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493D-D2D7-5773-F7C8-F5CC5B3F67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14A4E4-F338-E317-87CE-F73C475775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545215-19E1-C0A9-9585-3E109A040E15}"/>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780507BA-3A72-0082-0F07-F3F4DDC2EE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6AA85-194F-6333-F7F4-98BBAD4FB14B}"/>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9561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E478-E5AA-BE85-D93E-BC051D4160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F1171-7446-B172-81AC-CE061CE724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38F6CE-DCD6-AE02-FFD2-7D895A049087}"/>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AA84145D-3507-4735-DA18-2574A48C6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9E8AF-7EEB-2EF7-1289-5130A27F5444}"/>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413288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10683-C3E4-913A-833B-F0D5CA8A5C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9BE89D-3C63-26F1-E4E3-63F1C3C0D6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496478-1D32-8AD9-77AE-E1BE997FB80A}"/>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CD860EAD-2644-615C-4620-6A14F4599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82DF5-2471-7FA1-85B6-24B52E27F33A}"/>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220431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A1AC-A089-1944-79EC-502610CA8A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69E940-68F4-B7FF-4881-296F278E73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0C8452-2C9E-868D-1EF8-849A5B7FB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35454D-FD69-92D8-1056-3647A68BB139}"/>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6" name="Footer Placeholder 5">
            <a:extLst>
              <a:ext uri="{FF2B5EF4-FFF2-40B4-BE49-F238E27FC236}">
                <a16:creationId xmlns:a16="http://schemas.microsoft.com/office/drawing/2014/main" id="{4F64FE77-BCCC-FE8B-8235-31443A5387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8DA526-4C0C-9034-9750-540F279EB08A}"/>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2818960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7DB62-103A-0E8D-9FC1-E2F70DF9C2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FE14EA-B2AE-1344-559A-29B102D003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91BAB2-B0C4-4D34-6598-901EC3813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0B8955-5E8F-6CF6-FB81-3CB09F8D2C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8D8235-E09B-8833-EB25-5CCAD967F3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338F83-49CC-210C-9ABA-59C73489EC14}"/>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8" name="Footer Placeholder 7">
            <a:extLst>
              <a:ext uri="{FF2B5EF4-FFF2-40B4-BE49-F238E27FC236}">
                <a16:creationId xmlns:a16="http://schemas.microsoft.com/office/drawing/2014/main" id="{5E53362D-CAE2-E750-7B9B-3EB7814E65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CA96E-C35A-9773-72E4-7E517E04311F}"/>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2101687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B01E-A6BB-6BF6-838B-43E7F76E00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78F96D-4254-D56C-711B-5C98F7FAF9A3}"/>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4" name="Footer Placeholder 3">
            <a:extLst>
              <a:ext uri="{FF2B5EF4-FFF2-40B4-BE49-F238E27FC236}">
                <a16:creationId xmlns:a16="http://schemas.microsoft.com/office/drawing/2014/main" id="{09B317A5-DB8E-1E2F-8730-E458C9F179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B54621-7DB6-7B43-73B4-60CBB8D19154}"/>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109371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7213BB-7B7E-FB0C-C29C-6AA40159CEEE}"/>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3" name="Footer Placeholder 2">
            <a:extLst>
              <a:ext uri="{FF2B5EF4-FFF2-40B4-BE49-F238E27FC236}">
                <a16:creationId xmlns:a16="http://schemas.microsoft.com/office/drawing/2014/main" id="{DDBF2A10-7252-FBE2-EAD6-26A69955C5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EC9363-B441-BAB5-AE6E-853B1D50D99B}"/>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2364361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0BE1-D258-B7A4-9F3C-0AB27C5C6E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9FB767-8CD0-CDEF-CA06-BAF4BF264A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A3E624-0D28-03AB-095B-6B7A21512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BA9D9A-361C-696A-E95F-5D0CA50906CF}"/>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6" name="Footer Placeholder 5">
            <a:extLst>
              <a:ext uri="{FF2B5EF4-FFF2-40B4-BE49-F238E27FC236}">
                <a16:creationId xmlns:a16="http://schemas.microsoft.com/office/drawing/2014/main" id="{B1B03304-7B0B-2C28-D6A1-C423DD93F7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5DA9B0-5496-711C-0769-7F1B74A0047E}"/>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304117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C5C1-AD12-A34C-E718-126FD59232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688664-A86B-C615-6D1D-47786B85DE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7D843-DA64-C7EA-BA38-46CA5560F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80395D-7387-6A06-EF08-C42A59EF1EF6}"/>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6" name="Footer Placeholder 5">
            <a:extLst>
              <a:ext uri="{FF2B5EF4-FFF2-40B4-BE49-F238E27FC236}">
                <a16:creationId xmlns:a16="http://schemas.microsoft.com/office/drawing/2014/main" id="{E59C26A5-3746-56ED-2BCA-FCC613C9DA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02618E-31CD-D7D7-FBED-3BB16E27A240}"/>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1639010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E2E7A-6ACC-E801-1736-D3118C856C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77B006-F412-2620-8F04-25322E2F73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1FA7C-08CF-D82A-B19B-617DA86ECF9F}"/>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190B5300-CE82-8832-D4B7-F99F2BF04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96A59-9207-0850-B890-B36F4FA81796}"/>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179068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CBEE8-D7DD-B367-B446-DD8E113B97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8FD711-90BF-0D41-D073-83812B5DDC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A653-9F0A-8626-2370-EBE98E5561D1}"/>
              </a:ext>
            </a:extLst>
          </p:cNvPr>
          <p:cNvSpPr>
            <a:spLocks noGrp="1"/>
          </p:cNvSpPr>
          <p:nvPr>
            <p:ph type="dt" sz="half" idx="10"/>
          </p:nvPr>
        </p:nvSpPr>
        <p:spPr/>
        <p:txBody>
          <a:body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A1437541-9CC3-D866-C7CD-3651C79670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AC05A-C184-F50A-ED6B-693F8B371B16}"/>
              </a:ext>
            </a:extLst>
          </p:cNvPr>
          <p:cNvSpPr>
            <a:spLocks noGrp="1"/>
          </p:cNvSpPr>
          <p:nvPr>
            <p:ph type="sldNum" sz="quarter" idx="12"/>
          </p:nvPr>
        </p:nvSpPr>
        <p:spPr/>
        <p:txBody>
          <a:bodyPr/>
          <a:lstStyle/>
          <a:p>
            <a:fld id="{B08D6964-E383-46B8-9323-54CDBA871649}" type="slidenum">
              <a:rPr lang="en-US" smtClean="0"/>
              <a:t>‹#›</a:t>
            </a:fld>
            <a:endParaRPr lang="en-US"/>
          </a:p>
        </p:txBody>
      </p:sp>
    </p:spTree>
    <p:extLst>
      <p:ext uri="{BB962C8B-B14F-4D97-AF65-F5344CB8AC3E}">
        <p14:creationId xmlns:p14="http://schemas.microsoft.com/office/powerpoint/2010/main" val="204369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E5284-AC7C-06FF-BCCA-5D7E86A7E1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26FA78-A9C3-2B5A-A497-201367E601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A6F747-AE76-381F-575F-BDE9827035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E14008-F945-4263-B5DC-BDB43A70BD7F}" type="datetimeFigureOut">
              <a:rPr lang="en-US" smtClean="0"/>
              <a:t>1/6/2025</a:t>
            </a:fld>
            <a:endParaRPr lang="en-US"/>
          </a:p>
        </p:txBody>
      </p:sp>
      <p:sp>
        <p:nvSpPr>
          <p:cNvPr id="5" name="Footer Placeholder 4">
            <a:extLst>
              <a:ext uri="{FF2B5EF4-FFF2-40B4-BE49-F238E27FC236}">
                <a16:creationId xmlns:a16="http://schemas.microsoft.com/office/drawing/2014/main" id="{2A112BB6-F55D-B19C-8AE2-7222646939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47E3F59-D859-10FC-8E33-C19A3704C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8D6964-E383-46B8-9323-54CDBA871649}" type="slidenum">
              <a:rPr lang="en-US" smtClean="0"/>
              <a:t>‹#›</a:t>
            </a:fld>
            <a:endParaRPr lang="en-US"/>
          </a:p>
        </p:txBody>
      </p:sp>
    </p:spTree>
    <p:extLst>
      <p:ext uri="{BB962C8B-B14F-4D97-AF65-F5344CB8AC3E}">
        <p14:creationId xmlns:p14="http://schemas.microsoft.com/office/powerpoint/2010/main" val="2148905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customer-rebat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70147-C35C-AA7D-1F9B-41D47E7C0B2A}"/>
              </a:ext>
            </a:extLst>
          </p:cNvPr>
          <p:cNvSpPr>
            <a:spLocks noGrp="1"/>
          </p:cNvSpPr>
          <p:nvPr>
            <p:ph type="ctrTitle"/>
          </p:nvPr>
        </p:nvSpPr>
        <p:spPr>
          <a:xfrm>
            <a:off x="174522" y="40150"/>
            <a:ext cx="11842955" cy="1769654"/>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How Promotion Planning Software Helps You Maximize Marketing Budgets</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9F3F8D2-73CB-FAE7-551D-F30E644547D6}"/>
              </a:ext>
            </a:extLst>
          </p:cNvPr>
          <p:cNvSpPr>
            <a:spLocks noGrp="1"/>
          </p:cNvSpPr>
          <p:nvPr>
            <p:ph type="subTitle" idx="1"/>
          </p:nvPr>
        </p:nvSpPr>
        <p:spPr>
          <a:xfrm>
            <a:off x="1523999" y="6315741"/>
            <a:ext cx="9144000" cy="1655762"/>
          </a:xfrm>
        </p:spPr>
        <p:txBody>
          <a:bodyPr/>
          <a:lstStyle/>
          <a:p>
            <a:r>
              <a:rPr lang="en-US">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a:solidFill>
                <a:schemeClr val="accent1"/>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2BE8E4C3-04BF-11A2-5E7F-BD7DBC3F3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54250"/>
            <a:ext cx="4762500" cy="1800225"/>
          </a:xfrm>
          <a:prstGeom prst="rect">
            <a:avLst/>
          </a:prstGeom>
        </p:spPr>
      </p:pic>
    </p:spTree>
    <p:extLst>
      <p:ext uri="{BB962C8B-B14F-4D97-AF65-F5344CB8AC3E}">
        <p14:creationId xmlns:p14="http://schemas.microsoft.com/office/powerpoint/2010/main" val="1968788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756293-9526-6DD4-3A75-AEFE817B2C35}"/>
              </a:ext>
            </a:extLst>
          </p:cNvPr>
          <p:cNvSpPr txBox="1"/>
          <p:nvPr/>
        </p:nvSpPr>
        <p:spPr>
          <a:xfrm>
            <a:off x="0" y="116571"/>
            <a:ext cx="12191999" cy="7273786"/>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In today’s aggressive business context, marketing resources must be utilized to the greatest extent possible. Businesses always consider enhancing their promotion techniques and guaranteeing that their money spent will bring them the highest possible revenues. And one of the most effective means to achieve this is promotion planning software.</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Promotion planning software refers to software that can support, optimize and help to plan, create, as well as analyze promotion campaigns. With such software, a business is better placed to accurately allocate resources, monitor results and adapt strategies as and when, thus assisting in achieving the optimal marketing dollars possible. The following are the methods through which this software meets the above objectives.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1. Improved Budget Allocation</a:t>
            </a:r>
            <a:endParaRPr lang="en-US" b="1" dirty="0">
              <a:effectLst/>
              <a:latin typeface="Arial" panose="020B0604020202020204" pitchFamily="34" charset="0"/>
              <a:cs typeface="Arial" panose="020B0604020202020204" pitchFamily="34" charset="0"/>
            </a:endParaRPr>
          </a:p>
          <a:p>
            <a:pPr rtl="0"/>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planning software</a:t>
            </a:r>
            <a:r>
              <a:rPr lang="en-US" sz="1800" b="0" i="0" u="none" strike="noStrike" dirty="0">
                <a:solidFill>
                  <a:srgbClr val="000000"/>
                </a:solidFill>
                <a:effectLst/>
                <a:latin typeface="Arial" panose="020B0604020202020204" pitchFamily="34" charset="0"/>
                <a:cs typeface="Arial" panose="020B0604020202020204" pitchFamily="34" charset="0"/>
              </a:rPr>
              <a:t> can give businesses a complete look into their entire promotion schedule and consequently how they can allocate funds. It helps marketers define the campaign’s budget, monitor expenditures in real time, and potentially make changes to ensure you are within the planned budget. It also assists in identifying areas where promotion investments will have the most significant impact and therefore matching expenditure to total organizational objectives.</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2. Enhanced Visibility and Control</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Having promotion planning software means that business </a:t>
            </a:r>
            <a:r>
              <a:rPr lang="en-US" sz="1800" b="0" i="0" u="none" strike="noStrike" dirty="0" err="1">
                <a:solidFill>
                  <a:srgbClr val="000000"/>
                </a:solidFill>
                <a:effectLst/>
                <a:latin typeface="Arial" panose="020B0604020202020204" pitchFamily="34" charset="0"/>
                <a:cs typeface="Arial" panose="020B0604020202020204" pitchFamily="34" charset="0"/>
              </a:rPr>
              <a:t>organisations</a:t>
            </a:r>
            <a:r>
              <a:rPr lang="en-US" sz="1800" b="0" i="0" u="none" strike="noStrike" dirty="0">
                <a:solidFill>
                  <a:srgbClr val="000000"/>
                </a:solidFill>
                <a:effectLst/>
                <a:latin typeface="Arial" panose="020B0604020202020204" pitchFamily="34" charset="0"/>
                <a:cs typeface="Arial" panose="020B0604020202020204" pitchFamily="34" charset="0"/>
              </a:rPr>
              <a:t> have better visibility in all phases of promotions. Account managers can then review performance correction factors, analyze KPIs, and determine the efficiency of any particular promotion. It also enables choices to be made on results seen in the process with eyes open and for subpar campaigns to be varied to make sure they are targeted at areas where they will be most effective.</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379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7874A4-9DEA-655E-B842-FB700CF07457}"/>
              </a:ext>
            </a:extLst>
          </p:cNvPr>
          <p:cNvSpPr txBox="1"/>
          <p:nvPr/>
        </p:nvSpPr>
        <p:spPr>
          <a:xfrm>
            <a:off x="44245" y="232722"/>
            <a:ext cx="12192000" cy="6237605"/>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3. Data-Driven Decisions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Promotion planning software may connect to other programs, for instance,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b2b price optimization and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or the customer rebate management software for optimal understanding of prices, customer’s behavior, and the performance of rebates programs. This integration helps in the decision making process in regard to the promotion offers and discounts that businesses offer to their clients while spending marketing dollars in the most profitable way. In this case, customer characteristics play a critical role in formulating optimum promotion strategies that appeal to customer segments.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4. Automation of Processes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Of all the benefits of promotion planning software, the biggest plus is the ability to automate the process. CO: Most of the elements of the promotion such as timing and costs of the promotion can be automated. This has averted extra work hours and distortion of results, plus it has made various campaigns flow as planned without adverse breakdowns. Automation reduces the amount of paperwork involved so that the promotional strategies can be more innovative as much time is saved.</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5. Optimization Across Channels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Marketing communication expenditure planning is also facilitated by promotional planning software. It enables businesses to implement cross-channel promotions, analyze their results and adapt budgets on the fly according to the best performing channel. Whether the client needs digital advertising, social media advertising or traditional media advertising, this software guarantees that marketing dollars are spent well.</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541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2E3291-003C-847E-CAE2-2A1364ED3597}"/>
              </a:ext>
            </a:extLst>
          </p:cNvPr>
          <p:cNvSpPr txBox="1"/>
          <p:nvPr/>
        </p:nvSpPr>
        <p:spPr>
          <a:xfrm>
            <a:off x="0" y="231943"/>
            <a:ext cx="12192000" cy="2636619"/>
          </a:xfrm>
          <a:prstGeom prst="rect">
            <a:avLst/>
          </a:prstGeom>
          <a:noFill/>
        </p:spPr>
        <p:txBody>
          <a:bodyPr wrap="square">
            <a:spAutoFit/>
          </a:bodyPr>
          <a:lstStyle/>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Therefore, promotion planning software is an important application that can be useful in getting the most from a marketing budget. They have the ability to provide better control of budget, improved control, decision-making based on data, automation and cross channel optimization to ensure that the spending on marketing is optimal. Subsequently, Marketing Metrics can be adopted in conjunction with other systems including b2b price optimization and management software, and even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customer rebate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in order to maximize every dollar that is spent in marketing.</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5929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9348-C029-63A1-CCBA-1F49971E08EA}"/>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716D74D9-7840-E787-4BE3-FD5CB58A3C22}"/>
              </a:ext>
            </a:extLst>
          </p:cNvPr>
          <p:cNvSpPr/>
          <p:nvPr/>
        </p:nvSpPr>
        <p:spPr>
          <a:xfrm>
            <a:off x="188817" y="1542578"/>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823813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706</Words>
  <Application>Microsoft Office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How Promotion Planning Software Helps You Maximize Marketing Budgets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2025-01-06T06:19:55Z</dcterms:created>
  <dcterms:modified xsi:type="dcterms:W3CDTF">2025-01-06T06:25:14Z</dcterms:modified>
</cp:coreProperties>
</file>