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300700" cy="10299700"/>
  <p:notesSz cx="18300700" cy="10299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66559" y="506152"/>
            <a:ext cx="17355185" cy="9275445"/>
          </a:xfrm>
          <a:custGeom>
            <a:avLst/>
            <a:gdLst/>
            <a:ahLst/>
            <a:cxnLst/>
            <a:rect l="l" t="t" r="r" b="b"/>
            <a:pathLst>
              <a:path w="17355185" h="9275445">
                <a:moveTo>
                  <a:pt x="8677427" y="9275008"/>
                </a:moveTo>
                <a:lnTo>
                  <a:pt x="0" y="9275008"/>
                </a:lnTo>
                <a:lnTo>
                  <a:pt x="0" y="0"/>
                </a:lnTo>
                <a:lnTo>
                  <a:pt x="17354842" y="0"/>
                </a:lnTo>
                <a:lnTo>
                  <a:pt x="17354842" y="9275008"/>
                </a:lnTo>
                <a:lnTo>
                  <a:pt x="8677427" y="9275008"/>
                </a:lnTo>
                <a:close/>
              </a:path>
            </a:pathLst>
          </a:custGeom>
          <a:ln w="1871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0182" y="1167631"/>
            <a:ext cx="7759700" cy="802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10154" y="2546931"/>
            <a:ext cx="7593330" cy="208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2171" y="3337001"/>
            <a:ext cx="10483850" cy="2660650"/>
          </a:xfrm>
          <a:prstGeom prst="rect"/>
        </p:spPr>
        <p:txBody>
          <a:bodyPr wrap="square" lIns="0" tIns="203835" rIns="0" bIns="0" rtlCol="0" vert="horz">
            <a:spAutoFit/>
          </a:bodyPr>
          <a:lstStyle/>
          <a:p>
            <a:pPr algn="ctr" marL="12065" marR="5080">
              <a:lnSpc>
                <a:spcPct val="81000"/>
              </a:lnSpc>
              <a:spcBef>
                <a:spcPts val="1605"/>
              </a:spcBef>
            </a:pPr>
            <a:r>
              <a:rPr dirty="0" sz="6600" spc="204">
                <a:latin typeface="Tahoma"/>
                <a:cs typeface="Tahoma"/>
              </a:rPr>
              <a:t>Exploring</a:t>
            </a:r>
            <a:r>
              <a:rPr dirty="0" sz="6600" spc="-185">
                <a:latin typeface="Tahoma"/>
                <a:cs typeface="Tahoma"/>
              </a:rPr>
              <a:t> </a:t>
            </a:r>
            <a:r>
              <a:rPr dirty="0" sz="6600" spc="95">
                <a:latin typeface="Tahoma"/>
                <a:cs typeface="Tahoma"/>
              </a:rPr>
              <a:t>International </a:t>
            </a:r>
            <a:r>
              <a:rPr dirty="0" sz="6600" spc="350">
                <a:latin typeface="Tahoma"/>
                <a:cs typeface="Tahoma"/>
              </a:rPr>
              <a:t>Schools</a:t>
            </a:r>
            <a:r>
              <a:rPr dirty="0" sz="6600" spc="-195">
                <a:latin typeface="Tahoma"/>
                <a:cs typeface="Tahoma"/>
              </a:rPr>
              <a:t> </a:t>
            </a:r>
            <a:r>
              <a:rPr dirty="0" sz="6600" spc="110">
                <a:latin typeface="Tahoma"/>
                <a:cs typeface="Tahoma"/>
              </a:rPr>
              <a:t>in</a:t>
            </a:r>
            <a:r>
              <a:rPr dirty="0" sz="6600" spc="-195">
                <a:latin typeface="Tahoma"/>
                <a:cs typeface="Tahoma"/>
              </a:rPr>
              <a:t> </a:t>
            </a:r>
            <a:r>
              <a:rPr dirty="0" sz="6600" spc="130">
                <a:latin typeface="Tahoma"/>
                <a:cs typeface="Tahoma"/>
              </a:rPr>
              <a:t>Belgaum: </a:t>
            </a:r>
            <a:r>
              <a:rPr dirty="0" sz="6600" spc="245">
                <a:latin typeface="Tahoma"/>
                <a:cs typeface="Tahoma"/>
              </a:rPr>
              <a:t>Opportunities</a:t>
            </a:r>
            <a:r>
              <a:rPr dirty="0" sz="6600" spc="-190">
                <a:latin typeface="Tahoma"/>
                <a:cs typeface="Tahoma"/>
              </a:rPr>
              <a:t> </a:t>
            </a:r>
            <a:r>
              <a:rPr dirty="0" sz="6600" spc="280">
                <a:latin typeface="Tahoma"/>
                <a:cs typeface="Tahoma"/>
              </a:rPr>
              <a:t>and</a:t>
            </a:r>
            <a:r>
              <a:rPr dirty="0" sz="6600" spc="-190">
                <a:latin typeface="Tahoma"/>
                <a:cs typeface="Tahoma"/>
              </a:rPr>
              <a:t> </a:t>
            </a:r>
            <a:r>
              <a:rPr dirty="0" sz="6600" spc="125">
                <a:latin typeface="Tahoma"/>
                <a:cs typeface="Tahoma"/>
              </a:rPr>
              <a:t>Insights</a:t>
            </a:r>
            <a:endParaRPr sz="6600">
              <a:latin typeface="Tahoma"/>
              <a:cs typeface="Tahom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025237" y="1772633"/>
            <a:ext cx="8237855" cy="6487795"/>
            <a:chOff x="5025237" y="1772633"/>
            <a:chExt cx="8237855" cy="6487795"/>
          </a:xfrm>
        </p:grpSpPr>
        <p:sp>
          <p:nvSpPr>
            <p:cNvPr id="4" name="object 4" descr=""/>
            <p:cNvSpPr/>
            <p:nvPr/>
          </p:nvSpPr>
          <p:spPr>
            <a:xfrm>
              <a:off x="5025225" y="8239772"/>
              <a:ext cx="8237855" cy="20320"/>
            </a:xfrm>
            <a:custGeom>
              <a:avLst/>
              <a:gdLst/>
              <a:ahLst/>
              <a:cxnLst/>
              <a:rect l="l" t="t" r="r" b="b"/>
              <a:pathLst>
                <a:path w="8237855" h="20320">
                  <a:moveTo>
                    <a:pt x="8237499" y="1435"/>
                  </a:moveTo>
                  <a:lnTo>
                    <a:pt x="0" y="0"/>
                  </a:lnTo>
                  <a:lnTo>
                    <a:pt x="0" y="18719"/>
                  </a:lnTo>
                  <a:lnTo>
                    <a:pt x="8237499" y="20154"/>
                  </a:lnTo>
                  <a:lnTo>
                    <a:pt x="8237499" y="14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169820" y="1781992"/>
              <a:ext cx="1948180" cy="454025"/>
            </a:xfrm>
            <a:custGeom>
              <a:avLst/>
              <a:gdLst/>
              <a:ahLst/>
              <a:cxnLst/>
              <a:rect l="l" t="t" r="r" b="b"/>
              <a:pathLst>
                <a:path w="1948179" h="454025">
                  <a:moveTo>
                    <a:pt x="226791" y="453525"/>
                  </a:moveTo>
                  <a:lnTo>
                    <a:pt x="0" y="453525"/>
                  </a:lnTo>
                  <a:lnTo>
                    <a:pt x="0" y="0"/>
                  </a:lnTo>
                  <a:lnTo>
                    <a:pt x="453595" y="0"/>
                  </a:lnTo>
                  <a:lnTo>
                    <a:pt x="453595" y="453525"/>
                  </a:lnTo>
                  <a:lnTo>
                    <a:pt x="226791" y="453525"/>
                  </a:lnTo>
                  <a:close/>
                </a:path>
                <a:path w="1948179" h="454025">
                  <a:moveTo>
                    <a:pt x="974152" y="453525"/>
                  </a:moveTo>
                  <a:lnTo>
                    <a:pt x="747360" y="453525"/>
                  </a:lnTo>
                  <a:lnTo>
                    <a:pt x="747360" y="0"/>
                  </a:lnTo>
                  <a:lnTo>
                    <a:pt x="1200956" y="0"/>
                  </a:lnTo>
                  <a:lnTo>
                    <a:pt x="1200956" y="453525"/>
                  </a:lnTo>
                  <a:lnTo>
                    <a:pt x="974152" y="453525"/>
                  </a:lnTo>
                  <a:close/>
                </a:path>
                <a:path w="1948179" h="454025">
                  <a:moveTo>
                    <a:pt x="1720788" y="453525"/>
                  </a:moveTo>
                  <a:lnTo>
                    <a:pt x="1493997" y="453525"/>
                  </a:lnTo>
                  <a:lnTo>
                    <a:pt x="1493997" y="0"/>
                  </a:lnTo>
                  <a:lnTo>
                    <a:pt x="1947593" y="0"/>
                  </a:lnTo>
                  <a:lnTo>
                    <a:pt x="1947593" y="453525"/>
                  </a:lnTo>
                  <a:lnTo>
                    <a:pt x="1720788" y="453525"/>
                  </a:lnTo>
                  <a:close/>
                </a:path>
              </a:pathLst>
            </a:custGeom>
            <a:ln w="187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452158" y="9469441"/>
            <a:ext cx="454025" cy="454025"/>
          </a:xfrm>
          <a:custGeom>
            <a:avLst/>
            <a:gdLst/>
            <a:ahLst/>
            <a:cxnLst/>
            <a:rect l="l" t="t" r="r" b="b"/>
            <a:pathLst>
              <a:path w="454025" h="454025">
                <a:moveTo>
                  <a:pt x="226799" y="453512"/>
                </a:moveTo>
                <a:lnTo>
                  <a:pt x="0" y="453512"/>
                </a:lnTo>
                <a:lnTo>
                  <a:pt x="0" y="0"/>
                </a:lnTo>
                <a:lnTo>
                  <a:pt x="453597" y="0"/>
                </a:lnTo>
                <a:lnTo>
                  <a:pt x="453597" y="453512"/>
                </a:lnTo>
                <a:lnTo>
                  <a:pt x="226799" y="453512"/>
                </a:lnTo>
                <a:close/>
              </a:path>
            </a:pathLst>
          </a:custGeom>
          <a:ln w="1871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199516" y="9469441"/>
            <a:ext cx="454025" cy="454025"/>
          </a:xfrm>
          <a:custGeom>
            <a:avLst/>
            <a:gdLst/>
            <a:ahLst/>
            <a:cxnLst/>
            <a:rect l="l" t="t" r="r" b="b"/>
            <a:pathLst>
              <a:path w="454025" h="454025">
                <a:moveTo>
                  <a:pt x="226796" y="453512"/>
                </a:moveTo>
                <a:lnTo>
                  <a:pt x="0" y="453512"/>
                </a:lnTo>
                <a:lnTo>
                  <a:pt x="0" y="0"/>
                </a:lnTo>
                <a:lnTo>
                  <a:pt x="453601" y="0"/>
                </a:lnTo>
                <a:lnTo>
                  <a:pt x="453601" y="453512"/>
                </a:lnTo>
                <a:lnTo>
                  <a:pt x="226796" y="453512"/>
                </a:lnTo>
                <a:close/>
              </a:path>
            </a:pathLst>
          </a:custGeom>
          <a:ln w="1871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946145" y="9469441"/>
            <a:ext cx="454025" cy="454025"/>
          </a:xfrm>
          <a:custGeom>
            <a:avLst/>
            <a:gdLst/>
            <a:ahLst/>
            <a:cxnLst/>
            <a:rect l="l" t="t" r="r" b="b"/>
            <a:pathLst>
              <a:path w="454025" h="454025">
                <a:moveTo>
                  <a:pt x="226804" y="453512"/>
                </a:moveTo>
                <a:lnTo>
                  <a:pt x="0" y="453512"/>
                </a:lnTo>
                <a:lnTo>
                  <a:pt x="0" y="0"/>
                </a:lnTo>
                <a:lnTo>
                  <a:pt x="453608" y="0"/>
                </a:lnTo>
                <a:lnTo>
                  <a:pt x="453608" y="453512"/>
                </a:lnTo>
                <a:lnTo>
                  <a:pt x="226804" y="453512"/>
                </a:lnTo>
                <a:close/>
              </a:path>
            </a:pathLst>
          </a:custGeom>
          <a:ln w="1871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9018" y="2023345"/>
            <a:ext cx="8865235" cy="6445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50" spc="95">
                <a:latin typeface="Tahoma"/>
                <a:cs typeface="Tahoma"/>
              </a:rPr>
              <a:t>Introduction</a:t>
            </a:r>
            <a:r>
              <a:rPr dirty="0" sz="4050" spc="-105">
                <a:latin typeface="Tahoma"/>
                <a:cs typeface="Tahoma"/>
              </a:rPr>
              <a:t> </a:t>
            </a:r>
            <a:r>
              <a:rPr dirty="0" sz="4050" spc="155">
                <a:latin typeface="Tahoma"/>
                <a:cs typeface="Tahoma"/>
              </a:rPr>
              <a:t>to</a:t>
            </a:r>
            <a:r>
              <a:rPr dirty="0" sz="4050" spc="-100">
                <a:latin typeface="Tahoma"/>
                <a:cs typeface="Tahoma"/>
              </a:rPr>
              <a:t> </a:t>
            </a:r>
            <a:r>
              <a:rPr dirty="0" sz="4050" spc="65">
                <a:latin typeface="Tahoma"/>
                <a:cs typeface="Tahoma"/>
              </a:rPr>
              <a:t>International</a:t>
            </a:r>
            <a:r>
              <a:rPr dirty="0" sz="4050" spc="-105">
                <a:latin typeface="Tahoma"/>
                <a:cs typeface="Tahoma"/>
              </a:rPr>
              <a:t> </a:t>
            </a:r>
            <a:r>
              <a:rPr dirty="0" sz="4050" spc="215">
                <a:latin typeface="Tahoma"/>
                <a:cs typeface="Tahoma"/>
              </a:rPr>
              <a:t>Schools</a:t>
            </a:r>
            <a:endParaRPr sz="405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59018" y="4040365"/>
            <a:ext cx="9760585" cy="2552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dirty="0" sz="2750" b="1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275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70" b="1">
                <a:solidFill>
                  <a:srgbClr val="FFFFFF"/>
                </a:solidFill>
                <a:latin typeface="Trebuchet MS"/>
                <a:cs typeface="Trebuchet MS"/>
              </a:rPr>
              <a:t>Belgaum,</a:t>
            </a:r>
            <a:r>
              <a:rPr dirty="0" sz="2750" spc="-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-30" b="1">
                <a:solidFill>
                  <a:srgbClr val="FFFFFF"/>
                </a:solidFill>
                <a:latin typeface="Trebuchet MS"/>
                <a:cs typeface="Trebuchet MS"/>
              </a:rPr>
              <a:t>international</a:t>
            </a:r>
            <a:r>
              <a:rPr dirty="0" sz="2750" spc="-17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90" b="1">
                <a:solidFill>
                  <a:srgbClr val="FFFFFF"/>
                </a:solidFill>
                <a:latin typeface="Trebuchet MS"/>
                <a:cs typeface="Trebuchet MS"/>
              </a:rPr>
              <a:t>schools</a:t>
            </a:r>
            <a:r>
              <a:rPr dirty="0" sz="2750" spc="-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-50" b="1">
                <a:solidFill>
                  <a:srgbClr val="FFFFFF"/>
                </a:solidFill>
                <a:latin typeface="Trebuchet MS"/>
                <a:cs typeface="Trebuchet MS"/>
              </a:rPr>
              <a:t>oﬀer</a:t>
            </a:r>
            <a:r>
              <a:rPr dirty="0" sz="2750" spc="-1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b="1">
                <a:solidFill>
                  <a:srgbClr val="FFFFFF"/>
                </a:solidFill>
                <a:latin typeface="Trebuchet MS"/>
                <a:cs typeface="Trebuchet MS"/>
              </a:rPr>
              <a:t>diverse</a:t>
            </a:r>
            <a:r>
              <a:rPr dirty="0" sz="275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-10" b="1">
                <a:solidFill>
                  <a:srgbClr val="FFFFFF"/>
                </a:solidFill>
                <a:latin typeface="Trebuchet MS"/>
                <a:cs typeface="Trebuchet MS"/>
              </a:rPr>
              <a:t>educational </a:t>
            </a:r>
            <a:r>
              <a:rPr dirty="0" sz="2750" spc="65" b="1">
                <a:solidFill>
                  <a:srgbClr val="FFFFFF"/>
                </a:solidFill>
                <a:latin typeface="Trebuchet MS"/>
                <a:cs typeface="Trebuchet MS"/>
              </a:rPr>
              <a:t>approaches</a:t>
            </a:r>
            <a:r>
              <a:rPr dirty="0" sz="275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b="1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275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b="1">
                <a:solidFill>
                  <a:srgbClr val="FFFFFF"/>
                </a:solidFill>
                <a:latin typeface="Trebuchet MS"/>
                <a:cs typeface="Trebuchet MS"/>
              </a:rPr>
              <a:t>cater</a:t>
            </a:r>
            <a:r>
              <a:rPr dirty="0" sz="2750" spc="-1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-10" b="1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2750" spc="-1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b="1">
                <a:solidFill>
                  <a:srgbClr val="FFFFFF"/>
                </a:solidFill>
                <a:latin typeface="Trebuchet MS"/>
                <a:cs typeface="Trebuchet MS"/>
              </a:rPr>
              <a:t>various</a:t>
            </a:r>
            <a:r>
              <a:rPr dirty="0" sz="2750" spc="-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b="1">
                <a:solidFill>
                  <a:srgbClr val="FFFFFF"/>
                </a:solidFill>
                <a:latin typeface="Trebuchet MS"/>
                <a:cs typeface="Trebuchet MS"/>
              </a:rPr>
              <a:t>learning</a:t>
            </a:r>
            <a:r>
              <a:rPr dirty="0" sz="275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-10" b="1">
                <a:solidFill>
                  <a:srgbClr val="FFFFFF"/>
                </a:solidFill>
                <a:latin typeface="Trebuchet MS"/>
                <a:cs typeface="Trebuchet MS"/>
              </a:rPr>
              <a:t>styles.</a:t>
            </a:r>
            <a:r>
              <a:rPr dirty="0" sz="2750" spc="-1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50" b="1">
                <a:solidFill>
                  <a:srgbClr val="FFFFFF"/>
                </a:solidFill>
                <a:latin typeface="Trebuchet MS"/>
                <a:cs typeface="Trebuchet MS"/>
              </a:rPr>
              <a:t>These </a:t>
            </a:r>
            <a:r>
              <a:rPr dirty="0" sz="2750" spc="-20" b="1">
                <a:solidFill>
                  <a:srgbClr val="FFFFFF"/>
                </a:solidFill>
                <a:latin typeface="Trebuchet MS"/>
                <a:cs typeface="Trebuchet MS"/>
              </a:rPr>
              <a:t>institutions</a:t>
            </a:r>
            <a:r>
              <a:rPr dirty="0" sz="2750" spc="-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b="1">
                <a:solidFill>
                  <a:srgbClr val="FFFFFF"/>
                </a:solidFill>
                <a:latin typeface="Trebuchet MS"/>
                <a:cs typeface="Trebuchet MS"/>
              </a:rPr>
              <a:t>provide</a:t>
            </a:r>
            <a:r>
              <a:rPr dirty="0" sz="2750" spc="-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8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750" spc="-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114" b="1">
                <a:solidFill>
                  <a:srgbClr val="FFFFFF"/>
                </a:solidFill>
                <a:latin typeface="Trebuchet MS"/>
                <a:cs typeface="Trebuchet MS"/>
              </a:rPr>
              <a:t>global</a:t>
            </a:r>
            <a:r>
              <a:rPr dirty="0" sz="2750" spc="-1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b="1">
                <a:solidFill>
                  <a:srgbClr val="FFFFFF"/>
                </a:solidFill>
                <a:latin typeface="Trebuchet MS"/>
                <a:cs typeface="Trebuchet MS"/>
              </a:rPr>
              <a:t>perspective</a:t>
            </a:r>
            <a:r>
              <a:rPr dirty="0" sz="2750" spc="-7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80" b="1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2750" spc="-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-10" b="1">
                <a:solidFill>
                  <a:srgbClr val="FFFFFF"/>
                </a:solidFill>
                <a:latin typeface="Trebuchet MS"/>
                <a:cs typeface="Trebuchet MS"/>
              </a:rPr>
              <a:t>prepare </a:t>
            </a:r>
            <a:r>
              <a:rPr dirty="0" sz="2750" spc="55" b="1">
                <a:solidFill>
                  <a:srgbClr val="FFFFFF"/>
                </a:solidFill>
                <a:latin typeface="Trebuchet MS"/>
                <a:cs typeface="Trebuchet MS"/>
              </a:rPr>
              <a:t>students</a:t>
            </a:r>
            <a:r>
              <a:rPr dirty="0" sz="2750" spc="-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-45" b="1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2750" spc="-1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-30" b="1">
                <a:solidFill>
                  <a:srgbClr val="FFFFFF"/>
                </a:solidFill>
                <a:latin typeface="Trebuchet MS"/>
                <a:cs typeface="Trebuchet MS"/>
              </a:rPr>
              <a:t>international</a:t>
            </a:r>
            <a:r>
              <a:rPr dirty="0" sz="2750" spc="-1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-35" b="1">
                <a:solidFill>
                  <a:srgbClr val="FFFFFF"/>
                </a:solidFill>
                <a:latin typeface="Trebuchet MS"/>
                <a:cs typeface="Trebuchet MS"/>
              </a:rPr>
              <a:t>opportunities.</a:t>
            </a:r>
            <a:r>
              <a:rPr dirty="0" sz="2750" spc="-1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b="1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dirty="0" sz="2750" spc="-7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-10" b="1">
                <a:solidFill>
                  <a:srgbClr val="FFFFFF"/>
                </a:solidFill>
                <a:latin typeface="Trebuchet MS"/>
                <a:cs typeface="Trebuchet MS"/>
              </a:rPr>
              <a:t>presentation </a:t>
            </a:r>
            <a:r>
              <a:rPr dirty="0" sz="2750" b="1">
                <a:solidFill>
                  <a:srgbClr val="FFFFFF"/>
                </a:solidFill>
                <a:latin typeface="Trebuchet MS"/>
                <a:cs typeface="Trebuchet MS"/>
              </a:rPr>
              <a:t>explores</a:t>
            </a:r>
            <a:r>
              <a:rPr dirty="0" sz="2750" spc="-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b="1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2750" spc="-5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b="1">
                <a:solidFill>
                  <a:srgbClr val="FFFFFF"/>
                </a:solidFill>
                <a:latin typeface="Trebuchet MS"/>
                <a:cs typeface="Trebuchet MS"/>
              </a:rPr>
              <a:t>unique</a:t>
            </a:r>
            <a:r>
              <a:rPr dirty="0" sz="2750" spc="-5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-35" b="1">
                <a:solidFill>
                  <a:srgbClr val="FFFFFF"/>
                </a:solidFill>
                <a:latin typeface="Trebuchet MS"/>
                <a:cs typeface="Trebuchet MS"/>
              </a:rPr>
              <a:t>features,</a:t>
            </a:r>
            <a:r>
              <a:rPr dirty="0" sz="2750" spc="-50" b="1">
                <a:solidFill>
                  <a:srgbClr val="FFFFFF"/>
                </a:solidFill>
                <a:latin typeface="Trebuchet MS"/>
                <a:cs typeface="Trebuchet MS"/>
              </a:rPr>
              <a:t> benefits, </a:t>
            </a:r>
            <a:r>
              <a:rPr dirty="0" sz="2750" spc="90" b="1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2750" spc="-5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b="1">
                <a:solidFill>
                  <a:srgbClr val="FFFFFF"/>
                </a:solidFill>
                <a:latin typeface="Trebuchet MS"/>
                <a:cs typeface="Trebuchet MS"/>
              </a:rPr>
              <a:t>insights</a:t>
            </a:r>
            <a:r>
              <a:rPr dirty="0" sz="2750" spc="-5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-10" b="1">
                <a:solidFill>
                  <a:srgbClr val="FFFFFF"/>
                </a:solidFill>
                <a:latin typeface="Trebuchet MS"/>
                <a:cs typeface="Trebuchet MS"/>
              </a:rPr>
              <a:t>related </a:t>
            </a:r>
            <a:r>
              <a:rPr dirty="0" sz="2750" b="1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2750" spc="-5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b="1">
                <a:solidFill>
                  <a:srgbClr val="FFFFFF"/>
                </a:solidFill>
                <a:latin typeface="Trebuchet MS"/>
                <a:cs typeface="Trebuchet MS"/>
              </a:rPr>
              <a:t>these</a:t>
            </a:r>
            <a:r>
              <a:rPr dirty="0" sz="275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50" spc="-10" b="1">
                <a:solidFill>
                  <a:srgbClr val="FFFFFF"/>
                </a:solidFill>
                <a:latin typeface="Trebuchet MS"/>
                <a:cs typeface="Trebuchet MS"/>
              </a:rPr>
              <a:t>schools.</a:t>
            </a:r>
            <a:endParaRPr sz="2750">
              <a:latin typeface="Trebuchet MS"/>
              <a:cs typeface="Trebuchet MS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35917" y="1060561"/>
            <a:ext cx="5610224" cy="8162925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9756720" y="1326965"/>
            <a:ext cx="454025" cy="454025"/>
          </a:xfrm>
          <a:custGeom>
            <a:avLst/>
            <a:gdLst/>
            <a:ahLst/>
            <a:cxnLst/>
            <a:rect l="l" t="t" r="r" b="b"/>
            <a:pathLst>
              <a:path w="454025" h="454025">
                <a:moveTo>
                  <a:pt x="226787" y="453510"/>
                </a:moveTo>
                <a:lnTo>
                  <a:pt x="0" y="453510"/>
                </a:lnTo>
                <a:lnTo>
                  <a:pt x="0" y="0"/>
                </a:lnTo>
                <a:lnTo>
                  <a:pt x="453574" y="0"/>
                </a:lnTo>
                <a:lnTo>
                  <a:pt x="453574" y="453510"/>
                </a:lnTo>
                <a:lnTo>
                  <a:pt x="226787" y="453510"/>
                </a:lnTo>
                <a:close/>
              </a:path>
            </a:pathLst>
          </a:custGeom>
          <a:ln w="1871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0503330" y="1326965"/>
            <a:ext cx="454025" cy="454025"/>
          </a:xfrm>
          <a:custGeom>
            <a:avLst/>
            <a:gdLst/>
            <a:ahLst/>
            <a:cxnLst/>
            <a:rect l="l" t="t" r="r" b="b"/>
            <a:pathLst>
              <a:path w="454025" h="454025">
                <a:moveTo>
                  <a:pt x="226787" y="453510"/>
                </a:moveTo>
                <a:lnTo>
                  <a:pt x="0" y="453510"/>
                </a:lnTo>
                <a:lnTo>
                  <a:pt x="0" y="0"/>
                </a:lnTo>
                <a:lnTo>
                  <a:pt x="453574" y="0"/>
                </a:lnTo>
                <a:lnTo>
                  <a:pt x="453574" y="453510"/>
                </a:lnTo>
                <a:lnTo>
                  <a:pt x="226787" y="453510"/>
                </a:lnTo>
                <a:close/>
              </a:path>
            </a:pathLst>
          </a:custGeom>
          <a:ln w="1871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100" spc="190">
                <a:latin typeface="Tahoma"/>
                <a:cs typeface="Tahoma"/>
              </a:rPr>
              <a:t>Diverse</a:t>
            </a:r>
            <a:r>
              <a:rPr dirty="0" sz="5100" spc="-150">
                <a:latin typeface="Tahoma"/>
                <a:cs typeface="Tahoma"/>
              </a:rPr>
              <a:t> </a:t>
            </a:r>
            <a:r>
              <a:rPr dirty="0" sz="5100" spc="185">
                <a:latin typeface="Tahoma"/>
                <a:cs typeface="Tahoma"/>
              </a:rPr>
              <a:t>Curricula</a:t>
            </a:r>
            <a:r>
              <a:rPr dirty="0" sz="5100" spc="-145">
                <a:latin typeface="Tahoma"/>
                <a:cs typeface="Tahoma"/>
              </a:rPr>
              <a:t> </a:t>
            </a:r>
            <a:r>
              <a:rPr dirty="0" sz="5100" spc="185">
                <a:latin typeface="Tahoma"/>
                <a:cs typeface="Tahoma"/>
              </a:rPr>
              <a:t>Offered</a:t>
            </a:r>
            <a:endParaRPr sz="51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610163" y="2546931"/>
            <a:ext cx="7661909" cy="1848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dirty="0" sz="2400" spc="-25">
                <a:solidFill>
                  <a:srgbClr val="FFFFFF"/>
                </a:solidFill>
                <a:latin typeface="Trebuchet MS"/>
                <a:cs typeface="Trebuchet MS"/>
              </a:rPr>
              <a:t>International</a:t>
            </a:r>
            <a:r>
              <a:rPr dirty="0" sz="24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105">
                <a:solidFill>
                  <a:srgbClr val="FFFFFF"/>
                </a:solidFill>
                <a:latin typeface="Trebuchet MS"/>
                <a:cs typeface="Trebuchet MS"/>
              </a:rPr>
              <a:t>schools</a:t>
            </a:r>
            <a:r>
              <a:rPr dirty="0" sz="24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24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120">
                <a:solidFill>
                  <a:srgbClr val="FFFFFF"/>
                </a:solidFill>
                <a:latin typeface="Trebuchet MS"/>
                <a:cs typeface="Trebuchet MS"/>
              </a:rPr>
              <a:t>Belgaum</a:t>
            </a:r>
            <a:r>
              <a:rPr dirty="0" sz="24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provide</a:t>
            </a:r>
            <a:r>
              <a:rPr dirty="0" sz="24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4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75">
                <a:solidFill>
                  <a:srgbClr val="FFFFFF"/>
                </a:solidFill>
                <a:latin typeface="Trebuchet MS"/>
                <a:cs typeface="Trebuchet MS"/>
              </a:rPr>
              <a:t>range</a:t>
            </a:r>
            <a:r>
              <a:rPr dirty="0" sz="24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dirty="0" sz="2400" spc="-10" b="1">
                <a:solidFill>
                  <a:srgbClr val="FFFFFF"/>
                </a:solidFill>
                <a:latin typeface="Trebuchet MS"/>
                <a:cs typeface="Trebuchet MS"/>
              </a:rPr>
              <a:t>curricula</a:t>
            </a:r>
            <a:r>
              <a:rPr dirty="0" sz="24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114">
                <a:solidFill>
                  <a:srgbClr val="FFFFFF"/>
                </a:solidFill>
                <a:latin typeface="Trebuchet MS"/>
                <a:cs typeface="Trebuchet MS"/>
              </a:rPr>
              <a:t>such</a:t>
            </a:r>
            <a:r>
              <a:rPr dirty="0" sz="24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10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dirty="0" sz="24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70" b="1">
                <a:solidFill>
                  <a:srgbClr val="FFFFFF"/>
                </a:solidFill>
                <a:latin typeface="Trebuchet MS"/>
                <a:cs typeface="Trebuchet MS"/>
              </a:rPr>
              <a:t>IB</a:t>
            </a:r>
            <a:r>
              <a:rPr dirty="0" sz="2400" spc="-7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24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rebuchet MS"/>
                <a:cs typeface="Trebuchet MS"/>
              </a:rPr>
              <a:t>IGCSE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24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9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24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rebuchet MS"/>
                <a:cs typeface="Trebuchet MS"/>
              </a:rPr>
              <a:t>CBSE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dirty="0" sz="24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75">
                <a:solidFill>
                  <a:srgbClr val="FFFFFF"/>
                </a:solidFill>
                <a:latin typeface="Trebuchet MS"/>
                <a:cs typeface="Trebuchet MS"/>
              </a:rPr>
              <a:t>Each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curriculum</a:t>
            </a:r>
            <a:r>
              <a:rPr dirty="0" sz="24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75">
                <a:solidFill>
                  <a:srgbClr val="FFFFFF"/>
                </a:solidFill>
                <a:latin typeface="Trebuchet MS"/>
                <a:cs typeface="Trebuchet MS"/>
              </a:rPr>
              <a:t>emphasizes</a:t>
            </a:r>
            <a:r>
              <a:rPr dirty="0" sz="24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30" b="1">
                <a:solidFill>
                  <a:srgbClr val="FFFFFF"/>
                </a:solidFill>
                <a:latin typeface="Trebuchet MS"/>
                <a:cs typeface="Trebuchet MS"/>
              </a:rPr>
              <a:t>critical</a:t>
            </a:r>
            <a:r>
              <a:rPr dirty="0" sz="2400" spc="-13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50" b="1">
                <a:solidFill>
                  <a:srgbClr val="FFFFFF"/>
                </a:solidFill>
                <a:latin typeface="Trebuchet MS"/>
                <a:cs typeface="Trebuchet MS"/>
              </a:rPr>
              <a:t>thinking</a:t>
            </a:r>
            <a:r>
              <a:rPr dirty="0" sz="2400" spc="-5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24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80">
                <a:solidFill>
                  <a:srgbClr val="FFFFFF"/>
                </a:solidFill>
                <a:latin typeface="Trebuchet MS"/>
                <a:cs typeface="Trebuchet MS"/>
              </a:rPr>
              <a:t>creativity,</a:t>
            </a:r>
            <a:r>
              <a:rPr dirty="0" sz="24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65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dirty="0" sz="2400" spc="70">
                <a:solidFill>
                  <a:srgbClr val="FFFFFF"/>
                </a:solidFill>
                <a:latin typeface="Trebuchet MS"/>
                <a:cs typeface="Trebuchet MS"/>
              </a:rPr>
              <a:t>global</a:t>
            </a:r>
            <a:r>
              <a:rPr dirty="0" sz="24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awareness,</a:t>
            </a:r>
            <a:r>
              <a:rPr dirty="0" sz="24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60">
                <a:solidFill>
                  <a:srgbClr val="FFFFFF"/>
                </a:solidFill>
                <a:latin typeface="Trebuchet MS"/>
                <a:cs typeface="Trebuchet MS"/>
              </a:rPr>
              <a:t>ensuring</a:t>
            </a:r>
            <a:r>
              <a:rPr dirty="0" sz="2400" spc="-50">
                <a:solidFill>
                  <a:srgbClr val="FFFFFF"/>
                </a:solidFill>
                <a:latin typeface="Trebuchet MS"/>
                <a:cs typeface="Trebuchet MS"/>
              </a:rPr>
              <a:t> that </a:t>
            </a:r>
            <a:r>
              <a:rPr dirty="0" sz="2400" spc="50">
                <a:solidFill>
                  <a:srgbClr val="FFFFFF"/>
                </a:solidFill>
                <a:latin typeface="Trebuchet MS"/>
                <a:cs typeface="Trebuchet MS"/>
              </a:rPr>
              <a:t>students</a:t>
            </a:r>
            <a:r>
              <a:rPr dirty="0" sz="24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dirty="0" sz="24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well-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prepared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24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future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75">
                <a:solidFill>
                  <a:srgbClr val="FFFFFF"/>
                </a:solidFill>
                <a:latin typeface="Trebuchet MS"/>
                <a:cs typeface="Trebuchet MS"/>
              </a:rPr>
              <a:t>challenges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dirty="0" sz="2400" b="1">
                <a:solidFill>
                  <a:srgbClr val="FFFFFF"/>
                </a:solidFill>
                <a:latin typeface="Trebuchet MS"/>
                <a:cs typeface="Trebuchet MS"/>
              </a:rPr>
              <a:t>globalized</a:t>
            </a:r>
            <a:r>
              <a:rPr dirty="0" sz="2400" spc="-1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rebuchet MS"/>
                <a:cs typeface="Trebuchet MS"/>
              </a:rPr>
              <a:t>world</a:t>
            </a: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50383" y="1062035"/>
            <a:ext cx="5610224" cy="8162925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1622856" y="9204807"/>
            <a:ext cx="7738109" cy="20320"/>
          </a:xfrm>
          <a:custGeom>
            <a:avLst/>
            <a:gdLst/>
            <a:ahLst/>
            <a:cxnLst/>
            <a:rect l="l" t="t" r="r" b="b"/>
            <a:pathLst>
              <a:path w="7738109" h="20320">
                <a:moveTo>
                  <a:pt x="7737843" y="1447"/>
                </a:moveTo>
                <a:lnTo>
                  <a:pt x="0" y="0"/>
                </a:lnTo>
                <a:lnTo>
                  <a:pt x="0" y="18719"/>
                </a:lnTo>
                <a:lnTo>
                  <a:pt x="7737843" y="20154"/>
                </a:lnTo>
                <a:lnTo>
                  <a:pt x="7737843" y="14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50" spc="120">
                <a:latin typeface="Tahoma"/>
                <a:cs typeface="Tahoma"/>
              </a:rPr>
              <a:t>Cultural</a:t>
            </a:r>
            <a:r>
              <a:rPr dirty="0" sz="4050" spc="-114">
                <a:latin typeface="Tahoma"/>
                <a:cs typeface="Tahoma"/>
              </a:rPr>
              <a:t> </a:t>
            </a:r>
            <a:r>
              <a:rPr dirty="0" sz="4050" spc="155">
                <a:latin typeface="Tahoma"/>
                <a:cs typeface="Tahoma"/>
              </a:rPr>
              <a:t>Exposure</a:t>
            </a:r>
            <a:r>
              <a:rPr dirty="0" sz="4050" spc="-114">
                <a:latin typeface="Tahoma"/>
                <a:cs typeface="Tahoma"/>
              </a:rPr>
              <a:t> </a:t>
            </a:r>
            <a:r>
              <a:rPr dirty="0" sz="4050" spc="165">
                <a:latin typeface="Tahoma"/>
                <a:cs typeface="Tahoma"/>
              </a:rPr>
              <a:t>and</a:t>
            </a:r>
            <a:r>
              <a:rPr dirty="0" sz="4050" spc="-110">
                <a:latin typeface="Tahoma"/>
                <a:cs typeface="Tahoma"/>
              </a:rPr>
              <a:t> </a:t>
            </a:r>
            <a:r>
              <a:rPr dirty="0" sz="4050" spc="120">
                <a:latin typeface="Tahoma"/>
                <a:cs typeface="Tahoma"/>
              </a:rPr>
              <a:t>Diversity</a:t>
            </a:r>
            <a:endParaRPr sz="405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105"/>
              <a:t>One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125"/>
              <a:t> </a:t>
            </a:r>
            <a:r>
              <a:rPr dirty="0"/>
              <a:t>the</a:t>
            </a:r>
            <a:r>
              <a:rPr dirty="0" spc="-70"/>
              <a:t> </a:t>
            </a:r>
            <a:r>
              <a:rPr dirty="0"/>
              <a:t>key</a:t>
            </a:r>
            <a:r>
              <a:rPr dirty="0" spc="-140"/>
              <a:t> </a:t>
            </a:r>
            <a:r>
              <a:rPr dirty="0" spc="70"/>
              <a:t>advantages</a:t>
            </a:r>
            <a:r>
              <a:rPr dirty="0" spc="-65"/>
              <a:t> </a:t>
            </a:r>
            <a:r>
              <a:rPr dirty="0"/>
              <a:t>of</a:t>
            </a:r>
            <a:r>
              <a:rPr dirty="0" spc="-125"/>
              <a:t> </a:t>
            </a:r>
            <a:r>
              <a:rPr dirty="0" spc="-30"/>
              <a:t>international</a:t>
            </a:r>
            <a:r>
              <a:rPr dirty="0" spc="-145"/>
              <a:t> </a:t>
            </a:r>
            <a:r>
              <a:rPr dirty="0" spc="100"/>
              <a:t>schools</a:t>
            </a:r>
            <a:r>
              <a:rPr dirty="0" spc="-70"/>
              <a:t> </a:t>
            </a:r>
            <a:r>
              <a:rPr dirty="0"/>
              <a:t>is</a:t>
            </a:r>
            <a:r>
              <a:rPr dirty="0" spc="-70"/>
              <a:t> </a:t>
            </a:r>
            <a:r>
              <a:rPr dirty="0" spc="-10"/>
              <a:t>their </a:t>
            </a:r>
            <a:r>
              <a:rPr dirty="0" b="1">
                <a:latin typeface="Trebuchet MS"/>
                <a:cs typeface="Trebuchet MS"/>
              </a:rPr>
              <a:t>cultural</a:t>
            </a:r>
            <a:r>
              <a:rPr dirty="0" spc="-180" b="1">
                <a:latin typeface="Trebuchet MS"/>
                <a:cs typeface="Trebuchet MS"/>
              </a:rPr>
              <a:t> </a:t>
            </a:r>
            <a:r>
              <a:rPr dirty="0" spc="-60" b="1">
                <a:latin typeface="Trebuchet MS"/>
                <a:cs typeface="Trebuchet MS"/>
              </a:rPr>
              <a:t>diversity</a:t>
            </a:r>
            <a:r>
              <a:rPr dirty="0" spc="-60"/>
              <a:t>.</a:t>
            </a:r>
            <a:r>
              <a:rPr dirty="0" spc="-85"/>
              <a:t> </a:t>
            </a:r>
            <a:r>
              <a:rPr dirty="0" spc="60"/>
              <a:t>Students</a:t>
            </a:r>
            <a:r>
              <a:rPr dirty="0" spc="-90"/>
              <a:t> </a:t>
            </a:r>
            <a:r>
              <a:rPr dirty="0" spc="-40"/>
              <a:t>interact</a:t>
            </a:r>
            <a:r>
              <a:rPr dirty="0" spc="-155"/>
              <a:t> </a:t>
            </a:r>
            <a:r>
              <a:rPr dirty="0" spc="-10"/>
              <a:t>with</a:t>
            </a:r>
            <a:r>
              <a:rPr dirty="0" spc="-90"/>
              <a:t> </a:t>
            </a:r>
            <a:r>
              <a:rPr dirty="0" spc="70"/>
              <a:t>peers</a:t>
            </a:r>
            <a:r>
              <a:rPr dirty="0" spc="-90"/>
              <a:t> </a:t>
            </a:r>
            <a:r>
              <a:rPr dirty="0" spc="-20"/>
              <a:t>from </a:t>
            </a:r>
            <a:r>
              <a:rPr dirty="0"/>
              <a:t>various</a:t>
            </a:r>
            <a:r>
              <a:rPr dirty="0" spc="30"/>
              <a:t> </a:t>
            </a:r>
            <a:r>
              <a:rPr dirty="0" spc="50"/>
              <a:t>backgrounds,</a:t>
            </a:r>
            <a:r>
              <a:rPr dirty="0" spc="35"/>
              <a:t> </a:t>
            </a:r>
            <a:r>
              <a:rPr dirty="0"/>
              <a:t>fostering</a:t>
            </a:r>
            <a:r>
              <a:rPr dirty="0" spc="35"/>
              <a:t> </a:t>
            </a:r>
            <a:r>
              <a:rPr dirty="0" b="1">
                <a:latin typeface="Trebuchet MS"/>
                <a:cs typeface="Trebuchet MS"/>
              </a:rPr>
              <a:t>tolerance</a:t>
            </a:r>
            <a:r>
              <a:rPr dirty="0" spc="35" b="1">
                <a:latin typeface="Trebuchet MS"/>
                <a:cs typeface="Trebuchet MS"/>
              </a:rPr>
              <a:t> </a:t>
            </a:r>
            <a:r>
              <a:rPr dirty="0" spc="55"/>
              <a:t>and </a:t>
            </a:r>
            <a:r>
              <a:rPr dirty="0" b="1">
                <a:latin typeface="Trebuchet MS"/>
                <a:cs typeface="Trebuchet MS"/>
              </a:rPr>
              <a:t>understanding</a:t>
            </a:r>
            <a:r>
              <a:rPr dirty="0"/>
              <a:t>.</a:t>
            </a:r>
            <a:r>
              <a:rPr dirty="0" spc="-70"/>
              <a:t> </a:t>
            </a:r>
            <a:r>
              <a:rPr dirty="0"/>
              <a:t>This</a:t>
            </a:r>
            <a:r>
              <a:rPr dirty="0" spc="10"/>
              <a:t> </a:t>
            </a:r>
            <a:r>
              <a:rPr dirty="0"/>
              <a:t>environment</a:t>
            </a:r>
            <a:r>
              <a:rPr dirty="0" spc="5"/>
              <a:t> </a:t>
            </a:r>
            <a:r>
              <a:rPr dirty="0" spc="80"/>
              <a:t>helps</a:t>
            </a:r>
            <a:r>
              <a:rPr dirty="0" spc="10"/>
              <a:t> </a:t>
            </a:r>
            <a:r>
              <a:rPr dirty="0" spc="65"/>
              <a:t>develop</a:t>
            </a:r>
            <a:r>
              <a:rPr dirty="0" spc="5"/>
              <a:t> </a:t>
            </a:r>
            <a:r>
              <a:rPr dirty="0" spc="75" b="1">
                <a:latin typeface="Trebuchet MS"/>
                <a:cs typeface="Trebuchet MS"/>
              </a:rPr>
              <a:t>global </a:t>
            </a:r>
            <a:r>
              <a:rPr dirty="0" spc="-30" b="1">
                <a:latin typeface="Trebuchet MS"/>
                <a:cs typeface="Trebuchet MS"/>
              </a:rPr>
              <a:t>citizens</a:t>
            </a:r>
            <a:r>
              <a:rPr dirty="0" spc="-130" b="1">
                <a:latin typeface="Trebuchet MS"/>
                <a:cs typeface="Trebuchet MS"/>
              </a:rPr>
              <a:t> </a:t>
            </a:r>
            <a:r>
              <a:rPr dirty="0" spc="110"/>
              <a:t>who</a:t>
            </a:r>
            <a:r>
              <a:rPr dirty="0" spc="-60"/>
              <a:t> </a:t>
            </a:r>
            <a:r>
              <a:rPr dirty="0"/>
              <a:t>appreciate</a:t>
            </a:r>
            <a:r>
              <a:rPr dirty="0" spc="-55"/>
              <a:t> </a:t>
            </a:r>
            <a:r>
              <a:rPr dirty="0" spc="-40"/>
              <a:t>diﬀerent</a:t>
            </a:r>
            <a:r>
              <a:rPr dirty="0" spc="-60"/>
              <a:t> </a:t>
            </a:r>
            <a:r>
              <a:rPr dirty="0" spc="50"/>
              <a:t>perspectives</a:t>
            </a:r>
            <a:r>
              <a:rPr dirty="0" spc="-60"/>
              <a:t> </a:t>
            </a:r>
            <a:r>
              <a:rPr dirty="0" spc="55"/>
              <a:t>and </a:t>
            </a:r>
            <a:r>
              <a:rPr dirty="0" spc="-10"/>
              <a:t>cultures.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50383" y="1062035"/>
            <a:ext cx="5610224" cy="8162925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1622856" y="9204807"/>
            <a:ext cx="7738109" cy="20320"/>
          </a:xfrm>
          <a:custGeom>
            <a:avLst/>
            <a:gdLst/>
            <a:ahLst/>
            <a:cxnLst/>
            <a:rect l="l" t="t" r="r" b="b"/>
            <a:pathLst>
              <a:path w="7738109" h="20320">
                <a:moveTo>
                  <a:pt x="7737843" y="1447"/>
                </a:moveTo>
                <a:lnTo>
                  <a:pt x="0" y="0"/>
                </a:lnTo>
                <a:lnTo>
                  <a:pt x="0" y="18719"/>
                </a:lnTo>
                <a:lnTo>
                  <a:pt x="7737843" y="20154"/>
                </a:lnTo>
                <a:lnTo>
                  <a:pt x="7737843" y="14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155"/>
              <a:t>Extracurricular</a:t>
            </a:r>
            <a:r>
              <a:rPr dirty="0" spc="-295"/>
              <a:t> </a:t>
            </a:r>
            <a:r>
              <a:rPr dirty="0" spc="-90"/>
              <a:t>Opportunities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8309" y="2991167"/>
            <a:ext cx="3316790" cy="23798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3296" y="3724592"/>
            <a:ext cx="1175880" cy="23798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580" y="4086542"/>
            <a:ext cx="2224303" cy="29975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610167" y="2546939"/>
            <a:ext cx="7573009" cy="1848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0"/>
              </a:spcBef>
              <a:tabLst>
                <a:tab pos="4784725" algn="l"/>
                <a:tab pos="6123305" algn="l"/>
              </a:tabLst>
            </a:pPr>
            <a:r>
              <a:rPr dirty="0" sz="2400" spc="-25">
                <a:solidFill>
                  <a:srgbClr val="FFFFFF"/>
                </a:solidFill>
                <a:latin typeface="Trebuchet MS"/>
                <a:cs typeface="Trebuchet MS"/>
              </a:rPr>
              <a:t>International</a:t>
            </a:r>
            <a:r>
              <a:rPr dirty="0" sz="2400" spc="-1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105">
                <a:solidFill>
                  <a:srgbClr val="FFFFFF"/>
                </a:solidFill>
                <a:latin typeface="Trebuchet MS"/>
                <a:cs typeface="Trebuchet MS"/>
              </a:rPr>
              <a:t>schools</a:t>
            </a:r>
            <a:r>
              <a:rPr dirty="0" sz="24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70">
                <a:solidFill>
                  <a:srgbClr val="FFFFFF"/>
                </a:solidFill>
                <a:latin typeface="Trebuchet MS"/>
                <a:cs typeface="Trebuchet MS"/>
              </a:rPr>
              <a:t>emphasize</a:t>
            </a:r>
            <a:r>
              <a:rPr dirty="0" sz="24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holistic</a:t>
            </a:r>
            <a:r>
              <a:rPr dirty="0" sz="24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55">
                <a:solidFill>
                  <a:srgbClr val="FFFFFF"/>
                </a:solidFill>
                <a:latin typeface="Trebuchet MS"/>
                <a:cs typeface="Trebuchet MS"/>
              </a:rPr>
              <a:t>development </a:t>
            </a:r>
            <a:r>
              <a:rPr dirty="0" sz="2400" spc="50">
                <a:solidFill>
                  <a:srgbClr val="FFFFFF"/>
                </a:solidFill>
                <a:latin typeface="Trebuchet MS"/>
                <a:cs typeface="Trebuchet MS"/>
              </a:rPr>
              <a:t>through</a:t>
            </a:r>
            <a:r>
              <a:rPr dirty="0" sz="240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400" spc="-1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Trebuchet MS"/>
                <a:cs typeface="Trebuchet MS"/>
              </a:rPr>
              <a:t>variety</a:t>
            </a:r>
            <a:r>
              <a:rPr dirty="0" sz="24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		</a:t>
            </a:r>
            <a:r>
              <a:rPr dirty="0" sz="2400" spc="-434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dirty="0" sz="2400" spc="-1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85">
                <a:solidFill>
                  <a:srgbClr val="FFFFFF"/>
                </a:solidFill>
                <a:latin typeface="Trebuchet MS"/>
                <a:cs typeface="Trebuchet MS"/>
              </a:rPr>
              <a:t>These </a:t>
            </a:r>
            <a:r>
              <a:rPr dirty="0" sz="2400" spc="45">
                <a:solidFill>
                  <a:srgbClr val="FFFFFF"/>
                </a:solidFill>
                <a:latin typeface="Trebuchet MS"/>
                <a:cs typeface="Trebuchet MS"/>
              </a:rPr>
              <a:t>include</a:t>
            </a:r>
            <a:r>
              <a:rPr dirty="0" sz="24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sports,</a:t>
            </a:r>
            <a:r>
              <a:rPr dirty="0" sz="24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Trebuchet MS"/>
                <a:cs typeface="Trebuchet MS"/>
              </a:rPr>
              <a:t>arts,</a:t>
            </a:r>
            <a:r>
              <a:rPr dirty="0" sz="24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9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24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6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dirty="0" sz="2400" spc="-1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service,</a:t>
            </a:r>
            <a:r>
              <a:rPr dirty="0" sz="24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45">
                <a:solidFill>
                  <a:srgbClr val="FFFFFF"/>
                </a:solidFill>
                <a:latin typeface="Trebuchet MS"/>
                <a:cs typeface="Trebuchet MS"/>
              </a:rPr>
              <a:t>enabling </a:t>
            </a:r>
            <a:r>
              <a:rPr dirty="0" sz="2400" spc="50">
                <a:solidFill>
                  <a:srgbClr val="FFFFFF"/>
                </a:solidFill>
                <a:latin typeface="Trebuchet MS"/>
                <a:cs typeface="Trebuchet MS"/>
              </a:rPr>
              <a:t>students</a:t>
            </a:r>
            <a:r>
              <a:rPr dirty="0" sz="24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24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explore</a:t>
            </a:r>
            <a:r>
              <a:rPr dirty="0" sz="24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rebuchet MS"/>
                <a:cs typeface="Trebuchet MS"/>
              </a:rPr>
              <a:t>their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400" spc="8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24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65">
                <a:solidFill>
                  <a:srgbClr val="FFFFFF"/>
                </a:solidFill>
                <a:latin typeface="Trebuchet MS"/>
                <a:cs typeface="Trebuchet MS"/>
              </a:rPr>
              <a:t>develop</a:t>
            </a:r>
            <a:endParaRPr sz="2400">
              <a:latin typeface="Trebuchet MS"/>
              <a:cs typeface="Trebuchet MS"/>
            </a:endParaRPr>
          </a:p>
          <a:p>
            <a:pPr marL="2336800">
              <a:lnSpc>
                <a:spcPts val="2850"/>
              </a:lnSpc>
            </a:pP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outside</a:t>
            </a:r>
            <a:r>
              <a:rPr dirty="0" sz="24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24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classroom.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50383" y="1062035"/>
            <a:ext cx="5610224" cy="8162925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1622856" y="9204807"/>
            <a:ext cx="7738109" cy="20320"/>
          </a:xfrm>
          <a:custGeom>
            <a:avLst/>
            <a:gdLst/>
            <a:ahLst/>
            <a:cxnLst/>
            <a:rect l="l" t="t" r="r" b="b"/>
            <a:pathLst>
              <a:path w="7738109" h="20320">
                <a:moveTo>
                  <a:pt x="7737843" y="1447"/>
                </a:moveTo>
                <a:lnTo>
                  <a:pt x="0" y="0"/>
                </a:lnTo>
                <a:lnTo>
                  <a:pt x="0" y="18719"/>
                </a:lnTo>
                <a:lnTo>
                  <a:pt x="7737843" y="20154"/>
                </a:lnTo>
                <a:lnTo>
                  <a:pt x="7737843" y="14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457034" y="496627"/>
            <a:ext cx="17374235" cy="9294495"/>
            <a:chOff x="457034" y="496627"/>
            <a:chExt cx="17374235" cy="9294495"/>
          </a:xfrm>
        </p:grpSpPr>
        <p:sp>
          <p:nvSpPr>
            <p:cNvPr id="4" name="object 4" descr=""/>
            <p:cNvSpPr/>
            <p:nvPr/>
          </p:nvSpPr>
          <p:spPr>
            <a:xfrm>
              <a:off x="466559" y="506152"/>
              <a:ext cx="17355185" cy="9275445"/>
            </a:xfrm>
            <a:custGeom>
              <a:avLst/>
              <a:gdLst/>
              <a:ahLst/>
              <a:cxnLst/>
              <a:rect l="l" t="t" r="r" b="b"/>
              <a:pathLst>
                <a:path w="17355185" h="9275445">
                  <a:moveTo>
                    <a:pt x="8677427" y="9275008"/>
                  </a:moveTo>
                  <a:lnTo>
                    <a:pt x="0" y="9275008"/>
                  </a:lnTo>
                  <a:lnTo>
                    <a:pt x="0" y="0"/>
                  </a:lnTo>
                  <a:lnTo>
                    <a:pt x="17354842" y="0"/>
                  </a:lnTo>
                  <a:lnTo>
                    <a:pt x="17354842" y="9275008"/>
                  </a:lnTo>
                  <a:lnTo>
                    <a:pt x="8677427" y="9275008"/>
                  </a:lnTo>
                  <a:close/>
                </a:path>
              </a:pathLst>
            </a:custGeom>
            <a:ln w="187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376257" y="8753758"/>
              <a:ext cx="1948180" cy="454025"/>
            </a:xfrm>
            <a:custGeom>
              <a:avLst/>
              <a:gdLst/>
              <a:ahLst/>
              <a:cxnLst/>
              <a:rect l="l" t="t" r="r" b="b"/>
              <a:pathLst>
                <a:path w="1948180" h="454025">
                  <a:moveTo>
                    <a:pt x="226842" y="453516"/>
                  </a:moveTo>
                  <a:lnTo>
                    <a:pt x="0" y="453516"/>
                  </a:lnTo>
                  <a:lnTo>
                    <a:pt x="0" y="0"/>
                  </a:lnTo>
                  <a:lnTo>
                    <a:pt x="453557" y="0"/>
                  </a:lnTo>
                  <a:lnTo>
                    <a:pt x="453557" y="453516"/>
                  </a:lnTo>
                  <a:lnTo>
                    <a:pt x="226842" y="453516"/>
                  </a:lnTo>
                  <a:close/>
                </a:path>
                <a:path w="1948180" h="454025">
                  <a:moveTo>
                    <a:pt x="973415" y="453516"/>
                  </a:moveTo>
                  <a:lnTo>
                    <a:pt x="746700" y="453516"/>
                  </a:lnTo>
                  <a:lnTo>
                    <a:pt x="746700" y="0"/>
                  </a:lnTo>
                  <a:lnTo>
                    <a:pt x="1200258" y="0"/>
                  </a:lnTo>
                  <a:lnTo>
                    <a:pt x="1200258" y="453516"/>
                  </a:lnTo>
                  <a:lnTo>
                    <a:pt x="973415" y="453516"/>
                  </a:lnTo>
                  <a:close/>
                </a:path>
                <a:path w="1948180" h="454025">
                  <a:moveTo>
                    <a:pt x="1720877" y="453516"/>
                  </a:moveTo>
                  <a:lnTo>
                    <a:pt x="1494035" y="453516"/>
                  </a:lnTo>
                  <a:lnTo>
                    <a:pt x="1494035" y="0"/>
                  </a:lnTo>
                  <a:lnTo>
                    <a:pt x="1947593" y="0"/>
                  </a:lnTo>
                  <a:lnTo>
                    <a:pt x="1947593" y="453516"/>
                  </a:lnTo>
                  <a:lnTo>
                    <a:pt x="1720877" y="453516"/>
                  </a:lnTo>
                  <a:close/>
                </a:path>
              </a:pathLst>
            </a:custGeom>
            <a:ln w="187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8240" y="1060561"/>
              <a:ext cx="5558282" cy="816292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59532" y="2452478"/>
            <a:ext cx="7063740" cy="50545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50" spc="-105"/>
              <a:t>Parental</a:t>
            </a:r>
            <a:r>
              <a:rPr dirty="0" sz="3150" spc="-204"/>
              <a:t> </a:t>
            </a:r>
            <a:r>
              <a:rPr dirty="0" sz="3150" spc="-180"/>
              <a:t>Involvement</a:t>
            </a:r>
            <a:r>
              <a:rPr dirty="0" sz="3150" spc="-200"/>
              <a:t> </a:t>
            </a:r>
            <a:r>
              <a:rPr dirty="0" sz="3150" spc="-105"/>
              <a:t>and</a:t>
            </a:r>
            <a:r>
              <a:rPr dirty="0" sz="3150" spc="-200"/>
              <a:t> </a:t>
            </a:r>
            <a:r>
              <a:rPr dirty="0" sz="3150" spc="-114"/>
              <a:t>Community</a:t>
            </a:r>
            <a:endParaRPr sz="3150"/>
          </a:p>
        </p:txBody>
      </p:sp>
      <p:grpSp>
        <p:nvGrpSpPr>
          <p:cNvPr id="8" name="object 8" descr=""/>
          <p:cNvGrpSpPr/>
          <p:nvPr/>
        </p:nvGrpSpPr>
        <p:grpSpPr>
          <a:xfrm>
            <a:off x="8784132" y="4653432"/>
            <a:ext cx="6428105" cy="1036955"/>
            <a:chOff x="8784132" y="4653432"/>
            <a:chExt cx="6428105" cy="1036955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15670" y="4653432"/>
              <a:ext cx="1596009" cy="30309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84132" y="5025415"/>
              <a:ext cx="1813166" cy="29277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79287" y="5386857"/>
              <a:ext cx="2605112" cy="303098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8759482" y="4209193"/>
            <a:ext cx="6954520" cy="221043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34035">
              <a:lnSpc>
                <a:spcPts val="2850"/>
              </a:lnSpc>
              <a:spcBef>
                <a:spcPts val="215"/>
              </a:spcBef>
            </a:pP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Parental</a:t>
            </a:r>
            <a:r>
              <a:rPr dirty="0" sz="24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involvement</a:t>
            </a:r>
            <a:r>
              <a:rPr dirty="0" sz="24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24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crucial</a:t>
            </a:r>
            <a:r>
              <a:rPr dirty="0" sz="24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24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international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schools.</a:t>
            </a:r>
            <a:r>
              <a:rPr dirty="0" sz="24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125">
                <a:solidFill>
                  <a:srgbClr val="FFFFFF"/>
                </a:solidFill>
                <a:latin typeface="Trebuchet MS"/>
                <a:cs typeface="Trebuchet MS"/>
              </a:rPr>
              <a:t>Schools</a:t>
            </a:r>
            <a:r>
              <a:rPr dirty="0" sz="24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often</a:t>
            </a:r>
            <a:r>
              <a:rPr dirty="0" sz="24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75">
                <a:solidFill>
                  <a:srgbClr val="FFFFFF"/>
                </a:solidFill>
                <a:latin typeface="Trebuchet MS"/>
                <a:cs typeface="Trebuchet MS"/>
              </a:rPr>
              <a:t>encourage</a:t>
            </a:r>
            <a:endParaRPr sz="2400">
              <a:latin typeface="Trebuchet MS"/>
              <a:cs typeface="Trebuchet MS"/>
            </a:endParaRPr>
          </a:p>
          <a:p>
            <a:pPr marL="1904364">
              <a:lnSpc>
                <a:spcPts val="2760"/>
              </a:lnSpc>
            </a:pPr>
            <a:r>
              <a:rPr dirty="0" sz="2400" spc="50">
                <a:solidFill>
                  <a:srgbClr val="FFFFFF"/>
                </a:solidFill>
                <a:latin typeface="Trebuchet MS"/>
                <a:cs typeface="Trebuchet MS"/>
              </a:rPr>
              <a:t>through</a:t>
            </a:r>
            <a:r>
              <a:rPr dirty="0" sz="2400" spc="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events</a:t>
            </a:r>
            <a:r>
              <a:rPr dirty="0" sz="2400" spc="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9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workshops.</a:t>
            </a:r>
            <a:r>
              <a:rPr dirty="0" sz="24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endParaRPr sz="2400">
              <a:latin typeface="Trebuchet MS"/>
              <a:cs typeface="Trebuchet MS"/>
            </a:endParaRPr>
          </a:p>
          <a:p>
            <a:pPr marL="12700" marR="282575">
              <a:lnSpc>
                <a:spcPts val="2850"/>
              </a:lnSpc>
              <a:spcBef>
                <a:spcPts val="165"/>
              </a:spcBef>
              <a:tabLst>
                <a:tab pos="6192520" algn="l"/>
              </a:tabLst>
            </a:pP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dirty="0" sz="24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50">
                <a:solidFill>
                  <a:srgbClr val="FFFFFF"/>
                </a:solidFill>
                <a:latin typeface="Trebuchet MS"/>
                <a:cs typeface="Trebuchet MS"/>
              </a:rPr>
              <a:t>only</a:t>
            </a:r>
            <a:r>
              <a:rPr dirty="0" sz="24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50">
                <a:solidFill>
                  <a:srgbClr val="FFFFFF"/>
                </a:solidFill>
                <a:latin typeface="Trebuchet MS"/>
                <a:cs typeface="Trebuchet MS"/>
              </a:rPr>
              <a:t>strengthens</a:t>
            </a:r>
            <a:r>
              <a:rPr dirty="0" sz="24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400" spc="-25">
                <a:solidFill>
                  <a:srgbClr val="FFFFFF"/>
                </a:solidFill>
                <a:latin typeface="Trebuchet MS"/>
                <a:cs typeface="Trebuchet MS"/>
              </a:rPr>
              <a:t>but </a:t>
            </a:r>
            <a:r>
              <a:rPr dirty="0" sz="2400" spc="70">
                <a:solidFill>
                  <a:srgbClr val="FFFFFF"/>
                </a:solidFill>
                <a:latin typeface="Trebuchet MS"/>
                <a:cs typeface="Trebuchet MS"/>
              </a:rPr>
              <a:t>also</a:t>
            </a:r>
            <a:r>
              <a:rPr dirty="0" sz="24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90">
                <a:solidFill>
                  <a:srgbClr val="FFFFFF"/>
                </a:solidFill>
                <a:latin typeface="Trebuchet MS"/>
                <a:cs typeface="Trebuchet MS"/>
              </a:rPr>
              <a:t>enhances</a:t>
            </a:r>
            <a:r>
              <a:rPr dirty="0" sz="24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24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learning</a:t>
            </a:r>
            <a:r>
              <a:rPr dirty="0" sz="24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experience</a:t>
            </a:r>
            <a:r>
              <a:rPr dirty="0" sz="24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students,</a:t>
            </a:r>
            <a:r>
              <a:rPr dirty="0" sz="24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creating</a:t>
            </a:r>
            <a:r>
              <a:rPr dirty="0" sz="24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4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supportive</a:t>
            </a:r>
            <a:r>
              <a:rPr dirty="0" sz="24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environment.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1304" y="3849624"/>
            <a:ext cx="4032504" cy="18196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31049" y="4271975"/>
            <a:ext cx="1855470" cy="29974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31037" y="5367350"/>
            <a:ext cx="2370658" cy="23797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306436" y="3827735"/>
            <a:ext cx="8601075" cy="184848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955800" marR="5080" indent="-1943735">
              <a:lnSpc>
                <a:spcPts val="2850"/>
              </a:lnSpc>
              <a:spcBef>
                <a:spcPts val="215"/>
              </a:spcBef>
            </a:pPr>
            <a:r>
              <a:rPr dirty="0" sz="2400" spc="50">
                <a:solidFill>
                  <a:srgbClr val="FFFFFF"/>
                </a:solidFill>
                <a:latin typeface="Trebuchet MS"/>
                <a:cs typeface="Trebuchet MS"/>
              </a:rPr>
              <a:t>Exploring</a:t>
            </a:r>
            <a:r>
              <a:rPr dirty="0" sz="2400" spc="-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Trebuchet MS"/>
                <a:cs typeface="Trebuchet MS"/>
              </a:rPr>
              <a:t>international</a:t>
            </a:r>
            <a:r>
              <a:rPr dirty="0" sz="2400" spc="-1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105">
                <a:solidFill>
                  <a:srgbClr val="FFFFFF"/>
                </a:solidFill>
                <a:latin typeface="Trebuchet MS"/>
                <a:cs typeface="Trebuchet MS"/>
              </a:rPr>
              <a:t>schools</a:t>
            </a:r>
            <a:r>
              <a:rPr dirty="0" sz="2400" spc="-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24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120">
                <a:solidFill>
                  <a:srgbClr val="FFFFFF"/>
                </a:solidFill>
                <a:latin typeface="Trebuchet MS"/>
                <a:cs typeface="Trebuchet MS"/>
              </a:rPr>
              <a:t>Belgaum</a:t>
            </a:r>
            <a:r>
              <a:rPr dirty="0" sz="2400" spc="-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reveals</a:t>
            </a:r>
            <a:r>
              <a:rPr dirty="0" sz="2400" spc="-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75">
                <a:solidFill>
                  <a:srgbClr val="FFFFFF"/>
                </a:solidFill>
                <a:latin typeface="Trebuchet MS"/>
                <a:cs typeface="Trebuchet MS"/>
              </a:rPr>
              <a:t>numerous </a:t>
            </a:r>
            <a:r>
              <a:rPr dirty="0" sz="2400" spc="-4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24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students.</a:t>
            </a:r>
            <a:r>
              <a:rPr dirty="0" sz="24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5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dirty="0" sz="24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diverse</a:t>
            </a:r>
            <a:r>
              <a:rPr dirty="0" sz="2400" spc="-35">
                <a:solidFill>
                  <a:srgbClr val="FFFFFF"/>
                </a:solidFill>
                <a:latin typeface="Trebuchet MS"/>
                <a:cs typeface="Trebuchet MS"/>
              </a:rPr>
              <a:t> curricula, </a:t>
            </a: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cultural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ts val="2760"/>
              </a:lnSpc>
            </a:pP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exposure,</a:t>
            </a:r>
            <a:r>
              <a:rPr dirty="0" sz="24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9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240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4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60">
                <a:solidFill>
                  <a:srgbClr val="FFFFFF"/>
                </a:solidFill>
                <a:latin typeface="Trebuchet MS"/>
                <a:cs typeface="Trebuchet MS"/>
              </a:rPr>
              <a:t>strong</a:t>
            </a:r>
            <a:r>
              <a:rPr dirty="0" sz="240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65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dirty="0" sz="24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focus,</a:t>
            </a:r>
            <a:r>
              <a:rPr dirty="0" sz="240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50">
                <a:solidFill>
                  <a:srgbClr val="FFFFFF"/>
                </a:solidFill>
                <a:latin typeface="Trebuchet MS"/>
                <a:cs typeface="Trebuchet MS"/>
              </a:rPr>
              <a:t>these</a:t>
            </a:r>
            <a:r>
              <a:rPr dirty="0" sz="240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95">
                <a:solidFill>
                  <a:srgbClr val="FFFFFF"/>
                </a:solidFill>
                <a:latin typeface="Trebuchet MS"/>
                <a:cs typeface="Trebuchet MS"/>
              </a:rPr>
              <a:t>schools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ts val="2865"/>
              </a:lnSpc>
              <a:spcBef>
                <a:spcPts val="45"/>
              </a:spcBef>
            </a:pP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prepare</a:t>
            </a:r>
            <a:r>
              <a:rPr dirty="0" sz="24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50">
                <a:solidFill>
                  <a:srgbClr val="FFFFFF"/>
                </a:solidFill>
                <a:latin typeface="Trebuchet MS"/>
                <a:cs typeface="Trebuchet MS"/>
              </a:rPr>
              <a:t>students</a:t>
            </a:r>
            <a:r>
              <a:rPr dirty="0" sz="24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2400" spc="-1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4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85">
                <a:solidFill>
                  <a:srgbClr val="FFFFFF"/>
                </a:solidFill>
                <a:latin typeface="Trebuchet MS"/>
                <a:cs typeface="Trebuchet MS"/>
              </a:rPr>
              <a:t>successful</a:t>
            </a:r>
            <a:r>
              <a:rPr dirty="0" sz="240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future</a:t>
            </a:r>
            <a:r>
              <a:rPr dirty="0" sz="24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24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55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dirty="0" sz="24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increasingly</a:t>
            </a:r>
            <a:endParaRPr sz="2400">
              <a:latin typeface="Trebuchet MS"/>
              <a:cs typeface="Trebuchet MS"/>
            </a:endParaRPr>
          </a:p>
          <a:p>
            <a:pPr marL="2399030">
              <a:lnSpc>
                <a:spcPts val="2865"/>
              </a:lnSpc>
            </a:pPr>
            <a:r>
              <a:rPr dirty="0" sz="2400" spc="-484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025225" y="8237728"/>
            <a:ext cx="8237855" cy="20320"/>
          </a:xfrm>
          <a:custGeom>
            <a:avLst/>
            <a:gdLst/>
            <a:ahLst/>
            <a:cxnLst/>
            <a:rect l="l" t="t" r="r" b="b"/>
            <a:pathLst>
              <a:path w="8237855" h="20320">
                <a:moveTo>
                  <a:pt x="8237499" y="1435"/>
                </a:moveTo>
                <a:lnTo>
                  <a:pt x="0" y="0"/>
                </a:lnTo>
                <a:lnTo>
                  <a:pt x="0" y="18719"/>
                </a:lnTo>
                <a:lnTo>
                  <a:pt x="8237499" y="20154"/>
                </a:lnTo>
                <a:lnTo>
                  <a:pt x="8237499" y="1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8170175" y="1779948"/>
            <a:ext cx="454025" cy="454025"/>
          </a:xfrm>
          <a:custGeom>
            <a:avLst/>
            <a:gdLst/>
            <a:ahLst/>
            <a:cxnLst/>
            <a:rect l="l" t="t" r="r" b="b"/>
            <a:pathLst>
              <a:path w="454025" h="454025">
                <a:moveTo>
                  <a:pt x="226804" y="453512"/>
                </a:moveTo>
                <a:lnTo>
                  <a:pt x="0" y="453512"/>
                </a:lnTo>
                <a:lnTo>
                  <a:pt x="0" y="0"/>
                </a:lnTo>
                <a:lnTo>
                  <a:pt x="453595" y="0"/>
                </a:lnTo>
                <a:lnTo>
                  <a:pt x="453595" y="453512"/>
                </a:lnTo>
                <a:lnTo>
                  <a:pt x="226804" y="453512"/>
                </a:lnTo>
                <a:close/>
              </a:path>
            </a:pathLst>
          </a:custGeom>
          <a:ln w="1871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8917536" y="1779948"/>
            <a:ext cx="454025" cy="454025"/>
          </a:xfrm>
          <a:custGeom>
            <a:avLst/>
            <a:gdLst/>
            <a:ahLst/>
            <a:cxnLst/>
            <a:rect l="l" t="t" r="r" b="b"/>
            <a:pathLst>
              <a:path w="454025" h="454025">
                <a:moveTo>
                  <a:pt x="226804" y="453512"/>
                </a:moveTo>
                <a:lnTo>
                  <a:pt x="0" y="453512"/>
                </a:lnTo>
                <a:lnTo>
                  <a:pt x="0" y="0"/>
                </a:lnTo>
                <a:lnTo>
                  <a:pt x="453595" y="0"/>
                </a:lnTo>
                <a:lnTo>
                  <a:pt x="453595" y="453512"/>
                </a:lnTo>
                <a:lnTo>
                  <a:pt x="226804" y="453512"/>
                </a:lnTo>
                <a:close/>
              </a:path>
            </a:pathLst>
          </a:custGeom>
          <a:ln w="1871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9664172" y="1779948"/>
            <a:ext cx="454025" cy="454025"/>
          </a:xfrm>
          <a:custGeom>
            <a:avLst/>
            <a:gdLst/>
            <a:ahLst/>
            <a:cxnLst/>
            <a:rect l="l" t="t" r="r" b="b"/>
            <a:pathLst>
              <a:path w="454025" h="454025">
                <a:moveTo>
                  <a:pt x="226791" y="453512"/>
                </a:moveTo>
                <a:lnTo>
                  <a:pt x="0" y="453512"/>
                </a:lnTo>
                <a:lnTo>
                  <a:pt x="0" y="0"/>
                </a:lnTo>
                <a:lnTo>
                  <a:pt x="453595" y="0"/>
                </a:lnTo>
                <a:lnTo>
                  <a:pt x="453595" y="453512"/>
                </a:lnTo>
                <a:lnTo>
                  <a:pt x="226791" y="453512"/>
                </a:lnTo>
                <a:close/>
              </a:path>
            </a:pathLst>
          </a:custGeom>
          <a:ln w="1871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457199" y="496792"/>
            <a:ext cx="17373600" cy="9293860"/>
            <a:chOff x="457199" y="496792"/>
            <a:chExt cx="17373600" cy="9293860"/>
          </a:xfrm>
        </p:grpSpPr>
        <p:sp>
          <p:nvSpPr>
            <p:cNvPr id="4" name="object 4" descr=""/>
            <p:cNvSpPr/>
            <p:nvPr/>
          </p:nvSpPr>
          <p:spPr>
            <a:xfrm>
              <a:off x="466559" y="506152"/>
              <a:ext cx="17355185" cy="9275445"/>
            </a:xfrm>
            <a:custGeom>
              <a:avLst/>
              <a:gdLst/>
              <a:ahLst/>
              <a:cxnLst/>
              <a:rect l="l" t="t" r="r" b="b"/>
              <a:pathLst>
                <a:path w="17355185" h="9275445">
                  <a:moveTo>
                    <a:pt x="8677427" y="9275008"/>
                  </a:moveTo>
                  <a:lnTo>
                    <a:pt x="0" y="9275008"/>
                  </a:lnTo>
                  <a:lnTo>
                    <a:pt x="0" y="0"/>
                  </a:lnTo>
                  <a:lnTo>
                    <a:pt x="17354842" y="0"/>
                  </a:lnTo>
                  <a:lnTo>
                    <a:pt x="17354842" y="9275008"/>
                  </a:lnTo>
                  <a:lnTo>
                    <a:pt x="8677427" y="9275008"/>
                  </a:lnTo>
                  <a:close/>
                </a:path>
              </a:pathLst>
            </a:custGeom>
            <a:ln w="187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72716" y="8007126"/>
              <a:ext cx="454025" cy="1200785"/>
            </a:xfrm>
            <a:custGeom>
              <a:avLst/>
              <a:gdLst/>
              <a:ahLst/>
              <a:cxnLst/>
              <a:rect l="l" t="t" r="r" b="b"/>
              <a:pathLst>
                <a:path w="454025" h="1200784">
                  <a:moveTo>
                    <a:pt x="0" y="226787"/>
                  </a:moveTo>
                  <a:lnTo>
                    <a:pt x="0" y="0"/>
                  </a:lnTo>
                  <a:lnTo>
                    <a:pt x="453520" y="0"/>
                  </a:lnTo>
                  <a:lnTo>
                    <a:pt x="453520" y="453574"/>
                  </a:lnTo>
                  <a:lnTo>
                    <a:pt x="0" y="453574"/>
                  </a:lnTo>
                  <a:lnTo>
                    <a:pt x="0" y="226787"/>
                  </a:lnTo>
                  <a:close/>
                </a:path>
                <a:path w="454025" h="1200784">
                  <a:moveTo>
                    <a:pt x="0" y="973383"/>
                  </a:moveTo>
                  <a:lnTo>
                    <a:pt x="0" y="746596"/>
                  </a:lnTo>
                  <a:lnTo>
                    <a:pt x="453520" y="746596"/>
                  </a:lnTo>
                  <a:lnTo>
                    <a:pt x="453520" y="1200178"/>
                  </a:lnTo>
                  <a:lnTo>
                    <a:pt x="0" y="1200178"/>
                  </a:lnTo>
                  <a:lnTo>
                    <a:pt x="0" y="973383"/>
                  </a:lnTo>
                  <a:close/>
                </a:path>
              </a:pathLst>
            </a:custGeom>
            <a:ln w="18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6862424" y="1079284"/>
              <a:ext cx="454025" cy="454025"/>
            </a:xfrm>
            <a:custGeom>
              <a:avLst/>
              <a:gdLst/>
              <a:ahLst/>
              <a:cxnLst/>
              <a:rect l="l" t="t" r="r" b="b"/>
              <a:pathLst>
                <a:path w="454025" h="454025">
                  <a:moveTo>
                    <a:pt x="0" y="226745"/>
                  </a:moveTo>
                  <a:lnTo>
                    <a:pt x="0" y="0"/>
                  </a:lnTo>
                  <a:lnTo>
                    <a:pt x="453517" y="0"/>
                  </a:lnTo>
                  <a:lnTo>
                    <a:pt x="453517" y="453504"/>
                  </a:lnTo>
                  <a:lnTo>
                    <a:pt x="0" y="453504"/>
                  </a:lnTo>
                  <a:lnTo>
                    <a:pt x="0" y="226745"/>
                  </a:lnTo>
                  <a:close/>
                </a:path>
              </a:pathLst>
            </a:custGeom>
            <a:ln w="18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464173" y="5733148"/>
              <a:ext cx="6560184" cy="20320"/>
            </a:xfrm>
            <a:custGeom>
              <a:avLst/>
              <a:gdLst/>
              <a:ahLst/>
              <a:cxnLst/>
              <a:rect l="l" t="t" r="r" b="b"/>
              <a:pathLst>
                <a:path w="6560184" h="20320">
                  <a:moveTo>
                    <a:pt x="6559918" y="1435"/>
                  </a:moveTo>
                  <a:lnTo>
                    <a:pt x="0" y="0"/>
                  </a:lnTo>
                  <a:lnTo>
                    <a:pt x="0" y="18719"/>
                  </a:lnTo>
                  <a:lnTo>
                    <a:pt x="6559918" y="20154"/>
                  </a:lnTo>
                  <a:lnTo>
                    <a:pt x="6559918" y="14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599" y="3883152"/>
              <a:ext cx="5699759" cy="18501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2024-08-13T07:44:12Z</dcterms:created>
  <dcterms:modified xsi:type="dcterms:W3CDTF">2024-08-13T07:44:12Z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2024-08-13T00:00:00Z</vt:filetime>
  </property>
  <property fmtid="{D5CDD505-2E9C-101B-9397-08002B2CF9AE}" pid="3" name="Creator">
    <vt:lpwstr>Chromium</vt:lpwstr>
  </property>
  <property fmtid="{D5CDD505-2E9C-101B-9397-08002B2CF9AE}" pid="4" name="LastSaved">
    <vt:filetime>2024-08-13T00:00:00Z</vt:filetime>
  </property>
  <property fmtid="{D5CDD505-2E9C-101B-9397-08002B2CF9AE}" pid="5" name="Producer">
    <vt:lpwstr>GPL Ghostscript 10.02.0</vt:lpwstr>
  </property>
</Properties>
</file>