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300700" cy="10299700"/>
  <p:notesSz cx="18300700" cy="10299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1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C2C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78640" y="1088656"/>
            <a:ext cx="8242300" cy="8119109"/>
          </a:xfrm>
          <a:custGeom>
            <a:avLst/>
            <a:gdLst/>
            <a:ahLst/>
            <a:cxnLst/>
            <a:rect l="l" t="t" r="r" b="b"/>
            <a:pathLst>
              <a:path w="8242300" h="8119109">
                <a:moveTo>
                  <a:pt x="4121237" y="8118650"/>
                </a:moveTo>
                <a:lnTo>
                  <a:pt x="0" y="8118650"/>
                </a:lnTo>
                <a:lnTo>
                  <a:pt x="0" y="0"/>
                </a:lnTo>
                <a:lnTo>
                  <a:pt x="8241743" y="0"/>
                </a:lnTo>
                <a:lnTo>
                  <a:pt x="8241743" y="8118650"/>
                </a:lnTo>
                <a:lnTo>
                  <a:pt x="4121237" y="8118650"/>
                </a:lnTo>
                <a:close/>
              </a:path>
            </a:pathLst>
          </a:custGeom>
          <a:ln w="38159">
            <a:solidFill>
              <a:srgbClr val="292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848955"/>
            <a:ext cx="16861155" cy="6589395"/>
          </a:xfrm>
          <a:custGeom>
            <a:avLst/>
            <a:gdLst/>
            <a:ahLst/>
            <a:cxnLst/>
            <a:rect l="l" t="t" r="r" b="b"/>
            <a:pathLst>
              <a:path w="16861155" h="6589395">
                <a:moveTo>
                  <a:pt x="16860901" y="0"/>
                </a:moveTo>
                <a:lnTo>
                  <a:pt x="0" y="0"/>
                </a:lnTo>
                <a:lnTo>
                  <a:pt x="0" y="6589369"/>
                </a:lnTo>
                <a:lnTo>
                  <a:pt x="8430437" y="6589369"/>
                </a:lnTo>
                <a:lnTo>
                  <a:pt x="16860901" y="6589369"/>
                </a:lnTo>
                <a:lnTo>
                  <a:pt x="168609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78640" y="9601202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90" h="375920">
                <a:moveTo>
                  <a:pt x="32393" y="0"/>
                </a:moveTo>
                <a:lnTo>
                  <a:pt x="0" y="0"/>
                </a:lnTo>
                <a:lnTo>
                  <a:pt x="191512" y="375820"/>
                </a:lnTo>
                <a:lnTo>
                  <a:pt x="224621" y="375820"/>
                </a:lnTo>
                <a:lnTo>
                  <a:pt x="32393" y="0"/>
                </a:lnTo>
                <a:close/>
              </a:path>
            </a:pathLst>
          </a:custGeom>
          <a:solidFill>
            <a:srgbClr val="18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78639" y="9601202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90" h="375920">
                <a:moveTo>
                  <a:pt x="0" y="0"/>
                </a:moveTo>
                <a:lnTo>
                  <a:pt x="191512" y="375820"/>
                </a:lnTo>
                <a:lnTo>
                  <a:pt x="224620" y="375820"/>
                </a:lnTo>
                <a:lnTo>
                  <a:pt x="32394" y="0"/>
                </a:lnTo>
                <a:lnTo>
                  <a:pt x="0" y="0"/>
                </a:lnTo>
                <a:close/>
              </a:path>
            </a:pathLst>
          </a:custGeom>
          <a:ln w="18718">
            <a:solidFill>
              <a:srgbClr val="181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403261" y="9601202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32397" y="0"/>
                </a:moveTo>
                <a:lnTo>
                  <a:pt x="0" y="0"/>
                </a:lnTo>
                <a:lnTo>
                  <a:pt x="191503" y="375820"/>
                </a:lnTo>
                <a:lnTo>
                  <a:pt x="224624" y="375820"/>
                </a:lnTo>
                <a:lnTo>
                  <a:pt x="32397" y="0"/>
                </a:lnTo>
                <a:close/>
              </a:path>
            </a:pathLst>
          </a:custGeom>
          <a:solidFill>
            <a:srgbClr val="18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403259" y="9601202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0" y="0"/>
                </a:moveTo>
                <a:lnTo>
                  <a:pt x="191512" y="375820"/>
                </a:lnTo>
                <a:lnTo>
                  <a:pt x="224620" y="375820"/>
                </a:lnTo>
                <a:lnTo>
                  <a:pt x="32397" y="0"/>
                </a:lnTo>
                <a:lnTo>
                  <a:pt x="0" y="0"/>
                </a:lnTo>
                <a:close/>
              </a:path>
            </a:pathLst>
          </a:custGeom>
          <a:ln w="18718">
            <a:solidFill>
              <a:srgbClr val="181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627162" y="9601202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32397" y="0"/>
                </a:moveTo>
                <a:lnTo>
                  <a:pt x="0" y="0"/>
                </a:lnTo>
                <a:lnTo>
                  <a:pt x="191503" y="375820"/>
                </a:lnTo>
                <a:lnTo>
                  <a:pt x="224624" y="375820"/>
                </a:lnTo>
                <a:lnTo>
                  <a:pt x="32397" y="0"/>
                </a:lnTo>
                <a:close/>
              </a:path>
            </a:pathLst>
          </a:custGeom>
          <a:solidFill>
            <a:srgbClr val="18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627156" y="9601202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0" y="0"/>
                </a:moveTo>
                <a:lnTo>
                  <a:pt x="191512" y="375820"/>
                </a:lnTo>
                <a:lnTo>
                  <a:pt x="224633" y="375820"/>
                </a:lnTo>
                <a:lnTo>
                  <a:pt x="32409" y="0"/>
                </a:lnTo>
                <a:lnTo>
                  <a:pt x="0" y="0"/>
                </a:lnTo>
                <a:close/>
              </a:path>
            </a:pathLst>
          </a:custGeom>
          <a:ln w="18718">
            <a:solidFill>
              <a:srgbClr val="181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851787" y="9601202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32397" y="0"/>
                </a:moveTo>
                <a:lnTo>
                  <a:pt x="0" y="0"/>
                </a:lnTo>
                <a:lnTo>
                  <a:pt x="191503" y="375820"/>
                </a:lnTo>
                <a:lnTo>
                  <a:pt x="224612" y="375820"/>
                </a:lnTo>
                <a:lnTo>
                  <a:pt x="32397" y="0"/>
                </a:lnTo>
                <a:close/>
              </a:path>
            </a:pathLst>
          </a:custGeom>
          <a:solidFill>
            <a:srgbClr val="18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851789" y="9601202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0" y="0"/>
                </a:moveTo>
                <a:lnTo>
                  <a:pt x="191499" y="375820"/>
                </a:lnTo>
                <a:lnTo>
                  <a:pt x="224620" y="375820"/>
                </a:lnTo>
                <a:lnTo>
                  <a:pt x="32397" y="0"/>
                </a:lnTo>
                <a:lnTo>
                  <a:pt x="0" y="0"/>
                </a:lnTo>
                <a:close/>
              </a:path>
            </a:pathLst>
          </a:custGeom>
          <a:ln w="18718">
            <a:solidFill>
              <a:srgbClr val="181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2076399" y="9601202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32410" y="0"/>
                </a:moveTo>
                <a:lnTo>
                  <a:pt x="0" y="0"/>
                </a:lnTo>
                <a:lnTo>
                  <a:pt x="191516" y="375820"/>
                </a:lnTo>
                <a:lnTo>
                  <a:pt x="224637" y="375820"/>
                </a:lnTo>
                <a:lnTo>
                  <a:pt x="32410" y="0"/>
                </a:lnTo>
                <a:close/>
              </a:path>
            </a:pathLst>
          </a:custGeom>
          <a:solidFill>
            <a:srgbClr val="18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076410" y="9601202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0" y="0"/>
                </a:moveTo>
                <a:lnTo>
                  <a:pt x="191499" y="375820"/>
                </a:lnTo>
                <a:lnTo>
                  <a:pt x="224620" y="375820"/>
                </a:lnTo>
                <a:lnTo>
                  <a:pt x="32397" y="0"/>
                </a:lnTo>
                <a:lnTo>
                  <a:pt x="0" y="0"/>
                </a:lnTo>
                <a:close/>
              </a:path>
            </a:pathLst>
          </a:custGeom>
          <a:ln w="18718">
            <a:solidFill>
              <a:srgbClr val="181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300312" y="9601202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32397" y="0"/>
                </a:moveTo>
                <a:lnTo>
                  <a:pt x="0" y="0"/>
                </a:lnTo>
                <a:lnTo>
                  <a:pt x="191503" y="375820"/>
                </a:lnTo>
                <a:lnTo>
                  <a:pt x="224624" y="375820"/>
                </a:lnTo>
                <a:lnTo>
                  <a:pt x="32397" y="0"/>
                </a:lnTo>
                <a:close/>
              </a:path>
            </a:pathLst>
          </a:custGeom>
          <a:solidFill>
            <a:srgbClr val="18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300307" y="9601202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0" y="0"/>
                </a:moveTo>
                <a:lnTo>
                  <a:pt x="191512" y="375820"/>
                </a:lnTo>
                <a:lnTo>
                  <a:pt x="224620" y="375820"/>
                </a:lnTo>
                <a:lnTo>
                  <a:pt x="32397" y="0"/>
                </a:lnTo>
                <a:lnTo>
                  <a:pt x="0" y="0"/>
                </a:lnTo>
                <a:close/>
              </a:path>
            </a:pathLst>
          </a:custGeom>
          <a:ln w="18718">
            <a:solidFill>
              <a:srgbClr val="181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2524937" y="9601202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32385" y="0"/>
                </a:moveTo>
                <a:lnTo>
                  <a:pt x="0" y="0"/>
                </a:lnTo>
                <a:lnTo>
                  <a:pt x="191503" y="375820"/>
                </a:lnTo>
                <a:lnTo>
                  <a:pt x="224612" y="375820"/>
                </a:lnTo>
                <a:lnTo>
                  <a:pt x="32385" y="0"/>
                </a:lnTo>
                <a:close/>
              </a:path>
            </a:pathLst>
          </a:custGeom>
          <a:solidFill>
            <a:srgbClr val="18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524928" y="9601202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0" y="0"/>
                </a:moveTo>
                <a:lnTo>
                  <a:pt x="191512" y="375820"/>
                </a:lnTo>
                <a:lnTo>
                  <a:pt x="224620" y="375820"/>
                </a:lnTo>
                <a:lnTo>
                  <a:pt x="32397" y="0"/>
                </a:lnTo>
                <a:lnTo>
                  <a:pt x="0" y="0"/>
                </a:lnTo>
                <a:close/>
              </a:path>
            </a:pathLst>
          </a:custGeom>
          <a:ln w="18718">
            <a:solidFill>
              <a:srgbClr val="181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3680693" y="9778313"/>
            <a:ext cx="4606290" cy="271780"/>
          </a:xfrm>
          <a:custGeom>
            <a:avLst/>
            <a:gdLst/>
            <a:ahLst/>
            <a:cxnLst/>
            <a:rect l="l" t="t" r="r" b="b"/>
            <a:pathLst>
              <a:path w="4606290" h="271779">
                <a:moveTo>
                  <a:pt x="4605782" y="0"/>
                </a:moveTo>
                <a:lnTo>
                  <a:pt x="0" y="0"/>
                </a:lnTo>
                <a:lnTo>
                  <a:pt x="0" y="271438"/>
                </a:lnTo>
                <a:lnTo>
                  <a:pt x="2303272" y="271438"/>
                </a:lnTo>
                <a:lnTo>
                  <a:pt x="4605782" y="271438"/>
                </a:lnTo>
                <a:lnTo>
                  <a:pt x="4605782" y="0"/>
                </a:lnTo>
                <a:close/>
              </a:path>
            </a:pathLst>
          </a:custGeom>
          <a:solidFill>
            <a:srgbClr val="292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3680693" y="9233279"/>
            <a:ext cx="4606290" cy="271780"/>
          </a:xfrm>
          <a:custGeom>
            <a:avLst/>
            <a:gdLst/>
            <a:ahLst/>
            <a:cxnLst/>
            <a:rect l="l" t="t" r="r" b="b"/>
            <a:pathLst>
              <a:path w="4606290" h="271779">
                <a:moveTo>
                  <a:pt x="4605782" y="0"/>
                </a:moveTo>
                <a:lnTo>
                  <a:pt x="0" y="0"/>
                </a:lnTo>
                <a:lnTo>
                  <a:pt x="0" y="271433"/>
                </a:lnTo>
                <a:lnTo>
                  <a:pt x="2303272" y="271433"/>
                </a:lnTo>
                <a:lnTo>
                  <a:pt x="4605782" y="271433"/>
                </a:lnTo>
                <a:lnTo>
                  <a:pt x="4605782" y="0"/>
                </a:lnTo>
                <a:close/>
              </a:path>
            </a:pathLst>
          </a:custGeom>
          <a:solidFill>
            <a:srgbClr val="575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0"/>
            <a:ext cx="5295265" cy="1612265"/>
          </a:xfrm>
          <a:custGeom>
            <a:avLst/>
            <a:gdLst/>
            <a:ahLst/>
            <a:cxnLst/>
            <a:rect l="l" t="t" r="r" b="b"/>
            <a:pathLst>
              <a:path w="5295265" h="1612265">
                <a:moveTo>
                  <a:pt x="5295175" y="0"/>
                </a:moveTo>
                <a:lnTo>
                  <a:pt x="0" y="0"/>
                </a:lnTo>
                <a:lnTo>
                  <a:pt x="0" y="1611997"/>
                </a:lnTo>
                <a:lnTo>
                  <a:pt x="5295175" y="1611997"/>
                </a:lnTo>
                <a:lnTo>
                  <a:pt x="5295175" y="0"/>
                </a:lnTo>
                <a:close/>
              </a:path>
            </a:pathLst>
          </a:custGeom>
          <a:solidFill>
            <a:srgbClr val="18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5957294" y="0"/>
            <a:ext cx="1807210" cy="5163185"/>
          </a:xfrm>
          <a:custGeom>
            <a:avLst/>
            <a:gdLst/>
            <a:ahLst/>
            <a:cxnLst/>
            <a:rect l="l" t="t" r="r" b="b"/>
            <a:pathLst>
              <a:path w="1807209" h="5163185">
                <a:moveTo>
                  <a:pt x="903597" y="5163007"/>
                </a:moveTo>
                <a:lnTo>
                  <a:pt x="0" y="5163007"/>
                </a:lnTo>
                <a:lnTo>
                  <a:pt x="0" y="0"/>
                </a:lnTo>
              </a:path>
              <a:path w="1807209" h="5163185">
                <a:moveTo>
                  <a:pt x="1807195" y="0"/>
                </a:moveTo>
                <a:lnTo>
                  <a:pt x="1807195" y="5163007"/>
                </a:lnTo>
                <a:lnTo>
                  <a:pt x="903597" y="5163007"/>
                </a:lnTo>
              </a:path>
            </a:pathLst>
          </a:custGeom>
          <a:ln w="76318">
            <a:solidFill>
              <a:srgbClr val="FFB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4125716" y="161252"/>
            <a:ext cx="1548130" cy="1525270"/>
          </a:xfrm>
          <a:custGeom>
            <a:avLst/>
            <a:gdLst/>
            <a:ahLst/>
            <a:cxnLst/>
            <a:rect l="l" t="t" r="r" b="b"/>
            <a:pathLst>
              <a:path w="1548130" h="1525270">
                <a:moveTo>
                  <a:pt x="773931" y="1524929"/>
                </a:moveTo>
                <a:lnTo>
                  <a:pt x="0" y="1524929"/>
                </a:lnTo>
                <a:lnTo>
                  <a:pt x="0" y="0"/>
                </a:lnTo>
                <a:lnTo>
                  <a:pt x="1547863" y="0"/>
                </a:lnTo>
                <a:lnTo>
                  <a:pt x="1547863" y="1524929"/>
                </a:lnTo>
                <a:lnTo>
                  <a:pt x="773931" y="1524929"/>
                </a:lnTo>
                <a:close/>
              </a:path>
            </a:pathLst>
          </a:custGeom>
          <a:ln w="38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3680695" y="8673122"/>
            <a:ext cx="4606290" cy="266700"/>
          </a:xfrm>
          <a:custGeom>
            <a:avLst/>
            <a:gdLst/>
            <a:ahLst/>
            <a:cxnLst/>
            <a:rect l="l" t="t" r="r" b="b"/>
            <a:pathLst>
              <a:path w="4606290" h="266700">
                <a:moveTo>
                  <a:pt x="4605782" y="266699"/>
                </a:moveTo>
                <a:lnTo>
                  <a:pt x="0" y="266699"/>
                </a:lnTo>
                <a:lnTo>
                  <a:pt x="0" y="0"/>
                </a:lnTo>
                <a:lnTo>
                  <a:pt x="4605782" y="0"/>
                </a:lnTo>
                <a:lnTo>
                  <a:pt x="4605782" y="266699"/>
                </a:lnTo>
                <a:close/>
              </a:path>
            </a:pathLst>
          </a:custGeom>
          <a:solidFill>
            <a:srgbClr val="8680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56363" y="2297868"/>
            <a:ext cx="6387972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13-Aug-24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C2C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889914"/>
            <a:ext cx="17078325" cy="8506460"/>
          </a:xfrm>
          <a:custGeom>
            <a:avLst/>
            <a:gdLst/>
            <a:ahLst/>
            <a:cxnLst/>
            <a:rect l="l" t="t" r="r" b="b"/>
            <a:pathLst>
              <a:path w="17078325" h="8506460">
                <a:moveTo>
                  <a:pt x="17078325" y="0"/>
                </a:moveTo>
                <a:lnTo>
                  <a:pt x="0" y="0"/>
                </a:lnTo>
                <a:lnTo>
                  <a:pt x="0" y="8505980"/>
                </a:lnTo>
                <a:lnTo>
                  <a:pt x="8539162" y="8505980"/>
                </a:lnTo>
                <a:lnTo>
                  <a:pt x="17078325" y="8505980"/>
                </a:lnTo>
                <a:lnTo>
                  <a:pt x="17078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78640" y="355676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90" h="375920">
                <a:moveTo>
                  <a:pt x="224621" y="0"/>
                </a:moveTo>
                <a:lnTo>
                  <a:pt x="191512" y="0"/>
                </a:lnTo>
                <a:lnTo>
                  <a:pt x="0" y="375831"/>
                </a:lnTo>
                <a:lnTo>
                  <a:pt x="32393" y="375831"/>
                </a:lnTo>
                <a:lnTo>
                  <a:pt x="224621" y="0"/>
                </a:lnTo>
                <a:close/>
              </a:path>
            </a:pathLst>
          </a:custGeom>
          <a:solidFill>
            <a:srgbClr val="18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78639" y="355668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90" h="375920">
                <a:moveTo>
                  <a:pt x="0" y="375825"/>
                </a:moveTo>
                <a:lnTo>
                  <a:pt x="191512" y="0"/>
                </a:lnTo>
                <a:lnTo>
                  <a:pt x="224620" y="0"/>
                </a:lnTo>
                <a:lnTo>
                  <a:pt x="32394" y="375825"/>
                </a:lnTo>
                <a:lnTo>
                  <a:pt x="0" y="375825"/>
                </a:lnTo>
                <a:close/>
              </a:path>
            </a:pathLst>
          </a:custGeom>
          <a:ln w="18718">
            <a:solidFill>
              <a:srgbClr val="181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03261" y="355676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224624" y="0"/>
                </a:moveTo>
                <a:lnTo>
                  <a:pt x="191503" y="0"/>
                </a:lnTo>
                <a:lnTo>
                  <a:pt x="0" y="375831"/>
                </a:lnTo>
                <a:lnTo>
                  <a:pt x="32397" y="375831"/>
                </a:lnTo>
                <a:lnTo>
                  <a:pt x="224624" y="0"/>
                </a:lnTo>
                <a:close/>
              </a:path>
            </a:pathLst>
          </a:custGeom>
          <a:solidFill>
            <a:srgbClr val="18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403259" y="355668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0" y="375825"/>
                </a:moveTo>
                <a:lnTo>
                  <a:pt x="191512" y="0"/>
                </a:lnTo>
                <a:lnTo>
                  <a:pt x="224620" y="0"/>
                </a:lnTo>
                <a:lnTo>
                  <a:pt x="32397" y="375825"/>
                </a:lnTo>
                <a:lnTo>
                  <a:pt x="0" y="375825"/>
                </a:lnTo>
                <a:close/>
              </a:path>
            </a:pathLst>
          </a:custGeom>
          <a:ln w="18718">
            <a:solidFill>
              <a:srgbClr val="181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27162" y="355676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224624" y="0"/>
                </a:moveTo>
                <a:lnTo>
                  <a:pt x="191503" y="0"/>
                </a:lnTo>
                <a:lnTo>
                  <a:pt x="0" y="375831"/>
                </a:lnTo>
                <a:lnTo>
                  <a:pt x="32397" y="375831"/>
                </a:lnTo>
                <a:lnTo>
                  <a:pt x="224624" y="0"/>
                </a:lnTo>
                <a:close/>
              </a:path>
            </a:pathLst>
          </a:custGeom>
          <a:solidFill>
            <a:srgbClr val="18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627156" y="355668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0" y="375825"/>
                </a:moveTo>
                <a:lnTo>
                  <a:pt x="191512" y="0"/>
                </a:lnTo>
                <a:lnTo>
                  <a:pt x="224633" y="0"/>
                </a:lnTo>
                <a:lnTo>
                  <a:pt x="32409" y="375825"/>
                </a:lnTo>
                <a:lnTo>
                  <a:pt x="0" y="375825"/>
                </a:lnTo>
                <a:close/>
              </a:path>
            </a:pathLst>
          </a:custGeom>
          <a:ln w="18718">
            <a:solidFill>
              <a:srgbClr val="181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851787" y="355676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224612" y="0"/>
                </a:moveTo>
                <a:lnTo>
                  <a:pt x="191503" y="0"/>
                </a:lnTo>
                <a:lnTo>
                  <a:pt x="0" y="375831"/>
                </a:lnTo>
                <a:lnTo>
                  <a:pt x="32397" y="375831"/>
                </a:lnTo>
                <a:lnTo>
                  <a:pt x="224612" y="0"/>
                </a:lnTo>
                <a:close/>
              </a:path>
            </a:pathLst>
          </a:custGeom>
          <a:solidFill>
            <a:srgbClr val="18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851789" y="355668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0" y="375825"/>
                </a:moveTo>
                <a:lnTo>
                  <a:pt x="191499" y="0"/>
                </a:lnTo>
                <a:lnTo>
                  <a:pt x="224620" y="0"/>
                </a:lnTo>
                <a:lnTo>
                  <a:pt x="32397" y="375825"/>
                </a:lnTo>
                <a:lnTo>
                  <a:pt x="0" y="375825"/>
                </a:lnTo>
                <a:close/>
              </a:path>
            </a:pathLst>
          </a:custGeom>
          <a:ln w="18718">
            <a:solidFill>
              <a:srgbClr val="181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076399" y="355676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224637" y="0"/>
                </a:moveTo>
                <a:lnTo>
                  <a:pt x="191516" y="0"/>
                </a:lnTo>
                <a:lnTo>
                  <a:pt x="0" y="375831"/>
                </a:lnTo>
                <a:lnTo>
                  <a:pt x="32410" y="375831"/>
                </a:lnTo>
                <a:lnTo>
                  <a:pt x="224637" y="0"/>
                </a:lnTo>
                <a:close/>
              </a:path>
            </a:pathLst>
          </a:custGeom>
          <a:solidFill>
            <a:srgbClr val="18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2076410" y="355668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0" y="375825"/>
                </a:moveTo>
                <a:lnTo>
                  <a:pt x="191499" y="0"/>
                </a:lnTo>
                <a:lnTo>
                  <a:pt x="224620" y="0"/>
                </a:lnTo>
                <a:lnTo>
                  <a:pt x="32397" y="375825"/>
                </a:lnTo>
                <a:lnTo>
                  <a:pt x="0" y="375825"/>
                </a:lnTo>
                <a:close/>
              </a:path>
            </a:pathLst>
          </a:custGeom>
          <a:ln w="18718">
            <a:solidFill>
              <a:srgbClr val="181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300312" y="355676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224624" y="0"/>
                </a:moveTo>
                <a:lnTo>
                  <a:pt x="191503" y="0"/>
                </a:lnTo>
                <a:lnTo>
                  <a:pt x="0" y="375831"/>
                </a:lnTo>
                <a:lnTo>
                  <a:pt x="32397" y="375831"/>
                </a:lnTo>
                <a:lnTo>
                  <a:pt x="224624" y="0"/>
                </a:lnTo>
                <a:close/>
              </a:path>
            </a:pathLst>
          </a:custGeom>
          <a:solidFill>
            <a:srgbClr val="18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300307" y="355668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0" y="375825"/>
                </a:moveTo>
                <a:lnTo>
                  <a:pt x="191512" y="0"/>
                </a:lnTo>
                <a:lnTo>
                  <a:pt x="224620" y="0"/>
                </a:lnTo>
                <a:lnTo>
                  <a:pt x="32397" y="375825"/>
                </a:lnTo>
                <a:lnTo>
                  <a:pt x="0" y="375825"/>
                </a:lnTo>
                <a:close/>
              </a:path>
            </a:pathLst>
          </a:custGeom>
          <a:ln w="18718">
            <a:solidFill>
              <a:srgbClr val="181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524937" y="355676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224612" y="0"/>
                </a:moveTo>
                <a:lnTo>
                  <a:pt x="191503" y="0"/>
                </a:lnTo>
                <a:lnTo>
                  <a:pt x="0" y="375831"/>
                </a:lnTo>
                <a:lnTo>
                  <a:pt x="32385" y="375831"/>
                </a:lnTo>
                <a:lnTo>
                  <a:pt x="224612" y="0"/>
                </a:lnTo>
                <a:close/>
              </a:path>
            </a:pathLst>
          </a:custGeom>
          <a:solidFill>
            <a:srgbClr val="18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2524928" y="355668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0" y="375825"/>
                </a:moveTo>
                <a:lnTo>
                  <a:pt x="191512" y="0"/>
                </a:lnTo>
                <a:lnTo>
                  <a:pt x="224620" y="0"/>
                </a:lnTo>
                <a:lnTo>
                  <a:pt x="32397" y="375825"/>
                </a:lnTo>
                <a:lnTo>
                  <a:pt x="0" y="375825"/>
                </a:lnTo>
                <a:close/>
              </a:path>
            </a:pathLst>
          </a:custGeom>
          <a:ln w="18718">
            <a:solidFill>
              <a:srgbClr val="181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8181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8181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13-Aug-24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8181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13-Aug-24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C2C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78640" y="1088656"/>
            <a:ext cx="8242300" cy="8119109"/>
          </a:xfrm>
          <a:custGeom>
            <a:avLst/>
            <a:gdLst/>
            <a:ahLst/>
            <a:cxnLst/>
            <a:rect l="l" t="t" r="r" b="b"/>
            <a:pathLst>
              <a:path w="8242300" h="8119109">
                <a:moveTo>
                  <a:pt x="4121237" y="8118650"/>
                </a:moveTo>
                <a:lnTo>
                  <a:pt x="0" y="8118650"/>
                </a:lnTo>
                <a:lnTo>
                  <a:pt x="0" y="0"/>
                </a:lnTo>
                <a:lnTo>
                  <a:pt x="8241743" y="0"/>
                </a:lnTo>
                <a:lnTo>
                  <a:pt x="8241743" y="8118650"/>
                </a:lnTo>
                <a:lnTo>
                  <a:pt x="4121237" y="8118650"/>
                </a:lnTo>
                <a:close/>
              </a:path>
            </a:pathLst>
          </a:custGeom>
          <a:ln w="38159">
            <a:solidFill>
              <a:srgbClr val="292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848955"/>
            <a:ext cx="16861155" cy="6589395"/>
          </a:xfrm>
          <a:custGeom>
            <a:avLst/>
            <a:gdLst/>
            <a:ahLst/>
            <a:cxnLst/>
            <a:rect l="l" t="t" r="r" b="b"/>
            <a:pathLst>
              <a:path w="16861155" h="6589395">
                <a:moveTo>
                  <a:pt x="16860901" y="0"/>
                </a:moveTo>
                <a:lnTo>
                  <a:pt x="0" y="0"/>
                </a:lnTo>
                <a:lnTo>
                  <a:pt x="0" y="6589369"/>
                </a:lnTo>
                <a:lnTo>
                  <a:pt x="8430437" y="6589369"/>
                </a:lnTo>
                <a:lnTo>
                  <a:pt x="16860901" y="6589369"/>
                </a:lnTo>
                <a:lnTo>
                  <a:pt x="168609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78640" y="355676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90" h="375920">
                <a:moveTo>
                  <a:pt x="224621" y="0"/>
                </a:moveTo>
                <a:lnTo>
                  <a:pt x="191512" y="0"/>
                </a:lnTo>
                <a:lnTo>
                  <a:pt x="0" y="375831"/>
                </a:lnTo>
                <a:lnTo>
                  <a:pt x="32393" y="375831"/>
                </a:lnTo>
                <a:lnTo>
                  <a:pt x="224621" y="0"/>
                </a:lnTo>
                <a:close/>
              </a:path>
            </a:pathLst>
          </a:custGeom>
          <a:solidFill>
            <a:srgbClr val="18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78639" y="355668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90" h="375920">
                <a:moveTo>
                  <a:pt x="0" y="375825"/>
                </a:moveTo>
                <a:lnTo>
                  <a:pt x="191512" y="0"/>
                </a:lnTo>
                <a:lnTo>
                  <a:pt x="224620" y="0"/>
                </a:lnTo>
                <a:lnTo>
                  <a:pt x="32394" y="375825"/>
                </a:lnTo>
                <a:lnTo>
                  <a:pt x="0" y="375825"/>
                </a:lnTo>
                <a:close/>
              </a:path>
            </a:pathLst>
          </a:custGeom>
          <a:ln w="18718">
            <a:solidFill>
              <a:srgbClr val="181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403261" y="355676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224624" y="0"/>
                </a:moveTo>
                <a:lnTo>
                  <a:pt x="191503" y="0"/>
                </a:lnTo>
                <a:lnTo>
                  <a:pt x="0" y="375831"/>
                </a:lnTo>
                <a:lnTo>
                  <a:pt x="32397" y="375831"/>
                </a:lnTo>
                <a:lnTo>
                  <a:pt x="224624" y="0"/>
                </a:lnTo>
                <a:close/>
              </a:path>
            </a:pathLst>
          </a:custGeom>
          <a:solidFill>
            <a:srgbClr val="18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403259" y="355668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0" y="375825"/>
                </a:moveTo>
                <a:lnTo>
                  <a:pt x="191512" y="0"/>
                </a:lnTo>
                <a:lnTo>
                  <a:pt x="224620" y="0"/>
                </a:lnTo>
                <a:lnTo>
                  <a:pt x="32397" y="375825"/>
                </a:lnTo>
                <a:lnTo>
                  <a:pt x="0" y="375825"/>
                </a:lnTo>
                <a:close/>
              </a:path>
            </a:pathLst>
          </a:custGeom>
          <a:ln w="18718">
            <a:solidFill>
              <a:srgbClr val="181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627162" y="355676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224624" y="0"/>
                </a:moveTo>
                <a:lnTo>
                  <a:pt x="191503" y="0"/>
                </a:lnTo>
                <a:lnTo>
                  <a:pt x="0" y="375831"/>
                </a:lnTo>
                <a:lnTo>
                  <a:pt x="32397" y="375831"/>
                </a:lnTo>
                <a:lnTo>
                  <a:pt x="224624" y="0"/>
                </a:lnTo>
                <a:close/>
              </a:path>
            </a:pathLst>
          </a:custGeom>
          <a:solidFill>
            <a:srgbClr val="18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627156" y="355668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0" y="375825"/>
                </a:moveTo>
                <a:lnTo>
                  <a:pt x="191512" y="0"/>
                </a:lnTo>
                <a:lnTo>
                  <a:pt x="224633" y="0"/>
                </a:lnTo>
                <a:lnTo>
                  <a:pt x="32409" y="375825"/>
                </a:lnTo>
                <a:lnTo>
                  <a:pt x="0" y="375825"/>
                </a:lnTo>
                <a:close/>
              </a:path>
            </a:pathLst>
          </a:custGeom>
          <a:ln w="18718">
            <a:solidFill>
              <a:srgbClr val="181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851787" y="355676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224612" y="0"/>
                </a:moveTo>
                <a:lnTo>
                  <a:pt x="191503" y="0"/>
                </a:lnTo>
                <a:lnTo>
                  <a:pt x="0" y="375831"/>
                </a:lnTo>
                <a:lnTo>
                  <a:pt x="32397" y="375831"/>
                </a:lnTo>
                <a:lnTo>
                  <a:pt x="224612" y="0"/>
                </a:lnTo>
                <a:close/>
              </a:path>
            </a:pathLst>
          </a:custGeom>
          <a:solidFill>
            <a:srgbClr val="18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851789" y="355668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0" y="375825"/>
                </a:moveTo>
                <a:lnTo>
                  <a:pt x="191499" y="0"/>
                </a:lnTo>
                <a:lnTo>
                  <a:pt x="224620" y="0"/>
                </a:lnTo>
                <a:lnTo>
                  <a:pt x="32397" y="375825"/>
                </a:lnTo>
                <a:lnTo>
                  <a:pt x="0" y="375825"/>
                </a:lnTo>
                <a:close/>
              </a:path>
            </a:pathLst>
          </a:custGeom>
          <a:ln w="18718">
            <a:solidFill>
              <a:srgbClr val="181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2076399" y="355676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224637" y="0"/>
                </a:moveTo>
                <a:lnTo>
                  <a:pt x="191516" y="0"/>
                </a:lnTo>
                <a:lnTo>
                  <a:pt x="0" y="375831"/>
                </a:lnTo>
                <a:lnTo>
                  <a:pt x="32410" y="375831"/>
                </a:lnTo>
                <a:lnTo>
                  <a:pt x="224637" y="0"/>
                </a:lnTo>
                <a:close/>
              </a:path>
            </a:pathLst>
          </a:custGeom>
          <a:solidFill>
            <a:srgbClr val="18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076410" y="355668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0" y="375825"/>
                </a:moveTo>
                <a:lnTo>
                  <a:pt x="191499" y="0"/>
                </a:lnTo>
                <a:lnTo>
                  <a:pt x="224620" y="0"/>
                </a:lnTo>
                <a:lnTo>
                  <a:pt x="32397" y="375825"/>
                </a:lnTo>
                <a:lnTo>
                  <a:pt x="0" y="375825"/>
                </a:lnTo>
                <a:close/>
              </a:path>
            </a:pathLst>
          </a:custGeom>
          <a:ln w="18718">
            <a:solidFill>
              <a:srgbClr val="181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300312" y="355676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224624" y="0"/>
                </a:moveTo>
                <a:lnTo>
                  <a:pt x="191503" y="0"/>
                </a:lnTo>
                <a:lnTo>
                  <a:pt x="0" y="375831"/>
                </a:lnTo>
                <a:lnTo>
                  <a:pt x="32397" y="375831"/>
                </a:lnTo>
                <a:lnTo>
                  <a:pt x="224624" y="0"/>
                </a:lnTo>
                <a:close/>
              </a:path>
            </a:pathLst>
          </a:custGeom>
          <a:solidFill>
            <a:srgbClr val="18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300307" y="355668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0" y="375825"/>
                </a:moveTo>
                <a:lnTo>
                  <a:pt x="191512" y="0"/>
                </a:lnTo>
                <a:lnTo>
                  <a:pt x="224620" y="0"/>
                </a:lnTo>
                <a:lnTo>
                  <a:pt x="32397" y="375825"/>
                </a:lnTo>
                <a:lnTo>
                  <a:pt x="0" y="375825"/>
                </a:lnTo>
                <a:close/>
              </a:path>
            </a:pathLst>
          </a:custGeom>
          <a:ln w="18718">
            <a:solidFill>
              <a:srgbClr val="181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2524937" y="355676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224612" y="0"/>
                </a:moveTo>
                <a:lnTo>
                  <a:pt x="191503" y="0"/>
                </a:lnTo>
                <a:lnTo>
                  <a:pt x="0" y="375831"/>
                </a:lnTo>
                <a:lnTo>
                  <a:pt x="32385" y="375831"/>
                </a:lnTo>
                <a:lnTo>
                  <a:pt x="224612" y="0"/>
                </a:lnTo>
                <a:close/>
              </a:path>
            </a:pathLst>
          </a:custGeom>
          <a:solidFill>
            <a:srgbClr val="18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524928" y="355668"/>
            <a:ext cx="224790" cy="375920"/>
          </a:xfrm>
          <a:custGeom>
            <a:avLst/>
            <a:gdLst/>
            <a:ahLst/>
            <a:cxnLst/>
            <a:rect l="l" t="t" r="r" b="b"/>
            <a:pathLst>
              <a:path w="224789" h="375920">
                <a:moveTo>
                  <a:pt x="0" y="375825"/>
                </a:moveTo>
                <a:lnTo>
                  <a:pt x="191512" y="0"/>
                </a:lnTo>
                <a:lnTo>
                  <a:pt x="224620" y="0"/>
                </a:lnTo>
                <a:lnTo>
                  <a:pt x="32397" y="375825"/>
                </a:lnTo>
                <a:lnTo>
                  <a:pt x="0" y="375825"/>
                </a:lnTo>
                <a:close/>
              </a:path>
            </a:pathLst>
          </a:custGeom>
          <a:ln w="18718">
            <a:solidFill>
              <a:srgbClr val="181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8181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13-Aug-24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13-Aug-24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C2C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2699" y="3997325"/>
            <a:ext cx="8636000" cy="1490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18181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03894" y="3727554"/>
            <a:ext cx="14092910" cy="2404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8181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13-Aug-24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2699" y="3997325"/>
            <a:ext cx="8636000" cy="22262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0"/>
              </a:spcBef>
            </a:pPr>
            <a:r>
              <a:rPr spc="5" dirty="0"/>
              <a:t>E</a:t>
            </a:r>
            <a:r>
              <a:rPr spc="-95" dirty="0"/>
              <a:t>x</a:t>
            </a:r>
            <a:r>
              <a:rPr spc="50" dirty="0"/>
              <a:t>p</a:t>
            </a:r>
            <a:r>
              <a:rPr spc="-90" dirty="0"/>
              <a:t>l</a:t>
            </a:r>
            <a:r>
              <a:rPr spc="10" dirty="0"/>
              <a:t>o</a:t>
            </a:r>
            <a:r>
              <a:rPr spc="-60" dirty="0"/>
              <a:t>r</a:t>
            </a:r>
            <a:r>
              <a:rPr spc="-90" dirty="0"/>
              <a:t>i</a:t>
            </a:r>
            <a:r>
              <a:rPr spc="-30" dirty="0"/>
              <a:t>n</a:t>
            </a:r>
            <a:r>
              <a:rPr spc="55" dirty="0"/>
              <a:t>g</a:t>
            </a:r>
            <a:r>
              <a:rPr spc="-375" dirty="0"/>
              <a:t> </a:t>
            </a:r>
            <a:r>
              <a:rPr spc="-950" dirty="0" smtClean="0"/>
              <a:t>I</a:t>
            </a:r>
            <a:r>
              <a:rPr lang="en-US" spc="-950" dirty="0" smtClean="0"/>
              <a:t> </a:t>
            </a:r>
            <a:r>
              <a:rPr spc="100" dirty="0" smtClean="0"/>
              <a:t>G</a:t>
            </a:r>
            <a:r>
              <a:rPr spc="445" dirty="0" smtClean="0"/>
              <a:t>C</a:t>
            </a:r>
            <a:r>
              <a:rPr spc="130" dirty="0" smtClean="0"/>
              <a:t>S</a:t>
            </a:r>
            <a:r>
              <a:rPr spc="5" dirty="0" smtClean="0"/>
              <a:t>E</a:t>
            </a:r>
            <a:r>
              <a:rPr spc="-375" dirty="0" smtClean="0"/>
              <a:t> </a:t>
            </a:r>
            <a:r>
              <a:rPr spc="20" dirty="0"/>
              <a:t>Ed</a:t>
            </a:r>
            <a:r>
              <a:rPr spc="-25" dirty="0"/>
              <a:t>u</a:t>
            </a:r>
            <a:r>
              <a:rPr spc="330" dirty="0"/>
              <a:t>c</a:t>
            </a:r>
            <a:r>
              <a:rPr spc="-65" dirty="0"/>
              <a:t>a</a:t>
            </a:r>
            <a:r>
              <a:rPr spc="-95" dirty="0"/>
              <a:t>t</a:t>
            </a:r>
            <a:r>
              <a:rPr spc="-90" dirty="0"/>
              <a:t>i</a:t>
            </a:r>
            <a:r>
              <a:rPr spc="10" dirty="0"/>
              <a:t>o</a:t>
            </a:r>
            <a:r>
              <a:rPr spc="-30" dirty="0"/>
              <a:t>n</a:t>
            </a:r>
            <a:r>
              <a:rPr spc="-65" dirty="0"/>
              <a:t>a</a:t>
            </a:r>
            <a:r>
              <a:rPr spc="-85" dirty="0"/>
              <a:t>l  </a:t>
            </a:r>
            <a:r>
              <a:rPr spc="85" dirty="0"/>
              <a:t>O</a:t>
            </a:r>
            <a:r>
              <a:rPr spc="50" dirty="0"/>
              <a:t>pp</a:t>
            </a:r>
            <a:r>
              <a:rPr spc="10" dirty="0"/>
              <a:t>o</a:t>
            </a:r>
            <a:r>
              <a:rPr spc="55" dirty="0"/>
              <a:t>r</a:t>
            </a:r>
            <a:r>
              <a:rPr spc="-95" dirty="0"/>
              <a:t>t</a:t>
            </a:r>
            <a:r>
              <a:rPr spc="-25" dirty="0"/>
              <a:t>u</a:t>
            </a:r>
            <a:r>
              <a:rPr spc="-30" dirty="0"/>
              <a:t>n</a:t>
            </a:r>
            <a:r>
              <a:rPr spc="-90" dirty="0"/>
              <a:t>i</a:t>
            </a:r>
            <a:r>
              <a:rPr spc="-95" dirty="0"/>
              <a:t>t</a:t>
            </a:r>
            <a:r>
              <a:rPr spc="-90" dirty="0"/>
              <a:t>i</a:t>
            </a:r>
            <a:r>
              <a:rPr spc="40" dirty="0"/>
              <a:t>e</a:t>
            </a:r>
            <a:r>
              <a:rPr spc="285" dirty="0"/>
              <a:t>s</a:t>
            </a:r>
            <a:r>
              <a:rPr spc="-375" dirty="0"/>
              <a:t> </a:t>
            </a:r>
            <a:r>
              <a:rPr spc="-90" dirty="0"/>
              <a:t>i</a:t>
            </a:r>
            <a:r>
              <a:rPr spc="-30" dirty="0"/>
              <a:t>n</a:t>
            </a:r>
            <a:r>
              <a:rPr spc="-375" dirty="0"/>
              <a:t> </a:t>
            </a:r>
            <a:r>
              <a:rPr spc="-110" dirty="0"/>
              <a:t>B</a:t>
            </a:r>
            <a:r>
              <a:rPr spc="40" dirty="0"/>
              <a:t>e</a:t>
            </a:r>
            <a:r>
              <a:rPr spc="-90" dirty="0"/>
              <a:t>l</a:t>
            </a:r>
            <a:r>
              <a:rPr spc="55" dirty="0"/>
              <a:t>g</a:t>
            </a:r>
            <a:r>
              <a:rPr spc="-65" dirty="0"/>
              <a:t>a</a:t>
            </a:r>
            <a:r>
              <a:rPr spc="-25" dirty="0"/>
              <a:t>u</a:t>
            </a:r>
            <a:r>
              <a:rPr spc="-135" dirty="0"/>
              <a:t>m</a:t>
            </a:r>
            <a:r>
              <a:rPr spc="-280" dirty="0"/>
              <a:t>:</a:t>
            </a:r>
            <a:r>
              <a:rPr spc="-375" dirty="0"/>
              <a:t> </a:t>
            </a:r>
            <a:r>
              <a:rPr spc="415"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6362" y="6216650"/>
            <a:ext cx="78378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445" dirty="0">
                <a:solidFill>
                  <a:srgbClr val="18181A"/>
                </a:solidFill>
                <a:latin typeface="Tahoma"/>
                <a:cs typeface="Tahoma"/>
              </a:rPr>
              <a:t>C</a:t>
            </a:r>
            <a:r>
              <a:rPr sz="4800" b="1" spc="10" dirty="0">
                <a:solidFill>
                  <a:srgbClr val="18181A"/>
                </a:solidFill>
                <a:latin typeface="Tahoma"/>
                <a:cs typeface="Tahoma"/>
              </a:rPr>
              <a:t>o</a:t>
            </a:r>
            <a:r>
              <a:rPr sz="4800" b="1" spc="-135" dirty="0">
                <a:solidFill>
                  <a:srgbClr val="18181A"/>
                </a:solidFill>
                <a:latin typeface="Tahoma"/>
                <a:cs typeface="Tahoma"/>
              </a:rPr>
              <a:t>m</a:t>
            </a:r>
            <a:r>
              <a:rPr sz="4800" b="1" spc="50" dirty="0">
                <a:solidFill>
                  <a:srgbClr val="18181A"/>
                </a:solidFill>
                <a:latin typeface="Tahoma"/>
                <a:cs typeface="Tahoma"/>
              </a:rPr>
              <a:t>p</a:t>
            </a:r>
            <a:r>
              <a:rPr sz="4800" b="1" spc="-200" dirty="0">
                <a:solidFill>
                  <a:srgbClr val="18181A"/>
                </a:solidFill>
                <a:latin typeface="Tahoma"/>
                <a:cs typeface="Tahoma"/>
              </a:rPr>
              <a:t>r</a:t>
            </a:r>
            <a:r>
              <a:rPr sz="4800" b="1" spc="40" dirty="0">
                <a:solidFill>
                  <a:srgbClr val="18181A"/>
                </a:solidFill>
                <a:latin typeface="Tahoma"/>
                <a:cs typeface="Tahoma"/>
              </a:rPr>
              <a:t>e</a:t>
            </a:r>
            <a:r>
              <a:rPr sz="4800" b="1" spc="-25" dirty="0">
                <a:solidFill>
                  <a:srgbClr val="18181A"/>
                </a:solidFill>
                <a:latin typeface="Tahoma"/>
                <a:cs typeface="Tahoma"/>
              </a:rPr>
              <a:t>h</a:t>
            </a:r>
            <a:r>
              <a:rPr sz="4800" b="1" spc="40" dirty="0">
                <a:solidFill>
                  <a:srgbClr val="18181A"/>
                </a:solidFill>
                <a:latin typeface="Tahoma"/>
                <a:cs typeface="Tahoma"/>
              </a:rPr>
              <a:t>e</a:t>
            </a:r>
            <a:r>
              <a:rPr sz="4800" b="1" spc="-30" dirty="0">
                <a:solidFill>
                  <a:srgbClr val="18181A"/>
                </a:solidFill>
                <a:latin typeface="Tahoma"/>
                <a:cs typeface="Tahoma"/>
              </a:rPr>
              <a:t>n</a:t>
            </a:r>
            <a:r>
              <a:rPr sz="4800" b="1" spc="285" dirty="0">
                <a:solidFill>
                  <a:srgbClr val="18181A"/>
                </a:solidFill>
                <a:latin typeface="Tahoma"/>
                <a:cs typeface="Tahoma"/>
              </a:rPr>
              <a:t>s</a:t>
            </a:r>
            <a:r>
              <a:rPr sz="4800" b="1" spc="-90" dirty="0">
                <a:solidFill>
                  <a:srgbClr val="18181A"/>
                </a:solidFill>
                <a:latin typeface="Tahoma"/>
                <a:cs typeface="Tahoma"/>
              </a:rPr>
              <a:t>i</a:t>
            </a:r>
            <a:r>
              <a:rPr sz="4800" b="1" spc="-10" dirty="0">
                <a:solidFill>
                  <a:srgbClr val="18181A"/>
                </a:solidFill>
                <a:latin typeface="Tahoma"/>
                <a:cs typeface="Tahoma"/>
              </a:rPr>
              <a:t>v</a:t>
            </a:r>
            <a:r>
              <a:rPr sz="4800" b="1" spc="40" dirty="0">
                <a:solidFill>
                  <a:srgbClr val="18181A"/>
                </a:solidFill>
                <a:latin typeface="Tahoma"/>
                <a:cs typeface="Tahoma"/>
              </a:rPr>
              <a:t>e</a:t>
            </a:r>
            <a:r>
              <a:rPr sz="4800" b="1" spc="-37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4800" b="1" spc="85" dirty="0">
                <a:solidFill>
                  <a:srgbClr val="18181A"/>
                </a:solidFill>
                <a:latin typeface="Tahoma"/>
                <a:cs typeface="Tahoma"/>
              </a:rPr>
              <a:t>O</a:t>
            </a:r>
            <a:r>
              <a:rPr sz="4800" b="1" spc="-10" dirty="0">
                <a:solidFill>
                  <a:srgbClr val="18181A"/>
                </a:solidFill>
                <a:latin typeface="Tahoma"/>
                <a:cs typeface="Tahoma"/>
              </a:rPr>
              <a:t>v</a:t>
            </a:r>
            <a:r>
              <a:rPr sz="4800" b="1" spc="40" dirty="0">
                <a:solidFill>
                  <a:srgbClr val="18181A"/>
                </a:solidFill>
                <a:latin typeface="Tahoma"/>
                <a:cs typeface="Tahoma"/>
              </a:rPr>
              <a:t>e</a:t>
            </a:r>
            <a:r>
              <a:rPr sz="4800" b="1" spc="20" dirty="0">
                <a:solidFill>
                  <a:srgbClr val="18181A"/>
                </a:solidFill>
                <a:latin typeface="Tahoma"/>
                <a:cs typeface="Tahoma"/>
              </a:rPr>
              <a:t>r</a:t>
            </a:r>
            <a:r>
              <a:rPr sz="4800" b="1" spc="80" dirty="0">
                <a:solidFill>
                  <a:srgbClr val="18181A"/>
                </a:solidFill>
                <a:latin typeface="Tahoma"/>
                <a:cs typeface="Tahoma"/>
              </a:rPr>
              <a:t>v</a:t>
            </a:r>
            <a:r>
              <a:rPr sz="4800" b="1" spc="-90" dirty="0">
                <a:solidFill>
                  <a:srgbClr val="18181A"/>
                </a:solidFill>
                <a:latin typeface="Tahoma"/>
                <a:cs typeface="Tahoma"/>
              </a:rPr>
              <a:t>i</a:t>
            </a:r>
            <a:r>
              <a:rPr sz="4800" b="1" spc="10" dirty="0">
                <a:solidFill>
                  <a:srgbClr val="18181A"/>
                </a:solidFill>
                <a:latin typeface="Tahoma"/>
                <a:cs typeface="Tahoma"/>
              </a:rPr>
              <a:t>e</a:t>
            </a:r>
            <a:r>
              <a:rPr sz="4800" b="1" spc="-130" dirty="0">
                <a:solidFill>
                  <a:srgbClr val="18181A"/>
                </a:solidFill>
                <a:latin typeface="Tahoma"/>
                <a:cs typeface="Tahoma"/>
              </a:rPr>
              <a:t>w</a:t>
            </a:r>
            <a:endParaRPr sz="48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57388" y="0"/>
            <a:ext cx="1807210" cy="5163185"/>
          </a:xfrm>
          <a:custGeom>
            <a:avLst/>
            <a:gdLst/>
            <a:ahLst/>
            <a:cxnLst/>
            <a:rect l="l" t="t" r="r" b="b"/>
            <a:pathLst>
              <a:path w="1807209" h="5163185">
                <a:moveTo>
                  <a:pt x="903461" y="5163019"/>
                </a:moveTo>
                <a:lnTo>
                  <a:pt x="0" y="5163019"/>
                </a:lnTo>
                <a:lnTo>
                  <a:pt x="0" y="0"/>
                </a:lnTo>
              </a:path>
              <a:path w="1807209" h="5163185">
                <a:moveTo>
                  <a:pt x="1807050" y="0"/>
                </a:moveTo>
                <a:lnTo>
                  <a:pt x="1807050" y="5163019"/>
                </a:lnTo>
                <a:lnTo>
                  <a:pt x="903461" y="5163019"/>
                </a:lnTo>
              </a:path>
            </a:pathLst>
          </a:custGeom>
          <a:ln w="76317">
            <a:solidFill>
              <a:srgbClr val="FFB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80695" y="9778318"/>
            <a:ext cx="4606290" cy="266700"/>
          </a:xfrm>
          <a:custGeom>
            <a:avLst/>
            <a:gdLst/>
            <a:ahLst/>
            <a:cxnLst/>
            <a:rect l="l" t="t" r="r" b="b"/>
            <a:pathLst>
              <a:path w="4606290" h="266700">
                <a:moveTo>
                  <a:pt x="4605782" y="266699"/>
                </a:moveTo>
                <a:lnTo>
                  <a:pt x="0" y="266699"/>
                </a:lnTo>
                <a:lnTo>
                  <a:pt x="0" y="0"/>
                </a:lnTo>
                <a:lnTo>
                  <a:pt x="4605782" y="0"/>
                </a:lnTo>
                <a:lnTo>
                  <a:pt x="4605782" y="266699"/>
                </a:lnTo>
                <a:close/>
              </a:path>
            </a:pathLst>
          </a:custGeom>
          <a:solidFill>
            <a:srgbClr val="292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680695" y="9233279"/>
            <a:ext cx="4606290" cy="266700"/>
          </a:xfrm>
          <a:custGeom>
            <a:avLst/>
            <a:gdLst/>
            <a:ahLst/>
            <a:cxnLst/>
            <a:rect l="l" t="t" r="r" b="b"/>
            <a:pathLst>
              <a:path w="4606290" h="266700">
                <a:moveTo>
                  <a:pt x="4605782" y="266699"/>
                </a:moveTo>
                <a:lnTo>
                  <a:pt x="0" y="266699"/>
                </a:lnTo>
                <a:lnTo>
                  <a:pt x="0" y="0"/>
                </a:lnTo>
                <a:lnTo>
                  <a:pt x="4605782" y="0"/>
                </a:lnTo>
                <a:lnTo>
                  <a:pt x="4605782" y="266699"/>
                </a:lnTo>
                <a:close/>
              </a:path>
            </a:pathLst>
          </a:custGeom>
          <a:solidFill>
            <a:srgbClr val="575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8673122"/>
            <a:ext cx="5295265" cy="1614170"/>
          </a:xfrm>
          <a:custGeom>
            <a:avLst/>
            <a:gdLst/>
            <a:ahLst/>
            <a:cxnLst/>
            <a:rect l="l" t="t" r="r" b="b"/>
            <a:pathLst>
              <a:path w="5295265" h="1614170">
                <a:moveTo>
                  <a:pt x="0" y="1613875"/>
                </a:moveTo>
                <a:lnTo>
                  <a:pt x="0" y="0"/>
                </a:lnTo>
                <a:lnTo>
                  <a:pt x="5295175" y="0"/>
                </a:lnTo>
                <a:lnTo>
                  <a:pt x="5295175" y="1613875"/>
                </a:lnTo>
                <a:lnTo>
                  <a:pt x="0" y="1613875"/>
                </a:lnTo>
                <a:close/>
              </a:path>
            </a:pathLst>
          </a:custGeom>
          <a:solidFill>
            <a:srgbClr val="18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680695" y="8673122"/>
            <a:ext cx="4606290" cy="266700"/>
          </a:xfrm>
          <a:custGeom>
            <a:avLst/>
            <a:gdLst/>
            <a:ahLst/>
            <a:cxnLst/>
            <a:rect l="l" t="t" r="r" b="b"/>
            <a:pathLst>
              <a:path w="4606290" h="266700">
                <a:moveTo>
                  <a:pt x="4605782" y="266699"/>
                </a:moveTo>
                <a:lnTo>
                  <a:pt x="0" y="266699"/>
                </a:lnTo>
                <a:lnTo>
                  <a:pt x="0" y="0"/>
                </a:lnTo>
                <a:lnTo>
                  <a:pt x="4605782" y="0"/>
                </a:lnTo>
                <a:lnTo>
                  <a:pt x="4605782" y="266699"/>
                </a:lnTo>
                <a:close/>
              </a:path>
            </a:pathLst>
          </a:custGeom>
          <a:solidFill>
            <a:srgbClr val="86808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C2C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8750" y="-691655"/>
            <a:ext cx="18326735" cy="9434195"/>
            <a:chOff x="0" y="0"/>
            <a:chExt cx="18326735" cy="9434195"/>
          </a:xfrm>
        </p:grpSpPr>
        <p:sp>
          <p:nvSpPr>
            <p:cNvPr id="4" name="object 4"/>
            <p:cNvSpPr/>
            <p:nvPr/>
          </p:nvSpPr>
          <p:spPr>
            <a:xfrm>
              <a:off x="0" y="889914"/>
              <a:ext cx="17078325" cy="8506460"/>
            </a:xfrm>
            <a:custGeom>
              <a:avLst/>
              <a:gdLst/>
              <a:ahLst/>
              <a:cxnLst/>
              <a:rect l="l" t="t" r="r" b="b"/>
              <a:pathLst>
                <a:path w="17078325" h="8506460">
                  <a:moveTo>
                    <a:pt x="17078325" y="0"/>
                  </a:moveTo>
                  <a:lnTo>
                    <a:pt x="0" y="0"/>
                  </a:lnTo>
                  <a:lnTo>
                    <a:pt x="0" y="8505980"/>
                  </a:lnTo>
                  <a:lnTo>
                    <a:pt x="8539162" y="8505980"/>
                  </a:lnTo>
                  <a:lnTo>
                    <a:pt x="17078325" y="8505980"/>
                  </a:lnTo>
                  <a:lnTo>
                    <a:pt x="170783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079087" y="9123841"/>
              <a:ext cx="1208405" cy="266700"/>
            </a:xfrm>
            <a:custGeom>
              <a:avLst/>
              <a:gdLst/>
              <a:ahLst/>
              <a:cxnLst/>
              <a:rect l="l" t="t" r="r" b="b"/>
              <a:pathLst>
                <a:path w="1208405" h="266700">
                  <a:moveTo>
                    <a:pt x="1208024" y="266699"/>
                  </a:moveTo>
                  <a:lnTo>
                    <a:pt x="0" y="266699"/>
                  </a:lnTo>
                  <a:lnTo>
                    <a:pt x="0" y="0"/>
                  </a:lnTo>
                  <a:lnTo>
                    <a:pt x="1208024" y="0"/>
                  </a:lnTo>
                  <a:lnTo>
                    <a:pt x="1208024" y="266699"/>
                  </a:lnTo>
                  <a:close/>
                </a:path>
              </a:pathLst>
            </a:custGeom>
            <a:solidFill>
              <a:srgbClr val="292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079087" y="8475840"/>
              <a:ext cx="1208405" cy="266700"/>
            </a:xfrm>
            <a:custGeom>
              <a:avLst/>
              <a:gdLst/>
              <a:ahLst/>
              <a:cxnLst/>
              <a:rect l="l" t="t" r="r" b="b"/>
              <a:pathLst>
                <a:path w="1208405" h="266700">
                  <a:moveTo>
                    <a:pt x="1208024" y="266699"/>
                  </a:moveTo>
                  <a:lnTo>
                    <a:pt x="0" y="266699"/>
                  </a:lnTo>
                  <a:lnTo>
                    <a:pt x="0" y="0"/>
                  </a:lnTo>
                  <a:lnTo>
                    <a:pt x="1208024" y="0"/>
                  </a:lnTo>
                  <a:lnTo>
                    <a:pt x="1208024" y="266699"/>
                  </a:lnTo>
                  <a:close/>
                </a:path>
              </a:pathLst>
            </a:custGeom>
            <a:solidFill>
              <a:srgbClr val="575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079087" y="7828559"/>
              <a:ext cx="1208405" cy="266700"/>
            </a:xfrm>
            <a:custGeom>
              <a:avLst/>
              <a:gdLst/>
              <a:ahLst/>
              <a:cxnLst/>
              <a:rect l="l" t="t" r="r" b="b"/>
              <a:pathLst>
                <a:path w="1208405" h="266700">
                  <a:moveTo>
                    <a:pt x="1208024" y="266699"/>
                  </a:moveTo>
                  <a:lnTo>
                    <a:pt x="0" y="266699"/>
                  </a:lnTo>
                  <a:lnTo>
                    <a:pt x="0" y="0"/>
                  </a:lnTo>
                  <a:lnTo>
                    <a:pt x="1208024" y="0"/>
                  </a:lnTo>
                  <a:lnTo>
                    <a:pt x="1208024" y="266699"/>
                  </a:lnTo>
                  <a:close/>
                </a:path>
              </a:pathLst>
            </a:custGeom>
            <a:solidFill>
              <a:srgbClr val="8680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392336" y="0"/>
              <a:ext cx="895985" cy="3688079"/>
            </a:xfrm>
            <a:custGeom>
              <a:avLst/>
              <a:gdLst/>
              <a:ahLst/>
              <a:cxnLst/>
              <a:rect l="l" t="t" r="r" b="b"/>
              <a:pathLst>
                <a:path w="895984" h="3688079">
                  <a:moveTo>
                    <a:pt x="895675" y="3687732"/>
                  </a:moveTo>
                  <a:lnTo>
                    <a:pt x="0" y="3687732"/>
                  </a:lnTo>
                  <a:lnTo>
                    <a:pt x="0" y="0"/>
                  </a:lnTo>
                </a:path>
              </a:pathLst>
            </a:custGeom>
            <a:ln w="76316">
              <a:solidFill>
                <a:srgbClr val="FFB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169279" y="9544316"/>
            <a:ext cx="1590040" cy="394970"/>
            <a:chOff x="1169279" y="9544316"/>
            <a:chExt cx="1590040" cy="394970"/>
          </a:xfrm>
        </p:grpSpPr>
        <p:sp>
          <p:nvSpPr>
            <p:cNvPr id="10" name="object 10"/>
            <p:cNvSpPr/>
            <p:nvPr/>
          </p:nvSpPr>
          <p:spPr>
            <a:xfrm>
              <a:off x="1178640" y="9553676"/>
              <a:ext cx="224790" cy="375920"/>
            </a:xfrm>
            <a:custGeom>
              <a:avLst/>
              <a:gdLst/>
              <a:ahLst/>
              <a:cxnLst/>
              <a:rect l="l" t="t" r="r" b="b"/>
              <a:pathLst>
                <a:path w="224790" h="375920">
                  <a:moveTo>
                    <a:pt x="224621" y="0"/>
                  </a:moveTo>
                  <a:lnTo>
                    <a:pt x="191512" y="0"/>
                  </a:lnTo>
                  <a:lnTo>
                    <a:pt x="0" y="375826"/>
                  </a:lnTo>
                  <a:lnTo>
                    <a:pt x="32393" y="375826"/>
                  </a:lnTo>
                  <a:lnTo>
                    <a:pt x="224621" y="0"/>
                  </a:lnTo>
                  <a:close/>
                </a:path>
              </a:pathLst>
            </a:custGeom>
            <a:solidFill>
              <a:srgbClr val="181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78639" y="9553676"/>
              <a:ext cx="224790" cy="375920"/>
            </a:xfrm>
            <a:custGeom>
              <a:avLst/>
              <a:gdLst/>
              <a:ahLst/>
              <a:cxnLst/>
              <a:rect l="l" t="t" r="r" b="b"/>
              <a:pathLst>
                <a:path w="224790" h="375920">
                  <a:moveTo>
                    <a:pt x="0" y="375827"/>
                  </a:moveTo>
                  <a:lnTo>
                    <a:pt x="191512" y="0"/>
                  </a:lnTo>
                  <a:lnTo>
                    <a:pt x="224620" y="0"/>
                  </a:lnTo>
                  <a:lnTo>
                    <a:pt x="32394" y="375827"/>
                  </a:lnTo>
                  <a:lnTo>
                    <a:pt x="0" y="375827"/>
                  </a:lnTo>
                  <a:close/>
                </a:path>
              </a:pathLst>
            </a:custGeom>
            <a:ln w="18718">
              <a:solidFill>
                <a:srgbClr val="1818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03261" y="9553676"/>
              <a:ext cx="224790" cy="375920"/>
            </a:xfrm>
            <a:custGeom>
              <a:avLst/>
              <a:gdLst/>
              <a:ahLst/>
              <a:cxnLst/>
              <a:rect l="l" t="t" r="r" b="b"/>
              <a:pathLst>
                <a:path w="224789" h="375920">
                  <a:moveTo>
                    <a:pt x="224624" y="0"/>
                  </a:moveTo>
                  <a:lnTo>
                    <a:pt x="191503" y="0"/>
                  </a:lnTo>
                  <a:lnTo>
                    <a:pt x="0" y="375826"/>
                  </a:lnTo>
                  <a:lnTo>
                    <a:pt x="32397" y="375826"/>
                  </a:lnTo>
                  <a:lnTo>
                    <a:pt x="224624" y="0"/>
                  </a:lnTo>
                  <a:close/>
                </a:path>
              </a:pathLst>
            </a:custGeom>
            <a:solidFill>
              <a:srgbClr val="181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03259" y="9553676"/>
              <a:ext cx="224790" cy="375920"/>
            </a:xfrm>
            <a:custGeom>
              <a:avLst/>
              <a:gdLst/>
              <a:ahLst/>
              <a:cxnLst/>
              <a:rect l="l" t="t" r="r" b="b"/>
              <a:pathLst>
                <a:path w="224789" h="375920">
                  <a:moveTo>
                    <a:pt x="0" y="375827"/>
                  </a:moveTo>
                  <a:lnTo>
                    <a:pt x="191512" y="0"/>
                  </a:lnTo>
                  <a:lnTo>
                    <a:pt x="224620" y="0"/>
                  </a:lnTo>
                  <a:lnTo>
                    <a:pt x="32397" y="375827"/>
                  </a:lnTo>
                  <a:lnTo>
                    <a:pt x="0" y="375827"/>
                  </a:lnTo>
                  <a:close/>
                </a:path>
              </a:pathLst>
            </a:custGeom>
            <a:ln w="18718">
              <a:solidFill>
                <a:srgbClr val="1818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27162" y="9553676"/>
              <a:ext cx="224790" cy="375920"/>
            </a:xfrm>
            <a:custGeom>
              <a:avLst/>
              <a:gdLst/>
              <a:ahLst/>
              <a:cxnLst/>
              <a:rect l="l" t="t" r="r" b="b"/>
              <a:pathLst>
                <a:path w="224789" h="375920">
                  <a:moveTo>
                    <a:pt x="224624" y="0"/>
                  </a:moveTo>
                  <a:lnTo>
                    <a:pt x="191503" y="0"/>
                  </a:lnTo>
                  <a:lnTo>
                    <a:pt x="0" y="375826"/>
                  </a:lnTo>
                  <a:lnTo>
                    <a:pt x="32397" y="375826"/>
                  </a:lnTo>
                  <a:lnTo>
                    <a:pt x="224624" y="0"/>
                  </a:lnTo>
                  <a:close/>
                </a:path>
              </a:pathLst>
            </a:custGeom>
            <a:solidFill>
              <a:srgbClr val="181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27156" y="9553676"/>
              <a:ext cx="224790" cy="375920"/>
            </a:xfrm>
            <a:custGeom>
              <a:avLst/>
              <a:gdLst/>
              <a:ahLst/>
              <a:cxnLst/>
              <a:rect l="l" t="t" r="r" b="b"/>
              <a:pathLst>
                <a:path w="224789" h="375920">
                  <a:moveTo>
                    <a:pt x="0" y="375827"/>
                  </a:moveTo>
                  <a:lnTo>
                    <a:pt x="191512" y="0"/>
                  </a:lnTo>
                  <a:lnTo>
                    <a:pt x="224633" y="0"/>
                  </a:lnTo>
                  <a:lnTo>
                    <a:pt x="32409" y="375827"/>
                  </a:lnTo>
                  <a:lnTo>
                    <a:pt x="0" y="375827"/>
                  </a:lnTo>
                  <a:close/>
                </a:path>
              </a:pathLst>
            </a:custGeom>
            <a:ln w="18718">
              <a:solidFill>
                <a:srgbClr val="1818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51787" y="9553676"/>
              <a:ext cx="224790" cy="375920"/>
            </a:xfrm>
            <a:custGeom>
              <a:avLst/>
              <a:gdLst/>
              <a:ahLst/>
              <a:cxnLst/>
              <a:rect l="l" t="t" r="r" b="b"/>
              <a:pathLst>
                <a:path w="224789" h="375920">
                  <a:moveTo>
                    <a:pt x="224612" y="0"/>
                  </a:moveTo>
                  <a:lnTo>
                    <a:pt x="191503" y="0"/>
                  </a:lnTo>
                  <a:lnTo>
                    <a:pt x="0" y="375826"/>
                  </a:lnTo>
                  <a:lnTo>
                    <a:pt x="32397" y="375826"/>
                  </a:lnTo>
                  <a:lnTo>
                    <a:pt x="224612" y="0"/>
                  </a:lnTo>
                  <a:close/>
                </a:path>
              </a:pathLst>
            </a:custGeom>
            <a:solidFill>
              <a:srgbClr val="181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51789" y="9553676"/>
              <a:ext cx="224790" cy="375920"/>
            </a:xfrm>
            <a:custGeom>
              <a:avLst/>
              <a:gdLst/>
              <a:ahLst/>
              <a:cxnLst/>
              <a:rect l="l" t="t" r="r" b="b"/>
              <a:pathLst>
                <a:path w="224789" h="375920">
                  <a:moveTo>
                    <a:pt x="0" y="375827"/>
                  </a:moveTo>
                  <a:lnTo>
                    <a:pt x="191499" y="0"/>
                  </a:lnTo>
                  <a:lnTo>
                    <a:pt x="224620" y="0"/>
                  </a:lnTo>
                  <a:lnTo>
                    <a:pt x="32397" y="375827"/>
                  </a:lnTo>
                  <a:lnTo>
                    <a:pt x="0" y="375827"/>
                  </a:lnTo>
                  <a:close/>
                </a:path>
              </a:pathLst>
            </a:custGeom>
            <a:ln w="18718">
              <a:solidFill>
                <a:srgbClr val="1818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76399" y="9553676"/>
              <a:ext cx="224790" cy="375920"/>
            </a:xfrm>
            <a:custGeom>
              <a:avLst/>
              <a:gdLst/>
              <a:ahLst/>
              <a:cxnLst/>
              <a:rect l="l" t="t" r="r" b="b"/>
              <a:pathLst>
                <a:path w="224789" h="375920">
                  <a:moveTo>
                    <a:pt x="224637" y="0"/>
                  </a:moveTo>
                  <a:lnTo>
                    <a:pt x="191516" y="0"/>
                  </a:lnTo>
                  <a:lnTo>
                    <a:pt x="0" y="375826"/>
                  </a:lnTo>
                  <a:lnTo>
                    <a:pt x="32410" y="375826"/>
                  </a:lnTo>
                  <a:lnTo>
                    <a:pt x="224637" y="0"/>
                  </a:lnTo>
                  <a:close/>
                </a:path>
              </a:pathLst>
            </a:custGeom>
            <a:solidFill>
              <a:srgbClr val="181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76410" y="9553676"/>
              <a:ext cx="224790" cy="375920"/>
            </a:xfrm>
            <a:custGeom>
              <a:avLst/>
              <a:gdLst/>
              <a:ahLst/>
              <a:cxnLst/>
              <a:rect l="l" t="t" r="r" b="b"/>
              <a:pathLst>
                <a:path w="224789" h="375920">
                  <a:moveTo>
                    <a:pt x="0" y="375827"/>
                  </a:moveTo>
                  <a:lnTo>
                    <a:pt x="191499" y="0"/>
                  </a:lnTo>
                  <a:lnTo>
                    <a:pt x="224620" y="0"/>
                  </a:lnTo>
                  <a:lnTo>
                    <a:pt x="32397" y="375827"/>
                  </a:lnTo>
                  <a:lnTo>
                    <a:pt x="0" y="375827"/>
                  </a:lnTo>
                  <a:close/>
                </a:path>
              </a:pathLst>
            </a:custGeom>
            <a:ln w="18718">
              <a:solidFill>
                <a:srgbClr val="1818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00312" y="9553676"/>
              <a:ext cx="224790" cy="375920"/>
            </a:xfrm>
            <a:custGeom>
              <a:avLst/>
              <a:gdLst/>
              <a:ahLst/>
              <a:cxnLst/>
              <a:rect l="l" t="t" r="r" b="b"/>
              <a:pathLst>
                <a:path w="224789" h="375920">
                  <a:moveTo>
                    <a:pt x="224624" y="0"/>
                  </a:moveTo>
                  <a:lnTo>
                    <a:pt x="191503" y="0"/>
                  </a:lnTo>
                  <a:lnTo>
                    <a:pt x="0" y="375826"/>
                  </a:lnTo>
                  <a:lnTo>
                    <a:pt x="32397" y="375826"/>
                  </a:lnTo>
                  <a:lnTo>
                    <a:pt x="224624" y="0"/>
                  </a:lnTo>
                  <a:close/>
                </a:path>
              </a:pathLst>
            </a:custGeom>
            <a:solidFill>
              <a:srgbClr val="181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00307" y="9553676"/>
              <a:ext cx="224790" cy="375920"/>
            </a:xfrm>
            <a:custGeom>
              <a:avLst/>
              <a:gdLst/>
              <a:ahLst/>
              <a:cxnLst/>
              <a:rect l="l" t="t" r="r" b="b"/>
              <a:pathLst>
                <a:path w="224789" h="375920">
                  <a:moveTo>
                    <a:pt x="0" y="375827"/>
                  </a:moveTo>
                  <a:lnTo>
                    <a:pt x="191512" y="0"/>
                  </a:lnTo>
                  <a:lnTo>
                    <a:pt x="224620" y="0"/>
                  </a:lnTo>
                  <a:lnTo>
                    <a:pt x="32397" y="375827"/>
                  </a:lnTo>
                  <a:lnTo>
                    <a:pt x="0" y="375827"/>
                  </a:lnTo>
                  <a:close/>
                </a:path>
              </a:pathLst>
            </a:custGeom>
            <a:ln w="18718">
              <a:solidFill>
                <a:srgbClr val="1818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24937" y="9553676"/>
              <a:ext cx="224790" cy="375920"/>
            </a:xfrm>
            <a:custGeom>
              <a:avLst/>
              <a:gdLst/>
              <a:ahLst/>
              <a:cxnLst/>
              <a:rect l="l" t="t" r="r" b="b"/>
              <a:pathLst>
                <a:path w="224789" h="375920">
                  <a:moveTo>
                    <a:pt x="224612" y="0"/>
                  </a:moveTo>
                  <a:lnTo>
                    <a:pt x="191503" y="0"/>
                  </a:lnTo>
                  <a:lnTo>
                    <a:pt x="0" y="375826"/>
                  </a:lnTo>
                  <a:lnTo>
                    <a:pt x="32385" y="375826"/>
                  </a:lnTo>
                  <a:lnTo>
                    <a:pt x="224612" y="0"/>
                  </a:lnTo>
                  <a:close/>
                </a:path>
              </a:pathLst>
            </a:custGeom>
            <a:solidFill>
              <a:srgbClr val="181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24928" y="9553676"/>
              <a:ext cx="224790" cy="375920"/>
            </a:xfrm>
            <a:custGeom>
              <a:avLst/>
              <a:gdLst/>
              <a:ahLst/>
              <a:cxnLst/>
              <a:rect l="l" t="t" r="r" b="b"/>
              <a:pathLst>
                <a:path w="224789" h="375920">
                  <a:moveTo>
                    <a:pt x="0" y="375827"/>
                  </a:moveTo>
                  <a:lnTo>
                    <a:pt x="191512" y="0"/>
                  </a:lnTo>
                  <a:lnTo>
                    <a:pt x="224620" y="0"/>
                  </a:lnTo>
                  <a:lnTo>
                    <a:pt x="32397" y="375827"/>
                  </a:lnTo>
                  <a:lnTo>
                    <a:pt x="0" y="375827"/>
                  </a:lnTo>
                  <a:close/>
                </a:path>
              </a:pathLst>
            </a:custGeom>
            <a:ln w="18718">
              <a:solidFill>
                <a:srgbClr val="1818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8444090" y="2319566"/>
            <a:ext cx="9397949" cy="91755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850" spc="-1550" dirty="0" smtClean="0">
                <a:latin typeface="Verdana"/>
                <a:cs typeface="Verdana"/>
              </a:rPr>
              <a:t>I</a:t>
            </a:r>
            <a:r>
              <a:rPr lang="en-US" sz="5850" spc="-1550" dirty="0" smtClean="0">
                <a:latin typeface="Verdana"/>
                <a:cs typeface="Verdana"/>
              </a:rPr>
              <a:t>  </a:t>
            </a:r>
            <a:r>
              <a:rPr sz="5850" spc="-515" dirty="0" err="1" smtClean="0">
                <a:latin typeface="Verdana"/>
                <a:cs typeface="Verdana"/>
              </a:rPr>
              <a:t>n</a:t>
            </a:r>
            <a:r>
              <a:rPr sz="5850" spc="-385" dirty="0" err="1" smtClean="0">
                <a:latin typeface="Verdana"/>
                <a:cs typeface="Verdana"/>
              </a:rPr>
              <a:t>t</a:t>
            </a:r>
            <a:r>
              <a:rPr sz="5850" spc="-660" dirty="0" err="1" smtClean="0">
                <a:latin typeface="Verdana"/>
                <a:cs typeface="Verdana"/>
              </a:rPr>
              <a:t>r</a:t>
            </a:r>
            <a:r>
              <a:rPr sz="5850" spc="-409" dirty="0" err="1" smtClean="0">
                <a:latin typeface="Verdana"/>
                <a:cs typeface="Verdana"/>
              </a:rPr>
              <a:t>o</a:t>
            </a:r>
            <a:r>
              <a:rPr sz="5850" spc="-360" dirty="0" err="1" smtClean="0">
                <a:latin typeface="Verdana"/>
                <a:cs typeface="Verdana"/>
              </a:rPr>
              <a:t>d</a:t>
            </a:r>
            <a:r>
              <a:rPr sz="5850" spc="-515" dirty="0" err="1" smtClean="0">
                <a:latin typeface="Verdana"/>
                <a:cs typeface="Verdana"/>
              </a:rPr>
              <a:t>u</a:t>
            </a:r>
            <a:r>
              <a:rPr sz="5850" spc="10" dirty="0" err="1" smtClean="0">
                <a:latin typeface="Verdana"/>
                <a:cs typeface="Verdana"/>
              </a:rPr>
              <a:t>c</a:t>
            </a:r>
            <a:r>
              <a:rPr sz="5850" spc="-385" dirty="0" err="1" smtClean="0">
                <a:latin typeface="Verdana"/>
                <a:cs typeface="Verdana"/>
              </a:rPr>
              <a:t>t</a:t>
            </a:r>
            <a:r>
              <a:rPr sz="5850" spc="-405" dirty="0" err="1" smtClean="0">
                <a:latin typeface="Verdana"/>
                <a:cs typeface="Verdana"/>
              </a:rPr>
              <a:t>i</a:t>
            </a:r>
            <a:r>
              <a:rPr sz="5850" spc="-409" dirty="0" err="1" smtClean="0">
                <a:latin typeface="Verdana"/>
                <a:cs typeface="Verdana"/>
              </a:rPr>
              <a:t>o</a:t>
            </a:r>
            <a:r>
              <a:rPr sz="5850" spc="-509" dirty="0" err="1" smtClean="0">
                <a:latin typeface="Verdana"/>
                <a:cs typeface="Verdana"/>
              </a:rPr>
              <a:t>n</a:t>
            </a:r>
            <a:r>
              <a:rPr sz="5850" spc="-640" dirty="0" smtClean="0">
                <a:latin typeface="Verdana"/>
                <a:cs typeface="Verdana"/>
              </a:rPr>
              <a:t> </a:t>
            </a:r>
            <a:r>
              <a:rPr sz="5850" spc="-415" dirty="0">
                <a:latin typeface="Verdana"/>
                <a:cs typeface="Verdana"/>
              </a:rPr>
              <a:t>t</a:t>
            </a:r>
            <a:r>
              <a:rPr sz="5850" spc="-405" dirty="0">
                <a:latin typeface="Verdana"/>
                <a:cs typeface="Verdana"/>
              </a:rPr>
              <a:t>o</a:t>
            </a:r>
            <a:r>
              <a:rPr sz="5850" spc="-640" dirty="0">
                <a:latin typeface="Verdana"/>
                <a:cs typeface="Verdana"/>
              </a:rPr>
              <a:t> </a:t>
            </a:r>
            <a:r>
              <a:rPr sz="5850" spc="-1550" dirty="0" smtClean="0">
                <a:latin typeface="Verdana"/>
                <a:cs typeface="Verdana"/>
              </a:rPr>
              <a:t>I</a:t>
            </a:r>
            <a:r>
              <a:rPr lang="en-US" sz="5850" spc="-1550" dirty="0" smtClean="0">
                <a:latin typeface="Verdana"/>
                <a:cs typeface="Verdana"/>
              </a:rPr>
              <a:t>  </a:t>
            </a:r>
            <a:r>
              <a:rPr sz="5850" spc="-275" dirty="0" smtClean="0">
                <a:latin typeface="Verdana"/>
                <a:cs typeface="Verdana"/>
              </a:rPr>
              <a:t>G</a:t>
            </a:r>
            <a:r>
              <a:rPr sz="5850" spc="185" dirty="0" smtClean="0">
                <a:latin typeface="Verdana"/>
                <a:cs typeface="Verdana"/>
              </a:rPr>
              <a:t>C</a:t>
            </a:r>
            <a:r>
              <a:rPr sz="5850" spc="-310" dirty="0" smtClean="0">
                <a:latin typeface="Verdana"/>
                <a:cs typeface="Verdana"/>
              </a:rPr>
              <a:t>S</a:t>
            </a:r>
            <a:r>
              <a:rPr sz="5850" spc="-395" dirty="0" smtClean="0">
                <a:latin typeface="Verdana"/>
                <a:cs typeface="Verdana"/>
              </a:rPr>
              <a:t>E</a:t>
            </a:r>
            <a:endParaRPr sz="5850" dirty="0">
              <a:latin typeface="Verdana"/>
              <a:cs typeface="Verdan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body" idx="1"/>
          </p:nvPr>
        </p:nvSpPr>
        <p:spPr>
          <a:xfrm>
            <a:off x="2076399" y="3778250"/>
            <a:ext cx="14092910" cy="240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2540" marR="5080">
              <a:lnSpc>
                <a:spcPct val="100000"/>
              </a:lnSpc>
              <a:spcBef>
                <a:spcPts val="105"/>
              </a:spcBef>
            </a:pPr>
            <a:r>
              <a:rPr spc="120" dirty="0"/>
              <a:t>The</a:t>
            </a:r>
            <a:r>
              <a:rPr spc="-250" dirty="0"/>
              <a:t> </a:t>
            </a:r>
            <a:r>
              <a:rPr spc="50" dirty="0" smtClean="0">
                <a:solidFill>
                  <a:srgbClr val="000000"/>
                </a:solidFill>
              </a:rPr>
              <a:t>International</a:t>
            </a:r>
            <a:r>
              <a:rPr spc="-254" dirty="0" smtClean="0">
                <a:solidFill>
                  <a:srgbClr val="000000"/>
                </a:solidFill>
              </a:rPr>
              <a:t> </a:t>
            </a:r>
            <a:r>
              <a:rPr spc="90" dirty="0">
                <a:solidFill>
                  <a:srgbClr val="000000"/>
                </a:solidFill>
              </a:rPr>
              <a:t>General</a:t>
            </a:r>
            <a:r>
              <a:rPr spc="-254" dirty="0">
                <a:solidFill>
                  <a:srgbClr val="000000"/>
                </a:solidFill>
              </a:rPr>
              <a:t> </a:t>
            </a:r>
            <a:r>
              <a:rPr spc="130" dirty="0">
                <a:solidFill>
                  <a:srgbClr val="000000"/>
                </a:solidFill>
              </a:rPr>
              <a:t>Certiﬁcate</a:t>
            </a:r>
            <a:r>
              <a:rPr spc="-250" dirty="0">
                <a:solidFill>
                  <a:srgbClr val="000000"/>
                </a:solidFill>
              </a:rPr>
              <a:t> </a:t>
            </a:r>
            <a:r>
              <a:rPr spc="135" dirty="0">
                <a:solidFill>
                  <a:srgbClr val="000000"/>
                </a:solidFill>
              </a:rPr>
              <a:t>of</a:t>
            </a:r>
            <a:r>
              <a:rPr spc="-254" dirty="0">
                <a:solidFill>
                  <a:srgbClr val="000000"/>
                </a:solidFill>
              </a:rPr>
              <a:t> </a:t>
            </a:r>
            <a:r>
              <a:rPr spc="114" dirty="0">
                <a:solidFill>
                  <a:srgbClr val="000000"/>
                </a:solidFill>
              </a:rPr>
              <a:t>Secondary </a:t>
            </a:r>
            <a:r>
              <a:rPr spc="-800" dirty="0">
                <a:solidFill>
                  <a:srgbClr val="000000"/>
                </a:solidFill>
              </a:rPr>
              <a:t> </a:t>
            </a:r>
            <a:r>
              <a:rPr spc="130" dirty="0">
                <a:solidFill>
                  <a:srgbClr val="000000"/>
                </a:solidFill>
              </a:rPr>
              <a:t>E</a:t>
            </a:r>
            <a:r>
              <a:rPr spc="114" dirty="0">
                <a:solidFill>
                  <a:srgbClr val="000000"/>
                </a:solidFill>
              </a:rPr>
              <a:t>d</a:t>
            </a:r>
            <a:r>
              <a:rPr spc="50" dirty="0">
                <a:solidFill>
                  <a:srgbClr val="000000"/>
                </a:solidFill>
              </a:rPr>
              <a:t>u</a:t>
            </a:r>
            <a:r>
              <a:rPr spc="204" dirty="0">
                <a:solidFill>
                  <a:srgbClr val="000000"/>
                </a:solidFill>
              </a:rPr>
              <a:t>c</a:t>
            </a:r>
            <a:r>
              <a:rPr spc="25" dirty="0">
                <a:solidFill>
                  <a:srgbClr val="000000"/>
                </a:solidFill>
              </a:rPr>
              <a:t>a</a:t>
            </a:r>
            <a:r>
              <a:rPr spc="130" dirty="0">
                <a:solidFill>
                  <a:srgbClr val="000000"/>
                </a:solidFill>
              </a:rPr>
              <a:t>t</a:t>
            </a:r>
            <a:r>
              <a:rPr spc="20" dirty="0">
                <a:solidFill>
                  <a:srgbClr val="000000"/>
                </a:solidFill>
              </a:rPr>
              <a:t>i</a:t>
            </a:r>
            <a:r>
              <a:rPr spc="140" dirty="0">
                <a:solidFill>
                  <a:srgbClr val="000000"/>
                </a:solidFill>
              </a:rPr>
              <a:t>o</a:t>
            </a:r>
            <a:r>
              <a:rPr spc="70" dirty="0">
                <a:solidFill>
                  <a:srgbClr val="000000"/>
                </a:solidFill>
              </a:rPr>
              <a:t>n</a:t>
            </a:r>
            <a:r>
              <a:rPr spc="-260" dirty="0">
                <a:solidFill>
                  <a:srgbClr val="000000"/>
                </a:solidFill>
              </a:rPr>
              <a:t> (</a:t>
            </a:r>
            <a:r>
              <a:rPr spc="-220" dirty="0">
                <a:solidFill>
                  <a:srgbClr val="000000"/>
                </a:solidFill>
              </a:rPr>
              <a:t>I</a:t>
            </a:r>
            <a:r>
              <a:rPr spc="185" dirty="0">
                <a:solidFill>
                  <a:srgbClr val="000000"/>
                </a:solidFill>
              </a:rPr>
              <a:t>G</a:t>
            </a:r>
            <a:r>
              <a:rPr spc="275" dirty="0">
                <a:solidFill>
                  <a:srgbClr val="000000"/>
                </a:solidFill>
              </a:rPr>
              <a:t>C</a:t>
            </a:r>
            <a:r>
              <a:rPr spc="215" dirty="0">
                <a:solidFill>
                  <a:srgbClr val="000000"/>
                </a:solidFill>
              </a:rPr>
              <a:t>S</a:t>
            </a:r>
            <a:r>
              <a:rPr spc="170" dirty="0">
                <a:solidFill>
                  <a:srgbClr val="000000"/>
                </a:solidFill>
              </a:rPr>
              <a:t>E</a:t>
            </a:r>
            <a:r>
              <a:rPr spc="-254" dirty="0">
                <a:solidFill>
                  <a:srgbClr val="000000"/>
                </a:solidFill>
              </a:rPr>
              <a:t>)</a:t>
            </a:r>
            <a:r>
              <a:rPr spc="-260" dirty="0">
                <a:solidFill>
                  <a:srgbClr val="000000"/>
                </a:solidFill>
              </a:rPr>
              <a:t> </a:t>
            </a:r>
            <a:r>
              <a:rPr spc="20" dirty="0"/>
              <a:t>i</a:t>
            </a:r>
            <a:r>
              <a:rPr spc="170" dirty="0"/>
              <a:t>s</a:t>
            </a:r>
            <a:r>
              <a:rPr spc="-260" dirty="0"/>
              <a:t> </a:t>
            </a:r>
            <a:r>
              <a:rPr spc="60" dirty="0"/>
              <a:t>a</a:t>
            </a:r>
            <a:r>
              <a:rPr spc="-260" dirty="0"/>
              <a:t> </a:t>
            </a:r>
            <a:r>
              <a:rPr spc="125" dirty="0"/>
              <a:t>g</a:t>
            </a:r>
            <a:r>
              <a:rPr spc="20" dirty="0"/>
              <a:t>l</a:t>
            </a:r>
            <a:r>
              <a:rPr spc="140" dirty="0"/>
              <a:t>o</a:t>
            </a:r>
            <a:r>
              <a:rPr spc="114" dirty="0"/>
              <a:t>b</a:t>
            </a:r>
            <a:r>
              <a:rPr spc="55" dirty="0"/>
              <a:t>a</a:t>
            </a:r>
            <a:r>
              <a:rPr spc="20" dirty="0"/>
              <a:t>ll</a:t>
            </a:r>
            <a:r>
              <a:rPr spc="85" dirty="0"/>
              <a:t>y</a:t>
            </a:r>
            <a:r>
              <a:rPr spc="-260" dirty="0"/>
              <a:t> </a:t>
            </a:r>
            <a:r>
              <a:rPr spc="25" dirty="0"/>
              <a:t>r</a:t>
            </a:r>
            <a:r>
              <a:rPr spc="140" dirty="0"/>
              <a:t>e</a:t>
            </a:r>
            <a:r>
              <a:rPr spc="190" dirty="0"/>
              <a:t>c</a:t>
            </a:r>
            <a:r>
              <a:rPr spc="140" dirty="0"/>
              <a:t>o</a:t>
            </a:r>
            <a:r>
              <a:rPr spc="125" dirty="0"/>
              <a:t>g</a:t>
            </a:r>
            <a:r>
              <a:rPr spc="65" dirty="0"/>
              <a:t>n</a:t>
            </a:r>
            <a:r>
              <a:rPr spc="20" dirty="0"/>
              <a:t>i</a:t>
            </a:r>
            <a:r>
              <a:rPr spc="55" dirty="0"/>
              <a:t>z</a:t>
            </a:r>
            <a:r>
              <a:rPr spc="140" dirty="0"/>
              <a:t>e</a:t>
            </a:r>
            <a:r>
              <a:rPr spc="85" dirty="0"/>
              <a:t>d  </a:t>
            </a:r>
            <a:r>
              <a:rPr spc="114" dirty="0"/>
              <a:t>q</a:t>
            </a:r>
            <a:r>
              <a:rPr spc="50" dirty="0"/>
              <a:t>u</a:t>
            </a:r>
            <a:r>
              <a:rPr spc="55" dirty="0"/>
              <a:t>a</a:t>
            </a:r>
            <a:r>
              <a:rPr spc="20" dirty="0"/>
              <a:t>li</a:t>
            </a:r>
            <a:r>
              <a:rPr spc="215" dirty="0"/>
              <a:t>ﬁ</a:t>
            </a:r>
            <a:r>
              <a:rPr spc="204" dirty="0"/>
              <a:t>c</a:t>
            </a:r>
            <a:r>
              <a:rPr spc="25" dirty="0"/>
              <a:t>a</a:t>
            </a:r>
            <a:r>
              <a:rPr spc="130" dirty="0"/>
              <a:t>t</a:t>
            </a:r>
            <a:r>
              <a:rPr spc="20" dirty="0"/>
              <a:t>i</a:t>
            </a:r>
            <a:r>
              <a:rPr spc="140" dirty="0"/>
              <a:t>o</a:t>
            </a:r>
            <a:r>
              <a:rPr spc="65" dirty="0"/>
              <a:t>n</a:t>
            </a:r>
            <a:r>
              <a:rPr spc="-245" dirty="0"/>
              <a:t>.</a:t>
            </a:r>
            <a:r>
              <a:rPr spc="-260" dirty="0"/>
              <a:t> </a:t>
            </a:r>
            <a:r>
              <a:rPr spc="155" dirty="0"/>
              <a:t>T</a:t>
            </a:r>
            <a:r>
              <a:rPr spc="65" dirty="0"/>
              <a:t>h</a:t>
            </a:r>
            <a:r>
              <a:rPr spc="20" dirty="0"/>
              <a:t>i</a:t>
            </a:r>
            <a:r>
              <a:rPr spc="170" dirty="0"/>
              <a:t>s</a:t>
            </a:r>
            <a:r>
              <a:rPr spc="-260" dirty="0"/>
              <a:t> </a:t>
            </a:r>
            <a:r>
              <a:rPr spc="110" dirty="0"/>
              <a:t>p</a:t>
            </a:r>
            <a:r>
              <a:rPr spc="25" dirty="0"/>
              <a:t>r</a:t>
            </a:r>
            <a:r>
              <a:rPr spc="140" dirty="0"/>
              <a:t>e</a:t>
            </a:r>
            <a:r>
              <a:rPr spc="165" dirty="0"/>
              <a:t>s</a:t>
            </a:r>
            <a:r>
              <a:rPr spc="140" dirty="0"/>
              <a:t>e</a:t>
            </a:r>
            <a:r>
              <a:rPr spc="35" dirty="0"/>
              <a:t>n</a:t>
            </a:r>
            <a:r>
              <a:rPr spc="130" dirty="0"/>
              <a:t>t</a:t>
            </a:r>
            <a:r>
              <a:rPr spc="25" dirty="0"/>
              <a:t>a</a:t>
            </a:r>
            <a:r>
              <a:rPr spc="130" dirty="0"/>
              <a:t>t</a:t>
            </a:r>
            <a:r>
              <a:rPr spc="20" dirty="0"/>
              <a:t>i</a:t>
            </a:r>
            <a:r>
              <a:rPr spc="140" dirty="0"/>
              <a:t>o</a:t>
            </a:r>
            <a:r>
              <a:rPr spc="70" dirty="0"/>
              <a:t>n</a:t>
            </a:r>
            <a:r>
              <a:rPr spc="-260" dirty="0"/>
              <a:t> </a:t>
            </a:r>
            <a:r>
              <a:rPr spc="75" dirty="0"/>
              <a:t>e</a:t>
            </a:r>
            <a:r>
              <a:rPr spc="125" dirty="0"/>
              <a:t>x</a:t>
            </a:r>
            <a:r>
              <a:rPr spc="110" dirty="0"/>
              <a:t>p</a:t>
            </a:r>
            <a:r>
              <a:rPr spc="20" dirty="0"/>
              <a:t>l</a:t>
            </a:r>
            <a:r>
              <a:rPr spc="140" dirty="0"/>
              <a:t>o</a:t>
            </a:r>
            <a:r>
              <a:rPr spc="25" dirty="0"/>
              <a:t>r</a:t>
            </a:r>
            <a:r>
              <a:rPr spc="140" dirty="0"/>
              <a:t>e</a:t>
            </a:r>
            <a:r>
              <a:rPr spc="170" dirty="0"/>
              <a:t>s</a:t>
            </a:r>
            <a:r>
              <a:rPr spc="-260" dirty="0"/>
              <a:t> </a:t>
            </a:r>
            <a:r>
              <a:rPr spc="130" dirty="0"/>
              <a:t>t</a:t>
            </a:r>
            <a:r>
              <a:rPr spc="65" dirty="0"/>
              <a:t>h</a:t>
            </a:r>
            <a:r>
              <a:rPr spc="105" dirty="0"/>
              <a:t>e  </a:t>
            </a:r>
            <a:r>
              <a:rPr spc="90" dirty="0">
                <a:solidFill>
                  <a:srgbClr val="000000"/>
                </a:solidFill>
              </a:rPr>
              <a:t>educational </a:t>
            </a:r>
            <a:r>
              <a:rPr spc="100" dirty="0">
                <a:solidFill>
                  <a:srgbClr val="000000"/>
                </a:solidFill>
              </a:rPr>
              <a:t>opportunities </a:t>
            </a:r>
            <a:r>
              <a:rPr spc="60" dirty="0"/>
              <a:t>available </a:t>
            </a:r>
            <a:r>
              <a:rPr spc="45" dirty="0"/>
              <a:t>in </a:t>
            </a:r>
            <a:r>
              <a:rPr spc="70" dirty="0">
                <a:solidFill>
                  <a:srgbClr val="000000"/>
                </a:solidFill>
              </a:rPr>
              <a:t>Belgaum</a:t>
            </a:r>
            <a:r>
              <a:rPr spc="70" dirty="0"/>
              <a:t>, </a:t>
            </a:r>
            <a:r>
              <a:rPr spc="75" dirty="0"/>
              <a:t> </a:t>
            </a:r>
            <a:r>
              <a:rPr spc="70" dirty="0"/>
              <a:t>highlighting </a:t>
            </a:r>
            <a:r>
              <a:rPr spc="110" dirty="0"/>
              <a:t>its </a:t>
            </a:r>
            <a:r>
              <a:rPr spc="60" dirty="0"/>
              <a:t>advantages, </a:t>
            </a:r>
            <a:r>
              <a:rPr spc="65" dirty="0"/>
              <a:t>institutions, </a:t>
            </a:r>
            <a:r>
              <a:rPr spc="80" dirty="0"/>
              <a:t>and </a:t>
            </a:r>
            <a:r>
              <a:rPr spc="114" dirty="0"/>
              <a:t>the </a:t>
            </a:r>
            <a:r>
              <a:rPr spc="120" dirty="0"/>
              <a:t> </a:t>
            </a:r>
            <a:r>
              <a:rPr spc="75" dirty="0"/>
              <a:t>o</a:t>
            </a:r>
            <a:r>
              <a:rPr spc="60" dirty="0"/>
              <a:t>v</a:t>
            </a:r>
            <a:r>
              <a:rPr spc="140" dirty="0"/>
              <a:t>e</a:t>
            </a:r>
            <a:r>
              <a:rPr spc="40" dirty="0"/>
              <a:t>r</a:t>
            </a:r>
            <a:r>
              <a:rPr spc="55" dirty="0"/>
              <a:t>a</a:t>
            </a:r>
            <a:r>
              <a:rPr spc="20" dirty="0"/>
              <a:t>l</a:t>
            </a:r>
            <a:r>
              <a:rPr spc="25" dirty="0"/>
              <a:t>l</a:t>
            </a:r>
            <a:r>
              <a:rPr spc="-260" dirty="0"/>
              <a:t> </a:t>
            </a:r>
            <a:r>
              <a:rPr spc="20" dirty="0"/>
              <a:t>i</a:t>
            </a:r>
            <a:r>
              <a:rPr spc="170" dirty="0"/>
              <a:t>m</a:t>
            </a:r>
            <a:r>
              <a:rPr spc="110" dirty="0"/>
              <a:t>p</a:t>
            </a:r>
            <a:r>
              <a:rPr spc="55" dirty="0"/>
              <a:t>a</a:t>
            </a:r>
            <a:r>
              <a:rPr spc="175" dirty="0"/>
              <a:t>c</a:t>
            </a:r>
            <a:r>
              <a:rPr spc="135" dirty="0"/>
              <a:t>t</a:t>
            </a:r>
            <a:r>
              <a:rPr spc="-260" dirty="0"/>
              <a:t> </a:t>
            </a:r>
            <a:r>
              <a:rPr spc="140" dirty="0"/>
              <a:t>o</a:t>
            </a:r>
            <a:r>
              <a:rPr spc="70" dirty="0"/>
              <a:t>n</a:t>
            </a:r>
            <a:r>
              <a:rPr spc="-260" dirty="0"/>
              <a:t> </a:t>
            </a:r>
            <a:r>
              <a:rPr spc="135" dirty="0"/>
              <a:t>s</a:t>
            </a:r>
            <a:r>
              <a:rPr spc="130" dirty="0"/>
              <a:t>t</a:t>
            </a:r>
            <a:r>
              <a:rPr spc="50" dirty="0"/>
              <a:t>u</a:t>
            </a:r>
            <a:r>
              <a:rPr spc="114" dirty="0"/>
              <a:t>d</a:t>
            </a:r>
            <a:r>
              <a:rPr spc="140" dirty="0"/>
              <a:t>e</a:t>
            </a:r>
            <a:r>
              <a:rPr spc="35" dirty="0"/>
              <a:t>n</a:t>
            </a:r>
            <a:r>
              <a:rPr spc="130" dirty="0"/>
              <a:t>t</a:t>
            </a:r>
            <a:r>
              <a:rPr spc="165" dirty="0"/>
              <a:t>s</a:t>
            </a:r>
            <a:r>
              <a:rPr spc="75" dirty="0"/>
              <a:t>'</a:t>
            </a:r>
            <a:r>
              <a:rPr spc="-260" dirty="0"/>
              <a:t> </a:t>
            </a:r>
            <a:r>
              <a:rPr spc="55" dirty="0"/>
              <a:t>a</a:t>
            </a:r>
            <a:r>
              <a:rPr spc="204" dirty="0"/>
              <a:t>c</a:t>
            </a:r>
            <a:r>
              <a:rPr spc="55" dirty="0"/>
              <a:t>a</a:t>
            </a:r>
            <a:r>
              <a:rPr spc="114" dirty="0"/>
              <a:t>d</a:t>
            </a:r>
            <a:r>
              <a:rPr spc="140" dirty="0"/>
              <a:t>e</a:t>
            </a:r>
            <a:r>
              <a:rPr spc="170" dirty="0"/>
              <a:t>m</a:t>
            </a:r>
            <a:r>
              <a:rPr spc="20" dirty="0"/>
              <a:t>i</a:t>
            </a:r>
            <a:r>
              <a:rPr spc="210" dirty="0"/>
              <a:t>c</a:t>
            </a:r>
            <a:r>
              <a:rPr spc="-260" dirty="0"/>
              <a:t> </a:t>
            </a:r>
            <a:r>
              <a:rPr spc="-114" dirty="0"/>
              <a:t>j</a:t>
            </a:r>
            <a:r>
              <a:rPr spc="140" dirty="0"/>
              <a:t>o</a:t>
            </a:r>
            <a:r>
              <a:rPr spc="50" dirty="0"/>
              <a:t>u</a:t>
            </a:r>
            <a:r>
              <a:rPr spc="55" dirty="0"/>
              <a:t>r</a:t>
            </a:r>
            <a:r>
              <a:rPr spc="65" dirty="0"/>
              <a:t>n</a:t>
            </a:r>
            <a:r>
              <a:rPr spc="100" dirty="0"/>
              <a:t>e</a:t>
            </a:r>
            <a:r>
              <a:rPr spc="40" dirty="0"/>
              <a:t>y</a:t>
            </a:r>
            <a:r>
              <a:rPr spc="165" dirty="0"/>
              <a:t>s</a:t>
            </a:r>
            <a:r>
              <a:rPr spc="-245" dirty="0"/>
              <a:t>.</a:t>
            </a:r>
          </a:p>
        </p:txBody>
      </p: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1625" y="2195512"/>
            <a:ext cx="5895974" cy="58959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6586" y="2468099"/>
            <a:ext cx="7927564" cy="96308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150" b="1" spc="-605" dirty="0">
                <a:solidFill>
                  <a:srgbClr val="18181A"/>
                </a:solidFill>
                <a:latin typeface="Verdana"/>
                <a:cs typeface="Verdana"/>
              </a:rPr>
              <a:t>B</a:t>
            </a:r>
            <a:r>
              <a:rPr sz="6150" b="1" spc="-395" dirty="0">
                <a:solidFill>
                  <a:srgbClr val="18181A"/>
                </a:solidFill>
                <a:latin typeface="Verdana"/>
                <a:cs typeface="Verdana"/>
              </a:rPr>
              <a:t>e</a:t>
            </a:r>
            <a:r>
              <a:rPr sz="6150" b="1" spc="-545" dirty="0">
                <a:solidFill>
                  <a:srgbClr val="18181A"/>
                </a:solidFill>
                <a:latin typeface="Verdana"/>
                <a:cs typeface="Verdana"/>
              </a:rPr>
              <a:t>n</a:t>
            </a:r>
            <a:r>
              <a:rPr sz="6150" b="1" spc="-395" dirty="0">
                <a:solidFill>
                  <a:srgbClr val="18181A"/>
                </a:solidFill>
                <a:latin typeface="Verdana"/>
                <a:cs typeface="Verdana"/>
              </a:rPr>
              <a:t>e</a:t>
            </a:r>
            <a:r>
              <a:rPr sz="6150" b="1" spc="-220" dirty="0">
                <a:solidFill>
                  <a:srgbClr val="18181A"/>
                </a:solidFill>
                <a:latin typeface="Verdana"/>
                <a:cs typeface="Verdana"/>
              </a:rPr>
              <a:t>f</a:t>
            </a:r>
            <a:r>
              <a:rPr sz="6150" b="1" spc="-360" dirty="0">
                <a:solidFill>
                  <a:srgbClr val="18181A"/>
                </a:solidFill>
                <a:latin typeface="Verdana"/>
                <a:cs typeface="Verdana"/>
              </a:rPr>
              <a:t>i</a:t>
            </a:r>
            <a:r>
              <a:rPr sz="6150" b="1" spc="-515" dirty="0">
                <a:solidFill>
                  <a:srgbClr val="18181A"/>
                </a:solidFill>
                <a:latin typeface="Verdana"/>
                <a:cs typeface="Verdana"/>
              </a:rPr>
              <a:t>t</a:t>
            </a:r>
            <a:r>
              <a:rPr sz="6150" b="1" spc="-180" dirty="0">
                <a:solidFill>
                  <a:srgbClr val="18181A"/>
                </a:solidFill>
                <a:latin typeface="Verdana"/>
                <a:cs typeface="Verdana"/>
              </a:rPr>
              <a:t>s</a:t>
            </a:r>
            <a:r>
              <a:rPr sz="6150" b="1" spc="-670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6150" b="1" spc="-434" dirty="0">
                <a:solidFill>
                  <a:srgbClr val="18181A"/>
                </a:solidFill>
                <a:latin typeface="Verdana"/>
                <a:cs typeface="Verdana"/>
              </a:rPr>
              <a:t>o</a:t>
            </a:r>
            <a:r>
              <a:rPr sz="6150" b="1" spc="-215" dirty="0">
                <a:solidFill>
                  <a:srgbClr val="18181A"/>
                </a:solidFill>
                <a:latin typeface="Verdana"/>
                <a:cs typeface="Verdana"/>
              </a:rPr>
              <a:t>f</a:t>
            </a:r>
            <a:r>
              <a:rPr sz="6150" b="1" spc="-670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6150" b="1" spc="-1630" dirty="0" smtClean="0">
                <a:solidFill>
                  <a:srgbClr val="18181A"/>
                </a:solidFill>
                <a:latin typeface="Verdana"/>
                <a:cs typeface="Verdana"/>
              </a:rPr>
              <a:t>I</a:t>
            </a:r>
            <a:r>
              <a:rPr lang="en-US" sz="6150" b="1" spc="-1630" dirty="0" smtClean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6150" b="1" spc="-295" dirty="0" smtClean="0">
                <a:solidFill>
                  <a:srgbClr val="18181A"/>
                </a:solidFill>
                <a:latin typeface="Verdana"/>
                <a:cs typeface="Verdana"/>
              </a:rPr>
              <a:t>G</a:t>
            </a:r>
            <a:r>
              <a:rPr sz="6150" b="1" spc="190" dirty="0" smtClean="0">
                <a:solidFill>
                  <a:srgbClr val="18181A"/>
                </a:solidFill>
                <a:latin typeface="Verdana"/>
                <a:cs typeface="Verdana"/>
              </a:rPr>
              <a:t>C</a:t>
            </a:r>
            <a:r>
              <a:rPr sz="6150" b="1" spc="-330" dirty="0" smtClean="0">
                <a:solidFill>
                  <a:srgbClr val="18181A"/>
                </a:solidFill>
                <a:latin typeface="Verdana"/>
                <a:cs typeface="Verdana"/>
              </a:rPr>
              <a:t>S</a:t>
            </a:r>
            <a:r>
              <a:rPr sz="6150" b="1" spc="-415" dirty="0" smtClean="0">
                <a:solidFill>
                  <a:srgbClr val="18181A"/>
                </a:solidFill>
                <a:latin typeface="Verdana"/>
                <a:cs typeface="Verdana"/>
              </a:rPr>
              <a:t>E</a:t>
            </a:r>
            <a:endParaRPr sz="615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6586" y="4405820"/>
            <a:ext cx="13735050" cy="1155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0800"/>
              </a:lnSpc>
              <a:spcBef>
                <a:spcPts val="95"/>
              </a:spcBef>
            </a:pPr>
            <a:r>
              <a:rPr sz="2450" spc="125" dirty="0">
                <a:solidFill>
                  <a:srgbClr val="18181A"/>
                </a:solidFill>
                <a:latin typeface="Tahoma"/>
                <a:cs typeface="Tahoma"/>
              </a:rPr>
              <a:t>The</a:t>
            </a:r>
            <a:r>
              <a:rPr sz="2450" spc="-240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125" dirty="0">
                <a:latin typeface="Tahoma"/>
                <a:cs typeface="Tahoma"/>
              </a:rPr>
              <a:t>IGCSE</a:t>
            </a:r>
            <a:r>
              <a:rPr sz="2450" spc="-235" dirty="0">
                <a:latin typeface="Tahoma"/>
                <a:cs typeface="Tahoma"/>
              </a:rPr>
              <a:t> </a:t>
            </a:r>
            <a:r>
              <a:rPr sz="2450" spc="90" dirty="0">
                <a:solidFill>
                  <a:srgbClr val="18181A"/>
                </a:solidFill>
                <a:latin typeface="Tahoma"/>
                <a:cs typeface="Tahoma"/>
              </a:rPr>
              <a:t>curriculum</a:t>
            </a:r>
            <a:r>
              <a:rPr sz="2450" spc="-23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120" dirty="0">
                <a:solidFill>
                  <a:srgbClr val="18181A"/>
                </a:solidFill>
                <a:latin typeface="Tahoma"/>
                <a:cs typeface="Tahoma"/>
              </a:rPr>
              <a:t>offers</a:t>
            </a:r>
            <a:r>
              <a:rPr sz="2450" spc="-23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85" dirty="0">
                <a:solidFill>
                  <a:srgbClr val="18181A"/>
                </a:solidFill>
                <a:latin typeface="Tahoma"/>
                <a:cs typeface="Tahoma"/>
              </a:rPr>
              <a:t>several</a:t>
            </a:r>
            <a:r>
              <a:rPr sz="2450" spc="-23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65" dirty="0">
                <a:solidFill>
                  <a:srgbClr val="18181A"/>
                </a:solidFill>
                <a:latin typeface="Tahoma"/>
                <a:cs typeface="Tahoma"/>
              </a:rPr>
              <a:t>advantages,</a:t>
            </a:r>
            <a:r>
              <a:rPr sz="2450" spc="-240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80" dirty="0">
                <a:solidFill>
                  <a:srgbClr val="18181A"/>
                </a:solidFill>
                <a:latin typeface="Tahoma"/>
                <a:cs typeface="Tahoma"/>
              </a:rPr>
              <a:t>including</a:t>
            </a:r>
            <a:r>
              <a:rPr sz="2450" spc="-23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65" dirty="0">
                <a:solidFill>
                  <a:srgbClr val="18181A"/>
                </a:solidFill>
                <a:latin typeface="Tahoma"/>
                <a:cs typeface="Tahoma"/>
              </a:rPr>
              <a:t>a</a:t>
            </a:r>
            <a:r>
              <a:rPr sz="2450" spc="-23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85" dirty="0">
                <a:latin typeface="Tahoma"/>
                <a:cs typeface="Tahoma"/>
              </a:rPr>
              <a:t>global</a:t>
            </a:r>
            <a:r>
              <a:rPr sz="2450" spc="-235" dirty="0">
                <a:latin typeface="Tahoma"/>
                <a:cs typeface="Tahoma"/>
              </a:rPr>
              <a:t> </a:t>
            </a:r>
            <a:r>
              <a:rPr sz="2450" spc="100" dirty="0">
                <a:latin typeface="Tahoma"/>
                <a:cs typeface="Tahoma"/>
              </a:rPr>
              <a:t>recognition</a:t>
            </a:r>
            <a:r>
              <a:rPr sz="2450" spc="-235" dirty="0">
                <a:latin typeface="Tahoma"/>
                <a:cs typeface="Tahoma"/>
              </a:rPr>
              <a:t> </a:t>
            </a:r>
            <a:r>
              <a:rPr sz="2450" spc="85" dirty="0">
                <a:solidFill>
                  <a:srgbClr val="18181A"/>
                </a:solidFill>
                <a:latin typeface="Tahoma"/>
                <a:cs typeface="Tahoma"/>
              </a:rPr>
              <a:t>and</a:t>
            </a:r>
            <a:r>
              <a:rPr sz="2450" spc="-240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65" dirty="0">
                <a:solidFill>
                  <a:srgbClr val="18181A"/>
                </a:solidFill>
                <a:latin typeface="Tahoma"/>
                <a:cs typeface="Tahoma"/>
              </a:rPr>
              <a:t>a</a:t>
            </a:r>
            <a:r>
              <a:rPr sz="2450" spc="-23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100" dirty="0">
                <a:solidFill>
                  <a:srgbClr val="18181A"/>
                </a:solidFill>
                <a:latin typeface="Tahoma"/>
                <a:cs typeface="Tahoma"/>
              </a:rPr>
              <a:t>diverse </a:t>
            </a:r>
            <a:r>
              <a:rPr sz="2450" spc="10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80" dirty="0">
                <a:solidFill>
                  <a:srgbClr val="18181A"/>
                </a:solidFill>
                <a:latin typeface="Tahoma"/>
                <a:cs typeface="Tahoma"/>
              </a:rPr>
              <a:t>range</a:t>
            </a:r>
            <a:r>
              <a:rPr sz="2450" spc="-23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135" dirty="0">
                <a:solidFill>
                  <a:srgbClr val="18181A"/>
                </a:solidFill>
                <a:latin typeface="Tahoma"/>
                <a:cs typeface="Tahoma"/>
              </a:rPr>
              <a:t>of</a:t>
            </a:r>
            <a:r>
              <a:rPr sz="2450" spc="-23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70" dirty="0">
                <a:solidFill>
                  <a:srgbClr val="18181A"/>
                </a:solidFill>
                <a:latin typeface="Tahoma"/>
                <a:cs typeface="Tahoma"/>
              </a:rPr>
              <a:t>subjects.</a:t>
            </a:r>
            <a:r>
              <a:rPr sz="2450" spc="-229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-35" dirty="0">
                <a:solidFill>
                  <a:srgbClr val="18181A"/>
                </a:solidFill>
                <a:latin typeface="Tahoma"/>
                <a:cs typeface="Tahoma"/>
              </a:rPr>
              <a:t>It</a:t>
            </a:r>
            <a:r>
              <a:rPr sz="2450" spc="-23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120" dirty="0">
                <a:solidFill>
                  <a:srgbClr val="18181A"/>
                </a:solidFill>
                <a:latin typeface="Tahoma"/>
                <a:cs typeface="Tahoma"/>
              </a:rPr>
              <a:t>promotes</a:t>
            </a:r>
            <a:r>
              <a:rPr sz="2450" spc="-23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90" dirty="0">
                <a:latin typeface="Tahoma"/>
                <a:cs typeface="Tahoma"/>
              </a:rPr>
              <a:t>critical</a:t>
            </a:r>
            <a:r>
              <a:rPr sz="2450" spc="-229" dirty="0">
                <a:latin typeface="Tahoma"/>
                <a:cs typeface="Tahoma"/>
              </a:rPr>
              <a:t> </a:t>
            </a:r>
            <a:r>
              <a:rPr sz="2450" spc="50" dirty="0">
                <a:latin typeface="Tahoma"/>
                <a:cs typeface="Tahoma"/>
              </a:rPr>
              <a:t>thinking</a:t>
            </a:r>
            <a:r>
              <a:rPr sz="2450" spc="50" dirty="0">
                <a:solidFill>
                  <a:srgbClr val="18181A"/>
                </a:solidFill>
                <a:latin typeface="Tahoma"/>
                <a:cs typeface="Tahoma"/>
              </a:rPr>
              <a:t>,</a:t>
            </a:r>
            <a:r>
              <a:rPr sz="2450" spc="-23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110" dirty="0">
                <a:solidFill>
                  <a:srgbClr val="18181A"/>
                </a:solidFill>
                <a:latin typeface="Tahoma"/>
                <a:cs typeface="Tahoma"/>
              </a:rPr>
              <a:t>encourages</a:t>
            </a:r>
            <a:r>
              <a:rPr sz="2450" spc="-23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100" dirty="0">
                <a:solidFill>
                  <a:srgbClr val="18181A"/>
                </a:solidFill>
                <a:latin typeface="Tahoma"/>
                <a:cs typeface="Tahoma"/>
              </a:rPr>
              <a:t>independent</a:t>
            </a:r>
            <a:r>
              <a:rPr sz="2450" spc="-229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40" dirty="0">
                <a:solidFill>
                  <a:srgbClr val="18181A"/>
                </a:solidFill>
                <a:latin typeface="Tahoma"/>
                <a:cs typeface="Tahoma"/>
              </a:rPr>
              <a:t>learning,</a:t>
            </a:r>
            <a:r>
              <a:rPr sz="2450" spc="-23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85" dirty="0">
                <a:solidFill>
                  <a:srgbClr val="18181A"/>
                </a:solidFill>
                <a:latin typeface="Tahoma"/>
                <a:cs typeface="Tahoma"/>
              </a:rPr>
              <a:t>and</a:t>
            </a:r>
            <a:r>
              <a:rPr sz="2450" spc="-23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100" dirty="0">
                <a:solidFill>
                  <a:srgbClr val="18181A"/>
                </a:solidFill>
                <a:latin typeface="Tahoma"/>
                <a:cs typeface="Tahoma"/>
              </a:rPr>
              <a:t>prepares </a:t>
            </a:r>
            <a:r>
              <a:rPr sz="2450" spc="-750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114" dirty="0">
                <a:solidFill>
                  <a:srgbClr val="18181A"/>
                </a:solidFill>
                <a:latin typeface="Tahoma"/>
                <a:cs typeface="Tahoma"/>
              </a:rPr>
              <a:t>students</a:t>
            </a:r>
            <a:r>
              <a:rPr sz="2450" spc="-240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105" dirty="0">
                <a:solidFill>
                  <a:srgbClr val="18181A"/>
                </a:solidFill>
                <a:latin typeface="Tahoma"/>
                <a:cs typeface="Tahoma"/>
              </a:rPr>
              <a:t>for</a:t>
            </a:r>
            <a:r>
              <a:rPr sz="2450" spc="-240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80" dirty="0">
                <a:latin typeface="Tahoma"/>
                <a:cs typeface="Tahoma"/>
              </a:rPr>
              <a:t>higher</a:t>
            </a:r>
            <a:r>
              <a:rPr sz="2450" spc="-240" dirty="0">
                <a:latin typeface="Tahoma"/>
                <a:cs typeface="Tahoma"/>
              </a:rPr>
              <a:t> </a:t>
            </a:r>
            <a:r>
              <a:rPr sz="2450" spc="100" dirty="0">
                <a:latin typeface="Tahoma"/>
                <a:cs typeface="Tahoma"/>
              </a:rPr>
              <a:t>education</a:t>
            </a:r>
            <a:r>
              <a:rPr sz="2450" spc="-240" dirty="0">
                <a:latin typeface="Tahoma"/>
                <a:cs typeface="Tahoma"/>
              </a:rPr>
              <a:t> </a:t>
            </a:r>
            <a:r>
              <a:rPr sz="2450" spc="100" dirty="0">
                <a:solidFill>
                  <a:srgbClr val="18181A"/>
                </a:solidFill>
                <a:latin typeface="Tahoma"/>
                <a:cs typeface="Tahoma"/>
              </a:rPr>
              <a:t>or</a:t>
            </a:r>
            <a:r>
              <a:rPr sz="2450" spc="-240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90" dirty="0">
                <a:solidFill>
                  <a:srgbClr val="18181A"/>
                </a:solidFill>
                <a:latin typeface="Tahoma"/>
                <a:cs typeface="Tahoma"/>
              </a:rPr>
              <a:t>vocational</a:t>
            </a:r>
            <a:r>
              <a:rPr sz="2450" spc="-23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70" dirty="0">
                <a:solidFill>
                  <a:srgbClr val="18181A"/>
                </a:solidFill>
                <a:latin typeface="Tahoma"/>
                <a:cs typeface="Tahoma"/>
              </a:rPr>
              <a:t>training</a:t>
            </a:r>
            <a:r>
              <a:rPr sz="2450" spc="-240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50" dirty="0">
                <a:solidFill>
                  <a:srgbClr val="18181A"/>
                </a:solidFill>
                <a:latin typeface="Tahoma"/>
                <a:cs typeface="Tahoma"/>
              </a:rPr>
              <a:t>in</a:t>
            </a:r>
            <a:r>
              <a:rPr sz="2450" spc="-240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85" dirty="0">
                <a:solidFill>
                  <a:srgbClr val="18181A"/>
                </a:solidFill>
                <a:latin typeface="Tahoma"/>
                <a:cs typeface="Tahoma"/>
              </a:rPr>
              <a:t>various</a:t>
            </a:r>
            <a:r>
              <a:rPr sz="2450" spc="-240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70" dirty="0">
                <a:solidFill>
                  <a:srgbClr val="18181A"/>
                </a:solidFill>
                <a:latin typeface="Tahoma"/>
                <a:cs typeface="Tahoma"/>
              </a:rPr>
              <a:t>ﬁelds.</a:t>
            </a:r>
            <a:endParaRPr sz="24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6586" y="2734989"/>
            <a:ext cx="12728164" cy="97013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200" b="1" spc="-1645" dirty="0" smtClean="0">
                <a:solidFill>
                  <a:srgbClr val="18181A"/>
                </a:solidFill>
                <a:latin typeface="Verdana"/>
                <a:cs typeface="Verdana"/>
              </a:rPr>
              <a:t>I</a:t>
            </a:r>
            <a:r>
              <a:rPr lang="en-US" sz="6200" b="1" spc="-1645" dirty="0" smtClean="0">
                <a:solidFill>
                  <a:srgbClr val="18181A"/>
                </a:solidFill>
                <a:latin typeface="Verdana"/>
                <a:cs typeface="Verdana"/>
              </a:rPr>
              <a:t>  </a:t>
            </a:r>
            <a:r>
              <a:rPr sz="6200" b="1" spc="-300" dirty="0" smtClean="0">
                <a:solidFill>
                  <a:srgbClr val="18181A"/>
                </a:solidFill>
                <a:latin typeface="Verdana"/>
                <a:cs typeface="Verdana"/>
              </a:rPr>
              <a:t>G</a:t>
            </a:r>
            <a:r>
              <a:rPr sz="6200" b="1" spc="-70" dirty="0" smtClean="0">
                <a:solidFill>
                  <a:srgbClr val="18181A"/>
                </a:solidFill>
                <a:latin typeface="Verdana"/>
                <a:cs typeface="Verdana"/>
              </a:rPr>
              <a:t>CS</a:t>
            </a:r>
            <a:r>
              <a:rPr sz="6200" b="1" spc="-425" dirty="0" smtClean="0">
                <a:solidFill>
                  <a:srgbClr val="18181A"/>
                </a:solidFill>
                <a:latin typeface="Verdana"/>
                <a:cs typeface="Verdana"/>
              </a:rPr>
              <a:t>E</a:t>
            </a:r>
            <a:r>
              <a:rPr sz="6200" b="1" spc="-680" dirty="0" smtClean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6200" b="1" spc="-1645" dirty="0" smtClean="0">
                <a:solidFill>
                  <a:srgbClr val="18181A"/>
                </a:solidFill>
                <a:latin typeface="Verdana"/>
                <a:cs typeface="Verdana"/>
              </a:rPr>
              <a:t>I</a:t>
            </a:r>
            <a:r>
              <a:rPr lang="en-US" sz="6200" b="1" spc="-1645" dirty="0" smtClean="0">
                <a:solidFill>
                  <a:srgbClr val="18181A"/>
                </a:solidFill>
                <a:latin typeface="Verdana"/>
                <a:cs typeface="Verdana"/>
              </a:rPr>
              <a:t>  </a:t>
            </a:r>
            <a:r>
              <a:rPr sz="6200" b="1" spc="-550" dirty="0" err="1" smtClean="0">
                <a:solidFill>
                  <a:srgbClr val="18181A"/>
                </a:solidFill>
                <a:latin typeface="Verdana"/>
                <a:cs typeface="Verdana"/>
              </a:rPr>
              <a:t>n</a:t>
            </a:r>
            <a:r>
              <a:rPr sz="6200" b="1" spc="-185" dirty="0" err="1" smtClean="0">
                <a:solidFill>
                  <a:srgbClr val="18181A"/>
                </a:solidFill>
                <a:latin typeface="Verdana"/>
                <a:cs typeface="Verdana"/>
              </a:rPr>
              <a:t>s</a:t>
            </a:r>
            <a:r>
              <a:rPr sz="6200" b="1" spc="-415" dirty="0" err="1" smtClean="0">
                <a:solidFill>
                  <a:srgbClr val="18181A"/>
                </a:solidFill>
                <a:latin typeface="Verdana"/>
                <a:cs typeface="Verdana"/>
              </a:rPr>
              <a:t>t</a:t>
            </a:r>
            <a:r>
              <a:rPr sz="6200" b="1" spc="-434" dirty="0" err="1" smtClean="0">
                <a:solidFill>
                  <a:srgbClr val="18181A"/>
                </a:solidFill>
                <a:latin typeface="Verdana"/>
                <a:cs typeface="Verdana"/>
              </a:rPr>
              <a:t>i</a:t>
            </a:r>
            <a:r>
              <a:rPr sz="6200" b="1" spc="-415" dirty="0" err="1" smtClean="0">
                <a:solidFill>
                  <a:srgbClr val="18181A"/>
                </a:solidFill>
                <a:latin typeface="Verdana"/>
                <a:cs typeface="Verdana"/>
              </a:rPr>
              <a:t>t</a:t>
            </a:r>
            <a:r>
              <a:rPr sz="6200" b="1" spc="-550" dirty="0" err="1" smtClean="0">
                <a:solidFill>
                  <a:srgbClr val="18181A"/>
                </a:solidFill>
                <a:latin typeface="Verdana"/>
                <a:cs typeface="Verdana"/>
              </a:rPr>
              <a:t>u</a:t>
            </a:r>
            <a:r>
              <a:rPr sz="6200" b="1" spc="-415" dirty="0" err="1" smtClean="0">
                <a:solidFill>
                  <a:srgbClr val="18181A"/>
                </a:solidFill>
                <a:latin typeface="Verdana"/>
                <a:cs typeface="Verdana"/>
              </a:rPr>
              <a:t>t</a:t>
            </a:r>
            <a:r>
              <a:rPr sz="6200" b="1" spc="-434" dirty="0" err="1" smtClean="0">
                <a:solidFill>
                  <a:srgbClr val="18181A"/>
                </a:solidFill>
                <a:latin typeface="Verdana"/>
                <a:cs typeface="Verdana"/>
              </a:rPr>
              <a:t>i</a:t>
            </a:r>
            <a:r>
              <a:rPr sz="6200" b="1" spc="-445" dirty="0" err="1" smtClean="0">
                <a:solidFill>
                  <a:srgbClr val="18181A"/>
                </a:solidFill>
                <a:latin typeface="Verdana"/>
                <a:cs typeface="Verdana"/>
              </a:rPr>
              <a:t>o</a:t>
            </a:r>
            <a:r>
              <a:rPr sz="6200" b="1" spc="-550" dirty="0" err="1" smtClean="0">
                <a:solidFill>
                  <a:srgbClr val="18181A"/>
                </a:solidFill>
                <a:latin typeface="Verdana"/>
                <a:cs typeface="Verdana"/>
              </a:rPr>
              <a:t>n</a:t>
            </a:r>
            <a:r>
              <a:rPr sz="6200" b="1" spc="-180" dirty="0" err="1" smtClean="0">
                <a:solidFill>
                  <a:srgbClr val="18181A"/>
                </a:solidFill>
                <a:latin typeface="Verdana"/>
                <a:cs typeface="Verdana"/>
              </a:rPr>
              <a:t>s</a:t>
            </a:r>
            <a:r>
              <a:rPr sz="6200" b="1" spc="-680" dirty="0" smtClean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6200" b="1" spc="-434" dirty="0">
                <a:solidFill>
                  <a:srgbClr val="18181A"/>
                </a:solidFill>
                <a:latin typeface="Verdana"/>
                <a:cs typeface="Verdana"/>
              </a:rPr>
              <a:t>i</a:t>
            </a:r>
            <a:r>
              <a:rPr sz="6200" b="1" spc="-545" dirty="0">
                <a:solidFill>
                  <a:srgbClr val="18181A"/>
                </a:solidFill>
                <a:latin typeface="Verdana"/>
                <a:cs typeface="Verdana"/>
              </a:rPr>
              <a:t>n</a:t>
            </a:r>
            <a:r>
              <a:rPr sz="6200" b="1" spc="-680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6200" b="1" spc="-615" dirty="0">
                <a:solidFill>
                  <a:srgbClr val="18181A"/>
                </a:solidFill>
                <a:latin typeface="Verdana"/>
                <a:cs typeface="Verdana"/>
              </a:rPr>
              <a:t>B</a:t>
            </a:r>
            <a:r>
              <a:rPr sz="6200" b="1" spc="-405" dirty="0">
                <a:solidFill>
                  <a:srgbClr val="18181A"/>
                </a:solidFill>
                <a:latin typeface="Verdana"/>
                <a:cs typeface="Verdana"/>
              </a:rPr>
              <a:t>e</a:t>
            </a:r>
            <a:r>
              <a:rPr sz="6200" b="1" spc="-434" dirty="0">
                <a:solidFill>
                  <a:srgbClr val="18181A"/>
                </a:solidFill>
                <a:latin typeface="Verdana"/>
                <a:cs typeface="Verdana"/>
              </a:rPr>
              <a:t>l</a:t>
            </a:r>
            <a:r>
              <a:rPr sz="6200" b="1" spc="-400" dirty="0">
                <a:solidFill>
                  <a:srgbClr val="18181A"/>
                </a:solidFill>
                <a:latin typeface="Verdana"/>
                <a:cs typeface="Verdana"/>
              </a:rPr>
              <a:t>g</a:t>
            </a:r>
            <a:r>
              <a:rPr sz="6200" b="1" spc="-535" dirty="0">
                <a:solidFill>
                  <a:srgbClr val="18181A"/>
                </a:solidFill>
                <a:latin typeface="Verdana"/>
                <a:cs typeface="Verdana"/>
              </a:rPr>
              <a:t>a</a:t>
            </a:r>
            <a:r>
              <a:rPr sz="6200" b="1" spc="-550" dirty="0">
                <a:solidFill>
                  <a:srgbClr val="18181A"/>
                </a:solidFill>
                <a:latin typeface="Verdana"/>
                <a:cs typeface="Verdana"/>
              </a:rPr>
              <a:t>u</a:t>
            </a:r>
            <a:r>
              <a:rPr sz="6200" b="1" spc="-885" dirty="0">
                <a:solidFill>
                  <a:srgbClr val="18181A"/>
                </a:solidFill>
                <a:latin typeface="Verdana"/>
                <a:cs typeface="Verdana"/>
              </a:rPr>
              <a:t>m</a:t>
            </a:r>
            <a:endParaRPr sz="62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6586" y="4600433"/>
            <a:ext cx="13730605" cy="116713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80"/>
              </a:spcBef>
            </a:pPr>
            <a:r>
              <a:rPr sz="2450" spc="130" dirty="0">
                <a:solidFill>
                  <a:srgbClr val="18181A"/>
                </a:solidFill>
                <a:latin typeface="Tahoma"/>
                <a:cs typeface="Tahoma"/>
              </a:rPr>
              <a:t>Belgaum</a:t>
            </a:r>
            <a:r>
              <a:rPr sz="2450" spc="-229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140" dirty="0">
                <a:solidFill>
                  <a:srgbClr val="18181A"/>
                </a:solidFill>
                <a:latin typeface="Tahoma"/>
                <a:cs typeface="Tahoma"/>
              </a:rPr>
              <a:t>hosts</a:t>
            </a:r>
            <a:r>
              <a:rPr sz="2450" spc="-22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95" dirty="0">
                <a:solidFill>
                  <a:srgbClr val="18181A"/>
                </a:solidFill>
                <a:latin typeface="Tahoma"/>
                <a:cs typeface="Tahoma"/>
              </a:rPr>
              <a:t>several</a:t>
            </a:r>
            <a:r>
              <a:rPr sz="2450" spc="-22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100" dirty="0">
                <a:latin typeface="Tahoma"/>
                <a:cs typeface="Tahoma"/>
              </a:rPr>
              <a:t>reputable</a:t>
            </a:r>
            <a:r>
              <a:rPr sz="2450" spc="-225" dirty="0">
                <a:latin typeface="Tahoma"/>
                <a:cs typeface="Tahoma"/>
              </a:rPr>
              <a:t> </a:t>
            </a:r>
            <a:r>
              <a:rPr sz="2450" spc="100" dirty="0">
                <a:latin typeface="Tahoma"/>
                <a:cs typeface="Tahoma"/>
              </a:rPr>
              <a:t>institutions</a:t>
            </a:r>
            <a:r>
              <a:rPr sz="2450" spc="-225" dirty="0">
                <a:latin typeface="Tahoma"/>
                <a:cs typeface="Tahoma"/>
              </a:rPr>
              <a:t> </a:t>
            </a:r>
            <a:r>
              <a:rPr sz="2450" spc="105" dirty="0">
                <a:solidFill>
                  <a:srgbClr val="18181A"/>
                </a:solidFill>
                <a:latin typeface="Tahoma"/>
                <a:cs typeface="Tahoma"/>
              </a:rPr>
              <a:t>offering</a:t>
            </a:r>
            <a:r>
              <a:rPr sz="2450" spc="-22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140" dirty="0">
                <a:solidFill>
                  <a:srgbClr val="18181A"/>
                </a:solidFill>
                <a:latin typeface="Tahoma"/>
                <a:cs typeface="Tahoma"/>
              </a:rPr>
              <a:t>IGCSE</a:t>
            </a:r>
            <a:r>
              <a:rPr sz="2450" spc="-22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80" dirty="0">
                <a:solidFill>
                  <a:srgbClr val="18181A"/>
                </a:solidFill>
                <a:latin typeface="Tahoma"/>
                <a:cs typeface="Tahoma"/>
              </a:rPr>
              <a:t>programs.</a:t>
            </a:r>
            <a:r>
              <a:rPr sz="2450" spc="-22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145" dirty="0">
                <a:solidFill>
                  <a:srgbClr val="18181A"/>
                </a:solidFill>
                <a:latin typeface="Tahoma"/>
                <a:cs typeface="Tahoma"/>
              </a:rPr>
              <a:t>These</a:t>
            </a:r>
            <a:r>
              <a:rPr sz="2450" spc="-22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140" dirty="0">
                <a:solidFill>
                  <a:srgbClr val="18181A"/>
                </a:solidFill>
                <a:latin typeface="Tahoma"/>
                <a:cs typeface="Tahoma"/>
              </a:rPr>
              <a:t>schools</a:t>
            </a:r>
            <a:r>
              <a:rPr sz="2450" spc="-22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100" dirty="0">
                <a:solidFill>
                  <a:srgbClr val="18181A"/>
                </a:solidFill>
                <a:latin typeface="Tahoma"/>
                <a:cs typeface="Tahoma"/>
              </a:rPr>
              <a:t>provide </a:t>
            </a:r>
            <a:r>
              <a:rPr sz="2450" spc="-750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75" dirty="0">
                <a:solidFill>
                  <a:srgbClr val="18181A"/>
                </a:solidFill>
                <a:latin typeface="Tahoma"/>
                <a:cs typeface="Tahoma"/>
              </a:rPr>
              <a:t>a </a:t>
            </a:r>
            <a:r>
              <a:rPr sz="2450" spc="120" dirty="0">
                <a:solidFill>
                  <a:srgbClr val="18181A"/>
                </a:solidFill>
                <a:latin typeface="Tahoma"/>
                <a:cs typeface="Tahoma"/>
              </a:rPr>
              <a:t>conducive </a:t>
            </a:r>
            <a:r>
              <a:rPr sz="2450" spc="105" dirty="0">
                <a:solidFill>
                  <a:srgbClr val="18181A"/>
                </a:solidFill>
                <a:latin typeface="Tahoma"/>
                <a:cs typeface="Tahoma"/>
              </a:rPr>
              <a:t>environment </a:t>
            </a:r>
            <a:r>
              <a:rPr sz="2450" spc="110" dirty="0">
                <a:solidFill>
                  <a:srgbClr val="18181A"/>
                </a:solidFill>
                <a:latin typeface="Tahoma"/>
                <a:cs typeface="Tahoma"/>
              </a:rPr>
              <a:t>for </a:t>
            </a:r>
            <a:r>
              <a:rPr sz="2450" spc="50" dirty="0">
                <a:solidFill>
                  <a:srgbClr val="18181A"/>
                </a:solidFill>
                <a:latin typeface="Tahoma"/>
                <a:cs typeface="Tahoma"/>
              </a:rPr>
              <a:t>learning, </a:t>
            </a:r>
            <a:r>
              <a:rPr sz="2450" spc="105" dirty="0">
                <a:solidFill>
                  <a:srgbClr val="18181A"/>
                </a:solidFill>
                <a:latin typeface="Tahoma"/>
                <a:cs typeface="Tahoma"/>
              </a:rPr>
              <a:t>qualiﬁed </a:t>
            </a:r>
            <a:r>
              <a:rPr sz="2450" spc="85" dirty="0">
                <a:solidFill>
                  <a:srgbClr val="18181A"/>
                </a:solidFill>
                <a:latin typeface="Tahoma"/>
                <a:cs typeface="Tahoma"/>
              </a:rPr>
              <a:t>educators, </a:t>
            </a:r>
            <a:r>
              <a:rPr sz="2450" spc="95" dirty="0">
                <a:solidFill>
                  <a:srgbClr val="18181A"/>
                </a:solidFill>
                <a:latin typeface="Tahoma"/>
                <a:cs typeface="Tahoma"/>
              </a:rPr>
              <a:t>and </a:t>
            </a:r>
            <a:r>
              <a:rPr sz="2450" spc="120" dirty="0">
                <a:solidFill>
                  <a:srgbClr val="18181A"/>
                </a:solidFill>
                <a:latin typeface="Tahoma"/>
                <a:cs typeface="Tahoma"/>
              </a:rPr>
              <a:t>comprehensive support </a:t>
            </a:r>
            <a:r>
              <a:rPr sz="2450" spc="12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145" dirty="0">
                <a:solidFill>
                  <a:srgbClr val="18181A"/>
                </a:solidFill>
                <a:latin typeface="Tahoma"/>
                <a:cs typeface="Tahoma"/>
              </a:rPr>
              <a:t>s</a:t>
            </a:r>
            <a:r>
              <a:rPr sz="2450" spc="55" dirty="0">
                <a:solidFill>
                  <a:srgbClr val="18181A"/>
                </a:solidFill>
                <a:latin typeface="Tahoma"/>
                <a:cs typeface="Tahoma"/>
              </a:rPr>
              <a:t>y</a:t>
            </a:r>
            <a:r>
              <a:rPr sz="2450" spc="145" dirty="0">
                <a:solidFill>
                  <a:srgbClr val="18181A"/>
                </a:solidFill>
                <a:latin typeface="Tahoma"/>
                <a:cs typeface="Tahoma"/>
              </a:rPr>
              <a:t>s</a:t>
            </a:r>
            <a:r>
              <a:rPr sz="2450" spc="105" dirty="0">
                <a:solidFill>
                  <a:srgbClr val="18181A"/>
                </a:solidFill>
                <a:latin typeface="Tahoma"/>
                <a:cs typeface="Tahoma"/>
              </a:rPr>
              <a:t>t</a:t>
            </a:r>
            <a:r>
              <a:rPr sz="2450" spc="150" dirty="0">
                <a:solidFill>
                  <a:srgbClr val="18181A"/>
                </a:solidFill>
                <a:latin typeface="Tahoma"/>
                <a:cs typeface="Tahoma"/>
              </a:rPr>
              <a:t>e</a:t>
            </a:r>
            <a:r>
              <a:rPr sz="2450" spc="190" dirty="0">
                <a:solidFill>
                  <a:srgbClr val="18181A"/>
                </a:solidFill>
                <a:latin typeface="Tahoma"/>
                <a:cs typeface="Tahoma"/>
              </a:rPr>
              <a:t>m</a:t>
            </a:r>
            <a:r>
              <a:rPr sz="2450" spc="180" dirty="0">
                <a:solidFill>
                  <a:srgbClr val="18181A"/>
                </a:solidFill>
                <a:latin typeface="Tahoma"/>
                <a:cs typeface="Tahoma"/>
              </a:rPr>
              <a:t>s</a:t>
            </a:r>
            <a:r>
              <a:rPr sz="2450" spc="-23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105" dirty="0">
                <a:solidFill>
                  <a:srgbClr val="18181A"/>
                </a:solidFill>
                <a:latin typeface="Tahoma"/>
                <a:cs typeface="Tahoma"/>
              </a:rPr>
              <a:t>t</a:t>
            </a:r>
            <a:r>
              <a:rPr sz="2450" spc="160" dirty="0">
                <a:solidFill>
                  <a:srgbClr val="18181A"/>
                </a:solidFill>
                <a:latin typeface="Tahoma"/>
                <a:cs typeface="Tahoma"/>
              </a:rPr>
              <a:t>o</a:t>
            </a:r>
            <a:r>
              <a:rPr sz="2450" spc="-23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80" dirty="0">
                <a:solidFill>
                  <a:srgbClr val="18181A"/>
                </a:solidFill>
                <a:latin typeface="Tahoma"/>
                <a:cs typeface="Tahoma"/>
              </a:rPr>
              <a:t>h</a:t>
            </a:r>
            <a:r>
              <a:rPr sz="2450" spc="150" dirty="0">
                <a:solidFill>
                  <a:srgbClr val="18181A"/>
                </a:solidFill>
                <a:latin typeface="Tahoma"/>
                <a:cs typeface="Tahoma"/>
              </a:rPr>
              <a:t>e</a:t>
            </a:r>
            <a:r>
              <a:rPr sz="2450" spc="80" dirty="0">
                <a:solidFill>
                  <a:srgbClr val="18181A"/>
                </a:solidFill>
                <a:latin typeface="Tahoma"/>
                <a:cs typeface="Tahoma"/>
              </a:rPr>
              <a:t>lp</a:t>
            </a:r>
            <a:r>
              <a:rPr sz="2450" spc="-23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145" dirty="0">
                <a:solidFill>
                  <a:srgbClr val="18181A"/>
                </a:solidFill>
                <a:latin typeface="Tahoma"/>
                <a:cs typeface="Tahoma"/>
              </a:rPr>
              <a:t>s</a:t>
            </a:r>
            <a:r>
              <a:rPr sz="2450" spc="135" dirty="0">
                <a:solidFill>
                  <a:srgbClr val="18181A"/>
                </a:solidFill>
                <a:latin typeface="Tahoma"/>
                <a:cs typeface="Tahoma"/>
              </a:rPr>
              <a:t>t</a:t>
            </a:r>
            <a:r>
              <a:rPr sz="2450" spc="70" dirty="0">
                <a:solidFill>
                  <a:srgbClr val="18181A"/>
                </a:solidFill>
                <a:latin typeface="Tahoma"/>
                <a:cs typeface="Tahoma"/>
              </a:rPr>
              <a:t>u</a:t>
            </a:r>
            <a:r>
              <a:rPr sz="2450" spc="130" dirty="0">
                <a:solidFill>
                  <a:srgbClr val="18181A"/>
                </a:solidFill>
                <a:latin typeface="Tahoma"/>
                <a:cs typeface="Tahoma"/>
              </a:rPr>
              <a:t>d</a:t>
            </a:r>
            <a:r>
              <a:rPr sz="2450" spc="150" dirty="0">
                <a:solidFill>
                  <a:srgbClr val="18181A"/>
                </a:solidFill>
                <a:latin typeface="Tahoma"/>
                <a:cs typeface="Tahoma"/>
              </a:rPr>
              <a:t>e</a:t>
            </a:r>
            <a:r>
              <a:rPr sz="2450" spc="50" dirty="0">
                <a:solidFill>
                  <a:srgbClr val="18181A"/>
                </a:solidFill>
                <a:latin typeface="Tahoma"/>
                <a:cs typeface="Tahoma"/>
              </a:rPr>
              <a:t>n</a:t>
            </a:r>
            <a:r>
              <a:rPr sz="2450" spc="135" dirty="0">
                <a:solidFill>
                  <a:srgbClr val="18181A"/>
                </a:solidFill>
                <a:latin typeface="Tahoma"/>
                <a:cs typeface="Tahoma"/>
              </a:rPr>
              <a:t>t</a:t>
            </a:r>
            <a:r>
              <a:rPr sz="2450" spc="180" dirty="0">
                <a:solidFill>
                  <a:srgbClr val="18181A"/>
                </a:solidFill>
                <a:latin typeface="Tahoma"/>
                <a:cs typeface="Tahoma"/>
              </a:rPr>
              <a:t>s</a:t>
            </a:r>
            <a:r>
              <a:rPr sz="2450" spc="-23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90" dirty="0">
                <a:solidFill>
                  <a:srgbClr val="18181A"/>
                </a:solidFill>
                <a:latin typeface="Tahoma"/>
                <a:cs typeface="Tahoma"/>
              </a:rPr>
              <a:t>e</a:t>
            </a:r>
            <a:r>
              <a:rPr sz="2450" spc="45" dirty="0">
                <a:solidFill>
                  <a:srgbClr val="18181A"/>
                </a:solidFill>
                <a:latin typeface="Tahoma"/>
                <a:cs typeface="Tahoma"/>
              </a:rPr>
              <a:t>x</a:t>
            </a:r>
            <a:r>
              <a:rPr sz="2450" spc="195" dirty="0">
                <a:solidFill>
                  <a:srgbClr val="18181A"/>
                </a:solidFill>
                <a:latin typeface="Tahoma"/>
                <a:cs typeface="Tahoma"/>
              </a:rPr>
              <a:t>c</a:t>
            </a:r>
            <a:r>
              <a:rPr sz="2450" spc="150" dirty="0">
                <a:solidFill>
                  <a:srgbClr val="18181A"/>
                </a:solidFill>
                <a:latin typeface="Tahoma"/>
                <a:cs typeface="Tahoma"/>
              </a:rPr>
              <a:t>e</a:t>
            </a:r>
            <a:r>
              <a:rPr sz="2450" spc="35" dirty="0">
                <a:solidFill>
                  <a:srgbClr val="18181A"/>
                </a:solidFill>
                <a:latin typeface="Tahoma"/>
                <a:cs typeface="Tahoma"/>
              </a:rPr>
              <a:t>l</a:t>
            </a:r>
            <a:r>
              <a:rPr sz="2450" spc="-23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60" dirty="0">
                <a:solidFill>
                  <a:srgbClr val="18181A"/>
                </a:solidFill>
                <a:latin typeface="Tahoma"/>
                <a:cs typeface="Tahoma"/>
              </a:rPr>
              <a:t>in</a:t>
            </a:r>
            <a:r>
              <a:rPr sz="2450" spc="-23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135" dirty="0">
                <a:solidFill>
                  <a:srgbClr val="18181A"/>
                </a:solidFill>
                <a:latin typeface="Tahoma"/>
                <a:cs typeface="Tahoma"/>
              </a:rPr>
              <a:t>t</a:t>
            </a:r>
            <a:r>
              <a:rPr sz="2450" spc="80" dirty="0">
                <a:solidFill>
                  <a:srgbClr val="18181A"/>
                </a:solidFill>
                <a:latin typeface="Tahoma"/>
                <a:cs typeface="Tahoma"/>
              </a:rPr>
              <a:t>h</a:t>
            </a:r>
            <a:r>
              <a:rPr sz="2450" spc="150" dirty="0">
                <a:solidFill>
                  <a:srgbClr val="18181A"/>
                </a:solidFill>
                <a:latin typeface="Tahoma"/>
                <a:cs typeface="Tahoma"/>
              </a:rPr>
              <a:t>e</a:t>
            </a:r>
            <a:r>
              <a:rPr sz="2450" spc="50" dirty="0">
                <a:solidFill>
                  <a:srgbClr val="18181A"/>
                </a:solidFill>
                <a:latin typeface="Tahoma"/>
                <a:cs typeface="Tahoma"/>
              </a:rPr>
              <a:t>ir</a:t>
            </a:r>
            <a:r>
              <a:rPr sz="2450" spc="-23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70" dirty="0">
                <a:solidFill>
                  <a:srgbClr val="18181A"/>
                </a:solidFill>
                <a:latin typeface="Tahoma"/>
                <a:cs typeface="Tahoma"/>
              </a:rPr>
              <a:t>a</a:t>
            </a:r>
            <a:r>
              <a:rPr sz="2450" spc="210" dirty="0">
                <a:solidFill>
                  <a:srgbClr val="18181A"/>
                </a:solidFill>
                <a:latin typeface="Tahoma"/>
                <a:cs typeface="Tahoma"/>
              </a:rPr>
              <a:t>c</a:t>
            </a:r>
            <a:r>
              <a:rPr sz="2450" spc="70" dirty="0">
                <a:solidFill>
                  <a:srgbClr val="18181A"/>
                </a:solidFill>
                <a:latin typeface="Tahoma"/>
                <a:cs typeface="Tahoma"/>
              </a:rPr>
              <a:t>a</a:t>
            </a:r>
            <a:r>
              <a:rPr sz="2450" spc="130" dirty="0">
                <a:solidFill>
                  <a:srgbClr val="18181A"/>
                </a:solidFill>
                <a:latin typeface="Tahoma"/>
                <a:cs typeface="Tahoma"/>
              </a:rPr>
              <a:t>d</a:t>
            </a:r>
            <a:r>
              <a:rPr sz="2450" spc="150" dirty="0">
                <a:solidFill>
                  <a:srgbClr val="18181A"/>
                </a:solidFill>
                <a:latin typeface="Tahoma"/>
                <a:cs typeface="Tahoma"/>
              </a:rPr>
              <a:t>e</a:t>
            </a:r>
            <a:r>
              <a:rPr sz="2450" spc="190" dirty="0">
                <a:solidFill>
                  <a:srgbClr val="18181A"/>
                </a:solidFill>
                <a:latin typeface="Tahoma"/>
                <a:cs typeface="Tahoma"/>
              </a:rPr>
              <a:t>m</a:t>
            </a:r>
            <a:r>
              <a:rPr sz="2450" spc="125" dirty="0">
                <a:solidFill>
                  <a:srgbClr val="18181A"/>
                </a:solidFill>
                <a:latin typeface="Tahoma"/>
                <a:cs typeface="Tahoma"/>
              </a:rPr>
              <a:t>ic</a:t>
            </a:r>
            <a:r>
              <a:rPr sz="2450" spc="-235" dirty="0">
                <a:solidFill>
                  <a:srgbClr val="18181A"/>
                </a:solidFill>
                <a:latin typeface="Tahoma"/>
                <a:cs typeface="Tahoma"/>
              </a:rPr>
              <a:t> </a:t>
            </a:r>
            <a:r>
              <a:rPr sz="2450" spc="125" dirty="0">
                <a:solidFill>
                  <a:srgbClr val="18181A"/>
                </a:solidFill>
                <a:latin typeface="Tahoma"/>
                <a:cs typeface="Tahoma"/>
              </a:rPr>
              <a:t>p</a:t>
            </a:r>
            <a:r>
              <a:rPr sz="2450" spc="70" dirty="0">
                <a:solidFill>
                  <a:srgbClr val="18181A"/>
                </a:solidFill>
                <a:latin typeface="Tahoma"/>
                <a:cs typeface="Tahoma"/>
              </a:rPr>
              <a:t>u</a:t>
            </a:r>
            <a:r>
              <a:rPr sz="2450" spc="45" dirty="0">
                <a:solidFill>
                  <a:srgbClr val="18181A"/>
                </a:solidFill>
                <a:latin typeface="Tahoma"/>
                <a:cs typeface="Tahoma"/>
              </a:rPr>
              <a:t>r</a:t>
            </a:r>
            <a:r>
              <a:rPr sz="2450" spc="175" dirty="0">
                <a:solidFill>
                  <a:srgbClr val="18181A"/>
                </a:solidFill>
                <a:latin typeface="Tahoma"/>
                <a:cs typeface="Tahoma"/>
              </a:rPr>
              <a:t>s</a:t>
            </a:r>
            <a:r>
              <a:rPr sz="2450" spc="70" dirty="0">
                <a:solidFill>
                  <a:srgbClr val="18181A"/>
                </a:solidFill>
                <a:latin typeface="Tahoma"/>
                <a:cs typeface="Tahoma"/>
              </a:rPr>
              <a:t>ui</a:t>
            </a:r>
            <a:r>
              <a:rPr sz="2450" spc="100" dirty="0">
                <a:solidFill>
                  <a:srgbClr val="18181A"/>
                </a:solidFill>
                <a:latin typeface="Tahoma"/>
                <a:cs typeface="Tahoma"/>
              </a:rPr>
              <a:t>t</a:t>
            </a:r>
            <a:r>
              <a:rPr sz="2450" spc="175" dirty="0">
                <a:solidFill>
                  <a:srgbClr val="18181A"/>
                </a:solidFill>
                <a:latin typeface="Tahoma"/>
                <a:cs typeface="Tahoma"/>
              </a:rPr>
              <a:t>s</a:t>
            </a:r>
            <a:r>
              <a:rPr sz="2450" spc="-225" dirty="0">
                <a:solidFill>
                  <a:srgbClr val="18181A"/>
                </a:solidFill>
                <a:latin typeface="Tahoma"/>
                <a:cs typeface="Tahoma"/>
              </a:rPr>
              <a:t>.</a:t>
            </a:r>
            <a:endParaRPr sz="24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79087" y="2184476"/>
            <a:ext cx="1208405" cy="267335"/>
          </a:xfrm>
          <a:custGeom>
            <a:avLst/>
            <a:gdLst/>
            <a:ahLst/>
            <a:cxnLst/>
            <a:rect l="l" t="t" r="r" b="b"/>
            <a:pathLst>
              <a:path w="1208405" h="267335">
                <a:moveTo>
                  <a:pt x="1208024" y="266827"/>
                </a:moveTo>
                <a:lnTo>
                  <a:pt x="0" y="266827"/>
                </a:lnTo>
                <a:lnTo>
                  <a:pt x="0" y="0"/>
                </a:lnTo>
                <a:lnTo>
                  <a:pt x="1208024" y="0"/>
                </a:lnTo>
                <a:lnTo>
                  <a:pt x="1208024" y="266827"/>
                </a:lnTo>
                <a:close/>
              </a:path>
            </a:pathLst>
          </a:custGeom>
          <a:solidFill>
            <a:srgbClr val="292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79087" y="1537195"/>
            <a:ext cx="1208405" cy="271780"/>
          </a:xfrm>
          <a:custGeom>
            <a:avLst/>
            <a:gdLst/>
            <a:ahLst/>
            <a:cxnLst/>
            <a:rect l="l" t="t" r="r" b="b"/>
            <a:pathLst>
              <a:path w="1208405" h="271780">
                <a:moveTo>
                  <a:pt x="1208024" y="0"/>
                </a:moveTo>
                <a:lnTo>
                  <a:pt x="0" y="0"/>
                </a:lnTo>
                <a:lnTo>
                  <a:pt x="0" y="271437"/>
                </a:lnTo>
                <a:lnTo>
                  <a:pt x="604012" y="271437"/>
                </a:lnTo>
                <a:lnTo>
                  <a:pt x="1208024" y="271437"/>
                </a:lnTo>
                <a:lnTo>
                  <a:pt x="1208024" y="0"/>
                </a:lnTo>
                <a:close/>
              </a:path>
            </a:pathLst>
          </a:custGeom>
          <a:solidFill>
            <a:srgbClr val="575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079087" y="889203"/>
            <a:ext cx="1208405" cy="271780"/>
          </a:xfrm>
          <a:custGeom>
            <a:avLst/>
            <a:gdLst/>
            <a:ahLst/>
            <a:cxnLst/>
            <a:rect l="l" t="t" r="r" b="b"/>
            <a:pathLst>
              <a:path w="1208405" h="271780">
                <a:moveTo>
                  <a:pt x="1208024" y="0"/>
                </a:moveTo>
                <a:lnTo>
                  <a:pt x="0" y="0"/>
                </a:lnTo>
                <a:lnTo>
                  <a:pt x="0" y="271437"/>
                </a:lnTo>
                <a:lnTo>
                  <a:pt x="604012" y="271437"/>
                </a:lnTo>
                <a:lnTo>
                  <a:pt x="1208024" y="271437"/>
                </a:lnTo>
                <a:lnTo>
                  <a:pt x="1208024" y="0"/>
                </a:lnTo>
                <a:close/>
              </a:path>
            </a:pathLst>
          </a:custGeom>
          <a:solidFill>
            <a:srgbClr val="8680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392336" y="3797259"/>
            <a:ext cx="895985" cy="5598160"/>
          </a:xfrm>
          <a:custGeom>
            <a:avLst/>
            <a:gdLst/>
            <a:ahLst/>
            <a:cxnLst/>
            <a:rect l="l" t="t" r="r" b="b"/>
            <a:pathLst>
              <a:path w="895984" h="5598159">
                <a:moveTo>
                  <a:pt x="895675" y="5597918"/>
                </a:moveTo>
                <a:lnTo>
                  <a:pt x="0" y="5597918"/>
                </a:lnTo>
                <a:lnTo>
                  <a:pt x="0" y="0"/>
                </a:lnTo>
                <a:lnTo>
                  <a:pt x="895675" y="0"/>
                </a:lnTo>
              </a:path>
            </a:pathLst>
          </a:custGeom>
          <a:ln w="76316">
            <a:solidFill>
              <a:srgbClr val="FFB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86639" y="9631440"/>
            <a:ext cx="5295900" cy="654685"/>
          </a:xfrm>
          <a:custGeom>
            <a:avLst/>
            <a:gdLst/>
            <a:ahLst/>
            <a:cxnLst/>
            <a:rect l="l" t="t" r="r" b="b"/>
            <a:pathLst>
              <a:path w="5295900" h="654684">
                <a:moveTo>
                  <a:pt x="5295898" y="0"/>
                </a:moveTo>
                <a:lnTo>
                  <a:pt x="0" y="0"/>
                </a:lnTo>
                <a:lnTo>
                  <a:pt x="0" y="654397"/>
                </a:lnTo>
                <a:lnTo>
                  <a:pt x="5295898" y="654397"/>
                </a:lnTo>
                <a:lnTo>
                  <a:pt x="5295898" y="0"/>
                </a:lnTo>
                <a:close/>
              </a:path>
            </a:pathLst>
          </a:custGeom>
          <a:solidFill>
            <a:srgbClr val="18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59414" y="2147094"/>
            <a:ext cx="7857535" cy="215265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45"/>
              </a:spcBef>
            </a:pPr>
            <a:r>
              <a:rPr sz="6950" spc="195" dirty="0">
                <a:latin typeface="Verdana"/>
                <a:cs typeface="Verdana"/>
              </a:rPr>
              <a:t>C</a:t>
            </a:r>
            <a:r>
              <a:rPr sz="6950" spc="-635" dirty="0">
                <a:latin typeface="Verdana"/>
                <a:cs typeface="Verdana"/>
              </a:rPr>
              <a:t>u</a:t>
            </a:r>
            <a:r>
              <a:rPr sz="6950" spc="-620" dirty="0">
                <a:latin typeface="Verdana"/>
                <a:cs typeface="Verdana"/>
              </a:rPr>
              <a:t>rr</a:t>
            </a:r>
            <a:r>
              <a:rPr sz="6950" spc="-490" dirty="0">
                <a:latin typeface="Verdana"/>
                <a:cs typeface="Verdana"/>
              </a:rPr>
              <a:t>i</a:t>
            </a:r>
            <a:r>
              <a:rPr sz="6950" spc="-10" dirty="0">
                <a:latin typeface="Verdana"/>
                <a:cs typeface="Verdana"/>
              </a:rPr>
              <a:t>c</a:t>
            </a:r>
            <a:r>
              <a:rPr sz="6950" spc="-635" dirty="0">
                <a:latin typeface="Verdana"/>
                <a:cs typeface="Verdana"/>
              </a:rPr>
              <a:t>u</a:t>
            </a:r>
            <a:r>
              <a:rPr sz="6950" spc="-490" dirty="0">
                <a:latin typeface="Verdana"/>
                <a:cs typeface="Verdana"/>
              </a:rPr>
              <a:t>l</a:t>
            </a:r>
            <a:r>
              <a:rPr sz="6950" spc="-635" dirty="0">
                <a:latin typeface="Verdana"/>
                <a:cs typeface="Verdana"/>
              </a:rPr>
              <a:t>u</a:t>
            </a:r>
            <a:r>
              <a:rPr sz="6950" spc="-555" dirty="0">
                <a:latin typeface="Verdana"/>
                <a:cs typeface="Verdana"/>
              </a:rPr>
              <a:t>m  </a:t>
            </a:r>
            <a:r>
              <a:rPr sz="6950" spc="-545" dirty="0">
                <a:latin typeface="Verdana"/>
                <a:cs typeface="Verdana"/>
              </a:rPr>
              <a:t>Overview</a:t>
            </a:r>
            <a:endParaRPr sz="695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7862" y="4965381"/>
            <a:ext cx="8184515" cy="2084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0"/>
              </a:spcBef>
            </a:pPr>
            <a:r>
              <a:rPr sz="2700" spc="-40" dirty="0">
                <a:solidFill>
                  <a:srgbClr val="18181A"/>
                </a:solidFill>
                <a:latin typeface="Verdana"/>
                <a:cs typeface="Verdana"/>
              </a:rPr>
              <a:t>The</a:t>
            </a:r>
            <a:r>
              <a:rPr sz="2700" spc="-37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700" spc="-120" dirty="0">
                <a:latin typeface="Verdana"/>
                <a:cs typeface="Verdana"/>
              </a:rPr>
              <a:t>IGCSE</a:t>
            </a:r>
            <a:r>
              <a:rPr sz="2700" spc="-375" dirty="0">
                <a:latin typeface="Verdana"/>
                <a:cs typeface="Verdana"/>
              </a:rPr>
              <a:t> </a:t>
            </a:r>
            <a:r>
              <a:rPr sz="2700" spc="-105" dirty="0">
                <a:latin typeface="Verdana"/>
                <a:cs typeface="Verdana"/>
              </a:rPr>
              <a:t>curriculum</a:t>
            </a:r>
            <a:r>
              <a:rPr sz="2700" spc="-375" dirty="0">
                <a:latin typeface="Verdana"/>
                <a:cs typeface="Verdana"/>
              </a:rPr>
              <a:t> </a:t>
            </a:r>
            <a:r>
              <a:rPr sz="2700" spc="-70" dirty="0">
                <a:solidFill>
                  <a:srgbClr val="18181A"/>
                </a:solidFill>
                <a:latin typeface="Verdana"/>
                <a:cs typeface="Verdana"/>
              </a:rPr>
              <a:t>encompasses</a:t>
            </a:r>
            <a:r>
              <a:rPr sz="2700" spc="-37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700" spc="-150" dirty="0">
                <a:solidFill>
                  <a:srgbClr val="18181A"/>
                </a:solidFill>
                <a:latin typeface="Verdana"/>
                <a:cs typeface="Verdana"/>
              </a:rPr>
              <a:t>a</a:t>
            </a:r>
            <a:r>
              <a:rPr sz="2700" spc="-37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700" spc="-75" dirty="0">
                <a:solidFill>
                  <a:srgbClr val="18181A"/>
                </a:solidFill>
                <a:latin typeface="Verdana"/>
                <a:cs typeface="Verdana"/>
              </a:rPr>
              <a:t>wide</a:t>
            </a:r>
            <a:r>
              <a:rPr sz="2700" spc="-37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700" spc="-155" dirty="0">
                <a:solidFill>
                  <a:srgbClr val="18181A"/>
                </a:solidFill>
                <a:latin typeface="Verdana"/>
                <a:cs typeface="Verdana"/>
              </a:rPr>
              <a:t>array</a:t>
            </a:r>
            <a:r>
              <a:rPr sz="2700" spc="-37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700" dirty="0">
                <a:solidFill>
                  <a:srgbClr val="18181A"/>
                </a:solidFill>
                <a:latin typeface="Verdana"/>
                <a:cs typeface="Verdana"/>
              </a:rPr>
              <a:t>of </a:t>
            </a:r>
            <a:r>
              <a:rPr sz="2700" spc="-93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700" spc="-120" dirty="0">
                <a:solidFill>
                  <a:srgbClr val="18181A"/>
                </a:solidFill>
                <a:latin typeface="Verdana"/>
                <a:cs typeface="Verdana"/>
              </a:rPr>
              <a:t>subjects, </a:t>
            </a:r>
            <a:r>
              <a:rPr sz="2700" spc="-95" dirty="0">
                <a:solidFill>
                  <a:srgbClr val="18181A"/>
                </a:solidFill>
                <a:latin typeface="Verdana"/>
                <a:cs typeface="Verdana"/>
              </a:rPr>
              <a:t>including </a:t>
            </a:r>
            <a:r>
              <a:rPr sz="2700" spc="-85" dirty="0">
                <a:latin typeface="Verdana"/>
                <a:cs typeface="Verdana"/>
              </a:rPr>
              <a:t>sciences</a:t>
            </a:r>
            <a:r>
              <a:rPr sz="2700" spc="-85" dirty="0">
                <a:solidFill>
                  <a:srgbClr val="18181A"/>
                </a:solidFill>
                <a:latin typeface="Verdana"/>
                <a:cs typeface="Verdana"/>
              </a:rPr>
              <a:t>, </a:t>
            </a:r>
            <a:r>
              <a:rPr sz="2700" spc="-125" dirty="0">
                <a:latin typeface="Verdana"/>
                <a:cs typeface="Verdana"/>
              </a:rPr>
              <a:t>mathematics</a:t>
            </a:r>
            <a:r>
              <a:rPr sz="2700" spc="-125" dirty="0">
                <a:solidFill>
                  <a:srgbClr val="18181A"/>
                </a:solidFill>
                <a:latin typeface="Verdana"/>
                <a:cs typeface="Verdana"/>
              </a:rPr>
              <a:t>, and </a:t>
            </a:r>
            <a:r>
              <a:rPr sz="2700" spc="-120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700" spc="-140" dirty="0">
                <a:latin typeface="Verdana"/>
                <a:cs typeface="Verdana"/>
              </a:rPr>
              <a:t>humanities</a:t>
            </a:r>
            <a:r>
              <a:rPr sz="2700" spc="-140" dirty="0">
                <a:solidFill>
                  <a:srgbClr val="18181A"/>
                </a:solidFill>
                <a:latin typeface="Verdana"/>
                <a:cs typeface="Verdana"/>
              </a:rPr>
              <a:t>. </a:t>
            </a:r>
            <a:r>
              <a:rPr sz="2700" spc="-55" dirty="0">
                <a:solidFill>
                  <a:srgbClr val="18181A"/>
                </a:solidFill>
                <a:latin typeface="Verdana"/>
                <a:cs typeface="Verdana"/>
              </a:rPr>
              <a:t>This </a:t>
            </a:r>
            <a:r>
              <a:rPr sz="2700" spc="-100" dirty="0">
                <a:solidFill>
                  <a:srgbClr val="18181A"/>
                </a:solidFill>
                <a:latin typeface="Verdana"/>
                <a:cs typeface="Verdana"/>
              </a:rPr>
              <a:t>ﬂexibility </a:t>
            </a:r>
            <a:r>
              <a:rPr sz="2700" spc="-95" dirty="0">
                <a:solidFill>
                  <a:srgbClr val="18181A"/>
                </a:solidFill>
                <a:latin typeface="Verdana"/>
                <a:cs typeface="Verdana"/>
              </a:rPr>
              <a:t>allows </a:t>
            </a:r>
            <a:r>
              <a:rPr sz="2700" spc="-80" dirty="0">
                <a:solidFill>
                  <a:srgbClr val="18181A"/>
                </a:solidFill>
                <a:latin typeface="Verdana"/>
                <a:cs typeface="Verdana"/>
              </a:rPr>
              <a:t>students </a:t>
            </a:r>
            <a:r>
              <a:rPr sz="2700" spc="-45" dirty="0">
                <a:solidFill>
                  <a:srgbClr val="18181A"/>
                </a:solidFill>
                <a:latin typeface="Verdana"/>
                <a:cs typeface="Verdana"/>
              </a:rPr>
              <a:t>to </a:t>
            </a:r>
            <a:r>
              <a:rPr sz="2700" spc="-90" dirty="0">
                <a:solidFill>
                  <a:srgbClr val="18181A"/>
                </a:solidFill>
                <a:latin typeface="Verdana"/>
                <a:cs typeface="Verdana"/>
              </a:rPr>
              <a:t>tailor </a:t>
            </a:r>
            <a:r>
              <a:rPr sz="2700" spc="-93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700" spc="-90" dirty="0">
                <a:solidFill>
                  <a:srgbClr val="18181A"/>
                </a:solidFill>
                <a:latin typeface="Verdana"/>
                <a:cs typeface="Verdana"/>
              </a:rPr>
              <a:t>their</a:t>
            </a:r>
            <a:r>
              <a:rPr sz="2700" spc="-37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700" spc="-75" dirty="0">
                <a:solidFill>
                  <a:srgbClr val="18181A"/>
                </a:solidFill>
                <a:latin typeface="Verdana"/>
                <a:cs typeface="Verdana"/>
              </a:rPr>
              <a:t>studies</a:t>
            </a:r>
            <a:r>
              <a:rPr sz="2700" spc="-37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700" spc="-75" dirty="0">
                <a:solidFill>
                  <a:srgbClr val="18181A"/>
                </a:solidFill>
                <a:latin typeface="Verdana"/>
                <a:cs typeface="Verdana"/>
              </a:rPr>
              <a:t>according</a:t>
            </a:r>
            <a:r>
              <a:rPr sz="2700" spc="-370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700" spc="-45" dirty="0">
                <a:solidFill>
                  <a:srgbClr val="18181A"/>
                </a:solidFill>
                <a:latin typeface="Verdana"/>
                <a:cs typeface="Verdana"/>
              </a:rPr>
              <a:t>to</a:t>
            </a:r>
            <a:r>
              <a:rPr sz="2700" spc="-37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700" spc="-90" dirty="0">
                <a:solidFill>
                  <a:srgbClr val="18181A"/>
                </a:solidFill>
                <a:latin typeface="Verdana"/>
                <a:cs typeface="Verdana"/>
              </a:rPr>
              <a:t>their</a:t>
            </a:r>
            <a:r>
              <a:rPr sz="2700" spc="-37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700" spc="-80" dirty="0">
                <a:solidFill>
                  <a:srgbClr val="18181A"/>
                </a:solidFill>
                <a:latin typeface="Verdana"/>
                <a:cs typeface="Verdana"/>
              </a:rPr>
              <a:t>interests</a:t>
            </a:r>
            <a:r>
              <a:rPr sz="2700" spc="-370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700" spc="-125" dirty="0">
                <a:solidFill>
                  <a:srgbClr val="18181A"/>
                </a:solidFill>
                <a:latin typeface="Verdana"/>
                <a:cs typeface="Verdana"/>
              </a:rPr>
              <a:t>and</a:t>
            </a:r>
            <a:r>
              <a:rPr sz="2700" spc="-37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700" spc="-85" dirty="0">
                <a:solidFill>
                  <a:srgbClr val="18181A"/>
                </a:solidFill>
                <a:latin typeface="Verdana"/>
                <a:cs typeface="Verdana"/>
              </a:rPr>
              <a:t>career </a:t>
            </a:r>
            <a:r>
              <a:rPr sz="2700" spc="-93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700" spc="-155" dirty="0">
                <a:solidFill>
                  <a:srgbClr val="18181A"/>
                </a:solidFill>
                <a:latin typeface="Verdana"/>
                <a:cs typeface="Verdana"/>
              </a:rPr>
              <a:t>a</a:t>
            </a:r>
            <a:r>
              <a:rPr sz="2700" spc="-35" dirty="0">
                <a:solidFill>
                  <a:srgbClr val="18181A"/>
                </a:solidFill>
                <a:latin typeface="Verdana"/>
                <a:cs typeface="Verdana"/>
              </a:rPr>
              <a:t>s</a:t>
            </a:r>
            <a:r>
              <a:rPr sz="2700" spc="-80" dirty="0">
                <a:solidFill>
                  <a:srgbClr val="18181A"/>
                </a:solidFill>
                <a:latin typeface="Verdana"/>
                <a:cs typeface="Verdana"/>
              </a:rPr>
              <a:t>p</a:t>
            </a:r>
            <a:r>
              <a:rPr sz="2700" spc="-105" dirty="0">
                <a:solidFill>
                  <a:srgbClr val="18181A"/>
                </a:solidFill>
                <a:latin typeface="Verdana"/>
                <a:cs typeface="Verdana"/>
              </a:rPr>
              <a:t>i</a:t>
            </a:r>
            <a:r>
              <a:rPr sz="2700" spc="-145" dirty="0">
                <a:solidFill>
                  <a:srgbClr val="18181A"/>
                </a:solidFill>
                <a:latin typeface="Verdana"/>
                <a:cs typeface="Verdana"/>
              </a:rPr>
              <a:t>r</a:t>
            </a:r>
            <a:r>
              <a:rPr sz="2700" spc="-190" dirty="0">
                <a:solidFill>
                  <a:srgbClr val="18181A"/>
                </a:solidFill>
                <a:latin typeface="Verdana"/>
                <a:cs typeface="Verdana"/>
              </a:rPr>
              <a:t>a</a:t>
            </a:r>
            <a:r>
              <a:rPr sz="2700" spc="-30" dirty="0">
                <a:solidFill>
                  <a:srgbClr val="18181A"/>
                </a:solidFill>
                <a:latin typeface="Verdana"/>
                <a:cs typeface="Verdana"/>
              </a:rPr>
              <a:t>t</a:t>
            </a:r>
            <a:r>
              <a:rPr sz="2700" spc="-105" dirty="0">
                <a:solidFill>
                  <a:srgbClr val="18181A"/>
                </a:solidFill>
                <a:latin typeface="Verdana"/>
                <a:cs typeface="Verdana"/>
              </a:rPr>
              <a:t>i</a:t>
            </a:r>
            <a:r>
              <a:rPr sz="2700" spc="-35" dirty="0">
                <a:solidFill>
                  <a:srgbClr val="18181A"/>
                </a:solidFill>
                <a:latin typeface="Verdana"/>
                <a:cs typeface="Verdana"/>
              </a:rPr>
              <a:t>o</a:t>
            </a:r>
            <a:r>
              <a:rPr sz="2700" spc="-145" dirty="0">
                <a:solidFill>
                  <a:srgbClr val="18181A"/>
                </a:solidFill>
                <a:latin typeface="Verdana"/>
                <a:cs typeface="Verdana"/>
              </a:rPr>
              <a:t>n</a:t>
            </a:r>
            <a:r>
              <a:rPr sz="2700" spc="-35" dirty="0">
                <a:solidFill>
                  <a:srgbClr val="18181A"/>
                </a:solidFill>
                <a:latin typeface="Verdana"/>
                <a:cs typeface="Verdana"/>
              </a:rPr>
              <a:t>s</a:t>
            </a:r>
            <a:r>
              <a:rPr sz="2700" spc="-415" dirty="0">
                <a:solidFill>
                  <a:srgbClr val="18181A"/>
                </a:solidFill>
                <a:latin typeface="Verdana"/>
                <a:cs typeface="Verdana"/>
              </a:rPr>
              <a:t>,</a:t>
            </a:r>
            <a:r>
              <a:rPr sz="2700" spc="-37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700" spc="15" dirty="0">
                <a:solidFill>
                  <a:srgbClr val="18181A"/>
                </a:solidFill>
                <a:latin typeface="Verdana"/>
                <a:cs typeface="Verdana"/>
              </a:rPr>
              <a:t>f</a:t>
            </a:r>
            <a:r>
              <a:rPr sz="2700" spc="-35" dirty="0">
                <a:solidFill>
                  <a:srgbClr val="18181A"/>
                </a:solidFill>
                <a:latin typeface="Verdana"/>
                <a:cs typeface="Verdana"/>
              </a:rPr>
              <a:t>o</a:t>
            </a:r>
            <a:r>
              <a:rPr sz="2700" spc="-70" dirty="0">
                <a:solidFill>
                  <a:srgbClr val="18181A"/>
                </a:solidFill>
                <a:latin typeface="Verdana"/>
                <a:cs typeface="Verdana"/>
              </a:rPr>
              <a:t>s</a:t>
            </a:r>
            <a:r>
              <a:rPr sz="2700" spc="-65" dirty="0">
                <a:solidFill>
                  <a:srgbClr val="18181A"/>
                </a:solidFill>
                <a:latin typeface="Verdana"/>
                <a:cs typeface="Verdana"/>
              </a:rPr>
              <a:t>t</a:t>
            </a:r>
            <a:r>
              <a:rPr sz="2700" spc="-50" dirty="0">
                <a:solidFill>
                  <a:srgbClr val="18181A"/>
                </a:solidFill>
                <a:latin typeface="Verdana"/>
                <a:cs typeface="Verdana"/>
              </a:rPr>
              <a:t>e</a:t>
            </a:r>
            <a:r>
              <a:rPr sz="2700" spc="-130" dirty="0">
                <a:solidFill>
                  <a:srgbClr val="18181A"/>
                </a:solidFill>
                <a:latin typeface="Verdana"/>
                <a:cs typeface="Verdana"/>
              </a:rPr>
              <a:t>r</a:t>
            </a:r>
            <a:r>
              <a:rPr sz="2700" spc="-105" dirty="0">
                <a:solidFill>
                  <a:srgbClr val="18181A"/>
                </a:solidFill>
                <a:latin typeface="Verdana"/>
                <a:cs typeface="Verdana"/>
              </a:rPr>
              <a:t>i</a:t>
            </a:r>
            <a:r>
              <a:rPr sz="2700" spc="-145" dirty="0">
                <a:solidFill>
                  <a:srgbClr val="18181A"/>
                </a:solidFill>
                <a:latin typeface="Verdana"/>
                <a:cs typeface="Verdana"/>
              </a:rPr>
              <a:t>n</a:t>
            </a:r>
            <a:r>
              <a:rPr sz="2700" spc="-65" dirty="0">
                <a:solidFill>
                  <a:srgbClr val="18181A"/>
                </a:solidFill>
                <a:latin typeface="Verdana"/>
                <a:cs typeface="Verdana"/>
              </a:rPr>
              <a:t>g</a:t>
            </a:r>
            <a:r>
              <a:rPr sz="2700" spc="-37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700" spc="-150" dirty="0">
                <a:solidFill>
                  <a:srgbClr val="18181A"/>
                </a:solidFill>
                <a:latin typeface="Verdana"/>
                <a:cs typeface="Verdana"/>
              </a:rPr>
              <a:t>a</a:t>
            </a:r>
            <a:r>
              <a:rPr sz="2700" spc="-37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700" spc="-120" dirty="0">
                <a:solidFill>
                  <a:srgbClr val="18181A"/>
                </a:solidFill>
                <a:latin typeface="Verdana"/>
                <a:cs typeface="Verdana"/>
              </a:rPr>
              <a:t>w</a:t>
            </a:r>
            <a:r>
              <a:rPr sz="2700" spc="-50" dirty="0">
                <a:solidFill>
                  <a:srgbClr val="18181A"/>
                </a:solidFill>
                <a:latin typeface="Verdana"/>
                <a:cs typeface="Verdana"/>
              </a:rPr>
              <a:t>e</a:t>
            </a:r>
            <a:r>
              <a:rPr sz="2700" spc="-105" dirty="0">
                <a:solidFill>
                  <a:srgbClr val="18181A"/>
                </a:solidFill>
                <a:latin typeface="Verdana"/>
                <a:cs typeface="Verdana"/>
              </a:rPr>
              <a:t>ll</a:t>
            </a:r>
            <a:r>
              <a:rPr sz="2700" spc="-204" dirty="0">
                <a:solidFill>
                  <a:srgbClr val="18181A"/>
                </a:solidFill>
                <a:latin typeface="Verdana"/>
                <a:cs typeface="Verdana"/>
              </a:rPr>
              <a:t>-</a:t>
            </a:r>
            <a:r>
              <a:rPr sz="2700" spc="-165" dirty="0">
                <a:solidFill>
                  <a:srgbClr val="18181A"/>
                </a:solidFill>
                <a:latin typeface="Verdana"/>
                <a:cs typeface="Verdana"/>
              </a:rPr>
              <a:t>r</a:t>
            </a:r>
            <a:r>
              <a:rPr sz="2700" spc="-35" dirty="0">
                <a:solidFill>
                  <a:srgbClr val="18181A"/>
                </a:solidFill>
                <a:latin typeface="Verdana"/>
                <a:cs typeface="Verdana"/>
              </a:rPr>
              <a:t>o</a:t>
            </a:r>
            <a:r>
              <a:rPr sz="2700" spc="-155" dirty="0">
                <a:solidFill>
                  <a:srgbClr val="18181A"/>
                </a:solidFill>
                <a:latin typeface="Verdana"/>
                <a:cs typeface="Verdana"/>
              </a:rPr>
              <a:t>u</a:t>
            </a:r>
            <a:r>
              <a:rPr sz="2700" spc="-145" dirty="0">
                <a:solidFill>
                  <a:srgbClr val="18181A"/>
                </a:solidFill>
                <a:latin typeface="Verdana"/>
                <a:cs typeface="Verdana"/>
              </a:rPr>
              <a:t>n</a:t>
            </a:r>
            <a:r>
              <a:rPr sz="2700" spc="-75" dirty="0">
                <a:solidFill>
                  <a:srgbClr val="18181A"/>
                </a:solidFill>
                <a:latin typeface="Verdana"/>
                <a:cs typeface="Verdana"/>
              </a:rPr>
              <a:t>d</a:t>
            </a:r>
            <a:r>
              <a:rPr sz="2700" spc="-50" dirty="0">
                <a:solidFill>
                  <a:srgbClr val="18181A"/>
                </a:solidFill>
                <a:latin typeface="Verdana"/>
                <a:cs typeface="Verdana"/>
              </a:rPr>
              <a:t>e</a:t>
            </a:r>
            <a:r>
              <a:rPr sz="2700" spc="-70" dirty="0">
                <a:solidFill>
                  <a:srgbClr val="18181A"/>
                </a:solidFill>
                <a:latin typeface="Verdana"/>
                <a:cs typeface="Verdana"/>
              </a:rPr>
              <a:t>d</a:t>
            </a:r>
            <a:r>
              <a:rPr sz="2700" spc="-37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700" spc="-50" dirty="0">
                <a:solidFill>
                  <a:srgbClr val="18181A"/>
                </a:solidFill>
                <a:latin typeface="Verdana"/>
                <a:cs typeface="Verdana"/>
              </a:rPr>
              <a:t>e</a:t>
            </a:r>
            <a:r>
              <a:rPr sz="2700" spc="-75" dirty="0">
                <a:solidFill>
                  <a:srgbClr val="18181A"/>
                </a:solidFill>
                <a:latin typeface="Verdana"/>
                <a:cs typeface="Verdana"/>
              </a:rPr>
              <a:t>d</a:t>
            </a:r>
            <a:r>
              <a:rPr sz="2700" spc="-155" dirty="0">
                <a:solidFill>
                  <a:srgbClr val="18181A"/>
                </a:solidFill>
                <a:latin typeface="Verdana"/>
                <a:cs typeface="Verdana"/>
              </a:rPr>
              <a:t>u</a:t>
            </a:r>
            <a:r>
              <a:rPr sz="2700" spc="45" dirty="0">
                <a:solidFill>
                  <a:srgbClr val="18181A"/>
                </a:solidFill>
                <a:latin typeface="Verdana"/>
                <a:cs typeface="Verdana"/>
              </a:rPr>
              <a:t>c</a:t>
            </a:r>
            <a:r>
              <a:rPr sz="2700" spc="-190" dirty="0">
                <a:solidFill>
                  <a:srgbClr val="18181A"/>
                </a:solidFill>
                <a:latin typeface="Verdana"/>
                <a:cs typeface="Verdana"/>
              </a:rPr>
              <a:t>a</a:t>
            </a:r>
            <a:r>
              <a:rPr sz="2700" spc="-30" dirty="0">
                <a:solidFill>
                  <a:srgbClr val="18181A"/>
                </a:solidFill>
                <a:latin typeface="Verdana"/>
                <a:cs typeface="Verdana"/>
              </a:rPr>
              <a:t>t</a:t>
            </a:r>
            <a:r>
              <a:rPr sz="2700" spc="-105" dirty="0">
                <a:solidFill>
                  <a:srgbClr val="18181A"/>
                </a:solidFill>
                <a:latin typeface="Verdana"/>
                <a:cs typeface="Verdana"/>
              </a:rPr>
              <a:t>i</a:t>
            </a:r>
            <a:r>
              <a:rPr sz="2700" spc="-35" dirty="0">
                <a:solidFill>
                  <a:srgbClr val="18181A"/>
                </a:solidFill>
                <a:latin typeface="Verdana"/>
                <a:cs typeface="Verdana"/>
              </a:rPr>
              <a:t>o</a:t>
            </a:r>
            <a:r>
              <a:rPr sz="2700" spc="-145" dirty="0">
                <a:solidFill>
                  <a:srgbClr val="18181A"/>
                </a:solidFill>
                <a:latin typeface="Verdana"/>
                <a:cs typeface="Verdana"/>
              </a:rPr>
              <a:t>n</a:t>
            </a:r>
            <a:r>
              <a:rPr sz="2700" spc="-420" dirty="0">
                <a:solidFill>
                  <a:srgbClr val="18181A"/>
                </a:solidFill>
                <a:latin typeface="Verdana"/>
                <a:cs typeface="Verdana"/>
              </a:rPr>
              <a:t>.</a:t>
            </a:r>
            <a:endParaRPr sz="2700" dirty="0">
              <a:latin typeface="Verdana"/>
              <a:cs typeface="Verdan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9104" y="2195512"/>
            <a:ext cx="5895974" cy="58959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79087" y="9123841"/>
            <a:ext cx="1208405" cy="266700"/>
          </a:xfrm>
          <a:custGeom>
            <a:avLst/>
            <a:gdLst/>
            <a:ahLst/>
            <a:cxnLst/>
            <a:rect l="l" t="t" r="r" b="b"/>
            <a:pathLst>
              <a:path w="1208405" h="266700">
                <a:moveTo>
                  <a:pt x="1208024" y="266699"/>
                </a:moveTo>
                <a:lnTo>
                  <a:pt x="0" y="266699"/>
                </a:lnTo>
                <a:lnTo>
                  <a:pt x="0" y="0"/>
                </a:lnTo>
                <a:lnTo>
                  <a:pt x="1208024" y="0"/>
                </a:lnTo>
                <a:lnTo>
                  <a:pt x="1208024" y="266699"/>
                </a:lnTo>
                <a:close/>
              </a:path>
            </a:pathLst>
          </a:custGeom>
          <a:solidFill>
            <a:srgbClr val="292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79087" y="8475840"/>
            <a:ext cx="1208405" cy="266700"/>
          </a:xfrm>
          <a:custGeom>
            <a:avLst/>
            <a:gdLst/>
            <a:ahLst/>
            <a:cxnLst/>
            <a:rect l="l" t="t" r="r" b="b"/>
            <a:pathLst>
              <a:path w="1208405" h="266700">
                <a:moveTo>
                  <a:pt x="1208024" y="266699"/>
                </a:moveTo>
                <a:lnTo>
                  <a:pt x="0" y="266699"/>
                </a:lnTo>
                <a:lnTo>
                  <a:pt x="0" y="0"/>
                </a:lnTo>
                <a:lnTo>
                  <a:pt x="1208024" y="0"/>
                </a:lnTo>
                <a:lnTo>
                  <a:pt x="1208024" y="266699"/>
                </a:lnTo>
                <a:close/>
              </a:path>
            </a:pathLst>
          </a:custGeom>
          <a:solidFill>
            <a:srgbClr val="575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079087" y="7828560"/>
            <a:ext cx="1208405" cy="266700"/>
          </a:xfrm>
          <a:custGeom>
            <a:avLst/>
            <a:gdLst/>
            <a:ahLst/>
            <a:cxnLst/>
            <a:rect l="l" t="t" r="r" b="b"/>
            <a:pathLst>
              <a:path w="1208405" h="266700">
                <a:moveTo>
                  <a:pt x="1208024" y="266699"/>
                </a:moveTo>
                <a:lnTo>
                  <a:pt x="0" y="266699"/>
                </a:lnTo>
                <a:lnTo>
                  <a:pt x="0" y="0"/>
                </a:lnTo>
                <a:lnTo>
                  <a:pt x="1208024" y="0"/>
                </a:lnTo>
                <a:lnTo>
                  <a:pt x="1208024" y="266699"/>
                </a:lnTo>
                <a:close/>
              </a:path>
            </a:pathLst>
          </a:custGeom>
          <a:solidFill>
            <a:srgbClr val="8680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392336" y="889180"/>
            <a:ext cx="895985" cy="5598160"/>
          </a:xfrm>
          <a:custGeom>
            <a:avLst/>
            <a:gdLst/>
            <a:ahLst/>
            <a:cxnLst/>
            <a:rect l="l" t="t" r="r" b="b"/>
            <a:pathLst>
              <a:path w="895984" h="5598160">
                <a:moveTo>
                  <a:pt x="895675" y="5597916"/>
                </a:moveTo>
                <a:lnTo>
                  <a:pt x="0" y="5597916"/>
                </a:lnTo>
                <a:lnTo>
                  <a:pt x="0" y="0"/>
                </a:lnTo>
                <a:lnTo>
                  <a:pt x="895675" y="0"/>
                </a:lnTo>
              </a:path>
            </a:pathLst>
          </a:custGeom>
          <a:ln w="76316">
            <a:solidFill>
              <a:srgbClr val="FFB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631440"/>
            <a:ext cx="5295265" cy="654685"/>
          </a:xfrm>
          <a:custGeom>
            <a:avLst/>
            <a:gdLst/>
            <a:ahLst/>
            <a:cxnLst/>
            <a:rect l="l" t="t" r="r" b="b"/>
            <a:pathLst>
              <a:path w="5295265" h="654684">
                <a:moveTo>
                  <a:pt x="5295175" y="0"/>
                </a:moveTo>
                <a:lnTo>
                  <a:pt x="0" y="0"/>
                </a:lnTo>
                <a:lnTo>
                  <a:pt x="0" y="654397"/>
                </a:lnTo>
                <a:lnTo>
                  <a:pt x="5295175" y="654397"/>
                </a:lnTo>
                <a:lnTo>
                  <a:pt x="5295175" y="0"/>
                </a:lnTo>
                <a:close/>
              </a:path>
            </a:pathLst>
          </a:custGeom>
          <a:solidFill>
            <a:srgbClr val="18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5802" y="2208631"/>
            <a:ext cx="5895974" cy="589165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91711" y="2120855"/>
            <a:ext cx="8321675" cy="9855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300" spc="170" dirty="0">
                <a:latin typeface="Verdana"/>
                <a:cs typeface="Verdana"/>
              </a:rPr>
              <a:t>C</a:t>
            </a:r>
            <a:r>
              <a:rPr sz="6300" spc="-555" dirty="0">
                <a:latin typeface="Verdana"/>
                <a:cs typeface="Verdana"/>
              </a:rPr>
              <a:t>a</a:t>
            </a:r>
            <a:r>
              <a:rPr sz="6300" spc="-725" dirty="0">
                <a:latin typeface="Verdana"/>
                <a:cs typeface="Verdana"/>
              </a:rPr>
              <a:t>r</a:t>
            </a:r>
            <a:r>
              <a:rPr sz="6300" spc="-425" dirty="0">
                <a:latin typeface="Verdana"/>
                <a:cs typeface="Verdana"/>
              </a:rPr>
              <a:t>e</a:t>
            </a:r>
            <a:r>
              <a:rPr sz="6300" spc="-420" dirty="0">
                <a:latin typeface="Verdana"/>
                <a:cs typeface="Verdana"/>
              </a:rPr>
              <a:t>e</a:t>
            </a:r>
            <a:r>
              <a:rPr sz="6300" spc="-560" dirty="0">
                <a:latin typeface="Verdana"/>
                <a:cs typeface="Verdana"/>
              </a:rPr>
              <a:t>r</a:t>
            </a:r>
            <a:r>
              <a:rPr sz="6300" spc="-695" dirty="0">
                <a:latin typeface="Verdana"/>
                <a:cs typeface="Verdana"/>
              </a:rPr>
              <a:t> </a:t>
            </a:r>
            <a:r>
              <a:rPr sz="6300" spc="-440" dirty="0">
                <a:latin typeface="Verdana"/>
                <a:cs typeface="Verdana"/>
              </a:rPr>
              <a:t>O</a:t>
            </a:r>
            <a:r>
              <a:rPr sz="6300" spc="-425" dirty="0">
                <a:latin typeface="Verdana"/>
                <a:cs typeface="Verdana"/>
              </a:rPr>
              <a:t>pp</a:t>
            </a:r>
            <a:r>
              <a:rPr sz="6300" spc="-470" dirty="0">
                <a:latin typeface="Verdana"/>
                <a:cs typeface="Verdana"/>
              </a:rPr>
              <a:t>o</a:t>
            </a:r>
            <a:r>
              <a:rPr sz="6300" spc="-390" dirty="0">
                <a:latin typeface="Verdana"/>
                <a:cs typeface="Verdana"/>
              </a:rPr>
              <a:t>r</a:t>
            </a:r>
            <a:r>
              <a:rPr sz="6300" spc="-425" dirty="0">
                <a:latin typeface="Verdana"/>
                <a:cs typeface="Verdana"/>
              </a:rPr>
              <a:t>t</a:t>
            </a:r>
            <a:r>
              <a:rPr sz="6300" spc="-580" dirty="0">
                <a:latin typeface="Verdana"/>
                <a:cs typeface="Verdana"/>
              </a:rPr>
              <a:t>u</a:t>
            </a:r>
            <a:r>
              <a:rPr sz="6300" spc="-575" dirty="0">
                <a:latin typeface="Verdana"/>
                <a:cs typeface="Verdana"/>
              </a:rPr>
              <a:t>n</a:t>
            </a:r>
            <a:r>
              <a:rPr sz="6300" spc="-445" dirty="0">
                <a:latin typeface="Verdana"/>
                <a:cs typeface="Verdana"/>
              </a:rPr>
              <a:t>i</a:t>
            </a:r>
            <a:r>
              <a:rPr sz="6300" spc="-425" dirty="0">
                <a:latin typeface="Verdana"/>
                <a:cs typeface="Verdana"/>
              </a:rPr>
              <a:t>t</a:t>
            </a:r>
            <a:r>
              <a:rPr sz="6300" spc="-445" dirty="0">
                <a:latin typeface="Verdana"/>
                <a:cs typeface="Verdana"/>
              </a:rPr>
              <a:t>i</a:t>
            </a:r>
            <a:r>
              <a:rPr sz="6300" spc="-420" dirty="0">
                <a:latin typeface="Verdana"/>
                <a:cs typeface="Verdana"/>
              </a:rPr>
              <a:t>e</a:t>
            </a:r>
            <a:r>
              <a:rPr sz="6300" spc="-200" dirty="0">
                <a:latin typeface="Verdana"/>
                <a:cs typeface="Verdana"/>
              </a:rPr>
              <a:t>s</a:t>
            </a:r>
            <a:endParaRPr sz="63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0750" y="3718269"/>
            <a:ext cx="8232140" cy="2050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5155" algn="ctr">
              <a:lnSpc>
                <a:spcPct val="100200"/>
              </a:lnSpc>
              <a:spcBef>
                <a:spcPts val="100"/>
              </a:spcBef>
            </a:pPr>
            <a:r>
              <a:rPr sz="2650" spc="20" dirty="0">
                <a:solidFill>
                  <a:srgbClr val="18181A"/>
                </a:solidFill>
                <a:latin typeface="Verdana"/>
                <a:cs typeface="Verdana"/>
              </a:rPr>
              <a:t>C</a:t>
            </a:r>
            <a:r>
              <a:rPr sz="2650" spc="-25" dirty="0">
                <a:solidFill>
                  <a:srgbClr val="18181A"/>
                </a:solidFill>
                <a:latin typeface="Verdana"/>
                <a:cs typeface="Verdana"/>
              </a:rPr>
              <a:t>o</a:t>
            </a:r>
            <a:r>
              <a:rPr sz="2650" spc="-175" dirty="0">
                <a:solidFill>
                  <a:srgbClr val="18181A"/>
                </a:solidFill>
                <a:latin typeface="Verdana"/>
                <a:cs typeface="Verdana"/>
              </a:rPr>
              <a:t>m</a:t>
            </a:r>
            <a:r>
              <a:rPr sz="2650" spc="-70" dirty="0">
                <a:solidFill>
                  <a:srgbClr val="18181A"/>
                </a:solidFill>
                <a:latin typeface="Verdana"/>
                <a:cs typeface="Verdana"/>
              </a:rPr>
              <a:t>p</a:t>
            </a:r>
            <a:r>
              <a:rPr sz="2650" spc="-100" dirty="0">
                <a:solidFill>
                  <a:srgbClr val="18181A"/>
                </a:solidFill>
                <a:latin typeface="Verdana"/>
                <a:cs typeface="Verdana"/>
              </a:rPr>
              <a:t>l</a:t>
            </a:r>
            <a:r>
              <a:rPr sz="2650" spc="-70" dirty="0">
                <a:solidFill>
                  <a:srgbClr val="18181A"/>
                </a:solidFill>
                <a:latin typeface="Verdana"/>
                <a:cs typeface="Verdana"/>
              </a:rPr>
              <a:t>e</a:t>
            </a:r>
            <a:r>
              <a:rPr sz="2650" spc="-20" dirty="0">
                <a:solidFill>
                  <a:srgbClr val="18181A"/>
                </a:solidFill>
                <a:latin typeface="Verdana"/>
                <a:cs typeface="Verdana"/>
              </a:rPr>
              <a:t>t</a:t>
            </a:r>
            <a:r>
              <a:rPr sz="2650" spc="-100" dirty="0">
                <a:solidFill>
                  <a:srgbClr val="18181A"/>
                </a:solidFill>
                <a:latin typeface="Verdana"/>
                <a:cs typeface="Verdana"/>
              </a:rPr>
              <a:t>i</a:t>
            </a:r>
            <a:r>
              <a:rPr sz="2650" spc="-130" dirty="0">
                <a:solidFill>
                  <a:srgbClr val="18181A"/>
                </a:solidFill>
                <a:latin typeface="Verdana"/>
                <a:cs typeface="Verdana"/>
              </a:rPr>
              <a:t>n</a:t>
            </a:r>
            <a:r>
              <a:rPr sz="2650" spc="-55" dirty="0">
                <a:solidFill>
                  <a:srgbClr val="18181A"/>
                </a:solidFill>
                <a:latin typeface="Verdana"/>
                <a:cs typeface="Verdana"/>
              </a:rPr>
              <a:t>g</a:t>
            </a:r>
            <a:r>
              <a:rPr sz="2650" spc="-36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650" spc="-20" dirty="0">
                <a:solidFill>
                  <a:srgbClr val="18181A"/>
                </a:solidFill>
                <a:latin typeface="Verdana"/>
                <a:cs typeface="Verdana"/>
              </a:rPr>
              <a:t>t</a:t>
            </a:r>
            <a:r>
              <a:rPr sz="2650" spc="-130" dirty="0">
                <a:solidFill>
                  <a:srgbClr val="18181A"/>
                </a:solidFill>
                <a:latin typeface="Verdana"/>
                <a:cs typeface="Verdana"/>
              </a:rPr>
              <a:t>h</a:t>
            </a:r>
            <a:r>
              <a:rPr sz="2650" spc="-35" dirty="0">
                <a:solidFill>
                  <a:srgbClr val="18181A"/>
                </a:solidFill>
                <a:latin typeface="Verdana"/>
                <a:cs typeface="Verdana"/>
              </a:rPr>
              <a:t>e</a:t>
            </a:r>
            <a:r>
              <a:rPr sz="2650" spc="-36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650" spc="-350" dirty="0">
                <a:latin typeface="Verdana"/>
                <a:cs typeface="Verdana"/>
              </a:rPr>
              <a:t>I</a:t>
            </a:r>
            <a:r>
              <a:rPr sz="2650" spc="-95" dirty="0">
                <a:latin typeface="Verdana"/>
                <a:cs typeface="Verdana"/>
              </a:rPr>
              <a:t>G</a:t>
            </a:r>
            <a:r>
              <a:rPr sz="2650" spc="20" dirty="0">
                <a:latin typeface="Verdana"/>
                <a:cs typeface="Verdana"/>
              </a:rPr>
              <a:t>C</a:t>
            </a:r>
            <a:r>
              <a:rPr sz="2650" spc="-114" dirty="0">
                <a:latin typeface="Verdana"/>
                <a:cs typeface="Verdana"/>
              </a:rPr>
              <a:t>S</a:t>
            </a:r>
            <a:r>
              <a:rPr sz="2650" spc="-10" dirty="0">
                <a:latin typeface="Verdana"/>
                <a:cs typeface="Verdana"/>
              </a:rPr>
              <a:t>E</a:t>
            </a:r>
            <a:r>
              <a:rPr sz="2650" spc="-365" dirty="0">
                <a:latin typeface="Verdana"/>
                <a:cs typeface="Verdana"/>
              </a:rPr>
              <a:t> </a:t>
            </a:r>
            <a:r>
              <a:rPr sz="2650" spc="-25" dirty="0">
                <a:solidFill>
                  <a:srgbClr val="18181A"/>
                </a:solidFill>
                <a:latin typeface="Verdana"/>
                <a:cs typeface="Verdana"/>
              </a:rPr>
              <a:t>o</a:t>
            </a:r>
            <a:r>
              <a:rPr sz="2650" spc="-70" dirty="0">
                <a:solidFill>
                  <a:srgbClr val="18181A"/>
                </a:solidFill>
                <a:latin typeface="Verdana"/>
                <a:cs typeface="Verdana"/>
              </a:rPr>
              <a:t>p</a:t>
            </a:r>
            <a:r>
              <a:rPr sz="2650" spc="-40" dirty="0">
                <a:solidFill>
                  <a:srgbClr val="18181A"/>
                </a:solidFill>
                <a:latin typeface="Verdana"/>
                <a:cs typeface="Verdana"/>
              </a:rPr>
              <a:t>e</a:t>
            </a:r>
            <a:r>
              <a:rPr sz="2650" spc="-130" dirty="0">
                <a:solidFill>
                  <a:srgbClr val="18181A"/>
                </a:solidFill>
                <a:latin typeface="Verdana"/>
                <a:cs typeface="Verdana"/>
              </a:rPr>
              <a:t>n</a:t>
            </a:r>
            <a:r>
              <a:rPr sz="2650" spc="-20" dirty="0">
                <a:solidFill>
                  <a:srgbClr val="18181A"/>
                </a:solidFill>
                <a:latin typeface="Verdana"/>
                <a:cs typeface="Verdana"/>
              </a:rPr>
              <a:t>s</a:t>
            </a:r>
            <a:r>
              <a:rPr sz="2650" spc="-36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650" spc="-65" dirty="0">
                <a:solidFill>
                  <a:srgbClr val="18181A"/>
                </a:solidFill>
                <a:latin typeface="Verdana"/>
                <a:cs typeface="Verdana"/>
              </a:rPr>
              <a:t>d</a:t>
            </a:r>
            <a:r>
              <a:rPr sz="2650" spc="-25" dirty="0">
                <a:solidFill>
                  <a:srgbClr val="18181A"/>
                </a:solidFill>
                <a:latin typeface="Verdana"/>
                <a:cs typeface="Verdana"/>
              </a:rPr>
              <a:t>oo</a:t>
            </a:r>
            <a:r>
              <a:rPr sz="2650" spc="-145" dirty="0">
                <a:solidFill>
                  <a:srgbClr val="18181A"/>
                </a:solidFill>
                <a:latin typeface="Verdana"/>
                <a:cs typeface="Verdana"/>
              </a:rPr>
              <a:t>r</a:t>
            </a:r>
            <a:r>
              <a:rPr sz="2650" spc="-20" dirty="0">
                <a:solidFill>
                  <a:srgbClr val="18181A"/>
                </a:solidFill>
                <a:latin typeface="Verdana"/>
                <a:cs typeface="Verdana"/>
              </a:rPr>
              <a:t>s</a:t>
            </a:r>
            <a:r>
              <a:rPr sz="2650" spc="-36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650" spc="-50" dirty="0">
                <a:solidFill>
                  <a:srgbClr val="18181A"/>
                </a:solidFill>
                <a:latin typeface="Verdana"/>
                <a:cs typeface="Verdana"/>
              </a:rPr>
              <a:t>t</a:t>
            </a:r>
            <a:r>
              <a:rPr sz="2650" spc="-20" dirty="0">
                <a:solidFill>
                  <a:srgbClr val="18181A"/>
                </a:solidFill>
                <a:latin typeface="Verdana"/>
                <a:cs typeface="Verdana"/>
              </a:rPr>
              <a:t>o</a:t>
            </a:r>
            <a:r>
              <a:rPr sz="2650" spc="-36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650" spc="-130" dirty="0">
                <a:solidFill>
                  <a:srgbClr val="18181A"/>
                </a:solidFill>
                <a:latin typeface="Verdana"/>
                <a:cs typeface="Verdana"/>
              </a:rPr>
              <a:t>n</a:t>
            </a:r>
            <a:r>
              <a:rPr sz="2650" spc="-145" dirty="0">
                <a:solidFill>
                  <a:srgbClr val="18181A"/>
                </a:solidFill>
                <a:latin typeface="Verdana"/>
                <a:cs typeface="Verdana"/>
              </a:rPr>
              <a:t>u</a:t>
            </a:r>
            <a:r>
              <a:rPr sz="2650" spc="-175" dirty="0">
                <a:solidFill>
                  <a:srgbClr val="18181A"/>
                </a:solidFill>
                <a:latin typeface="Verdana"/>
                <a:cs typeface="Verdana"/>
              </a:rPr>
              <a:t>m</a:t>
            </a:r>
            <a:r>
              <a:rPr sz="2650" spc="-40" dirty="0">
                <a:solidFill>
                  <a:srgbClr val="18181A"/>
                </a:solidFill>
                <a:latin typeface="Verdana"/>
                <a:cs typeface="Verdana"/>
              </a:rPr>
              <a:t>e</a:t>
            </a:r>
            <a:r>
              <a:rPr sz="2650" spc="-150" dirty="0">
                <a:solidFill>
                  <a:srgbClr val="18181A"/>
                </a:solidFill>
                <a:latin typeface="Verdana"/>
                <a:cs typeface="Verdana"/>
              </a:rPr>
              <a:t>r</a:t>
            </a:r>
            <a:r>
              <a:rPr sz="2650" spc="-25" dirty="0">
                <a:solidFill>
                  <a:srgbClr val="18181A"/>
                </a:solidFill>
                <a:latin typeface="Verdana"/>
                <a:cs typeface="Verdana"/>
              </a:rPr>
              <a:t>o</a:t>
            </a:r>
            <a:r>
              <a:rPr sz="2650" spc="-145" dirty="0">
                <a:solidFill>
                  <a:srgbClr val="18181A"/>
                </a:solidFill>
                <a:latin typeface="Verdana"/>
                <a:cs typeface="Verdana"/>
              </a:rPr>
              <a:t>u</a:t>
            </a:r>
            <a:r>
              <a:rPr sz="2650" spc="-15" dirty="0">
                <a:solidFill>
                  <a:srgbClr val="18181A"/>
                </a:solidFill>
                <a:latin typeface="Verdana"/>
                <a:cs typeface="Verdana"/>
              </a:rPr>
              <a:t>s  </a:t>
            </a:r>
            <a:r>
              <a:rPr sz="2650" spc="-70" dirty="0">
                <a:latin typeface="Verdana"/>
                <a:cs typeface="Verdana"/>
              </a:rPr>
              <a:t>career</a:t>
            </a:r>
            <a:r>
              <a:rPr sz="2650" spc="-365" dirty="0">
                <a:latin typeface="Verdana"/>
                <a:cs typeface="Verdana"/>
              </a:rPr>
              <a:t> </a:t>
            </a:r>
            <a:r>
              <a:rPr sz="2650" spc="-95" dirty="0">
                <a:latin typeface="Verdana"/>
                <a:cs typeface="Verdana"/>
              </a:rPr>
              <a:t>opportunities</a:t>
            </a:r>
            <a:r>
              <a:rPr sz="2650" spc="-95" dirty="0">
                <a:solidFill>
                  <a:srgbClr val="18181A"/>
                </a:solidFill>
                <a:latin typeface="Verdana"/>
                <a:cs typeface="Verdana"/>
              </a:rPr>
              <a:t>.</a:t>
            </a:r>
            <a:r>
              <a:rPr sz="2650" spc="-36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650" spc="-95" dirty="0">
                <a:solidFill>
                  <a:srgbClr val="18181A"/>
                </a:solidFill>
                <a:latin typeface="Verdana"/>
                <a:cs typeface="Verdana"/>
              </a:rPr>
              <a:t>Graduates</a:t>
            </a:r>
            <a:r>
              <a:rPr sz="2650" spc="-36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650" spc="-110" dirty="0">
                <a:solidFill>
                  <a:srgbClr val="18181A"/>
                </a:solidFill>
                <a:latin typeface="Verdana"/>
                <a:cs typeface="Verdana"/>
              </a:rPr>
              <a:t>are</a:t>
            </a:r>
            <a:r>
              <a:rPr sz="2650" spc="-36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650" spc="-60" dirty="0">
                <a:solidFill>
                  <a:srgbClr val="18181A"/>
                </a:solidFill>
                <a:latin typeface="Verdana"/>
                <a:cs typeface="Verdana"/>
              </a:rPr>
              <a:t>better</a:t>
            </a:r>
            <a:r>
              <a:rPr sz="2650" spc="-36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650" spc="-90" dirty="0">
                <a:solidFill>
                  <a:srgbClr val="18181A"/>
                </a:solidFill>
                <a:latin typeface="Verdana"/>
                <a:cs typeface="Verdana"/>
              </a:rPr>
              <a:t>prepared </a:t>
            </a:r>
            <a:r>
              <a:rPr sz="2650" spc="-8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650" spc="20" dirty="0">
                <a:solidFill>
                  <a:srgbClr val="18181A"/>
                </a:solidFill>
                <a:latin typeface="Verdana"/>
                <a:cs typeface="Verdana"/>
              </a:rPr>
              <a:t>f</a:t>
            </a:r>
            <a:r>
              <a:rPr sz="2650" spc="-25" dirty="0">
                <a:solidFill>
                  <a:srgbClr val="18181A"/>
                </a:solidFill>
                <a:latin typeface="Verdana"/>
                <a:cs typeface="Verdana"/>
              </a:rPr>
              <a:t>o</a:t>
            </a:r>
            <a:r>
              <a:rPr sz="2650" spc="-114" dirty="0">
                <a:solidFill>
                  <a:srgbClr val="18181A"/>
                </a:solidFill>
                <a:latin typeface="Verdana"/>
                <a:cs typeface="Verdana"/>
              </a:rPr>
              <a:t>r</a:t>
            </a:r>
            <a:r>
              <a:rPr sz="2650" spc="-36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650" spc="-130" dirty="0">
                <a:latin typeface="Verdana"/>
                <a:cs typeface="Verdana"/>
              </a:rPr>
              <a:t>h</a:t>
            </a:r>
            <a:r>
              <a:rPr sz="2650" spc="-100" dirty="0">
                <a:latin typeface="Verdana"/>
                <a:cs typeface="Verdana"/>
              </a:rPr>
              <a:t>i</a:t>
            </a:r>
            <a:r>
              <a:rPr sz="2650" spc="-60" dirty="0">
                <a:latin typeface="Verdana"/>
                <a:cs typeface="Verdana"/>
              </a:rPr>
              <a:t>g</a:t>
            </a:r>
            <a:r>
              <a:rPr sz="2650" spc="-130" dirty="0">
                <a:latin typeface="Verdana"/>
                <a:cs typeface="Verdana"/>
              </a:rPr>
              <a:t>h</a:t>
            </a:r>
            <a:r>
              <a:rPr sz="2650" spc="-40" dirty="0">
                <a:latin typeface="Verdana"/>
                <a:cs typeface="Verdana"/>
              </a:rPr>
              <a:t>e</a:t>
            </a:r>
            <a:r>
              <a:rPr sz="2650" spc="-114" dirty="0">
                <a:latin typeface="Verdana"/>
                <a:cs typeface="Verdana"/>
              </a:rPr>
              <a:t>r</a:t>
            </a:r>
            <a:r>
              <a:rPr sz="2650" spc="-365" dirty="0">
                <a:latin typeface="Verdana"/>
                <a:cs typeface="Verdana"/>
              </a:rPr>
              <a:t> </a:t>
            </a:r>
            <a:r>
              <a:rPr sz="2650" spc="-40" dirty="0">
                <a:latin typeface="Verdana"/>
                <a:cs typeface="Verdana"/>
              </a:rPr>
              <a:t>e</a:t>
            </a:r>
            <a:r>
              <a:rPr sz="2650" spc="-65" dirty="0">
                <a:latin typeface="Verdana"/>
                <a:cs typeface="Verdana"/>
              </a:rPr>
              <a:t>d</a:t>
            </a:r>
            <a:r>
              <a:rPr sz="2650" spc="-145" dirty="0">
                <a:latin typeface="Verdana"/>
                <a:cs typeface="Verdana"/>
              </a:rPr>
              <a:t>u</a:t>
            </a:r>
            <a:r>
              <a:rPr sz="2650" spc="55" dirty="0">
                <a:latin typeface="Verdana"/>
                <a:cs typeface="Verdana"/>
              </a:rPr>
              <a:t>c</a:t>
            </a:r>
            <a:r>
              <a:rPr sz="2650" spc="-170" dirty="0">
                <a:latin typeface="Verdana"/>
                <a:cs typeface="Verdana"/>
              </a:rPr>
              <a:t>a</a:t>
            </a:r>
            <a:r>
              <a:rPr sz="2650" spc="-20" dirty="0">
                <a:latin typeface="Verdana"/>
                <a:cs typeface="Verdana"/>
              </a:rPr>
              <a:t>t</a:t>
            </a:r>
            <a:r>
              <a:rPr sz="2650" spc="-100" dirty="0">
                <a:latin typeface="Verdana"/>
                <a:cs typeface="Verdana"/>
              </a:rPr>
              <a:t>i</a:t>
            </a:r>
            <a:r>
              <a:rPr sz="2650" spc="-25" dirty="0">
                <a:latin typeface="Verdana"/>
                <a:cs typeface="Verdana"/>
              </a:rPr>
              <a:t>o</a:t>
            </a:r>
            <a:r>
              <a:rPr sz="2650" spc="-125" dirty="0">
                <a:latin typeface="Verdana"/>
                <a:cs typeface="Verdana"/>
              </a:rPr>
              <a:t>n</a:t>
            </a:r>
            <a:r>
              <a:rPr sz="2650" spc="-365" dirty="0">
                <a:latin typeface="Verdana"/>
                <a:cs typeface="Verdana"/>
              </a:rPr>
              <a:t> </a:t>
            </a:r>
            <a:r>
              <a:rPr sz="2650" spc="-140" dirty="0">
                <a:solidFill>
                  <a:srgbClr val="18181A"/>
                </a:solidFill>
                <a:latin typeface="Verdana"/>
                <a:cs typeface="Verdana"/>
              </a:rPr>
              <a:t>a</a:t>
            </a:r>
            <a:r>
              <a:rPr sz="2650" spc="-130" dirty="0">
                <a:solidFill>
                  <a:srgbClr val="18181A"/>
                </a:solidFill>
                <a:latin typeface="Verdana"/>
                <a:cs typeface="Verdana"/>
              </a:rPr>
              <a:t>n</a:t>
            </a:r>
            <a:r>
              <a:rPr sz="2650" spc="-60" dirty="0">
                <a:solidFill>
                  <a:srgbClr val="18181A"/>
                </a:solidFill>
                <a:latin typeface="Verdana"/>
                <a:cs typeface="Verdana"/>
              </a:rPr>
              <a:t>d</a:t>
            </a:r>
            <a:r>
              <a:rPr sz="2650" spc="-36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650" spc="55" dirty="0">
                <a:solidFill>
                  <a:srgbClr val="18181A"/>
                </a:solidFill>
                <a:latin typeface="Verdana"/>
                <a:cs typeface="Verdana"/>
              </a:rPr>
              <a:t>c</a:t>
            </a:r>
            <a:r>
              <a:rPr sz="2650" spc="-140" dirty="0">
                <a:solidFill>
                  <a:srgbClr val="18181A"/>
                </a:solidFill>
                <a:latin typeface="Verdana"/>
                <a:cs typeface="Verdana"/>
              </a:rPr>
              <a:t>a</a:t>
            </a:r>
            <a:r>
              <a:rPr sz="2650" spc="-125" dirty="0">
                <a:solidFill>
                  <a:srgbClr val="18181A"/>
                </a:solidFill>
                <a:latin typeface="Verdana"/>
                <a:cs typeface="Verdana"/>
              </a:rPr>
              <a:t>n</a:t>
            </a:r>
            <a:r>
              <a:rPr sz="2650" spc="-36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650" spc="-70" dirty="0">
                <a:solidFill>
                  <a:srgbClr val="18181A"/>
                </a:solidFill>
                <a:latin typeface="Verdana"/>
                <a:cs typeface="Verdana"/>
              </a:rPr>
              <a:t>p</a:t>
            </a:r>
            <a:r>
              <a:rPr sz="2650" spc="-145" dirty="0">
                <a:solidFill>
                  <a:srgbClr val="18181A"/>
                </a:solidFill>
                <a:latin typeface="Verdana"/>
                <a:cs typeface="Verdana"/>
              </a:rPr>
              <a:t>ur</a:t>
            </a:r>
            <a:r>
              <a:rPr sz="2650" spc="-25" dirty="0">
                <a:solidFill>
                  <a:srgbClr val="18181A"/>
                </a:solidFill>
                <a:latin typeface="Verdana"/>
                <a:cs typeface="Verdana"/>
              </a:rPr>
              <a:t>s</a:t>
            </a:r>
            <a:r>
              <a:rPr sz="2650" spc="-145" dirty="0">
                <a:solidFill>
                  <a:srgbClr val="18181A"/>
                </a:solidFill>
                <a:latin typeface="Verdana"/>
                <a:cs typeface="Verdana"/>
              </a:rPr>
              <a:t>u</a:t>
            </a:r>
            <a:r>
              <a:rPr sz="2650" spc="-35" dirty="0">
                <a:solidFill>
                  <a:srgbClr val="18181A"/>
                </a:solidFill>
                <a:latin typeface="Verdana"/>
                <a:cs typeface="Verdana"/>
              </a:rPr>
              <a:t>e</a:t>
            </a:r>
            <a:r>
              <a:rPr sz="2650" spc="-36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650" spc="55" dirty="0">
                <a:solidFill>
                  <a:srgbClr val="18181A"/>
                </a:solidFill>
                <a:latin typeface="Verdana"/>
                <a:cs typeface="Verdana"/>
              </a:rPr>
              <a:t>c</a:t>
            </a:r>
            <a:r>
              <a:rPr sz="2650" spc="-140" dirty="0">
                <a:solidFill>
                  <a:srgbClr val="18181A"/>
                </a:solidFill>
                <a:latin typeface="Verdana"/>
                <a:cs typeface="Verdana"/>
              </a:rPr>
              <a:t>a</a:t>
            </a:r>
            <a:r>
              <a:rPr sz="2650" spc="-150" dirty="0">
                <a:solidFill>
                  <a:srgbClr val="18181A"/>
                </a:solidFill>
                <a:latin typeface="Verdana"/>
                <a:cs typeface="Verdana"/>
              </a:rPr>
              <a:t>r</a:t>
            </a:r>
            <a:r>
              <a:rPr sz="2650" spc="-40" dirty="0">
                <a:solidFill>
                  <a:srgbClr val="18181A"/>
                </a:solidFill>
                <a:latin typeface="Verdana"/>
                <a:cs typeface="Verdana"/>
              </a:rPr>
              <a:t>ee</a:t>
            </a:r>
            <a:r>
              <a:rPr sz="2650" spc="-145" dirty="0">
                <a:solidFill>
                  <a:srgbClr val="18181A"/>
                </a:solidFill>
                <a:latin typeface="Verdana"/>
                <a:cs typeface="Verdana"/>
              </a:rPr>
              <a:t>r</a:t>
            </a:r>
            <a:r>
              <a:rPr sz="2650" spc="-20" dirty="0">
                <a:solidFill>
                  <a:srgbClr val="18181A"/>
                </a:solidFill>
                <a:latin typeface="Verdana"/>
                <a:cs typeface="Verdana"/>
              </a:rPr>
              <a:t>s</a:t>
            </a:r>
            <a:r>
              <a:rPr sz="2650" spc="-36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650" spc="-100" dirty="0">
                <a:solidFill>
                  <a:srgbClr val="18181A"/>
                </a:solidFill>
                <a:latin typeface="Verdana"/>
                <a:cs typeface="Verdana"/>
              </a:rPr>
              <a:t>i</a:t>
            </a:r>
            <a:r>
              <a:rPr sz="2650" spc="-90" dirty="0">
                <a:solidFill>
                  <a:srgbClr val="18181A"/>
                </a:solidFill>
                <a:latin typeface="Verdana"/>
                <a:cs typeface="Verdana"/>
              </a:rPr>
              <a:t>n  </a:t>
            </a:r>
            <a:r>
              <a:rPr sz="2650" spc="-85" dirty="0">
                <a:solidFill>
                  <a:srgbClr val="18181A"/>
                </a:solidFill>
                <a:latin typeface="Verdana"/>
                <a:cs typeface="Verdana"/>
              </a:rPr>
              <a:t>diverse </a:t>
            </a:r>
            <a:r>
              <a:rPr sz="2650" spc="-50" dirty="0">
                <a:solidFill>
                  <a:srgbClr val="18181A"/>
                </a:solidFill>
                <a:latin typeface="Verdana"/>
                <a:cs typeface="Verdana"/>
              </a:rPr>
              <a:t>ﬁelds </a:t>
            </a:r>
            <a:r>
              <a:rPr sz="2650" spc="-60" dirty="0">
                <a:solidFill>
                  <a:srgbClr val="18181A"/>
                </a:solidFill>
                <a:latin typeface="Verdana"/>
                <a:cs typeface="Verdana"/>
              </a:rPr>
              <a:t>such </a:t>
            </a:r>
            <a:r>
              <a:rPr sz="2650" spc="-80" dirty="0">
                <a:solidFill>
                  <a:srgbClr val="18181A"/>
                </a:solidFill>
                <a:latin typeface="Verdana"/>
                <a:cs typeface="Verdana"/>
              </a:rPr>
              <a:t>as </a:t>
            </a:r>
            <a:r>
              <a:rPr sz="2650" spc="-114" dirty="0">
                <a:solidFill>
                  <a:srgbClr val="18181A"/>
                </a:solidFill>
                <a:latin typeface="Verdana"/>
                <a:cs typeface="Verdana"/>
              </a:rPr>
              <a:t>engineering, </a:t>
            </a:r>
            <a:r>
              <a:rPr sz="2650" spc="-110" dirty="0">
                <a:solidFill>
                  <a:srgbClr val="18181A"/>
                </a:solidFill>
                <a:latin typeface="Verdana"/>
                <a:cs typeface="Verdana"/>
              </a:rPr>
              <a:t>medicine, </a:t>
            </a:r>
            <a:r>
              <a:rPr sz="2650" spc="-105" dirty="0">
                <a:solidFill>
                  <a:srgbClr val="18181A"/>
                </a:solidFill>
                <a:latin typeface="Verdana"/>
                <a:cs typeface="Verdana"/>
              </a:rPr>
              <a:t> business,</a:t>
            </a:r>
            <a:r>
              <a:rPr sz="2650" spc="-36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650" spc="-110" dirty="0">
                <a:solidFill>
                  <a:srgbClr val="18181A"/>
                </a:solidFill>
                <a:latin typeface="Verdana"/>
                <a:cs typeface="Verdana"/>
              </a:rPr>
              <a:t>and</a:t>
            </a:r>
            <a:r>
              <a:rPr sz="2650" spc="-360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650" spc="-65" dirty="0">
                <a:solidFill>
                  <a:srgbClr val="18181A"/>
                </a:solidFill>
                <a:latin typeface="Verdana"/>
                <a:cs typeface="Verdana"/>
              </a:rPr>
              <a:t>the</a:t>
            </a:r>
            <a:r>
              <a:rPr sz="2650" spc="-360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650" spc="-145" dirty="0">
                <a:solidFill>
                  <a:srgbClr val="18181A"/>
                </a:solidFill>
                <a:latin typeface="Verdana"/>
                <a:cs typeface="Verdana"/>
              </a:rPr>
              <a:t>arts,</a:t>
            </a:r>
            <a:r>
              <a:rPr sz="2650" spc="-360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650" spc="-90" dirty="0">
                <a:solidFill>
                  <a:srgbClr val="18181A"/>
                </a:solidFill>
                <a:latin typeface="Verdana"/>
                <a:cs typeface="Verdana"/>
              </a:rPr>
              <a:t>enhancing</a:t>
            </a:r>
            <a:r>
              <a:rPr sz="2650" spc="-360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650" spc="-80" dirty="0">
                <a:solidFill>
                  <a:srgbClr val="18181A"/>
                </a:solidFill>
                <a:latin typeface="Verdana"/>
                <a:cs typeface="Verdana"/>
              </a:rPr>
              <a:t>their</a:t>
            </a:r>
            <a:r>
              <a:rPr sz="2650" spc="-36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650" spc="-140" dirty="0">
                <a:solidFill>
                  <a:srgbClr val="18181A"/>
                </a:solidFill>
                <a:latin typeface="Verdana"/>
                <a:cs typeface="Verdana"/>
              </a:rPr>
              <a:t>employability.</a:t>
            </a:r>
            <a:endParaRPr sz="26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C2C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19" y="1065259"/>
            <a:ext cx="17127220" cy="8157209"/>
            <a:chOff x="719" y="1065259"/>
            <a:chExt cx="17127220" cy="8157209"/>
          </a:xfrm>
        </p:grpSpPr>
        <p:sp>
          <p:nvSpPr>
            <p:cNvPr id="4" name="object 4"/>
            <p:cNvSpPr/>
            <p:nvPr/>
          </p:nvSpPr>
          <p:spPr>
            <a:xfrm>
              <a:off x="8866804" y="1084338"/>
              <a:ext cx="8242300" cy="8119109"/>
            </a:xfrm>
            <a:custGeom>
              <a:avLst/>
              <a:gdLst/>
              <a:ahLst/>
              <a:cxnLst/>
              <a:rect l="l" t="t" r="r" b="b"/>
              <a:pathLst>
                <a:path w="8242300" h="8119109">
                  <a:moveTo>
                    <a:pt x="4120570" y="0"/>
                  </a:moveTo>
                  <a:lnTo>
                    <a:pt x="8241712" y="0"/>
                  </a:lnTo>
                  <a:lnTo>
                    <a:pt x="8241712" y="8118647"/>
                  </a:lnTo>
                  <a:lnTo>
                    <a:pt x="0" y="8118647"/>
                  </a:lnTo>
                  <a:lnTo>
                    <a:pt x="0" y="0"/>
                  </a:lnTo>
                  <a:lnTo>
                    <a:pt x="4120570" y="0"/>
                  </a:lnTo>
                  <a:close/>
                </a:path>
              </a:pathLst>
            </a:custGeom>
            <a:ln w="38159">
              <a:solidFill>
                <a:srgbClr val="2928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9" y="1848955"/>
              <a:ext cx="16861155" cy="6589395"/>
            </a:xfrm>
            <a:custGeom>
              <a:avLst/>
              <a:gdLst/>
              <a:ahLst/>
              <a:cxnLst/>
              <a:rect l="l" t="t" r="r" b="b"/>
              <a:pathLst>
                <a:path w="16861155" h="6589395">
                  <a:moveTo>
                    <a:pt x="16860943" y="0"/>
                  </a:moveTo>
                  <a:lnTo>
                    <a:pt x="8430442" y="0"/>
                  </a:lnTo>
                  <a:lnTo>
                    <a:pt x="0" y="0"/>
                  </a:lnTo>
                  <a:lnTo>
                    <a:pt x="0" y="6589369"/>
                  </a:lnTo>
                  <a:lnTo>
                    <a:pt x="16860943" y="6589369"/>
                  </a:lnTo>
                  <a:lnTo>
                    <a:pt x="168609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5528287" y="9557279"/>
            <a:ext cx="1590040" cy="394970"/>
            <a:chOff x="15528287" y="9557279"/>
            <a:chExt cx="1590040" cy="394970"/>
          </a:xfrm>
        </p:grpSpPr>
        <p:sp>
          <p:nvSpPr>
            <p:cNvPr id="7" name="object 7"/>
            <p:cNvSpPr/>
            <p:nvPr/>
          </p:nvSpPr>
          <p:spPr>
            <a:xfrm>
              <a:off x="16883888" y="9566639"/>
              <a:ext cx="224790" cy="375920"/>
            </a:xfrm>
            <a:custGeom>
              <a:avLst/>
              <a:gdLst/>
              <a:ahLst/>
              <a:cxnLst/>
              <a:rect l="l" t="t" r="r" b="b"/>
              <a:pathLst>
                <a:path w="224790" h="375920">
                  <a:moveTo>
                    <a:pt x="224663" y="0"/>
                  </a:moveTo>
                  <a:lnTo>
                    <a:pt x="192278" y="0"/>
                  </a:lnTo>
                  <a:lnTo>
                    <a:pt x="0" y="375820"/>
                  </a:lnTo>
                  <a:lnTo>
                    <a:pt x="33147" y="375820"/>
                  </a:lnTo>
                  <a:lnTo>
                    <a:pt x="224663" y="0"/>
                  </a:lnTo>
                  <a:close/>
                </a:path>
              </a:pathLst>
            </a:custGeom>
            <a:solidFill>
              <a:srgbClr val="181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883948" y="9566638"/>
              <a:ext cx="224790" cy="375920"/>
            </a:xfrm>
            <a:custGeom>
              <a:avLst/>
              <a:gdLst/>
              <a:ahLst/>
              <a:cxnLst/>
              <a:rect l="l" t="t" r="r" b="b"/>
              <a:pathLst>
                <a:path w="224790" h="375920">
                  <a:moveTo>
                    <a:pt x="224531" y="0"/>
                  </a:moveTo>
                  <a:lnTo>
                    <a:pt x="33019" y="375822"/>
                  </a:lnTo>
                  <a:lnTo>
                    <a:pt x="0" y="375822"/>
                  </a:lnTo>
                  <a:lnTo>
                    <a:pt x="192147" y="0"/>
                  </a:lnTo>
                  <a:lnTo>
                    <a:pt x="224531" y="0"/>
                  </a:lnTo>
                  <a:close/>
                </a:path>
              </a:pathLst>
            </a:custGeom>
            <a:ln w="18718">
              <a:solidFill>
                <a:srgbClr val="1818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659225" y="9566639"/>
              <a:ext cx="224790" cy="375920"/>
            </a:xfrm>
            <a:custGeom>
              <a:avLst/>
              <a:gdLst/>
              <a:ahLst/>
              <a:cxnLst/>
              <a:rect l="l" t="t" r="r" b="b"/>
              <a:pathLst>
                <a:path w="224790" h="375920">
                  <a:moveTo>
                    <a:pt x="224663" y="0"/>
                  </a:moveTo>
                  <a:lnTo>
                    <a:pt x="192278" y="0"/>
                  </a:lnTo>
                  <a:lnTo>
                    <a:pt x="0" y="375820"/>
                  </a:lnTo>
                  <a:lnTo>
                    <a:pt x="33147" y="375820"/>
                  </a:lnTo>
                  <a:lnTo>
                    <a:pt x="224663" y="0"/>
                  </a:lnTo>
                  <a:close/>
                </a:path>
              </a:pathLst>
            </a:custGeom>
            <a:solidFill>
              <a:srgbClr val="181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659289" y="9566638"/>
              <a:ext cx="224790" cy="375920"/>
            </a:xfrm>
            <a:custGeom>
              <a:avLst/>
              <a:gdLst/>
              <a:ahLst/>
              <a:cxnLst/>
              <a:rect l="l" t="t" r="r" b="b"/>
              <a:pathLst>
                <a:path w="224790" h="375920">
                  <a:moveTo>
                    <a:pt x="224658" y="0"/>
                  </a:moveTo>
                  <a:lnTo>
                    <a:pt x="33146" y="375822"/>
                  </a:lnTo>
                  <a:lnTo>
                    <a:pt x="0" y="375822"/>
                  </a:lnTo>
                  <a:lnTo>
                    <a:pt x="192147" y="0"/>
                  </a:lnTo>
                  <a:lnTo>
                    <a:pt x="224658" y="0"/>
                  </a:lnTo>
                  <a:close/>
                </a:path>
              </a:pathLst>
            </a:custGeom>
            <a:ln w="18718">
              <a:solidFill>
                <a:srgbClr val="1818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435324" y="9566639"/>
              <a:ext cx="224790" cy="375920"/>
            </a:xfrm>
            <a:custGeom>
              <a:avLst/>
              <a:gdLst/>
              <a:ahLst/>
              <a:cxnLst/>
              <a:rect l="l" t="t" r="r" b="b"/>
              <a:pathLst>
                <a:path w="224790" h="375920">
                  <a:moveTo>
                    <a:pt x="224663" y="0"/>
                  </a:moveTo>
                  <a:lnTo>
                    <a:pt x="192278" y="0"/>
                  </a:lnTo>
                  <a:lnTo>
                    <a:pt x="0" y="375820"/>
                  </a:lnTo>
                  <a:lnTo>
                    <a:pt x="33147" y="375820"/>
                  </a:lnTo>
                  <a:lnTo>
                    <a:pt x="224663" y="0"/>
                  </a:lnTo>
                  <a:close/>
                </a:path>
              </a:pathLst>
            </a:custGeom>
            <a:solidFill>
              <a:srgbClr val="181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435393" y="9566638"/>
              <a:ext cx="224790" cy="375920"/>
            </a:xfrm>
            <a:custGeom>
              <a:avLst/>
              <a:gdLst/>
              <a:ahLst/>
              <a:cxnLst/>
              <a:rect l="l" t="t" r="r" b="b"/>
              <a:pathLst>
                <a:path w="224790" h="375920">
                  <a:moveTo>
                    <a:pt x="224531" y="0"/>
                  </a:moveTo>
                  <a:lnTo>
                    <a:pt x="33146" y="375822"/>
                  </a:lnTo>
                  <a:lnTo>
                    <a:pt x="0" y="375822"/>
                  </a:lnTo>
                  <a:lnTo>
                    <a:pt x="192147" y="0"/>
                  </a:lnTo>
                  <a:lnTo>
                    <a:pt x="224531" y="0"/>
                  </a:lnTo>
                  <a:close/>
                </a:path>
              </a:pathLst>
            </a:custGeom>
            <a:ln w="18718">
              <a:solidFill>
                <a:srgbClr val="1818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210788" y="9566639"/>
              <a:ext cx="224790" cy="375920"/>
            </a:xfrm>
            <a:custGeom>
              <a:avLst/>
              <a:gdLst/>
              <a:ahLst/>
              <a:cxnLst/>
              <a:rect l="l" t="t" r="r" b="b"/>
              <a:pathLst>
                <a:path w="224790" h="375920">
                  <a:moveTo>
                    <a:pt x="224536" y="0"/>
                  </a:moveTo>
                  <a:lnTo>
                    <a:pt x="192151" y="0"/>
                  </a:lnTo>
                  <a:lnTo>
                    <a:pt x="0" y="375820"/>
                  </a:lnTo>
                  <a:lnTo>
                    <a:pt x="33020" y="375820"/>
                  </a:lnTo>
                  <a:lnTo>
                    <a:pt x="224536" y="0"/>
                  </a:lnTo>
                  <a:close/>
                </a:path>
              </a:pathLst>
            </a:custGeom>
            <a:solidFill>
              <a:srgbClr val="181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210734" y="9566638"/>
              <a:ext cx="224790" cy="375920"/>
            </a:xfrm>
            <a:custGeom>
              <a:avLst/>
              <a:gdLst/>
              <a:ahLst/>
              <a:cxnLst/>
              <a:rect l="l" t="t" r="r" b="b"/>
              <a:pathLst>
                <a:path w="224790" h="375920">
                  <a:moveTo>
                    <a:pt x="224658" y="0"/>
                  </a:moveTo>
                  <a:lnTo>
                    <a:pt x="33146" y="375822"/>
                  </a:lnTo>
                  <a:lnTo>
                    <a:pt x="0" y="375822"/>
                  </a:lnTo>
                  <a:lnTo>
                    <a:pt x="192274" y="0"/>
                  </a:lnTo>
                  <a:lnTo>
                    <a:pt x="224658" y="0"/>
                  </a:lnTo>
                  <a:close/>
                </a:path>
              </a:pathLst>
            </a:custGeom>
            <a:ln w="18718">
              <a:solidFill>
                <a:srgbClr val="1818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986125" y="9566639"/>
              <a:ext cx="224790" cy="375920"/>
            </a:xfrm>
            <a:custGeom>
              <a:avLst/>
              <a:gdLst/>
              <a:ahLst/>
              <a:cxnLst/>
              <a:rect l="l" t="t" r="r" b="b"/>
              <a:pathLst>
                <a:path w="224790" h="375920">
                  <a:moveTo>
                    <a:pt x="224663" y="0"/>
                  </a:moveTo>
                  <a:lnTo>
                    <a:pt x="192278" y="0"/>
                  </a:lnTo>
                  <a:lnTo>
                    <a:pt x="0" y="375820"/>
                  </a:lnTo>
                  <a:lnTo>
                    <a:pt x="33147" y="375820"/>
                  </a:lnTo>
                  <a:lnTo>
                    <a:pt x="224663" y="0"/>
                  </a:lnTo>
                  <a:close/>
                </a:path>
              </a:pathLst>
            </a:custGeom>
            <a:solidFill>
              <a:srgbClr val="181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986075" y="9566638"/>
              <a:ext cx="224790" cy="375920"/>
            </a:xfrm>
            <a:custGeom>
              <a:avLst/>
              <a:gdLst/>
              <a:ahLst/>
              <a:cxnLst/>
              <a:rect l="l" t="t" r="r" b="b"/>
              <a:pathLst>
                <a:path w="224790" h="375920">
                  <a:moveTo>
                    <a:pt x="224658" y="0"/>
                  </a:moveTo>
                  <a:lnTo>
                    <a:pt x="33146" y="375822"/>
                  </a:lnTo>
                  <a:lnTo>
                    <a:pt x="0" y="375822"/>
                  </a:lnTo>
                  <a:lnTo>
                    <a:pt x="192274" y="0"/>
                  </a:lnTo>
                  <a:lnTo>
                    <a:pt x="224658" y="0"/>
                  </a:lnTo>
                  <a:close/>
                </a:path>
              </a:pathLst>
            </a:custGeom>
            <a:ln w="18718">
              <a:solidFill>
                <a:srgbClr val="1818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762224" y="9566639"/>
              <a:ext cx="224790" cy="375920"/>
            </a:xfrm>
            <a:custGeom>
              <a:avLst/>
              <a:gdLst/>
              <a:ahLst/>
              <a:cxnLst/>
              <a:rect l="l" t="t" r="r" b="b"/>
              <a:pathLst>
                <a:path w="224790" h="375920">
                  <a:moveTo>
                    <a:pt x="224663" y="0"/>
                  </a:moveTo>
                  <a:lnTo>
                    <a:pt x="192278" y="0"/>
                  </a:lnTo>
                  <a:lnTo>
                    <a:pt x="0" y="375820"/>
                  </a:lnTo>
                  <a:lnTo>
                    <a:pt x="33147" y="375820"/>
                  </a:lnTo>
                  <a:lnTo>
                    <a:pt x="224663" y="0"/>
                  </a:lnTo>
                  <a:close/>
                </a:path>
              </a:pathLst>
            </a:custGeom>
            <a:solidFill>
              <a:srgbClr val="181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62178" y="9566638"/>
              <a:ext cx="224790" cy="375920"/>
            </a:xfrm>
            <a:custGeom>
              <a:avLst/>
              <a:gdLst/>
              <a:ahLst/>
              <a:cxnLst/>
              <a:rect l="l" t="t" r="r" b="b"/>
              <a:pathLst>
                <a:path w="224790" h="375920">
                  <a:moveTo>
                    <a:pt x="224658" y="0"/>
                  </a:moveTo>
                  <a:lnTo>
                    <a:pt x="33146" y="375822"/>
                  </a:lnTo>
                  <a:lnTo>
                    <a:pt x="0" y="375822"/>
                  </a:lnTo>
                  <a:lnTo>
                    <a:pt x="192274" y="0"/>
                  </a:lnTo>
                  <a:lnTo>
                    <a:pt x="224658" y="0"/>
                  </a:lnTo>
                  <a:close/>
                </a:path>
              </a:pathLst>
            </a:custGeom>
            <a:ln w="18718">
              <a:solidFill>
                <a:srgbClr val="1818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537561" y="9566639"/>
              <a:ext cx="224790" cy="375920"/>
            </a:xfrm>
            <a:custGeom>
              <a:avLst/>
              <a:gdLst/>
              <a:ahLst/>
              <a:cxnLst/>
              <a:rect l="l" t="t" r="r" b="b"/>
              <a:pathLst>
                <a:path w="224790" h="375920">
                  <a:moveTo>
                    <a:pt x="224663" y="0"/>
                  </a:moveTo>
                  <a:lnTo>
                    <a:pt x="192278" y="0"/>
                  </a:lnTo>
                  <a:lnTo>
                    <a:pt x="0" y="375820"/>
                  </a:lnTo>
                  <a:lnTo>
                    <a:pt x="33147" y="375820"/>
                  </a:lnTo>
                  <a:lnTo>
                    <a:pt x="224663" y="0"/>
                  </a:lnTo>
                  <a:close/>
                </a:path>
              </a:pathLst>
            </a:custGeom>
            <a:solidFill>
              <a:srgbClr val="181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537647" y="9566638"/>
              <a:ext cx="224790" cy="375920"/>
            </a:xfrm>
            <a:custGeom>
              <a:avLst/>
              <a:gdLst/>
              <a:ahLst/>
              <a:cxnLst/>
              <a:rect l="l" t="t" r="r" b="b"/>
              <a:pathLst>
                <a:path w="224790" h="375920">
                  <a:moveTo>
                    <a:pt x="224531" y="0"/>
                  </a:moveTo>
                  <a:lnTo>
                    <a:pt x="33019" y="375822"/>
                  </a:lnTo>
                  <a:lnTo>
                    <a:pt x="0" y="375822"/>
                  </a:lnTo>
                  <a:lnTo>
                    <a:pt x="192147" y="0"/>
                  </a:lnTo>
                  <a:lnTo>
                    <a:pt x="224531" y="0"/>
                  </a:lnTo>
                  <a:close/>
                </a:path>
              </a:pathLst>
            </a:custGeom>
            <a:ln w="18718">
              <a:solidFill>
                <a:srgbClr val="1818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0" y="794816"/>
            <a:ext cx="4605655" cy="268605"/>
          </a:xfrm>
          <a:custGeom>
            <a:avLst/>
            <a:gdLst/>
            <a:ahLst/>
            <a:cxnLst/>
            <a:rect l="l" t="t" r="r" b="b"/>
            <a:pathLst>
              <a:path w="4605655" h="268605">
                <a:moveTo>
                  <a:pt x="0" y="268580"/>
                </a:moveTo>
                <a:lnTo>
                  <a:pt x="0" y="0"/>
                </a:lnTo>
                <a:lnTo>
                  <a:pt x="4605070" y="0"/>
                </a:lnTo>
                <a:lnTo>
                  <a:pt x="4605070" y="268580"/>
                </a:lnTo>
                <a:lnTo>
                  <a:pt x="0" y="268580"/>
                </a:lnTo>
                <a:close/>
              </a:path>
            </a:pathLst>
          </a:custGeom>
          <a:solidFill>
            <a:srgbClr val="575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719" y="234721"/>
            <a:ext cx="4606290" cy="271780"/>
          </a:xfrm>
          <a:custGeom>
            <a:avLst/>
            <a:gdLst/>
            <a:ahLst/>
            <a:cxnLst/>
            <a:rect l="l" t="t" r="r" b="b"/>
            <a:pathLst>
              <a:path w="4606290" h="271780">
                <a:moveTo>
                  <a:pt x="4605790" y="0"/>
                </a:moveTo>
                <a:lnTo>
                  <a:pt x="0" y="0"/>
                </a:lnTo>
                <a:lnTo>
                  <a:pt x="0" y="271411"/>
                </a:lnTo>
                <a:lnTo>
                  <a:pt x="2303254" y="271411"/>
                </a:lnTo>
                <a:lnTo>
                  <a:pt x="4605790" y="271411"/>
                </a:lnTo>
                <a:lnTo>
                  <a:pt x="4605790" y="0"/>
                </a:lnTo>
                <a:close/>
              </a:path>
            </a:pathLst>
          </a:custGeom>
          <a:solidFill>
            <a:srgbClr val="8680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339926"/>
            <a:ext cx="4605655" cy="266700"/>
          </a:xfrm>
          <a:custGeom>
            <a:avLst/>
            <a:gdLst/>
            <a:ahLst/>
            <a:cxnLst/>
            <a:rect l="l" t="t" r="r" b="b"/>
            <a:pathLst>
              <a:path w="4605655" h="266700">
                <a:moveTo>
                  <a:pt x="0" y="266699"/>
                </a:moveTo>
                <a:lnTo>
                  <a:pt x="0" y="0"/>
                </a:lnTo>
                <a:lnTo>
                  <a:pt x="4605070" y="0"/>
                </a:lnTo>
                <a:lnTo>
                  <a:pt x="4605070" y="266699"/>
                </a:lnTo>
                <a:lnTo>
                  <a:pt x="0" y="266699"/>
                </a:lnTo>
                <a:close/>
              </a:path>
            </a:pathLst>
          </a:custGeom>
          <a:solidFill>
            <a:srgbClr val="292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986639" y="0"/>
            <a:ext cx="5295900" cy="1612265"/>
          </a:xfrm>
          <a:custGeom>
            <a:avLst/>
            <a:gdLst/>
            <a:ahLst/>
            <a:cxnLst/>
            <a:rect l="l" t="t" r="r" b="b"/>
            <a:pathLst>
              <a:path w="5295900" h="1612265">
                <a:moveTo>
                  <a:pt x="5295898" y="0"/>
                </a:moveTo>
                <a:lnTo>
                  <a:pt x="0" y="0"/>
                </a:lnTo>
                <a:lnTo>
                  <a:pt x="0" y="1611934"/>
                </a:lnTo>
                <a:lnTo>
                  <a:pt x="5295898" y="1611934"/>
                </a:lnTo>
                <a:lnTo>
                  <a:pt x="5295898" y="0"/>
                </a:lnTo>
                <a:close/>
              </a:path>
            </a:pathLst>
          </a:custGeom>
          <a:solidFill>
            <a:srgbClr val="18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3437" y="5116308"/>
            <a:ext cx="1807210" cy="5170805"/>
          </a:xfrm>
          <a:custGeom>
            <a:avLst/>
            <a:gdLst/>
            <a:ahLst/>
            <a:cxnLst/>
            <a:rect l="l" t="t" r="r" b="b"/>
            <a:pathLst>
              <a:path w="1807210" h="5170805">
                <a:moveTo>
                  <a:pt x="903573" y="0"/>
                </a:moveTo>
                <a:lnTo>
                  <a:pt x="1807145" y="0"/>
                </a:lnTo>
                <a:lnTo>
                  <a:pt x="1807145" y="5170689"/>
                </a:lnTo>
              </a:path>
              <a:path w="1807210" h="5170805">
                <a:moveTo>
                  <a:pt x="0" y="5170689"/>
                </a:moveTo>
                <a:lnTo>
                  <a:pt x="0" y="0"/>
                </a:lnTo>
                <a:lnTo>
                  <a:pt x="903573" y="0"/>
                </a:lnTo>
              </a:path>
            </a:pathLst>
          </a:custGeom>
          <a:ln w="76318">
            <a:solidFill>
              <a:srgbClr val="FFB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14248" y="8600334"/>
            <a:ext cx="1548130" cy="1525270"/>
          </a:xfrm>
          <a:custGeom>
            <a:avLst/>
            <a:gdLst/>
            <a:ahLst/>
            <a:cxnLst/>
            <a:rect l="l" t="t" r="r" b="b"/>
            <a:pathLst>
              <a:path w="1548129" h="1525270">
                <a:moveTo>
                  <a:pt x="773982" y="0"/>
                </a:moveTo>
                <a:lnTo>
                  <a:pt x="1547952" y="0"/>
                </a:lnTo>
                <a:lnTo>
                  <a:pt x="1547952" y="1524937"/>
                </a:lnTo>
                <a:lnTo>
                  <a:pt x="0" y="1524937"/>
                </a:lnTo>
                <a:lnTo>
                  <a:pt x="0" y="0"/>
                </a:lnTo>
                <a:lnTo>
                  <a:pt x="773982" y="0"/>
                </a:lnTo>
                <a:close/>
              </a:path>
            </a:pathLst>
          </a:custGeom>
          <a:ln w="38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956363" y="2297868"/>
            <a:ext cx="424434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0" b="1" spc="160" dirty="0">
                <a:solidFill>
                  <a:srgbClr val="18181A"/>
                </a:solidFill>
                <a:latin typeface="Verdana"/>
                <a:cs typeface="Verdana"/>
              </a:rPr>
              <a:t>C</a:t>
            </a:r>
            <a:r>
              <a:rPr sz="6000" b="1" spc="-440" dirty="0">
                <a:solidFill>
                  <a:srgbClr val="18181A"/>
                </a:solidFill>
                <a:latin typeface="Verdana"/>
                <a:cs typeface="Verdana"/>
              </a:rPr>
              <a:t>o</a:t>
            </a:r>
            <a:r>
              <a:rPr sz="6000" b="1" spc="-545" dirty="0">
                <a:solidFill>
                  <a:srgbClr val="18181A"/>
                </a:solidFill>
                <a:latin typeface="Verdana"/>
                <a:cs typeface="Verdana"/>
              </a:rPr>
              <a:t>n</a:t>
            </a:r>
            <a:r>
              <a:rPr sz="6000" b="1" spc="-15" dirty="0">
                <a:solidFill>
                  <a:srgbClr val="18181A"/>
                </a:solidFill>
                <a:latin typeface="Verdana"/>
                <a:cs typeface="Verdana"/>
              </a:rPr>
              <a:t>c</a:t>
            </a:r>
            <a:r>
              <a:rPr sz="6000" b="1" spc="-420" dirty="0">
                <a:solidFill>
                  <a:srgbClr val="18181A"/>
                </a:solidFill>
                <a:latin typeface="Verdana"/>
                <a:cs typeface="Verdana"/>
              </a:rPr>
              <a:t>l</a:t>
            </a:r>
            <a:r>
              <a:rPr sz="6000" b="1" spc="-545" dirty="0">
                <a:solidFill>
                  <a:srgbClr val="18181A"/>
                </a:solidFill>
                <a:latin typeface="Verdana"/>
                <a:cs typeface="Verdana"/>
              </a:rPr>
              <a:t>u</a:t>
            </a:r>
            <a:r>
              <a:rPr sz="6000" b="1" spc="-200" dirty="0">
                <a:solidFill>
                  <a:srgbClr val="18181A"/>
                </a:solidFill>
                <a:latin typeface="Verdana"/>
                <a:cs typeface="Verdana"/>
              </a:rPr>
              <a:t>s</a:t>
            </a:r>
            <a:r>
              <a:rPr sz="6000" b="1" spc="-420" dirty="0">
                <a:solidFill>
                  <a:srgbClr val="18181A"/>
                </a:solidFill>
                <a:latin typeface="Verdana"/>
                <a:cs typeface="Verdana"/>
              </a:rPr>
              <a:t>i</a:t>
            </a:r>
            <a:r>
              <a:rPr sz="6000" b="1" spc="-445" dirty="0">
                <a:solidFill>
                  <a:srgbClr val="18181A"/>
                </a:solidFill>
                <a:latin typeface="Verdana"/>
                <a:cs typeface="Verdana"/>
              </a:rPr>
              <a:t>o</a:t>
            </a:r>
            <a:r>
              <a:rPr sz="6000" b="1" spc="-545" dirty="0">
                <a:solidFill>
                  <a:srgbClr val="18181A"/>
                </a:solidFill>
                <a:latin typeface="Verdana"/>
                <a:cs typeface="Verdana"/>
              </a:rPr>
              <a:t>n</a:t>
            </a:r>
            <a:endParaRPr sz="60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17838" y="4049265"/>
            <a:ext cx="12938125" cy="1124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>
              <a:lnSpc>
                <a:spcPct val="100299"/>
              </a:lnSpc>
              <a:spcBef>
                <a:spcPts val="90"/>
              </a:spcBef>
            </a:pPr>
            <a:r>
              <a:rPr sz="2400" spc="-220" dirty="0">
                <a:solidFill>
                  <a:srgbClr val="18181A"/>
                </a:solidFill>
                <a:latin typeface="Verdana"/>
                <a:cs typeface="Verdana"/>
              </a:rPr>
              <a:t>In</a:t>
            </a:r>
            <a:r>
              <a:rPr sz="2400" spc="-330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400" spc="-180" dirty="0">
                <a:solidFill>
                  <a:srgbClr val="18181A"/>
                </a:solidFill>
                <a:latin typeface="Verdana"/>
                <a:cs typeface="Verdana"/>
              </a:rPr>
              <a:t>summary,</a:t>
            </a:r>
            <a:r>
              <a:rPr sz="2400" spc="-32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18181A"/>
                </a:solidFill>
                <a:latin typeface="Verdana"/>
                <a:cs typeface="Verdana"/>
              </a:rPr>
              <a:t>the</a:t>
            </a:r>
            <a:r>
              <a:rPr sz="2400" spc="-32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IGCSE</a:t>
            </a:r>
            <a:r>
              <a:rPr sz="2400" spc="-320" dirty="0"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rgbClr val="18181A"/>
                </a:solidFill>
                <a:latin typeface="Verdana"/>
                <a:cs typeface="Verdana"/>
              </a:rPr>
              <a:t>educational</a:t>
            </a:r>
            <a:r>
              <a:rPr sz="2400" spc="-32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18181A"/>
                </a:solidFill>
                <a:latin typeface="Verdana"/>
                <a:cs typeface="Verdana"/>
              </a:rPr>
              <a:t>opportunities</a:t>
            </a:r>
            <a:r>
              <a:rPr sz="2400" spc="-330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400" spc="-105" dirty="0">
                <a:solidFill>
                  <a:srgbClr val="18181A"/>
                </a:solidFill>
                <a:latin typeface="Verdana"/>
                <a:cs typeface="Verdana"/>
              </a:rPr>
              <a:t>in</a:t>
            </a:r>
            <a:r>
              <a:rPr sz="2400" spc="-32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Belgaum</a:t>
            </a:r>
            <a:r>
              <a:rPr sz="2400" spc="-325" dirty="0"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18181A"/>
                </a:solidFill>
                <a:latin typeface="Verdana"/>
                <a:cs typeface="Verdana"/>
              </a:rPr>
              <a:t>provide</a:t>
            </a:r>
            <a:r>
              <a:rPr sz="2400" spc="-32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18181A"/>
                </a:solidFill>
                <a:latin typeface="Verdana"/>
                <a:cs typeface="Verdana"/>
              </a:rPr>
              <a:t>students</a:t>
            </a:r>
            <a:r>
              <a:rPr sz="2400" spc="-330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rgbClr val="18181A"/>
                </a:solidFill>
                <a:latin typeface="Verdana"/>
                <a:cs typeface="Verdana"/>
              </a:rPr>
              <a:t>with</a:t>
            </a:r>
            <a:r>
              <a:rPr sz="2400" spc="-32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400" spc="-130" dirty="0">
                <a:solidFill>
                  <a:srgbClr val="18181A"/>
                </a:solidFill>
                <a:latin typeface="Verdana"/>
                <a:cs typeface="Verdana"/>
              </a:rPr>
              <a:t>a</a:t>
            </a:r>
            <a:r>
              <a:rPr sz="2400" spc="-32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18181A"/>
                </a:solidFill>
                <a:latin typeface="Verdana"/>
                <a:cs typeface="Verdana"/>
              </a:rPr>
              <a:t>strong </a:t>
            </a:r>
            <a:r>
              <a:rPr sz="2400" spc="-830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rgbClr val="18181A"/>
                </a:solidFill>
                <a:latin typeface="Verdana"/>
                <a:cs typeface="Verdana"/>
              </a:rPr>
              <a:t>foundation </a:t>
            </a:r>
            <a:r>
              <a:rPr sz="2400" spc="-40" dirty="0">
                <a:solidFill>
                  <a:srgbClr val="18181A"/>
                </a:solidFill>
                <a:latin typeface="Verdana"/>
                <a:cs typeface="Verdana"/>
              </a:rPr>
              <a:t>for </a:t>
            </a:r>
            <a:r>
              <a:rPr sz="2400" spc="-70" dirty="0">
                <a:solidFill>
                  <a:srgbClr val="18181A"/>
                </a:solidFill>
                <a:latin typeface="Verdana"/>
                <a:cs typeface="Verdana"/>
              </a:rPr>
              <a:t>future success. </a:t>
            </a:r>
            <a:r>
              <a:rPr sz="2400" spc="-25" dirty="0">
                <a:solidFill>
                  <a:srgbClr val="18181A"/>
                </a:solidFill>
                <a:latin typeface="Verdana"/>
                <a:cs typeface="Verdana"/>
              </a:rPr>
              <a:t>With </a:t>
            </a:r>
            <a:r>
              <a:rPr sz="2400" spc="-45" dirty="0">
                <a:solidFill>
                  <a:srgbClr val="18181A"/>
                </a:solidFill>
                <a:latin typeface="Verdana"/>
                <a:cs typeface="Verdana"/>
              </a:rPr>
              <a:t>its </a:t>
            </a:r>
            <a:r>
              <a:rPr sz="2400" spc="-70" dirty="0">
                <a:solidFill>
                  <a:srgbClr val="18181A"/>
                </a:solidFill>
                <a:latin typeface="Verdana"/>
                <a:cs typeface="Verdana"/>
              </a:rPr>
              <a:t>recognized </a:t>
            </a:r>
            <a:r>
              <a:rPr sz="2400" spc="-90" dirty="0">
                <a:solidFill>
                  <a:srgbClr val="18181A"/>
                </a:solidFill>
                <a:latin typeface="Verdana"/>
                <a:cs typeface="Verdana"/>
              </a:rPr>
              <a:t>curriculum </a:t>
            </a:r>
            <a:r>
              <a:rPr sz="2400" spc="-105" dirty="0">
                <a:solidFill>
                  <a:srgbClr val="18181A"/>
                </a:solidFill>
                <a:latin typeface="Verdana"/>
                <a:cs typeface="Verdana"/>
              </a:rPr>
              <a:t>and </a:t>
            </a:r>
            <a:r>
              <a:rPr sz="2400" spc="-75" dirty="0">
                <a:solidFill>
                  <a:srgbClr val="18181A"/>
                </a:solidFill>
                <a:latin typeface="Verdana"/>
                <a:cs typeface="Verdana"/>
              </a:rPr>
              <a:t>supportive </a:t>
            </a:r>
            <a:r>
              <a:rPr sz="2400" spc="-90" dirty="0">
                <a:solidFill>
                  <a:srgbClr val="18181A"/>
                </a:solidFill>
                <a:latin typeface="Verdana"/>
                <a:cs typeface="Verdana"/>
              </a:rPr>
              <a:t>institutions, </a:t>
            </a:r>
            <a:r>
              <a:rPr sz="2400" spc="-830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18181A"/>
                </a:solidFill>
                <a:latin typeface="Verdana"/>
                <a:cs typeface="Verdana"/>
              </a:rPr>
              <a:t>students</a:t>
            </a:r>
            <a:r>
              <a:rPr sz="2400" spc="-33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18181A"/>
                </a:solidFill>
                <a:latin typeface="Verdana"/>
                <a:cs typeface="Verdana"/>
              </a:rPr>
              <a:t>can</a:t>
            </a:r>
            <a:r>
              <a:rPr sz="2400" spc="-33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18181A"/>
                </a:solidFill>
                <a:latin typeface="Verdana"/>
                <a:cs typeface="Verdana"/>
              </a:rPr>
              <a:t>achieve</a:t>
            </a:r>
            <a:r>
              <a:rPr sz="2400" spc="-33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rgbClr val="18181A"/>
                </a:solidFill>
                <a:latin typeface="Verdana"/>
                <a:cs typeface="Verdana"/>
              </a:rPr>
              <a:t>their</a:t>
            </a:r>
            <a:r>
              <a:rPr sz="2400" spc="-33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18181A"/>
                </a:solidFill>
                <a:latin typeface="Verdana"/>
                <a:cs typeface="Verdana"/>
              </a:rPr>
              <a:t>academic</a:t>
            </a:r>
            <a:r>
              <a:rPr sz="2400" spc="-33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400" spc="-105" dirty="0">
                <a:solidFill>
                  <a:srgbClr val="18181A"/>
                </a:solidFill>
                <a:latin typeface="Verdana"/>
                <a:cs typeface="Verdana"/>
              </a:rPr>
              <a:t>and</a:t>
            </a:r>
            <a:r>
              <a:rPr sz="2400" spc="-33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18181A"/>
                </a:solidFill>
                <a:latin typeface="Verdana"/>
                <a:cs typeface="Verdana"/>
              </a:rPr>
              <a:t>career</a:t>
            </a:r>
            <a:r>
              <a:rPr sz="2400" spc="-335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rgbClr val="18181A"/>
                </a:solidFill>
                <a:latin typeface="Verdana"/>
                <a:cs typeface="Verdana"/>
              </a:rPr>
              <a:t>goals</a:t>
            </a:r>
            <a:r>
              <a:rPr sz="2400" spc="-330" dirty="0">
                <a:solidFill>
                  <a:srgbClr val="18181A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18181A"/>
                </a:solidFill>
                <a:latin typeface="Verdana"/>
                <a:cs typeface="Verdana"/>
              </a:rPr>
              <a:t>effectively.</a:t>
            </a:r>
            <a:endParaRPr sz="2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80693" y="9778313"/>
            <a:ext cx="4606290" cy="271780"/>
          </a:xfrm>
          <a:custGeom>
            <a:avLst/>
            <a:gdLst/>
            <a:ahLst/>
            <a:cxnLst/>
            <a:rect l="l" t="t" r="r" b="b"/>
            <a:pathLst>
              <a:path w="4606290" h="271779">
                <a:moveTo>
                  <a:pt x="4605782" y="0"/>
                </a:moveTo>
                <a:lnTo>
                  <a:pt x="0" y="0"/>
                </a:lnTo>
                <a:lnTo>
                  <a:pt x="0" y="271438"/>
                </a:lnTo>
                <a:lnTo>
                  <a:pt x="2303272" y="271438"/>
                </a:lnTo>
                <a:lnTo>
                  <a:pt x="4605782" y="271438"/>
                </a:lnTo>
                <a:lnTo>
                  <a:pt x="4605782" y="0"/>
                </a:lnTo>
                <a:close/>
              </a:path>
            </a:pathLst>
          </a:custGeom>
          <a:solidFill>
            <a:srgbClr val="292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680693" y="9233279"/>
            <a:ext cx="4606290" cy="271780"/>
          </a:xfrm>
          <a:custGeom>
            <a:avLst/>
            <a:gdLst/>
            <a:ahLst/>
            <a:cxnLst/>
            <a:rect l="l" t="t" r="r" b="b"/>
            <a:pathLst>
              <a:path w="4606290" h="271779">
                <a:moveTo>
                  <a:pt x="4605782" y="0"/>
                </a:moveTo>
                <a:lnTo>
                  <a:pt x="0" y="0"/>
                </a:lnTo>
                <a:lnTo>
                  <a:pt x="0" y="271433"/>
                </a:lnTo>
                <a:lnTo>
                  <a:pt x="2303272" y="271433"/>
                </a:lnTo>
                <a:lnTo>
                  <a:pt x="4605782" y="271433"/>
                </a:lnTo>
                <a:lnTo>
                  <a:pt x="4605782" y="0"/>
                </a:lnTo>
                <a:close/>
              </a:path>
            </a:pathLst>
          </a:custGeom>
          <a:solidFill>
            <a:srgbClr val="575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83917" y="3663112"/>
            <a:ext cx="606552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0" spc="-825" dirty="0">
                <a:latin typeface="Verdana"/>
                <a:cs typeface="Verdana"/>
              </a:rPr>
              <a:t>Thanks!</a:t>
            </a:r>
            <a:endParaRPr sz="12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957388" y="0"/>
            <a:ext cx="1807210" cy="5163185"/>
          </a:xfrm>
          <a:custGeom>
            <a:avLst/>
            <a:gdLst/>
            <a:ahLst/>
            <a:cxnLst/>
            <a:rect l="l" t="t" r="r" b="b"/>
            <a:pathLst>
              <a:path w="1807209" h="5163185">
                <a:moveTo>
                  <a:pt x="903461" y="5163006"/>
                </a:moveTo>
                <a:lnTo>
                  <a:pt x="0" y="5163006"/>
                </a:lnTo>
                <a:lnTo>
                  <a:pt x="0" y="0"/>
                </a:lnTo>
              </a:path>
              <a:path w="1807209" h="5163185">
                <a:moveTo>
                  <a:pt x="1807050" y="0"/>
                </a:moveTo>
                <a:lnTo>
                  <a:pt x="1807050" y="5163006"/>
                </a:lnTo>
                <a:lnTo>
                  <a:pt x="903461" y="5163006"/>
                </a:lnTo>
              </a:path>
            </a:pathLst>
          </a:custGeom>
          <a:ln w="76317">
            <a:solidFill>
              <a:srgbClr val="FFB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673122"/>
            <a:ext cx="5295265" cy="1614170"/>
          </a:xfrm>
          <a:custGeom>
            <a:avLst/>
            <a:gdLst/>
            <a:ahLst/>
            <a:cxnLst/>
            <a:rect l="l" t="t" r="r" b="b"/>
            <a:pathLst>
              <a:path w="5295265" h="1614170">
                <a:moveTo>
                  <a:pt x="0" y="1613875"/>
                </a:moveTo>
                <a:lnTo>
                  <a:pt x="0" y="0"/>
                </a:lnTo>
                <a:lnTo>
                  <a:pt x="5295175" y="0"/>
                </a:lnTo>
                <a:lnTo>
                  <a:pt x="5295175" y="1613875"/>
                </a:lnTo>
                <a:lnTo>
                  <a:pt x="0" y="1613875"/>
                </a:lnTo>
                <a:close/>
              </a:path>
            </a:pathLst>
          </a:custGeom>
          <a:solidFill>
            <a:srgbClr val="18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680695" y="8673122"/>
            <a:ext cx="4606290" cy="266700"/>
          </a:xfrm>
          <a:custGeom>
            <a:avLst/>
            <a:gdLst/>
            <a:ahLst/>
            <a:cxnLst/>
            <a:rect l="l" t="t" r="r" b="b"/>
            <a:pathLst>
              <a:path w="4606290" h="266700">
                <a:moveTo>
                  <a:pt x="4605782" y="266699"/>
                </a:moveTo>
                <a:lnTo>
                  <a:pt x="0" y="266699"/>
                </a:lnTo>
                <a:lnTo>
                  <a:pt x="0" y="0"/>
                </a:lnTo>
                <a:lnTo>
                  <a:pt x="4605782" y="0"/>
                </a:lnTo>
                <a:lnTo>
                  <a:pt x="4605782" y="266699"/>
                </a:lnTo>
                <a:close/>
              </a:path>
            </a:pathLst>
          </a:custGeom>
          <a:solidFill>
            <a:srgbClr val="86808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265</Words>
  <Application>Microsoft Office PowerPoint</Application>
  <PresentationFormat>Custom</PresentationFormat>
  <Paragraphs>15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Exploring I GCSE Educational  Opportunities in Belgaum: A</vt:lpstr>
      <vt:lpstr>I  ntroduction to I  GCSE</vt:lpstr>
      <vt:lpstr>PowerPoint Presentation</vt:lpstr>
      <vt:lpstr>PowerPoint Presentation</vt:lpstr>
      <vt:lpstr>Curriculum  Overview</vt:lpstr>
      <vt:lpstr>Career Opportunities</vt:lpstr>
      <vt:lpstr>PowerPoint Presentation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I GCSE Educational  Opportunities in Belgaum: A</dc:title>
  <dc:creator>Admin</dc:creator>
  <cp:lastModifiedBy>Admin</cp:lastModifiedBy>
  <cp:revision>1</cp:revision>
  <dcterms:created xsi:type="dcterms:W3CDTF">2024-08-13T07:37:04Z</dcterms:created>
  <dcterms:modified xsi:type="dcterms:W3CDTF">2024-08-13T07:43:09Z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2024-08-13T00:00:00Z</vt:filetime>
  </property>
  <property fmtid="{D5CDD505-2E9C-101B-9397-08002B2CF9AE}" pid="3" name="Creator">
    <vt:lpwstr>Chromium</vt:lpwstr>
  </property>
  <property fmtid="{D5CDD505-2E9C-101B-9397-08002B2CF9AE}" pid="4" name="LastSaved">
    <vt:filetime>2024-08-13T00:00:00Z</vt:filetime>
  </property>
</Properties>
</file>