
<file path=[Content_Types].xml><?xml version="1.0" encoding="utf-8"?>
<Types xmlns="http://schemas.openxmlformats.org/package/2006/content-types">
  <Default ContentType="application/x-fontdata" Extension="fntdata"/>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sldIdLst>
    <p:sldId id="256" r:id="rId6"/>
    <p:sldId id="257" r:id="rId7"/>
    <p:sldId id="258" r:id="rId8"/>
    <p:sldId id="259" r:id="rId9"/>
  </p:sldIdLst>
  <p:sldSz cx="9753600" cy="7315200"/>
  <p:notesSz cx="6858000" cy="9144000"/>
  <p:embeddedFontLst>
    <p:embeddedFont>
      <p:font typeface="Canva Sans Bold" charset="1" panose="020B0803030501040103"/>
      <p:regular r:id="rId10"/>
    </p:embeddedFont>
    <p:embeddedFont>
      <p:font typeface="Inter" charset="1" panose="020B0502030000000004"/>
      <p:regular r:id="rId11"/>
    </p:embeddedFont>
    <p:embeddedFont>
      <p:font typeface="Canva Sans" charset="1" panose="020B0503030501040103"/>
      <p:regular r:id="rId12"/>
    </p:embeddedFont>
    <p:embeddedFont>
      <p:font typeface="Inter Bold" charset="1" panose="020B0802030000000004"/>
      <p:regular r:id="rId1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fonts/font10.fntdata" Type="http://schemas.openxmlformats.org/officeDocument/2006/relationships/font"/><Relationship Id="rId11" Target="fonts/font11.fntdata" Type="http://schemas.openxmlformats.org/officeDocument/2006/relationships/font"/><Relationship Id="rId12" Target="fonts/font12.fntdata" Type="http://schemas.openxmlformats.org/officeDocument/2006/relationships/font"/><Relationship Id="rId13" Target="fonts/font13.fntdata" Type="http://schemas.openxmlformats.org/officeDocument/2006/relationships/font"/><Relationship Id="rId2" Target="presProps.xml" Type="http://schemas.openxmlformats.org/officeDocument/2006/relationships/presProps"/><Relationship Id="rId3" Target="viewProps.xml" Type="http://schemas.openxmlformats.org/officeDocument/2006/relationships/viewProps"/><Relationship Id="rId4" Target="theme/theme1.xml" Type="http://schemas.openxmlformats.org/officeDocument/2006/relationships/them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https://www.mindmingles.com/blogger-outreach-program/" TargetMode="External" Type="http://schemas.openxmlformats.org/officeDocument/2006/relationships/hyperlink"/></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name="TextBox 2" id="2"/>
          <p:cNvSpPr txBox="true"/>
          <p:nvPr/>
        </p:nvSpPr>
        <p:spPr>
          <a:xfrm rot="0">
            <a:off x="0" y="498722"/>
            <a:ext cx="9753600" cy="860425"/>
          </a:xfrm>
          <a:prstGeom prst="rect">
            <a:avLst/>
          </a:prstGeom>
        </p:spPr>
        <p:txBody>
          <a:bodyPr anchor="t" rtlCol="false" tIns="0" lIns="0" bIns="0" rIns="0">
            <a:spAutoFit/>
          </a:bodyPr>
          <a:lstStyle/>
          <a:p>
            <a:pPr algn="ctr">
              <a:lnSpc>
                <a:spcPts val="3499"/>
              </a:lnSpc>
              <a:spcBef>
                <a:spcPct val="0"/>
              </a:spcBef>
            </a:pPr>
            <a:r>
              <a:rPr lang="en-US" b="true" sz="2499">
                <a:solidFill>
                  <a:srgbClr val="000000"/>
                </a:solidFill>
                <a:latin typeface="Canva Sans Bold"/>
                <a:ea typeface="Canva Sans Bold"/>
                <a:cs typeface="Canva Sans Bold"/>
                <a:sym typeface="Canva Sans Bold"/>
              </a:rPr>
              <a:t>Enhance Your Digital Presence with Guest Post Outreach Service</a:t>
            </a:r>
          </a:p>
        </p:txBody>
      </p:sp>
      <p:sp>
        <p:nvSpPr>
          <p:cNvPr name="TextBox 3" id="3"/>
          <p:cNvSpPr txBox="true"/>
          <p:nvPr/>
        </p:nvSpPr>
        <p:spPr>
          <a:xfrm rot="0">
            <a:off x="530946" y="1699748"/>
            <a:ext cx="8491134" cy="4392695"/>
          </a:xfrm>
          <a:prstGeom prst="rect">
            <a:avLst/>
          </a:prstGeom>
        </p:spPr>
        <p:txBody>
          <a:bodyPr anchor="t" rtlCol="false" tIns="0" lIns="0" bIns="0" rIns="0">
            <a:spAutoFit/>
          </a:bodyPr>
          <a:lstStyle/>
          <a:p>
            <a:pPr algn="l">
              <a:lnSpc>
                <a:spcPts val="2532"/>
              </a:lnSpc>
              <a:spcBef>
                <a:spcPct val="0"/>
              </a:spcBef>
            </a:pPr>
            <a:r>
              <a:rPr lang="en-US" sz="1809">
                <a:solidFill>
                  <a:srgbClr val="000000"/>
                </a:solidFill>
                <a:latin typeface="Inter"/>
                <a:ea typeface="Inter"/>
                <a:cs typeface="Inter"/>
                <a:sym typeface="Inter"/>
              </a:rPr>
              <a:t>In the dynamic world of digital marketing, maintaining a robust online presence is crucial for any business aiming for growth and sustainability. One of the most effective strategies to achieve this is through a well-executed </a:t>
            </a:r>
            <a:r>
              <a:rPr lang="en-US" sz="1809" u="sng">
                <a:solidFill>
                  <a:srgbClr val="000000"/>
                </a:solidFill>
                <a:latin typeface="Inter"/>
                <a:ea typeface="Inter"/>
                <a:cs typeface="Inter"/>
                <a:sym typeface="Inter"/>
                <a:hlinkClick r:id="rId2" tooltip="https://www.mindmingles.com/blogger-outreach-program/"/>
              </a:rPr>
              <a:t>guest post outreach service</a:t>
            </a:r>
            <a:r>
              <a:rPr lang="en-US" sz="1809">
                <a:solidFill>
                  <a:srgbClr val="000000"/>
                </a:solidFill>
                <a:latin typeface="Inter"/>
                <a:ea typeface="Inter"/>
                <a:cs typeface="Inter"/>
                <a:sym typeface="Inter"/>
              </a:rPr>
              <a:t>. Mind Mingles offers a comprehensive guest post outreach service designed to elevate your brand visibility, drive organic traffic, and improve search engine rankings. This article delves into the features of Mind Mingles' guest post outreach service, highlighting how it can benefit your business.</a:t>
            </a:r>
          </a:p>
          <a:p>
            <a:pPr algn="l">
              <a:lnSpc>
                <a:spcPts val="2532"/>
              </a:lnSpc>
              <a:spcBef>
                <a:spcPct val="0"/>
              </a:spcBef>
            </a:pPr>
            <a:r>
              <a:rPr lang="en-US" sz="1809">
                <a:solidFill>
                  <a:srgbClr val="000000"/>
                </a:solidFill>
                <a:latin typeface="Inter"/>
                <a:ea typeface="Inter"/>
                <a:cs typeface="Inter"/>
                <a:sym typeface="Inter"/>
              </a:rPr>
              <a:t>What is Guest Post Outreach?</a:t>
            </a:r>
          </a:p>
          <a:p>
            <a:pPr algn="l">
              <a:lnSpc>
                <a:spcPts val="2532"/>
              </a:lnSpc>
              <a:spcBef>
                <a:spcPct val="0"/>
              </a:spcBef>
            </a:pPr>
            <a:r>
              <a:rPr lang="en-US" sz="1809">
                <a:solidFill>
                  <a:srgbClr val="000000"/>
                </a:solidFill>
                <a:latin typeface="Inter"/>
                <a:ea typeface="Inter"/>
                <a:cs typeface="Inter"/>
                <a:sym typeface="Inter"/>
              </a:rPr>
              <a:t>Guest post outreach involves identifying and reaching out to relevant websites and blogs to secure opportunities for publishing content that includes backlinks to your site. This strategy not only enhances your site's authority but also drives targeted traffic from reputable sources.</a:t>
            </a:r>
          </a:p>
          <a:p>
            <a:pPr algn="l">
              <a:lnSpc>
                <a:spcPts val="2532"/>
              </a:lnSpc>
              <a:spcBef>
                <a:spcPct val="0"/>
              </a:spcBef>
            </a:pPr>
          </a:p>
        </p:txBody>
      </p:sp>
    </p:spTree>
  </p:cSld>
  <p:clrMapOvr>
    <a:masterClrMapping/>
  </p:clrMapOvr>
</p:sld>
</file>

<file path=ppt/slides/slide2.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rot="0">
            <a:off x="353964" y="230993"/>
            <a:ext cx="9162973" cy="6583284"/>
          </a:xfrm>
          <a:prstGeom prst="rect">
            <a:avLst/>
          </a:prstGeom>
        </p:spPr>
        <p:txBody>
          <a:bodyPr anchor="t" rtlCol="false" tIns="0" lIns="0" bIns="0" rIns="0">
            <a:spAutoFit/>
          </a:bodyPr>
          <a:lstStyle/>
          <a:p>
            <a:pPr algn="l">
              <a:lnSpc>
                <a:spcPts val="2541"/>
              </a:lnSpc>
              <a:spcBef>
                <a:spcPct val="0"/>
              </a:spcBef>
            </a:pPr>
            <a:r>
              <a:rPr lang="en-US" b="true" sz="1815">
                <a:solidFill>
                  <a:srgbClr val="000000"/>
                </a:solidFill>
                <a:latin typeface="Canva Sans Bold"/>
                <a:ea typeface="Canva Sans Bold"/>
                <a:cs typeface="Canva Sans Bold"/>
                <a:sym typeface="Canva Sans Bold"/>
              </a:rPr>
              <a:t>Features of Mind Mingles' Guest Post Outreach Service</a:t>
            </a:r>
          </a:p>
          <a:p>
            <a:pPr algn="l">
              <a:lnSpc>
                <a:spcPts val="2541"/>
              </a:lnSpc>
              <a:spcBef>
                <a:spcPct val="0"/>
              </a:spcBef>
            </a:pPr>
          </a:p>
          <a:p>
            <a:pPr algn="l">
              <a:lnSpc>
                <a:spcPts val="2541"/>
              </a:lnSpc>
              <a:spcBef>
                <a:spcPct val="0"/>
              </a:spcBef>
            </a:pPr>
            <a:r>
              <a:rPr lang="en-US" sz="1815">
                <a:solidFill>
                  <a:srgbClr val="000000"/>
                </a:solidFill>
                <a:latin typeface="Canva Sans"/>
                <a:ea typeface="Canva Sans"/>
                <a:cs typeface="Canva Sans"/>
                <a:sym typeface="Canva Sans"/>
              </a:rPr>
              <a:t>Mind Mingles' guest post outreach service stands out due to its meticulous approach and comprehensive features. Here’s a closer look at what they offer:</a:t>
            </a:r>
          </a:p>
          <a:p>
            <a:pPr algn="l">
              <a:lnSpc>
                <a:spcPts val="2541"/>
              </a:lnSpc>
              <a:spcBef>
                <a:spcPct val="0"/>
              </a:spcBef>
            </a:pPr>
          </a:p>
          <a:p>
            <a:pPr algn="l">
              <a:lnSpc>
                <a:spcPts val="2541"/>
              </a:lnSpc>
              <a:spcBef>
                <a:spcPct val="0"/>
              </a:spcBef>
            </a:pPr>
            <a:r>
              <a:rPr lang="en-US" sz="1815">
                <a:solidFill>
                  <a:srgbClr val="000000"/>
                </a:solidFill>
                <a:latin typeface="Canva Sans"/>
                <a:ea typeface="Canva Sans"/>
                <a:cs typeface="Canva Sans"/>
                <a:sym typeface="Canva Sans"/>
              </a:rPr>
              <a:t>1. Extensive Research and Targeting</a:t>
            </a:r>
          </a:p>
          <a:p>
            <a:pPr algn="l">
              <a:lnSpc>
                <a:spcPts val="2541"/>
              </a:lnSpc>
              <a:spcBef>
                <a:spcPct val="0"/>
              </a:spcBef>
            </a:pPr>
            <a:r>
              <a:rPr lang="en-US" sz="1815">
                <a:solidFill>
                  <a:srgbClr val="000000"/>
                </a:solidFill>
                <a:latin typeface="Canva Sans"/>
                <a:ea typeface="Canva Sans"/>
                <a:cs typeface="Canva Sans"/>
                <a:sym typeface="Canva Sans"/>
              </a:rPr>
              <a:t>Mind Mingles begins their guest post outreach service by conducting extensive research to identify high-quality websites and blogs that are relevant to your industry. They focus on platforms with strong domain authority and engaged audiences to ensure maximum impact. By targeting the right sites, Mind Mingles ensures that your guest posts reach potential customers who are genuinely interested in your products or services.</a:t>
            </a:r>
          </a:p>
          <a:p>
            <a:pPr algn="l">
              <a:lnSpc>
                <a:spcPts val="2541"/>
              </a:lnSpc>
              <a:spcBef>
                <a:spcPct val="0"/>
              </a:spcBef>
            </a:pPr>
          </a:p>
          <a:p>
            <a:pPr algn="l">
              <a:lnSpc>
                <a:spcPts val="2541"/>
              </a:lnSpc>
              <a:spcBef>
                <a:spcPct val="0"/>
              </a:spcBef>
            </a:pPr>
            <a:r>
              <a:rPr lang="en-US" sz="1815">
                <a:solidFill>
                  <a:srgbClr val="000000"/>
                </a:solidFill>
                <a:latin typeface="Canva Sans"/>
                <a:ea typeface="Canva Sans"/>
                <a:cs typeface="Canva Sans"/>
                <a:sym typeface="Canva Sans"/>
              </a:rPr>
              <a:t>2. Personalized Outreach</a:t>
            </a:r>
          </a:p>
          <a:p>
            <a:pPr algn="l">
              <a:lnSpc>
                <a:spcPts val="2541"/>
              </a:lnSpc>
              <a:spcBef>
                <a:spcPct val="0"/>
              </a:spcBef>
            </a:pPr>
            <a:r>
              <a:rPr lang="en-US" sz="1815">
                <a:solidFill>
                  <a:srgbClr val="000000"/>
                </a:solidFill>
                <a:latin typeface="Canva Sans"/>
                <a:ea typeface="Canva Sans"/>
                <a:cs typeface="Canva Sans"/>
                <a:sym typeface="Canva Sans"/>
              </a:rPr>
              <a:t>Personalization is key to successful outreach. Mind Mingles crafts personalized pitches tailored to each target site. Their team understands the importance of creating compelling outreach messages that resonate with website owners and editors, increasing the likelihood of securing guest posting opportunities. This personalized approach sets Mind Mingles' guest post outreach service apart, ensuring higher acceptance rates and better placement for your content.</a:t>
            </a:r>
          </a:p>
          <a:p>
            <a:pPr algn="l">
              <a:lnSpc>
                <a:spcPts val="2541"/>
              </a:lnSpc>
              <a:spcBef>
                <a:spcPct val="0"/>
              </a:spcBef>
            </a:pPr>
          </a:p>
        </p:txBody>
      </p:sp>
    </p:spTree>
  </p:cSld>
  <p:clrMapOvr>
    <a:masterClrMapping/>
  </p:clrMapOvr>
</p:sld>
</file>

<file path=ppt/slides/slide3.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rot="0">
            <a:off x="222484" y="309959"/>
            <a:ext cx="9308633" cy="6855564"/>
          </a:xfrm>
          <a:prstGeom prst="rect">
            <a:avLst/>
          </a:prstGeom>
        </p:spPr>
        <p:txBody>
          <a:bodyPr anchor="t" rtlCol="false" tIns="0" lIns="0" bIns="0" rIns="0">
            <a:spAutoFit/>
          </a:bodyPr>
          <a:lstStyle/>
          <a:p>
            <a:pPr algn="l">
              <a:lnSpc>
                <a:spcPts val="2456"/>
              </a:lnSpc>
              <a:spcBef>
                <a:spcPct val="0"/>
              </a:spcBef>
            </a:pPr>
            <a:r>
              <a:rPr lang="en-US" sz="1754">
                <a:solidFill>
                  <a:srgbClr val="000000"/>
                </a:solidFill>
                <a:latin typeface="Inter"/>
                <a:ea typeface="Inter"/>
                <a:cs typeface="Inter"/>
                <a:sym typeface="Inter"/>
              </a:rPr>
              <a:t>3. High-Quality Content Creation</a:t>
            </a:r>
          </a:p>
          <a:p>
            <a:pPr algn="l">
              <a:lnSpc>
                <a:spcPts val="2456"/>
              </a:lnSpc>
              <a:spcBef>
                <a:spcPct val="0"/>
              </a:spcBef>
            </a:pPr>
            <a:r>
              <a:rPr lang="en-US" sz="1754">
                <a:solidFill>
                  <a:srgbClr val="000000"/>
                </a:solidFill>
                <a:latin typeface="Inter"/>
                <a:ea typeface="Inter"/>
                <a:cs typeface="Inter"/>
                <a:sym typeface="Inter"/>
              </a:rPr>
              <a:t>Content is at the heart of any guest post outreach strategy. Mind Mingles' team of experienced writers creates high-quality, engaging, and informative content that aligns with the target site's audience and editorial guidelines. By delivering valuable content, Mind Mingles ensures that your guest posts not only get published but also attract and engage readers, driving traffic back to your website.</a:t>
            </a:r>
          </a:p>
          <a:p>
            <a:pPr algn="l">
              <a:lnSpc>
                <a:spcPts val="2456"/>
              </a:lnSpc>
              <a:spcBef>
                <a:spcPct val="0"/>
              </a:spcBef>
            </a:pPr>
          </a:p>
          <a:p>
            <a:pPr algn="l">
              <a:lnSpc>
                <a:spcPts val="2456"/>
              </a:lnSpc>
              <a:spcBef>
                <a:spcPct val="0"/>
              </a:spcBef>
            </a:pPr>
            <a:r>
              <a:rPr lang="en-US" sz="1754">
                <a:solidFill>
                  <a:srgbClr val="000000"/>
                </a:solidFill>
                <a:latin typeface="Inter"/>
                <a:ea typeface="Inter"/>
                <a:cs typeface="Inter"/>
                <a:sym typeface="Inter"/>
              </a:rPr>
              <a:t>4. Strategic Link Placement</a:t>
            </a:r>
          </a:p>
          <a:p>
            <a:pPr algn="l">
              <a:lnSpc>
                <a:spcPts val="2456"/>
              </a:lnSpc>
              <a:spcBef>
                <a:spcPct val="0"/>
              </a:spcBef>
            </a:pPr>
            <a:r>
              <a:rPr lang="en-US" sz="1754">
                <a:solidFill>
                  <a:srgbClr val="000000"/>
                </a:solidFill>
                <a:latin typeface="Inter"/>
                <a:ea typeface="Inter"/>
                <a:cs typeface="Inter"/>
                <a:sym typeface="Inter"/>
              </a:rPr>
              <a:t>Effective link placement is crucial for SEO success. Mind Mingles' guest post outreach service ensures that backlinks to your site are strategically placed within the content. This enhances the SEO value of the links, boosting your site's search engine rankings. The team ensures that the anchor texts used are relevant and natural, contributing to a more organic and effective link-building strategy.</a:t>
            </a:r>
          </a:p>
          <a:p>
            <a:pPr algn="l">
              <a:lnSpc>
                <a:spcPts val="2456"/>
              </a:lnSpc>
              <a:spcBef>
                <a:spcPct val="0"/>
              </a:spcBef>
            </a:pPr>
          </a:p>
          <a:p>
            <a:pPr algn="l">
              <a:lnSpc>
                <a:spcPts val="2456"/>
              </a:lnSpc>
              <a:spcBef>
                <a:spcPct val="0"/>
              </a:spcBef>
            </a:pPr>
            <a:r>
              <a:rPr lang="en-US" sz="1754">
                <a:solidFill>
                  <a:srgbClr val="000000"/>
                </a:solidFill>
                <a:latin typeface="Inter"/>
                <a:ea typeface="Inter"/>
                <a:cs typeface="Inter"/>
                <a:sym typeface="Inter"/>
              </a:rPr>
              <a:t>5. Comprehensive Reporting</a:t>
            </a:r>
          </a:p>
          <a:p>
            <a:pPr algn="l">
              <a:lnSpc>
                <a:spcPts val="2456"/>
              </a:lnSpc>
              <a:spcBef>
                <a:spcPct val="0"/>
              </a:spcBef>
            </a:pPr>
            <a:r>
              <a:rPr lang="en-US" sz="1754">
                <a:solidFill>
                  <a:srgbClr val="000000"/>
                </a:solidFill>
                <a:latin typeface="Inter"/>
                <a:ea typeface="Inter"/>
                <a:cs typeface="Inter"/>
                <a:sym typeface="Inter"/>
              </a:rPr>
              <a:t>Transparency and accountability are core principles of Mind Mingles. Their guest post outreach service includes detailed reporting on outreach efforts, published posts, and the performance of each guest post. These reports provide insights into the success of the campaign, allowing you to measure the impact and ROI of the outreach efforts. With Mind Mingles, you are always informed about the progress and results of your guest post outreach campaigns.</a:t>
            </a:r>
          </a:p>
          <a:p>
            <a:pPr algn="l">
              <a:lnSpc>
                <a:spcPts val="2456"/>
              </a:lnSpc>
              <a:spcBef>
                <a:spcPct val="0"/>
              </a:spcBef>
            </a:pPr>
          </a:p>
        </p:txBody>
      </p:sp>
    </p:spTree>
  </p:cSld>
  <p:clrMapOvr>
    <a:masterClrMapping/>
  </p:clrMapOvr>
</p:sld>
</file>

<file path=ppt/slides/slide4.xml><?xml version="1.0" encoding="utf-8"?>
<p:sld xmlns:p="http://schemas.openxmlformats.org/presentationml/2006/main" xmlns:a="http://schemas.openxmlformats.org/drawingml/2006/main">
  <p:cSld>
    <p:spTree>
      <p:nvGrpSpPr>
        <p:cNvPr id="1" name=""/>
        <p:cNvGrpSpPr/>
        <p:nvPr/>
      </p:nvGrpSpPr>
      <p:grpSpPr>
        <a:xfrm>
          <a:off x="0" y="0"/>
          <a:ext cx="0" cy="0"/>
          <a:chOff x="0" y="0"/>
          <a:chExt cx="0" cy="0"/>
        </a:xfrm>
      </p:grpSpPr>
      <p:sp>
        <p:nvSpPr>
          <p:cNvPr name="TextBox 2" id="2"/>
          <p:cNvSpPr txBox="true"/>
          <p:nvPr/>
        </p:nvSpPr>
        <p:spPr>
          <a:xfrm rot="0">
            <a:off x="160810" y="111047"/>
            <a:ext cx="9431979" cy="7055006"/>
          </a:xfrm>
          <a:prstGeom prst="rect">
            <a:avLst/>
          </a:prstGeom>
        </p:spPr>
        <p:txBody>
          <a:bodyPr anchor="t" rtlCol="false" tIns="0" lIns="0" bIns="0" rIns="0">
            <a:spAutoFit/>
          </a:bodyPr>
          <a:lstStyle/>
          <a:p>
            <a:pPr algn="l">
              <a:lnSpc>
                <a:spcPts val="2181"/>
              </a:lnSpc>
              <a:spcBef>
                <a:spcPct val="0"/>
              </a:spcBef>
            </a:pPr>
            <a:r>
              <a:rPr lang="en-US" b="true" sz="1558">
                <a:solidFill>
                  <a:srgbClr val="000000"/>
                </a:solidFill>
                <a:latin typeface="Inter Bold"/>
                <a:ea typeface="Inter Bold"/>
                <a:cs typeface="Inter Bold"/>
                <a:sym typeface="Inter Bold"/>
              </a:rPr>
              <a:t>Benefits of Mind Mingles' Guest Post Outreach Service</a:t>
            </a:r>
          </a:p>
          <a:p>
            <a:pPr algn="l">
              <a:lnSpc>
                <a:spcPts val="2181"/>
              </a:lnSpc>
              <a:spcBef>
                <a:spcPct val="0"/>
              </a:spcBef>
            </a:pPr>
          </a:p>
          <a:p>
            <a:pPr algn="l">
              <a:lnSpc>
                <a:spcPts val="2181"/>
              </a:lnSpc>
              <a:spcBef>
                <a:spcPct val="0"/>
              </a:spcBef>
            </a:pPr>
            <a:r>
              <a:rPr lang="en-US" sz="1558">
                <a:solidFill>
                  <a:srgbClr val="000000"/>
                </a:solidFill>
                <a:latin typeface="Inter"/>
                <a:ea typeface="Inter"/>
                <a:cs typeface="Inter"/>
                <a:sym typeface="Inter"/>
              </a:rPr>
              <a:t>Utilizing Mind Mingles' guest post outreach service offers numerous benefits:</a:t>
            </a:r>
          </a:p>
          <a:p>
            <a:pPr algn="l">
              <a:lnSpc>
                <a:spcPts val="2181"/>
              </a:lnSpc>
              <a:spcBef>
                <a:spcPct val="0"/>
              </a:spcBef>
            </a:pPr>
            <a:r>
              <a:rPr lang="en-US" sz="1558">
                <a:solidFill>
                  <a:srgbClr val="000000"/>
                </a:solidFill>
                <a:latin typeface="Inter"/>
                <a:ea typeface="Inter"/>
                <a:cs typeface="Inter"/>
                <a:sym typeface="Inter"/>
              </a:rPr>
              <a:t>Increased Brand Visibility: By securing guest posts on reputable sites, your brand gains exposure to a wider audience.</a:t>
            </a:r>
          </a:p>
          <a:p>
            <a:pPr algn="l">
              <a:lnSpc>
                <a:spcPts val="2181"/>
              </a:lnSpc>
              <a:spcBef>
                <a:spcPct val="0"/>
              </a:spcBef>
            </a:pPr>
          </a:p>
          <a:p>
            <a:pPr algn="l">
              <a:lnSpc>
                <a:spcPts val="2181"/>
              </a:lnSpc>
              <a:spcBef>
                <a:spcPct val="0"/>
              </a:spcBef>
            </a:pPr>
            <a:r>
              <a:rPr lang="en-US" sz="1558">
                <a:solidFill>
                  <a:srgbClr val="000000"/>
                </a:solidFill>
                <a:latin typeface="Inter"/>
                <a:ea typeface="Inter"/>
                <a:cs typeface="Inter"/>
                <a:sym typeface="Inter"/>
              </a:rPr>
              <a:t>Improved SEO: High-quality backlinks from authoritative sites boost your search engine rankings.</a:t>
            </a:r>
          </a:p>
          <a:p>
            <a:pPr algn="l">
              <a:lnSpc>
                <a:spcPts val="2181"/>
              </a:lnSpc>
              <a:spcBef>
                <a:spcPct val="0"/>
              </a:spcBef>
            </a:pPr>
          </a:p>
          <a:p>
            <a:pPr algn="l">
              <a:lnSpc>
                <a:spcPts val="2181"/>
              </a:lnSpc>
              <a:spcBef>
                <a:spcPct val="0"/>
              </a:spcBef>
            </a:pPr>
            <a:r>
              <a:rPr lang="en-US" sz="1558">
                <a:solidFill>
                  <a:srgbClr val="000000"/>
                </a:solidFill>
                <a:latin typeface="Inter"/>
                <a:ea typeface="Inter"/>
                <a:cs typeface="Inter"/>
                <a:sym typeface="Inter"/>
              </a:rPr>
              <a:t>Targeted Traffic: Guest posts attract readers who are interested in your industry, driving relevant traffic to your site.</a:t>
            </a:r>
          </a:p>
          <a:p>
            <a:pPr algn="l">
              <a:lnSpc>
                <a:spcPts val="2181"/>
              </a:lnSpc>
              <a:spcBef>
                <a:spcPct val="0"/>
              </a:spcBef>
            </a:pPr>
          </a:p>
          <a:p>
            <a:pPr algn="l">
              <a:lnSpc>
                <a:spcPts val="2181"/>
              </a:lnSpc>
              <a:spcBef>
                <a:spcPct val="0"/>
              </a:spcBef>
            </a:pPr>
            <a:r>
              <a:rPr lang="en-US" sz="1558">
                <a:solidFill>
                  <a:srgbClr val="000000"/>
                </a:solidFill>
                <a:latin typeface="Inter"/>
                <a:ea typeface="Inter"/>
                <a:cs typeface="Inter"/>
                <a:sym typeface="Inter"/>
              </a:rPr>
              <a:t>Enhanced Credibility: Publishing on respected platforms enhances your brand's credibility and authority.</a:t>
            </a:r>
          </a:p>
          <a:p>
            <a:pPr algn="l">
              <a:lnSpc>
                <a:spcPts val="2181"/>
              </a:lnSpc>
              <a:spcBef>
                <a:spcPct val="0"/>
              </a:spcBef>
            </a:pPr>
          </a:p>
          <a:p>
            <a:pPr algn="l">
              <a:lnSpc>
                <a:spcPts val="2181"/>
              </a:lnSpc>
              <a:spcBef>
                <a:spcPct val="0"/>
              </a:spcBef>
            </a:pPr>
            <a:r>
              <a:rPr lang="en-US" sz="1558">
                <a:solidFill>
                  <a:srgbClr val="000000"/>
                </a:solidFill>
                <a:latin typeface="Inter"/>
                <a:ea typeface="Inter"/>
                <a:cs typeface="Inter"/>
                <a:sym typeface="Inter"/>
              </a:rPr>
              <a:t>Sustained Growth: Continuous optimization and personalized outreach ensure long-term success and sustained growth.</a:t>
            </a:r>
          </a:p>
          <a:p>
            <a:pPr algn="l">
              <a:lnSpc>
                <a:spcPts val="2181"/>
              </a:lnSpc>
              <a:spcBef>
                <a:spcPct val="0"/>
              </a:spcBef>
            </a:pPr>
          </a:p>
          <a:p>
            <a:pPr algn="l">
              <a:lnSpc>
                <a:spcPts val="2181"/>
              </a:lnSpc>
              <a:spcBef>
                <a:spcPct val="0"/>
              </a:spcBef>
            </a:pPr>
            <a:r>
              <a:rPr lang="en-US" b="true" sz="1558">
                <a:solidFill>
                  <a:srgbClr val="000000"/>
                </a:solidFill>
                <a:latin typeface="Inter Bold"/>
                <a:ea typeface="Inter Bold"/>
                <a:cs typeface="Inter Bold"/>
                <a:sym typeface="Inter Bold"/>
              </a:rPr>
              <a:t>Conclusion</a:t>
            </a:r>
          </a:p>
          <a:p>
            <a:pPr algn="l">
              <a:lnSpc>
                <a:spcPts val="2181"/>
              </a:lnSpc>
              <a:spcBef>
                <a:spcPct val="0"/>
              </a:spcBef>
            </a:pPr>
            <a:r>
              <a:rPr lang="en-US" sz="1558">
                <a:solidFill>
                  <a:srgbClr val="000000"/>
                </a:solidFill>
                <a:latin typeface="Inter"/>
                <a:ea typeface="Inter"/>
                <a:cs typeface="Inter"/>
                <a:sym typeface="Inter"/>
              </a:rPr>
              <a:t>Mind Mingles' guest post outreach service is a powerful tool for businesses looking to enhance their digital presence and achieve sustainable growth. With features like extensive research, personalized outreach, high-quality content creation, strategic link placement, comprehensive reporting, and continuous optimization, Mind Mingles ensures that your guest post outreach campaigns are effective and impactful. By partnering with Mind Mingles, you can leverage the benefits of guest posting to drive targeted traffic, improve SEO, and build your brand's authority in the competitive digital landscape.</a:t>
            </a:r>
          </a:p>
          <a:p>
            <a:pPr algn="l">
              <a:lnSpc>
                <a:spcPts val="2181"/>
              </a:lnSpc>
              <a:spcBef>
                <a:spcPct val="0"/>
              </a:spcBef>
            </a:p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DAGQhnju7k4</dc:identifier>
  <dcterms:modified xsi:type="dcterms:W3CDTF">2011-08-01T06:04:30Z</dcterms:modified>
  <cp:revision>1</cp:revision>
  <dc:title>Guest Post Outreach Service</dc:title>
</cp:coreProperties>
</file>