
<file path=[Content_Types].xml><?xml version="1.0" encoding="utf-8"?>
<Types xmlns="http://schemas.openxmlformats.org/package/2006/content-types">
  <Default Extension="jpeg" ContentType="image/jpeg"/>
  <Default Extension="JPG" ContentType="image/.jp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11"/>
  </p:handoutMasterIdLst>
  <p:sldIdLst>
    <p:sldId id="256" r:id="rId3"/>
    <p:sldId id="257" r:id="rId4"/>
    <p:sldId id="258" r:id="rId5"/>
    <p:sldId id="259" r:id="rId6"/>
    <p:sldId id="260" r:id="rId7"/>
    <p:sldId id="262"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tan bhosale" initials="kb" lastIdx="1" clrIdx="0"/>
  <p:cmAuthor id="2" name="ADMIN"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0000"/>
    <a:srgbClr val="001D47"/>
    <a:srgbClr val="00C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138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commentAuthors" Target="commentAuthors.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handoutMaster" Target="handoutMasters/handoutMaster1.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3535"/>
            </a:lvl1pPr>
          </a:lstStyle>
          <a:p>
            <a:r>
              <a:rPr lang="en-US"/>
              <a:t>Click to edit Master title style</a:t>
            </a:r>
            <a:endParaRPr lang="en-IN"/>
          </a:p>
        </p:txBody>
      </p:sp>
      <p:sp>
        <p:nvSpPr>
          <p:cNvPr id="3" name="Subtitle 2"/>
          <p:cNvSpPr>
            <a:spLocks noGrp="1"/>
          </p:cNvSpPr>
          <p:nvPr>
            <p:ph type="subTitle" idx="1"/>
          </p:nvPr>
        </p:nvSpPr>
        <p:spPr>
          <a:xfrm>
            <a:off x="1143000" y="3602039"/>
            <a:ext cx="6858000" cy="1655762"/>
          </a:xfrm>
        </p:spPr>
        <p:txBody>
          <a:bodyPr/>
          <a:lstStyle>
            <a:lvl1pPr marL="0" indent="0" algn="ctr">
              <a:buNone/>
              <a:defRPr sz="1415"/>
            </a:lvl1pPr>
            <a:lvl2pPr marL="269240" indent="0" algn="ctr">
              <a:buNone/>
              <a:defRPr sz="1180"/>
            </a:lvl2pPr>
            <a:lvl3pPr marL="538480" indent="0" algn="ctr">
              <a:buNone/>
              <a:defRPr sz="1060"/>
            </a:lvl3pPr>
            <a:lvl4pPr marL="807720" indent="0" algn="ctr">
              <a:buNone/>
              <a:defRPr sz="945"/>
            </a:lvl4pPr>
            <a:lvl5pPr marL="1076960" indent="0" algn="ctr">
              <a:buNone/>
              <a:defRPr sz="945"/>
            </a:lvl5pPr>
            <a:lvl6pPr marL="1346835" indent="0" algn="ctr">
              <a:buNone/>
              <a:defRPr sz="945"/>
            </a:lvl6pPr>
            <a:lvl7pPr marL="1616075" indent="0" algn="ctr">
              <a:buNone/>
              <a:defRPr sz="945"/>
            </a:lvl7pPr>
            <a:lvl8pPr marL="1885315" indent="0" algn="ctr">
              <a:buNone/>
              <a:defRPr sz="945"/>
            </a:lvl8pPr>
            <a:lvl9pPr marL="2154555" indent="0" algn="ctr">
              <a:buNone/>
              <a:defRPr sz="945"/>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FA995A73-C2AC-4D57-BDFE-7246E6D73975}"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FA995A73-C2AC-4D57-BDFE-7246E6D73975}"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6"/>
          </a:xfrm>
        </p:spPr>
        <p:txBody>
          <a:bodyPr anchor="b"/>
          <a:lstStyle>
            <a:lvl1pPr>
              <a:defRPr sz="3535"/>
            </a:lvl1pPr>
          </a:lstStyle>
          <a:p>
            <a:r>
              <a:rPr lang="en-US"/>
              <a:t>Click to edit Master title style</a:t>
            </a:r>
            <a:endParaRPr lang="en-IN"/>
          </a:p>
        </p:txBody>
      </p:sp>
      <p:sp>
        <p:nvSpPr>
          <p:cNvPr id="3" name="Text Placeholder 2"/>
          <p:cNvSpPr>
            <a:spLocks noGrp="1"/>
          </p:cNvSpPr>
          <p:nvPr>
            <p:ph type="body" idx="1"/>
          </p:nvPr>
        </p:nvSpPr>
        <p:spPr>
          <a:xfrm>
            <a:off x="623888" y="4589463"/>
            <a:ext cx="7886700" cy="1500187"/>
          </a:xfrm>
        </p:spPr>
        <p:txBody>
          <a:bodyPr/>
          <a:lstStyle>
            <a:lvl1pPr marL="0" indent="0">
              <a:buNone/>
              <a:defRPr sz="1415">
                <a:solidFill>
                  <a:schemeClr val="tx1">
                    <a:tint val="75000"/>
                  </a:schemeClr>
                </a:solidFill>
              </a:defRPr>
            </a:lvl1pPr>
            <a:lvl2pPr marL="269240" indent="0">
              <a:buNone/>
              <a:defRPr sz="1180">
                <a:solidFill>
                  <a:schemeClr val="tx1">
                    <a:tint val="75000"/>
                  </a:schemeClr>
                </a:solidFill>
              </a:defRPr>
            </a:lvl2pPr>
            <a:lvl3pPr marL="538480" indent="0">
              <a:buNone/>
              <a:defRPr sz="1060">
                <a:solidFill>
                  <a:schemeClr val="tx1">
                    <a:tint val="75000"/>
                  </a:schemeClr>
                </a:solidFill>
              </a:defRPr>
            </a:lvl3pPr>
            <a:lvl4pPr marL="807720" indent="0">
              <a:buNone/>
              <a:defRPr sz="945">
                <a:solidFill>
                  <a:schemeClr val="tx1">
                    <a:tint val="75000"/>
                  </a:schemeClr>
                </a:solidFill>
              </a:defRPr>
            </a:lvl4pPr>
            <a:lvl5pPr marL="1076960" indent="0">
              <a:buNone/>
              <a:defRPr sz="945">
                <a:solidFill>
                  <a:schemeClr val="tx1">
                    <a:tint val="75000"/>
                  </a:schemeClr>
                </a:solidFill>
              </a:defRPr>
            </a:lvl5pPr>
            <a:lvl6pPr marL="1346835" indent="0">
              <a:buNone/>
              <a:defRPr sz="945">
                <a:solidFill>
                  <a:schemeClr val="tx1">
                    <a:tint val="75000"/>
                  </a:schemeClr>
                </a:solidFill>
              </a:defRPr>
            </a:lvl6pPr>
            <a:lvl7pPr marL="1616075" indent="0">
              <a:buNone/>
              <a:defRPr sz="945">
                <a:solidFill>
                  <a:schemeClr val="tx1">
                    <a:tint val="75000"/>
                  </a:schemeClr>
                </a:solidFill>
              </a:defRPr>
            </a:lvl7pPr>
            <a:lvl8pPr marL="1885315" indent="0">
              <a:buNone/>
              <a:defRPr sz="945">
                <a:solidFill>
                  <a:schemeClr val="tx1">
                    <a:tint val="75000"/>
                  </a:schemeClr>
                </a:solidFill>
              </a:defRPr>
            </a:lvl8pPr>
            <a:lvl9pPr marL="2154555" indent="0">
              <a:buNone/>
              <a:defRPr sz="945">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FA995A73-C2AC-4D57-BDFE-7246E6D73975}"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5" name="Date Placeholder 4"/>
          <p:cNvSpPr>
            <a:spLocks noGrp="1"/>
          </p:cNvSpPr>
          <p:nvPr>
            <p:ph type="dt" sz="half" idx="10"/>
          </p:nvPr>
        </p:nvSpPr>
        <p:spPr/>
        <p:txBody>
          <a:bodyPr/>
          <a:lstStyle/>
          <a:p>
            <a:fld id="{FA995A73-C2AC-4D57-BDFE-7246E6D73975}"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415" b="1"/>
            </a:lvl1pPr>
            <a:lvl2pPr marL="269240" indent="0">
              <a:buNone/>
              <a:defRPr sz="1180" b="1"/>
            </a:lvl2pPr>
            <a:lvl3pPr marL="538480" indent="0">
              <a:buNone/>
              <a:defRPr sz="1060" b="1"/>
            </a:lvl3pPr>
            <a:lvl4pPr marL="807720" indent="0">
              <a:buNone/>
              <a:defRPr sz="945" b="1"/>
            </a:lvl4pPr>
            <a:lvl5pPr marL="1076960" indent="0">
              <a:buNone/>
              <a:defRPr sz="945" b="1"/>
            </a:lvl5pPr>
            <a:lvl6pPr marL="1346835" indent="0">
              <a:buNone/>
              <a:defRPr sz="945" b="1"/>
            </a:lvl6pPr>
            <a:lvl7pPr marL="1616075" indent="0">
              <a:buNone/>
              <a:defRPr sz="945" b="1"/>
            </a:lvl7pPr>
            <a:lvl8pPr marL="1885315" indent="0">
              <a:buNone/>
              <a:defRPr sz="945" b="1"/>
            </a:lvl8pPr>
            <a:lvl9pPr marL="2154555" indent="0">
              <a:buNone/>
              <a:defRPr sz="945" b="1"/>
            </a:lvl9pPr>
          </a:lstStyle>
          <a:p>
            <a:pPr lvl="0"/>
            <a:r>
              <a:rPr lang="en-US"/>
              <a:t>Click to edit Master text styles</a:t>
            </a:r>
            <a:endParaRPr lang="en-US"/>
          </a:p>
        </p:txBody>
      </p:sp>
      <p:sp>
        <p:nvSpPr>
          <p:cNvPr id="4" name="Content Placeholder 3"/>
          <p:cNvSpPr>
            <a:spLocks noGrp="1"/>
          </p:cNvSpPr>
          <p:nvPr>
            <p:ph sz="half" idx="2"/>
          </p:nvPr>
        </p:nvSpPr>
        <p:spPr>
          <a:xfrm>
            <a:off x="629842" y="2505076"/>
            <a:ext cx="3868340"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415" b="1"/>
            </a:lvl1pPr>
            <a:lvl2pPr marL="269240" indent="0">
              <a:buNone/>
              <a:defRPr sz="1180" b="1"/>
            </a:lvl2pPr>
            <a:lvl3pPr marL="538480" indent="0">
              <a:buNone/>
              <a:defRPr sz="1060" b="1"/>
            </a:lvl3pPr>
            <a:lvl4pPr marL="807720" indent="0">
              <a:buNone/>
              <a:defRPr sz="945" b="1"/>
            </a:lvl4pPr>
            <a:lvl5pPr marL="1076960" indent="0">
              <a:buNone/>
              <a:defRPr sz="945" b="1"/>
            </a:lvl5pPr>
            <a:lvl6pPr marL="1346835" indent="0">
              <a:buNone/>
              <a:defRPr sz="945" b="1"/>
            </a:lvl6pPr>
            <a:lvl7pPr marL="1616075" indent="0">
              <a:buNone/>
              <a:defRPr sz="945" b="1"/>
            </a:lvl7pPr>
            <a:lvl8pPr marL="1885315" indent="0">
              <a:buNone/>
              <a:defRPr sz="945" b="1"/>
            </a:lvl8pPr>
            <a:lvl9pPr marL="2154555" indent="0">
              <a:buNone/>
              <a:defRPr sz="945" b="1"/>
            </a:lvl9pPr>
          </a:lstStyle>
          <a:p>
            <a:pPr lvl="0"/>
            <a:r>
              <a:rPr lang="en-US"/>
              <a:t>Click to edit Master text styles</a:t>
            </a:r>
            <a:endParaRPr lang="en-US"/>
          </a:p>
        </p:txBody>
      </p:sp>
      <p:sp>
        <p:nvSpPr>
          <p:cNvPr id="6" name="Content Placeholder 5"/>
          <p:cNvSpPr>
            <a:spLocks noGrp="1"/>
          </p:cNvSpPr>
          <p:nvPr>
            <p:ph sz="quarter" idx="4"/>
          </p:nvPr>
        </p:nvSpPr>
        <p:spPr>
          <a:xfrm>
            <a:off x="4629150" y="2505076"/>
            <a:ext cx="3887391"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7" name="Date Placeholder 6"/>
          <p:cNvSpPr>
            <a:spLocks noGrp="1"/>
          </p:cNvSpPr>
          <p:nvPr>
            <p:ph type="dt" sz="half" idx="10"/>
          </p:nvPr>
        </p:nvSpPr>
        <p:spPr/>
        <p:txBody>
          <a:bodyPr/>
          <a:lstStyle/>
          <a:p>
            <a:fld id="{FA995A73-C2AC-4D57-BDFE-7246E6D73975}" type="datetimeFigureOut">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FA995A73-C2AC-4D57-BDFE-7246E6D73975}" type="datetimeFigureOut">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95A73-C2AC-4D57-BDFE-7246E6D73975}" type="datetimeFigureOut">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199"/>
            <a:ext cx="2949178" cy="1600200"/>
          </a:xfrm>
        </p:spPr>
        <p:txBody>
          <a:bodyPr anchor="b"/>
          <a:lstStyle>
            <a:lvl1pPr>
              <a:defRPr sz="1885"/>
            </a:lvl1pPr>
          </a:lstStyle>
          <a:p>
            <a:r>
              <a:rPr lang="en-US"/>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1885"/>
            </a:lvl1pPr>
            <a:lvl2pPr>
              <a:defRPr sz="1650"/>
            </a:lvl2pPr>
            <a:lvl3pPr>
              <a:defRPr sz="1415"/>
            </a:lvl3pPr>
            <a:lvl4pPr>
              <a:defRPr sz="1180"/>
            </a:lvl4pPr>
            <a:lvl5pPr>
              <a:defRPr sz="1180"/>
            </a:lvl5pPr>
            <a:lvl6pPr>
              <a:defRPr sz="1180"/>
            </a:lvl6pPr>
            <a:lvl7pPr>
              <a:defRPr sz="1180"/>
            </a:lvl7pPr>
            <a:lvl8pPr>
              <a:defRPr sz="1180"/>
            </a:lvl8pPr>
            <a:lvl9pPr>
              <a:defRPr sz="118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Text Placeholder 3"/>
          <p:cNvSpPr>
            <a:spLocks noGrp="1"/>
          </p:cNvSpPr>
          <p:nvPr>
            <p:ph type="body" sz="half" idx="2"/>
          </p:nvPr>
        </p:nvSpPr>
        <p:spPr>
          <a:xfrm>
            <a:off x="629842" y="2057400"/>
            <a:ext cx="2949178" cy="3811588"/>
          </a:xfrm>
        </p:spPr>
        <p:txBody>
          <a:bodyPr/>
          <a:lstStyle>
            <a:lvl1pPr marL="0" indent="0">
              <a:buNone/>
              <a:defRPr sz="945"/>
            </a:lvl1pPr>
            <a:lvl2pPr marL="269240" indent="0">
              <a:buNone/>
              <a:defRPr sz="825"/>
            </a:lvl2pPr>
            <a:lvl3pPr marL="538480" indent="0">
              <a:buNone/>
              <a:defRPr sz="705"/>
            </a:lvl3pPr>
            <a:lvl4pPr marL="807720" indent="0">
              <a:buNone/>
              <a:defRPr sz="590"/>
            </a:lvl4pPr>
            <a:lvl5pPr marL="1076960" indent="0">
              <a:buNone/>
              <a:defRPr sz="590"/>
            </a:lvl5pPr>
            <a:lvl6pPr marL="1346835" indent="0">
              <a:buNone/>
              <a:defRPr sz="590"/>
            </a:lvl6pPr>
            <a:lvl7pPr marL="1616075" indent="0">
              <a:buNone/>
              <a:defRPr sz="590"/>
            </a:lvl7pPr>
            <a:lvl8pPr marL="1885315" indent="0">
              <a:buNone/>
              <a:defRPr sz="590"/>
            </a:lvl8pPr>
            <a:lvl9pPr marL="2154555" indent="0">
              <a:buNone/>
              <a:defRPr sz="59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FA995A73-C2AC-4D57-BDFE-7246E6D73975}"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199"/>
            <a:ext cx="2949178" cy="1600200"/>
          </a:xfrm>
        </p:spPr>
        <p:txBody>
          <a:bodyPr anchor="b"/>
          <a:lstStyle>
            <a:lvl1pPr>
              <a:defRPr sz="1885"/>
            </a:lvl1pPr>
          </a:lstStyle>
          <a:p>
            <a:r>
              <a:rPr lang="en-US"/>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1885"/>
            </a:lvl1pPr>
            <a:lvl2pPr marL="269240" indent="0">
              <a:buNone/>
              <a:defRPr sz="1650"/>
            </a:lvl2pPr>
            <a:lvl3pPr marL="538480" indent="0">
              <a:buNone/>
              <a:defRPr sz="1415"/>
            </a:lvl3pPr>
            <a:lvl4pPr marL="807720" indent="0">
              <a:buNone/>
              <a:defRPr sz="1180"/>
            </a:lvl4pPr>
            <a:lvl5pPr marL="1076960" indent="0">
              <a:buNone/>
              <a:defRPr sz="1180"/>
            </a:lvl5pPr>
            <a:lvl6pPr marL="1346835" indent="0">
              <a:buNone/>
              <a:defRPr sz="1180"/>
            </a:lvl6pPr>
            <a:lvl7pPr marL="1616075" indent="0">
              <a:buNone/>
              <a:defRPr sz="1180"/>
            </a:lvl7pPr>
            <a:lvl8pPr marL="1885315" indent="0">
              <a:buNone/>
              <a:defRPr sz="1180"/>
            </a:lvl8pPr>
            <a:lvl9pPr marL="2154555" indent="0">
              <a:buNone/>
              <a:defRPr sz="1180"/>
            </a:lvl9pPr>
          </a:lstStyle>
          <a:p>
            <a:r>
              <a:rPr lang="en-US"/>
              <a:t>Click icon to add picture</a:t>
            </a:r>
            <a:endParaRPr lang="en-IN"/>
          </a:p>
        </p:txBody>
      </p:sp>
      <p:sp>
        <p:nvSpPr>
          <p:cNvPr id="4" name="Text Placeholder 3"/>
          <p:cNvSpPr>
            <a:spLocks noGrp="1"/>
          </p:cNvSpPr>
          <p:nvPr>
            <p:ph type="body" sz="half" idx="2"/>
          </p:nvPr>
        </p:nvSpPr>
        <p:spPr>
          <a:xfrm>
            <a:off x="629842" y="2057400"/>
            <a:ext cx="2949178" cy="3811588"/>
          </a:xfrm>
        </p:spPr>
        <p:txBody>
          <a:bodyPr/>
          <a:lstStyle>
            <a:lvl1pPr marL="0" indent="0">
              <a:buNone/>
              <a:defRPr sz="945"/>
            </a:lvl1pPr>
            <a:lvl2pPr marL="269240" indent="0">
              <a:buNone/>
              <a:defRPr sz="825"/>
            </a:lvl2pPr>
            <a:lvl3pPr marL="538480" indent="0">
              <a:buNone/>
              <a:defRPr sz="705"/>
            </a:lvl3pPr>
            <a:lvl4pPr marL="807720" indent="0">
              <a:buNone/>
              <a:defRPr sz="590"/>
            </a:lvl4pPr>
            <a:lvl5pPr marL="1076960" indent="0">
              <a:buNone/>
              <a:defRPr sz="590"/>
            </a:lvl5pPr>
            <a:lvl6pPr marL="1346835" indent="0">
              <a:buNone/>
              <a:defRPr sz="590"/>
            </a:lvl6pPr>
            <a:lvl7pPr marL="1616075" indent="0">
              <a:buNone/>
              <a:defRPr sz="590"/>
            </a:lvl7pPr>
            <a:lvl8pPr marL="1885315" indent="0">
              <a:buNone/>
              <a:defRPr sz="590"/>
            </a:lvl8pPr>
            <a:lvl9pPr marL="2154555" indent="0">
              <a:buNone/>
              <a:defRPr sz="59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FA995A73-C2AC-4D57-BDFE-7246E6D73975}"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FA995A73-C2AC-4D57-BDFE-7246E6D73975}"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FA995A73-C2AC-4D57-BDFE-7246E6D73975}"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81F3EA-4143-449D-834E-11FD2C025F4E}" type="slidenum">
              <a:rPr lang="en-IN" smtClean="0"/>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705">
                <a:solidFill>
                  <a:schemeClr val="tx1">
                    <a:tint val="75000"/>
                  </a:schemeClr>
                </a:solidFill>
              </a:defRPr>
            </a:lvl1pPr>
          </a:lstStyle>
          <a:p>
            <a:fld id="{FA995A73-C2AC-4D57-BDFE-7246E6D73975}" type="datetimeFigureOut">
              <a:rPr lang="en-IN" smtClean="0"/>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705">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05">
                <a:solidFill>
                  <a:schemeClr val="tx1">
                    <a:tint val="75000"/>
                  </a:schemeClr>
                </a:solidFill>
              </a:defRPr>
            </a:lvl1pPr>
          </a:lstStyle>
          <a:p>
            <a:fld id="{8881F3EA-4143-449D-834E-11FD2C025F4E}"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538480" rtl="0" eaLnBrk="1" latinLnBrk="0" hangingPunct="1">
        <a:lnSpc>
          <a:spcPct val="90000"/>
        </a:lnSpc>
        <a:spcBef>
          <a:spcPct val="0"/>
        </a:spcBef>
        <a:buNone/>
        <a:defRPr sz="2590" kern="1200">
          <a:solidFill>
            <a:schemeClr val="tx1"/>
          </a:solidFill>
          <a:latin typeface="+mj-lt"/>
          <a:ea typeface="+mj-ea"/>
          <a:cs typeface="+mj-cs"/>
        </a:defRPr>
      </a:lvl1pPr>
    </p:titleStyle>
    <p:bodyStyle>
      <a:lvl1pPr marL="134620" indent="-134620" algn="l" defTabSz="538480" rtl="0" eaLnBrk="1" latinLnBrk="0" hangingPunct="1">
        <a:lnSpc>
          <a:spcPct val="90000"/>
        </a:lnSpc>
        <a:spcBef>
          <a:spcPts val="590"/>
        </a:spcBef>
        <a:buFont typeface="Arial" panose="020B0604020202020204" pitchFamily="34" charset="0"/>
        <a:buChar char="•"/>
        <a:defRPr sz="1650" kern="1200">
          <a:solidFill>
            <a:schemeClr val="tx1"/>
          </a:solidFill>
          <a:latin typeface="+mn-lt"/>
          <a:ea typeface="+mn-ea"/>
          <a:cs typeface="+mn-cs"/>
        </a:defRPr>
      </a:lvl1pPr>
      <a:lvl2pPr marL="403860" indent="-134620" algn="l" defTabSz="538480" rtl="0" eaLnBrk="1" latinLnBrk="0" hangingPunct="1">
        <a:lnSpc>
          <a:spcPct val="90000"/>
        </a:lnSpc>
        <a:spcBef>
          <a:spcPts val="295"/>
        </a:spcBef>
        <a:buFont typeface="Arial" panose="020B0604020202020204" pitchFamily="34" charset="0"/>
        <a:buChar char="•"/>
        <a:defRPr sz="1415" kern="1200">
          <a:solidFill>
            <a:schemeClr val="tx1"/>
          </a:solidFill>
          <a:latin typeface="+mn-lt"/>
          <a:ea typeface="+mn-ea"/>
          <a:cs typeface="+mn-cs"/>
        </a:defRPr>
      </a:lvl2pPr>
      <a:lvl3pPr marL="673100" indent="-134620" algn="l" defTabSz="538480" rtl="0" eaLnBrk="1" latinLnBrk="0" hangingPunct="1">
        <a:lnSpc>
          <a:spcPct val="90000"/>
        </a:lnSpc>
        <a:spcBef>
          <a:spcPts val="295"/>
        </a:spcBef>
        <a:buFont typeface="Arial" panose="020B0604020202020204" pitchFamily="34" charset="0"/>
        <a:buChar char="•"/>
        <a:defRPr sz="1180" kern="1200">
          <a:solidFill>
            <a:schemeClr val="tx1"/>
          </a:solidFill>
          <a:latin typeface="+mn-lt"/>
          <a:ea typeface="+mn-ea"/>
          <a:cs typeface="+mn-cs"/>
        </a:defRPr>
      </a:lvl3pPr>
      <a:lvl4pPr marL="942340" indent="-134620" algn="l" defTabSz="538480" rtl="0" eaLnBrk="1" latinLnBrk="0" hangingPunct="1">
        <a:lnSpc>
          <a:spcPct val="90000"/>
        </a:lnSpc>
        <a:spcBef>
          <a:spcPts val="295"/>
        </a:spcBef>
        <a:buFont typeface="Arial" panose="020B0604020202020204" pitchFamily="34" charset="0"/>
        <a:buChar char="•"/>
        <a:defRPr sz="1060" kern="1200">
          <a:solidFill>
            <a:schemeClr val="tx1"/>
          </a:solidFill>
          <a:latin typeface="+mn-lt"/>
          <a:ea typeface="+mn-ea"/>
          <a:cs typeface="+mn-cs"/>
        </a:defRPr>
      </a:lvl4pPr>
      <a:lvl5pPr marL="1212215" indent="-134620" algn="l" defTabSz="538480" rtl="0" eaLnBrk="1" latinLnBrk="0" hangingPunct="1">
        <a:lnSpc>
          <a:spcPct val="90000"/>
        </a:lnSpc>
        <a:spcBef>
          <a:spcPts val="295"/>
        </a:spcBef>
        <a:buFont typeface="Arial" panose="020B0604020202020204" pitchFamily="34" charset="0"/>
        <a:buChar char="•"/>
        <a:defRPr sz="1060" kern="1200">
          <a:solidFill>
            <a:schemeClr val="tx1"/>
          </a:solidFill>
          <a:latin typeface="+mn-lt"/>
          <a:ea typeface="+mn-ea"/>
          <a:cs typeface="+mn-cs"/>
        </a:defRPr>
      </a:lvl5pPr>
      <a:lvl6pPr marL="1481455" indent="-134620" algn="l" defTabSz="538480" rtl="0" eaLnBrk="1" latinLnBrk="0" hangingPunct="1">
        <a:lnSpc>
          <a:spcPct val="90000"/>
        </a:lnSpc>
        <a:spcBef>
          <a:spcPts val="295"/>
        </a:spcBef>
        <a:buFont typeface="Arial" panose="020B0604020202020204" pitchFamily="34" charset="0"/>
        <a:buChar char="•"/>
        <a:defRPr sz="1060" kern="1200">
          <a:solidFill>
            <a:schemeClr val="tx1"/>
          </a:solidFill>
          <a:latin typeface="+mn-lt"/>
          <a:ea typeface="+mn-ea"/>
          <a:cs typeface="+mn-cs"/>
        </a:defRPr>
      </a:lvl6pPr>
      <a:lvl7pPr marL="1750695" indent="-134620" algn="l" defTabSz="538480" rtl="0" eaLnBrk="1" latinLnBrk="0" hangingPunct="1">
        <a:lnSpc>
          <a:spcPct val="90000"/>
        </a:lnSpc>
        <a:spcBef>
          <a:spcPts val="295"/>
        </a:spcBef>
        <a:buFont typeface="Arial" panose="020B0604020202020204" pitchFamily="34" charset="0"/>
        <a:buChar char="•"/>
        <a:defRPr sz="1060" kern="1200">
          <a:solidFill>
            <a:schemeClr val="tx1"/>
          </a:solidFill>
          <a:latin typeface="+mn-lt"/>
          <a:ea typeface="+mn-ea"/>
          <a:cs typeface="+mn-cs"/>
        </a:defRPr>
      </a:lvl7pPr>
      <a:lvl8pPr marL="2019935" indent="-134620" algn="l" defTabSz="538480" rtl="0" eaLnBrk="1" latinLnBrk="0" hangingPunct="1">
        <a:lnSpc>
          <a:spcPct val="90000"/>
        </a:lnSpc>
        <a:spcBef>
          <a:spcPts val="295"/>
        </a:spcBef>
        <a:buFont typeface="Arial" panose="020B0604020202020204" pitchFamily="34" charset="0"/>
        <a:buChar char="•"/>
        <a:defRPr sz="1060" kern="1200">
          <a:solidFill>
            <a:schemeClr val="tx1"/>
          </a:solidFill>
          <a:latin typeface="+mn-lt"/>
          <a:ea typeface="+mn-ea"/>
          <a:cs typeface="+mn-cs"/>
        </a:defRPr>
      </a:lvl8pPr>
      <a:lvl9pPr marL="2289175" indent="-134620" algn="l" defTabSz="538480" rtl="0" eaLnBrk="1" latinLnBrk="0" hangingPunct="1">
        <a:lnSpc>
          <a:spcPct val="90000"/>
        </a:lnSpc>
        <a:spcBef>
          <a:spcPts val="295"/>
        </a:spcBef>
        <a:buFont typeface="Arial" panose="020B0604020202020204" pitchFamily="34" charset="0"/>
        <a:buChar char="•"/>
        <a:defRPr sz="1060" kern="1200">
          <a:solidFill>
            <a:schemeClr val="tx1"/>
          </a:solidFill>
          <a:latin typeface="+mn-lt"/>
          <a:ea typeface="+mn-ea"/>
          <a:cs typeface="+mn-cs"/>
        </a:defRPr>
      </a:lvl9pPr>
    </p:bodyStyle>
    <p:otherStyle>
      <a:defPPr>
        <a:defRPr lang="en-US"/>
      </a:defPPr>
      <a:lvl1pPr marL="0" algn="l" defTabSz="538480" rtl="0" eaLnBrk="1" latinLnBrk="0" hangingPunct="1">
        <a:defRPr sz="1060" kern="1200">
          <a:solidFill>
            <a:schemeClr val="tx1"/>
          </a:solidFill>
          <a:latin typeface="+mn-lt"/>
          <a:ea typeface="+mn-ea"/>
          <a:cs typeface="+mn-cs"/>
        </a:defRPr>
      </a:lvl1pPr>
      <a:lvl2pPr marL="269240" algn="l" defTabSz="538480" rtl="0" eaLnBrk="1" latinLnBrk="0" hangingPunct="1">
        <a:defRPr sz="1060" kern="1200">
          <a:solidFill>
            <a:schemeClr val="tx1"/>
          </a:solidFill>
          <a:latin typeface="+mn-lt"/>
          <a:ea typeface="+mn-ea"/>
          <a:cs typeface="+mn-cs"/>
        </a:defRPr>
      </a:lvl2pPr>
      <a:lvl3pPr marL="538480" algn="l" defTabSz="538480" rtl="0" eaLnBrk="1" latinLnBrk="0" hangingPunct="1">
        <a:defRPr sz="1060" kern="1200">
          <a:solidFill>
            <a:schemeClr val="tx1"/>
          </a:solidFill>
          <a:latin typeface="+mn-lt"/>
          <a:ea typeface="+mn-ea"/>
          <a:cs typeface="+mn-cs"/>
        </a:defRPr>
      </a:lvl3pPr>
      <a:lvl4pPr marL="807720" algn="l" defTabSz="538480" rtl="0" eaLnBrk="1" latinLnBrk="0" hangingPunct="1">
        <a:defRPr sz="1060" kern="1200">
          <a:solidFill>
            <a:schemeClr val="tx1"/>
          </a:solidFill>
          <a:latin typeface="+mn-lt"/>
          <a:ea typeface="+mn-ea"/>
          <a:cs typeface="+mn-cs"/>
        </a:defRPr>
      </a:lvl4pPr>
      <a:lvl5pPr marL="1076960" algn="l" defTabSz="538480" rtl="0" eaLnBrk="1" latinLnBrk="0" hangingPunct="1">
        <a:defRPr sz="1060" kern="1200">
          <a:solidFill>
            <a:schemeClr val="tx1"/>
          </a:solidFill>
          <a:latin typeface="+mn-lt"/>
          <a:ea typeface="+mn-ea"/>
          <a:cs typeface="+mn-cs"/>
        </a:defRPr>
      </a:lvl5pPr>
      <a:lvl6pPr marL="1346835" algn="l" defTabSz="538480" rtl="0" eaLnBrk="1" latinLnBrk="0" hangingPunct="1">
        <a:defRPr sz="1060" kern="1200">
          <a:solidFill>
            <a:schemeClr val="tx1"/>
          </a:solidFill>
          <a:latin typeface="+mn-lt"/>
          <a:ea typeface="+mn-ea"/>
          <a:cs typeface="+mn-cs"/>
        </a:defRPr>
      </a:lvl6pPr>
      <a:lvl7pPr marL="1616075" algn="l" defTabSz="538480" rtl="0" eaLnBrk="1" latinLnBrk="0" hangingPunct="1">
        <a:defRPr sz="1060" kern="1200">
          <a:solidFill>
            <a:schemeClr val="tx1"/>
          </a:solidFill>
          <a:latin typeface="+mn-lt"/>
          <a:ea typeface="+mn-ea"/>
          <a:cs typeface="+mn-cs"/>
        </a:defRPr>
      </a:lvl7pPr>
      <a:lvl8pPr marL="1885315" algn="l" defTabSz="538480" rtl="0" eaLnBrk="1" latinLnBrk="0" hangingPunct="1">
        <a:defRPr sz="1060" kern="1200">
          <a:solidFill>
            <a:schemeClr val="tx1"/>
          </a:solidFill>
          <a:latin typeface="+mn-lt"/>
          <a:ea typeface="+mn-ea"/>
          <a:cs typeface="+mn-cs"/>
        </a:defRPr>
      </a:lvl8pPr>
      <a:lvl9pPr marL="2154555" algn="l" defTabSz="538480" rtl="0" eaLnBrk="1" latinLnBrk="0" hangingPunct="1">
        <a:defRPr sz="10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svg"/><Relationship Id="rId3" Type="http://schemas.openxmlformats.org/officeDocument/2006/relationships/image" Target="../media/image2.png"/><Relationship Id="rId2" Type="http://schemas.openxmlformats.org/officeDocument/2006/relationships/hyperlink" Target="https://marketstrides.com/request-sample/meditech-textiles-market" TargetMode="Externa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svg"/><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hyperlink" Target="https://marketstrides.com/request-sample/meditech-textiles-market" TargetMode="Externa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hyperlink" Target="https://marketstrides.com/request-sample/meditech-textiles-market"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sv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sv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sv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hyperlink" Target="mailto:sales@reedintelligence.com" TargetMode="External"/><Relationship Id="rId7" Type="http://schemas.microsoft.com/office/2007/relationships/hdphoto" Target="../media/image10.wdp"/><Relationship Id="rId6" Type="http://schemas.openxmlformats.org/officeDocument/2006/relationships/image" Target="../media/image9.png"/><Relationship Id="rId5" Type="http://schemas.microsoft.com/office/2007/relationships/hdphoto" Target="../media/image8.wdp"/><Relationship Id="rId4" Type="http://schemas.openxmlformats.org/officeDocument/2006/relationships/image" Target="../media/image7.png"/><Relationship Id="rId3" Type="http://schemas.openxmlformats.org/officeDocument/2006/relationships/hyperlink" Target="https://marketstrides.com/" TargetMode="External"/><Relationship Id="rId2" Type="http://schemas.microsoft.com/office/2007/relationships/hdphoto" Target="../media/image6.wdp"/><Relationship Id="rId13" Type="http://schemas.openxmlformats.org/officeDocument/2006/relationships/slideLayout" Target="../slideLayouts/slideLayout1.xml"/><Relationship Id="rId12" Type="http://schemas.openxmlformats.org/officeDocument/2006/relationships/image" Target="../media/image3.svg"/><Relationship Id="rId11" Type="http://schemas.openxmlformats.org/officeDocument/2006/relationships/image" Target="../media/image2.png"/><Relationship Id="rId10" Type="http://schemas.microsoft.com/office/2007/relationships/hdphoto" Target="../media/image12.wdp"/><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33705" y="2070100"/>
            <a:ext cx="6139815" cy="1266190"/>
          </a:xfrm>
          <a:prstGeom prst="rect">
            <a:avLst/>
          </a:prstGeom>
          <a:noFill/>
        </p:spPr>
        <p:txBody>
          <a:bodyPr wrap="square" rtlCol="0">
            <a:noAutofit/>
          </a:bodyPr>
          <a:lstStyle/>
          <a:p>
            <a:r>
              <a:rPr lang="en-US" sz="3600" b="1" dirty="0">
                <a:solidFill>
                  <a:schemeClr val="accent5">
                    <a:lumMod val="75000"/>
                    <a:lumOff val="25000"/>
                  </a:schemeClr>
                </a:solidFill>
                <a:ea typeface="Inter" panose="02000503000000020004" pitchFamily="2" charset="0"/>
                <a:cs typeface="+mn-lt"/>
              </a:rPr>
              <a:t>Meditech Textiles </a:t>
            </a:r>
            <a:endParaRPr lang="en-US" sz="3600" b="1" dirty="0">
              <a:solidFill>
                <a:schemeClr val="accent5">
                  <a:lumMod val="75000"/>
                  <a:lumOff val="25000"/>
                </a:schemeClr>
              </a:solidFill>
              <a:ea typeface="Inter" panose="02000503000000020004" pitchFamily="2" charset="0"/>
              <a:cs typeface="+mn-lt"/>
            </a:endParaRPr>
          </a:p>
          <a:p>
            <a:r>
              <a:rPr lang="en-US" sz="3600" b="1" dirty="0">
                <a:solidFill>
                  <a:schemeClr val="accent5">
                    <a:lumMod val="75000"/>
                    <a:lumOff val="25000"/>
                  </a:schemeClr>
                </a:solidFill>
                <a:ea typeface="Inter" panose="02000503000000020004" pitchFamily="2" charset="0"/>
                <a:cs typeface="+mn-lt"/>
              </a:rPr>
              <a:t>Market</a:t>
            </a:r>
            <a:endParaRPr lang="en-US" sz="3600" b="1" dirty="0">
              <a:solidFill>
                <a:schemeClr val="accent5">
                  <a:lumMod val="75000"/>
                  <a:lumOff val="25000"/>
                </a:schemeClr>
              </a:solidFill>
              <a:ea typeface="Inter" panose="02000503000000020004" pitchFamily="2" charset="0"/>
              <a:cs typeface="+mn-lt"/>
            </a:endParaRPr>
          </a:p>
        </p:txBody>
      </p:sp>
      <p:sp>
        <p:nvSpPr>
          <p:cNvPr id="20" name="TextBox 19"/>
          <p:cNvSpPr txBox="1"/>
          <p:nvPr/>
        </p:nvSpPr>
        <p:spPr>
          <a:xfrm>
            <a:off x="433930" y="3812733"/>
            <a:ext cx="3676650" cy="583565"/>
          </a:xfrm>
          <a:prstGeom prst="rect">
            <a:avLst/>
          </a:prstGeom>
          <a:noFill/>
        </p:spPr>
        <p:txBody>
          <a:bodyPr wrap="square" rtlCol="0">
            <a:spAutoFit/>
          </a:bodyPr>
          <a:lstStyle/>
          <a:p>
            <a:r>
              <a:rPr lang="en-US" sz="1600" dirty="0">
                <a:latin typeface="Calibri" panose="020F0502020204030204" charset="0"/>
                <a:ea typeface="Inter" panose="02000503000000020004" pitchFamily="2" charset="0"/>
                <a:cs typeface="Calibri" panose="020F0502020204030204" charset="0"/>
              </a:rPr>
              <a:t>Outlook, Growth Factors, Industry Share, and Size By 2032</a:t>
            </a:r>
            <a:endParaRPr lang="en-IN" sz="1600" dirty="0">
              <a:latin typeface="Calibri" panose="020F0502020204030204" charset="0"/>
              <a:ea typeface="Inter" panose="02000503000000020004" pitchFamily="2" charset="0"/>
              <a:cs typeface="Calibri" panose="020F0502020204030204" charset="0"/>
            </a:endParaRPr>
          </a:p>
        </p:txBody>
      </p:sp>
      <p:sp>
        <p:nvSpPr>
          <p:cNvPr id="9" name="Freeform: Shape 8"/>
          <p:cNvSpPr/>
          <p:nvPr/>
        </p:nvSpPr>
        <p:spPr>
          <a:xfrm rot="10800000">
            <a:off x="4796567" y="-1"/>
            <a:ext cx="4347431" cy="6858000"/>
          </a:xfrm>
          <a:custGeom>
            <a:avLst/>
            <a:gdLst>
              <a:gd name="connsiteX0" fmla="*/ 0 w 3436257"/>
              <a:gd name="connsiteY0" fmla="*/ 0 h 6872514"/>
              <a:gd name="connsiteX1" fmla="*/ 3436257 w 3436257"/>
              <a:gd name="connsiteY1" fmla="*/ 3436257 h 6872514"/>
              <a:gd name="connsiteX2" fmla="*/ 0 w 3436257"/>
              <a:gd name="connsiteY2" fmla="*/ 6872514 h 6872514"/>
            </a:gdLst>
            <a:ahLst/>
            <a:cxnLst>
              <a:cxn ang="0">
                <a:pos x="connsiteX0" y="connsiteY0"/>
              </a:cxn>
              <a:cxn ang="0">
                <a:pos x="connsiteX1" y="connsiteY1"/>
              </a:cxn>
              <a:cxn ang="0">
                <a:pos x="connsiteX2" y="connsiteY2"/>
              </a:cxn>
            </a:cxnLst>
            <a:rect l="l" t="t" r="r" b="b"/>
            <a:pathLst>
              <a:path w="3436257" h="6872514">
                <a:moveTo>
                  <a:pt x="0" y="0"/>
                </a:moveTo>
                <a:cubicBezTo>
                  <a:pt x="1897792" y="0"/>
                  <a:pt x="3436257" y="1538465"/>
                  <a:pt x="3436257" y="3436257"/>
                </a:cubicBezTo>
                <a:cubicBezTo>
                  <a:pt x="3436257" y="5334049"/>
                  <a:pt x="1897792" y="6872514"/>
                  <a:pt x="0" y="6872514"/>
                </a:cubicBez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8" name="Freeform: Shape 7"/>
          <p:cNvSpPr/>
          <p:nvPr/>
        </p:nvSpPr>
        <p:spPr>
          <a:xfrm rot="10800000">
            <a:off x="5264659" y="0"/>
            <a:ext cx="3879339" cy="6872514"/>
          </a:xfrm>
          <a:custGeom>
            <a:avLst/>
            <a:gdLst>
              <a:gd name="connsiteX0" fmla="*/ 0 w 3436257"/>
              <a:gd name="connsiteY0" fmla="*/ 0 h 6872514"/>
              <a:gd name="connsiteX1" fmla="*/ 3436257 w 3436257"/>
              <a:gd name="connsiteY1" fmla="*/ 3436257 h 6872514"/>
              <a:gd name="connsiteX2" fmla="*/ 0 w 3436257"/>
              <a:gd name="connsiteY2" fmla="*/ 6872514 h 6872514"/>
            </a:gdLst>
            <a:ahLst/>
            <a:cxnLst>
              <a:cxn ang="0">
                <a:pos x="connsiteX0" y="connsiteY0"/>
              </a:cxn>
              <a:cxn ang="0">
                <a:pos x="connsiteX1" y="connsiteY1"/>
              </a:cxn>
              <a:cxn ang="0">
                <a:pos x="connsiteX2" y="connsiteY2"/>
              </a:cxn>
            </a:cxnLst>
            <a:rect l="l" t="t" r="r" b="b"/>
            <a:pathLst>
              <a:path w="3436257" h="6872514">
                <a:moveTo>
                  <a:pt x="0" y="0"/>
                </a:moveTo>
                <a:cubicBezTo>
                  <a:pt x="1897792" y="0"/>
                  <a:pt x="3436257" y="1538465"/>
                  <a:pt x="3436257" y="3436257"/>
                </a:cubicBezTo>
                <a:cubicBezTo>
                  <a:pt x="3436257" y="5334049"/>
                  <a:pt x="1897792" y="6872514"/>
                  <a:pt x="0" y="6872514"/>
                </a:cubicBezTo>
                <a:close/>
              </a:path>
            </a:pathLst>
          </a:custGeom>
          <a:blipFill dpi="0" rotWithShape="1">
            <a:blip r:embed="rId1">
              <a:extLst>
                <a:ext uri="{28A0092B-C50C-407E-A947-70E740481C1C}">
                  <a14:useLocalDpi xmlns:a14="http://schemas.microsoft.com/office/drawing/2010/main" val="0"/>
                </a:ext>
              </a:extLst>
            </a:blip>
            <a:srcRect/>
            <a:stretch>
              <a:fillRect l="-24240" t="-1335" r="-24240" b="-1335"/>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dirty="0"/>
          </a:p>
        </p:txBody>
      </p:sp>
      <p:sp>
        <p:nvSpPr>
          <p:cNvPr id="12" name="Rectangle: Rounded Corners 11"/>
          <p:cNvSpPr/>
          <p:nvPr/>
        </p:nvSpPr>
        <p:spPr>
          <a:xfrm>
            <a:off x="1533414" y="4872272"/>
            <a:ext cx="1673525" cy="451978"/>
          </a:xfrm>
          <a:prstGeom prst="roundRect">
            <a:avLst>
              <a:gd name="adj" fmla="val 50000"/>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u="sng" dirty="0">
                <a:solidFill>
                  <a:srgbClr val="CC0000"/>
                </a:solidFill>
                <a:latin typeface="Inter SemiBold" panose="02000503000000020004" pitchFamily="2" charset="0"/>
                <a:ea typeface="Inter SemiBold" panose="02000503000000020004" pitchFamily="2" charset="0"/>
                <a:hlinkClick r:id="rId2" tooltip="" action="ppaction://hlinkfile"/>
              </a:rPr>
              <a:t>Request Sample</a:t>
            </a:r>
            <a:endParaRPr lang="en-IN" sz="1300" b="1" u="sng" dirty="0">
              <a:solidFill>
                <a:srgbClr val="CC0000"/>
              </a:solidFill>
              <a:latin typeface="Inter SemiBold" panose="02000503000000020004" pitchFamily="2" charset="0"/>
              <a:ea typeface="Inter SemiBold" panose="02000503000000020004" pitchFamily="2" charset="0"/>
            </a:endParaRPr>
          </a:p>
        </p:txBody>
      </p:sp>
      <p:pic>
        <p:nvPicPr>
          <p:cNvPr id="2" name="Picture 1"/>
          <p:cNvPicPr/>
          <p:nvPr/>
        </p:nvPicPr>
        <p:blipFill>
          <a:blip r:embed="rId3">
            <a:extLst>
              <a:ext uri="{96DAC541-7B7A-43D3-8B79-37D633B846F1}">
                <asvg:svgBlip xmlns:asvg="http://schemas.microsoft.com/office/drawing/2016/SVG/main" r:embed="rId4"/>
              </a:ext>
            </a:extLst>
          </a:blip>
          <a:stretch>
            <a:fillRect/>
          </a:stretch>
        </p:blipFill>
        <p:spPr>
          <a:xfrm>
            <a:off x="433705" y="694690"/>
            <a:ext cx="3262630" cy="46291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500"/>
                                        <p:tgtEl>
                                          <p:spTgt spid="15">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1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 calcmode="lin" valueType="num">
                                      <p:cBhvr additive="base">
                                        <p:cTn id="1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76570" y="325986"/>
            <a:ext cx="6181047" cy="460375"/>
          </a:xfrm>
          <a:prstGeom prst="rect">
            <a:avLst/>
          </a:prstGeom>
          <a:noFill/>
        </p:spPr>
        <p:txBody>
          <a:bodyPr wrap="square" rtlCol="0">
            <a:spAutoFit/>
          </a:bodyPr>
          <a:lstStyle/>
          <a:p>
            <a:r>
              <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Meditech Textiles Market Insights</a:t>
            </a:r>
            <a:endPar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endParaRPr>
          </a:p>
        </p:txBody>
      </p:sp>
      <p:sp>
        <p:nvSpPr>
          <p:cNvPr id="5" name="TextBox 4"/>
          <p:cNvSpPr txBox="1"/>
          <p:nvPr/>
        </p:nvSpPr>
        <p:spPr>
          <a:xfrm>
            <a:off x="477205" y="1272573"/>
            <a:ext cx="7860749" cy="2861310"/>
          </a:xfrm>
          <a:prstGeom prst="rect">
            <a:avLst/>
          </a:prstGeom>
          <a:noFill/>
        </p:spPr>
        <p:txBody>
          <a:bodyPr wrap="square" rtlCol="0">
            <a:spAutoFit/>
          </a:bodyPr>
          <a:lstStyle/>
          <a:p>
            <a:pPr>
              <a:lnSpc>
                <a:spcPct val="150000"/>
              </a:lnSpc>
            </a:pPr>
            <a:r>
              <a:rPr lang="en-US" sz="1200" dirty="0">
                <a:latin typeface="Calibri" panose="020F0502020204030204" charset="0"/>
                <a:cs typeface="Calibri" panose="020F0502020204030204" charset="0"/>
              </a:rPr>
              <a:t>The Meditech textiles market is growing due to the rising demand for advanced healthcare solutions and medical devices. Meditech textiles, which include materials used in wound care, implants, surgical gowns, and protective gear, are valued for their biocompatibility, durability, and infection control properties. The market is driven by the increasing focus on hygiene, an aging population, and advancements in medical technology. Additionally, the COVID-19 pandemic has highlighted the need for high-quality, protective medical textiles, further boosting market demand.</a:t>
            </a:r>
            <a:endParaRPr lang="en-US" sz="1200" dirty="0">
              <a:latin typeface="Calibri" panose="020F0502020204030204" charset="0"/>
              <a:cs typeface="Calibri" panose="020F0502020204030204" charset="0"/>
            </a:endParaRPr>
          </a:p>
          <a:p>
            <a:pPr>
              <a:lnSpc>
                <a:spcPct val="150000"/>
              </a:lnSpc>
            </a:pPr>
            <a:endParaRPr lang="en-US" sz="1200" dirty="0">
              <a:latin typeface="Calibri" panose="020F0502020204030204" charset="0"/>
              <a:cs typeface="Calibri" panose="020F0502020204030204" charset="0"/>
            </a:endParaRPr>
          </a:p>
          <a:p>
            <a:pPr>
              <a:lnSpc>
                <a:spcPct val="150000"/>
              </a:lnSpc>
            </a:pPr>
            <a:r>
              <a:rPr lang="en-US" sz="1200" dirty="0">
                <a:latin typeface="Calibri" panose="020F0502020204030204" charset="0"/>
                <a:cs typeface="Calibri" panose="020F0502020204030204" charset="0"/>
              </a:rPr>
              <a:t>The Global Meditech Textiles Market size is anticipated to touch at a CAGR of XX% during the forecast period.</a:t>
            </a:r>
            <a:endParaRPr lang="en-US" sz="1200" dirty="0">
              <a:latin typeface="Calibri" panose="020F0502020204030204" charset="0"/>
              <a:cs typeface="Calibri" panose="020F0502020204030204" charset="0"/>
            </a:endParaRPr>
          </a:p>
          <a:p>
            <a:pPr>
              <a:lnSpc>
                <a:spcPct val="150000"/>
              </a:lnSpc>
            </a:pPr>
            <a:endParaRPr lang="en-US" sz="1200" dirty="0">
              <a:latin typeface="Calibri" panose="020F0502020204030204" charset="0"/>
              <a:cs typeface="Calibri" panose="020F0502020204030204" charset="0"/>
            </a:endParaRPr>
          </a:p>
          <a:p>
            <a:pPr>
              <a:lnSpc>
                <a:spcPct val="150000"/>
              </a:lnSpc>
            </a:pPr>
            <a:r>
              <a:rPr lang="en-US" sz="1200" b="1" dirty="0">
                <a:latin typeface="Calibri" panose="020F0502020204030204" charset="0"/>
                <a:cs typeface="Calibri" panose="020F0502020204030204" charset="0"/>
              </a:rPr>
              <a:t>Request a Sample Report Today </a:t>
            </a:r>
            <a:endParaRPr lang="en-US" sz="1200" b="1" dirty="0">
              <a:latin typeface="Calibri" panose="020F0502020204030204" charset="0"/>
              <a:cs typeface="Calibri" panose="020F0502020204030204" charset="0"/>
            </a:endParaRPr>
          </a:p>
          <a:p>
            <a:pPr algn="just">
              <a:lnSpc>
                <a:spcPct val="150000"/>
              </a:lnSpc>
            </a:pPr>
            <a:r>
              <a:rPr lang="en-US" sz="1200" b="1" dirty="0">
                <a:latin typeface="Calibri" panose="020F0502020204030204" charset="0"/>
                <a:cs typeface="Calibri" panose="020F0502020204030204" charset="0"/>
              </a:rPr>
              <a:t>@ </a:t>
            </a:r>
            <a:r>
              <a:rPr lang="en-US" sz="1200" b="1" dirty="0">
                <a:latin typeface="Calibri" panose="020F0502020204030204" charset="0"/>
                <a:cs typeface="Calibri" panose="020F0502020204030204" charset="0"/>
                <a:hlinkClick r:id="rId1" tooltip="" action="ppaction://hlinkfile"/>
              </a:rPr>
              <a:t>https://marketstrides.com/request-sample/meditech-textiles-market</a:t>
            </a:r>
            <a:endParaRPr lang="en-IN" sz="1100" dirty="0">
              <a:latin typeface="Calibri" panose="020F0502020204030204" charset="0"/>
              <a:ea typeface="Euclid Circular A" panose="020B0504000000000000" pitchFamily="34" charset="0"/>
              <a:cs typeface="Calibri" panose="020F0502020204030204" charset="0"/>
            </a:endParaRPr>
          </a:p>
        </p:txBody>
      </p:sp>
      <p:pic>
        <p:nvPicPr>
          <p:cNvPr id="10" name="Picture 9"/>
          <p:cNvPicPr>
            <a:picLocks noChangeAspect="1"/>
          </p:cNvPicPr>
          <p:nvPr/>
        </p:nvPicPr>
        <p:blipFill>
          <a:blip r:embed="rId2"/>
          <a:stretch>
            <a:fillRect/>
          </a:stretch>
        </p:blipFill>
        <p:spPr>
          <a:xfrm>
            <a:off x="5733424" y="4804117"/>
            <a:ext cx="3410576" cy="2053883"/>
          </a:xfrm>
          <a:prstGeom prst="rect">
            <a:avLst/>
          </a:prstGeom>
          <a:ln>
            <a:noFill/>
          </a:ln>
        </p:spPr>
      </p:pic>
      <p:pic>
        <p:nvPicPr>
          <p:cNvPr id="2" name="Picture 1"/>
          <p:cNvPicPr/>
          <p:nvPr/>
        </p:nvPicPr>
        <p:blipFill>
          <a:blip r:embed="rId3">
            <a:extLst>
              <a:ext uri="{96DAC541-7B7A-43D3-8B79-37D633B846F1}">
                <asvg:svgBlip xmlns:asvg="http://schemas.microsoft.com/office/drawing/2016/SVG/main" r:embed="rId4"/>
              </a:ext>
            </a:extLst>
          </a:blip>
          <a:stretch>
            <a:fillRect/>
          </a:stretch>
        </p:blipFill>
        <p:spPr>
          <a:xfrm>
            <a:off x="601980" y="6336665"/>
            <a:ext cx="2037080" cy="193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5"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45465" y="474345"/>
            <a:ext cx="3557270" cy="1198880"/>
          </a:xfrm>
          <a:prstGeom prst="rect">
            <a:avLst/>
          </a:prstGeom>
          <a:noFill/>
        </p:spPr>
        <p:txBody>
          <a:bodyPr wrap="square" rtlCol="0">
            <a:spAutoFit/>
          </a:bodyPr>
          <a:lstStyle/>
          <a:p>
            <a:r>
              <a:rPr lang="en-US" sz="2400" dirty="0">
                <a:solidFill>
                  <a:srgbClr val="CC0000"/>
                </a:solidFill>
                <a:latin typeface="Calibri" panose="020F0502020204030204" charset="0"/>
                <a:ea typeface="Euclid Circular A SemiBold" panose="020B0704000000000000" pitchFamily="34" charset="0"/>
                <a:cs typeface="Calibri" panose="020F0502020204030204" charset="0"/>
              </a:rPr>
              <a:t>
</a:t>
            </a:r>
            <a:r>
              <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Meditech Textiles Market</a:t>
            </a:r>
            <a:r>
              <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 </a:t>
            </a:r>
            <a:r>
              <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Size and Share</a:t>
            </a:r>
            <a:endPar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endParaRPr>
          </a:p>
        </p:txBody>
      </p:sp>
      <p:sp>
        <p:nvSpPr>
          <p:cNvPr id="9" name="Rectangle 8"/>
          <p:cNvSpPr/>
          <p:nvPr/>
        </p:nvSpPr>
        <p:spPr>
          <a:xfrm>
            <a:off x="5223164" y="0"/>
            <a:ext cx="3920836"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charset="0"/>
              <a:cs typeface="Calibri" panose="020F0502020204030204" charset="0"/>
            </a:endParaRPr>
          </a:p>
        </p:txBody>
      </p:sp>
      <p:grpSp>
        <p:nvGrpSpPr>
          <p:cNvPr id="22" name="Group 21"/>
          <p:cNvGrpSpPr/>
          <p:nvPr/>
        </p:nvGrpSpPr>
        <p:grpSpPr>
          <a:xfrm>
            <a:off x="5915891" y="4804144"/>
            <a:ext cx="2466109" cy="507878"/>
            <a:chOff x="5915891" y="4804144"/>
            <a:chExt cx="2466109" cy="507878"/>
          </a:xfrm>
        </p:grpSpPr>
        <p:sp>
          <p:nvSpPr>
            <p:cNvPr id="10" name="TextBox 9"/>
            <p:cNvSpPr txBox="1"/>
            <p:nvPr/>
          </p:nvSpPr>
          <p:spPr>
            <a:xfrm>
              <a:off x="6196140" y="4942690"/>
              <a:ext cx="652743" cy="369332"/>
            </a:xfrm>
            <a:prstGeom prst="rect">
              <a:avLst/>
            </a:prstGeom>
            <a:noFill/>
          </p:spPr>
          <p:txBody>
            <a:bodyPr wrap="none" rtlCol="0">
              <a:spAutoFit/>
            </a:bodyPr>
            <a:lstStyle/>
            <a:p>
              <a:r>
                <a:rPr lang="en-US" dirty="0">
                  <a:latin typeface="Calibri" panose="020F0502020204030204" charset="0"/>
                  <a:ea typeface="Euclid Circular A SemiBold" panose="020B0704000000000000" pitchFamily="34" charset="0"/>
                  <a:cs typeface="Calibri" panose="020F0502020204030204" charset="0"/>
                </a:rPr>
                <a:t>2023</a:t>
              </a:r>
              <a:endParaRPr lang="en-US" dirty="0">
                <a:latin typeface="Calibri" panose="020F0502020204030204" charset="0"/>
                <a:ea typeface="Euclid Circular A SemiBold" panose="020B0704000000000000" pitchFamily="34" charset="0"/>
                <a:cs typeface="Calibri" panose="020F0502020204030204" charset="0"/>
              </a:endParaRPr>
            </a:p>
          </p:txBody>
        </p:sp>
        <p:sp>
          <p:nvSpPr>
            <p:cNvPr id="16" name="TextBox 15"/>
            <p:cNvSpPr txBox="1"/>
            <p:nvPr/>
          </p:nvSpPr>
          <p:spPr>
            <a:xfrm>
              <a:off x="7370618" y="4942690"/>
              <a:ext cx="652743" cy="369332"/>
            </a:xfrm>
            <a:prstGeom prst="rect">
              <a:avLst/>
            </a:prstGeom>
            <a:noFill/>
          </p:spPr>
          <p:txBody>
            <a:bodyPr wrap="none" rtlCol="0">
              <a:spAutoFit/>
            </a:bodyPr>
            <a:lstStyle/>
            <a:p>
              <a:r>
                <a:rPr lang="en-US" dirty="0">
                  <a:latin typeface="Calibri" panose="020F0502020204030204" charset="0"/>
                  <a:ea typeface="Euclid Circular A SemiBold" panose="020B0704000000000000" pitchFamily="34" charset="0"/>
                  <a:cs typeface="Calibri" panose="020F0502020204030204" charset="0"/>
                </a:rPr>
                <a:t>2032</a:t>
              </a:r>
              <a:endParaRPr lang="en-US" dirty="0">
                <a:latin typeface="Calibri" panose="020F0502020204030204" charset="0"/>
                <a:ea typeface="Euclid Circular A SemiBold" panose="020B0704000000000000" pitchFamily="34" charset="0"/>
                <a:cs typeface="Calibri" panose="020F0502020204030204" charset="0"/>
              </a:endParaRPr>
            </a:p>
          </p:txBody>
        </p:sp>
        <p:cxnSp>
          <p:nvCxnSpPr>
            <p:cNvPr id="12" name="Straight Connector 11"/>
            <p:cNvCxnSpPr/>
            <p:nvPr/>
          </p:nvCxnSpPr>
          <p:spPr>
            <a:xfrm>
              <a:off x="5915891" y="4804144"/>
              <a:ext cx="2466109"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8" name="Rectangle 17"/>
          <p:cNvSpPr/>
          <p:nvPr/>
        </p:nvSpPr>
        <p:spPr>
          <a:xfrm>
            <a:off x="7403479" y="2074799"/>
            <a:ext cx="679994" cy="272934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charset="0"/>
              <a:cs typeface="Calibri" panose="020F0502020204030204" charset="0"/>
            </a:endParaRPr>
          </a:p>
        </p:txBody>
      </p:sp>
      <p:sp>
        <p:nvSpPr>
          <p:cNvPr id="19" name="TextBox 18"/>
          <p:cNvSpPr txBox="1"/>
          <p:nvPr/>
        </p:nvSpPr>
        <p:spPr>
          <a:xfrm>
            <a:off x="7112533" y="1305091"/>
            <a:ext cx="1261884" cy="583565"/>
          </a:xfrm>
          <a:prstGeom prst="rect">
            <a:avLst/>
          </a:prstGeom>
          <a:noFill/>
        </p:spPr>
        <p:txBody>
          <a:bodyPr wrap="square" rtlCol="0">
            <a:spAutoFit/>
          </a:bodyPr>
          <a:lstStyle/>
          <a:p>
            <a:pPr algn="ctr"/>
            <a:r>
              <a:rPr lang="en-US" altLang="en-IN" b="1" dirty="0">
                <a:latin typeface="Calibri" panose="020F0502020204030204" charset="0"/>
                <a:cs typeface="Calibri" panose="020F0502020204030204" charset="0"/>
              </a:rPr>
              <a:t>XX</a:t>
            </a:r>
            <a:r>
              <a:rPr lang="en-IN" b="1" dirty="0">
                <a:latin typeface="Calibri" panose="020F0502020204030204" charset="0"/>
                <a:cs typeface="Calibri" panose="020F0502020204030204" charset="0"/>
              </a:rPr>
              <a:t>    </a:t>
            </a:r>
            <a:br>
              <a:rPr lang="en-IN" b="1" dirty="0">
                <a:latin typeface="Calibri" panose="020F0502020204030204" charset="0"/>
                <a:cs typeface="Calibri" panose="020F0502020204030204" charset="0"/>
              </a:rPr>
            </a:br>
            <a:r>
              <a:rPr lang="en-US" sz="1400" dirty="0">
                <a:latin typeface="Calibri" panose="020F0502020204030204" charset="0"/>
                <a:ea typeface="Euclid Circular A" panose="020B0504000000000000" pitchFamily="34" charset="0"/>
                <a:cs typeface="Calibri" panose="020F0502020204030204" charset="0"/>
              </a:rPr>
              <a:t>USD Million  </a:t>
            </a:r>
            <a:endParaRPr lang="en-IN" sz="1400" dirty="0">
              <a:latin typeface="Calibri" panose="020F0502020204030204" charset="0"/>
              <a:ea typeface="Euclid Circular A" panose="020B0504000000000000" pitchFamily="34" charset="0"/>
              <a:cs typeface="Calibri" panose="020F0502020204030204" charset="0"/>
            </a:endParaRPr>
          </a:p>
        </p:txBody>
      </p:sp>
      <p:sp>
        <p:nvSpPr>
          <p:cNvPr id="17" name="Rectangle 16"/>
          <p:cNvSpPr/>
          <p:nvPr/>
        </p:nvSpPr>
        <p:spPr>
          <a:xfrm>
            <a:off x="6196140" y="3460253"/>
            <a:ext cx="679994" cy="134389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charset="0"/>
              <a:cs typeface="Calibri" panose="020F0502020204030204" charset="0"/>
            </a:endParaRPr>
          </a:p>
        </p:txBody>
      </p:sp>
      <p:sp>
        <p:nvSpPr>
          <p:cNvPr id="20" name="TextBox 19"/>
          <p:cNvSpPr txBox="1"/>
          <p:nvPr/>
        </p:nvSpPr>
        <p:spPr>
          <a:xfrm>
            <a:off x="5905196" y="2762229"/>
            <a:ext cx="1261884" cy="583565"/>
          </a:xfrm>
          <a:prstGeom prst="rect">
            <a:avLst/>
          </a:prstGeom>
          <a:noFill/>
        </p:spPr>
        <p:txBody>
          <a:bodyPr wrap="square" rtlCol="0">
            <a:spAutoFit/>
          </a:bodyPr>
          <a:lstStyle/>
          <a:p>
            <a:pPr algn="ctr"/>
            <a:r>
              <a:rPr lang="en-US" altLang="en-IN" b="1" dirty="0">
                <a:latin typeface="Calibri" panose="020F0502020204030204" charset="0"/>
                <a:cs typeface="Calibri" panose="020F0502020204030204" charset="0"/>
              </a:rPr>
              <a:t>XX</a:t>
            </a:r>
            <a:r>
              <a:rPr lang="en-IN" b="1" dirty="0">
                <a:latin typeface="Calibri" panose="020F0502020204030204" charset="0"/>
                <a:cs typeface="Calibri" panose="020F0502020204030204" charset="0"/>
              </a:rPr>
              <a:t>    </a:t>
            </a:r>
            <a:endParaRPr lang="en-US" dirty="0">
              <a:latin typeface="Calibri" panose="020F0502020204030204" charset="0"/>
              <a:ea typeface="Euclid Circular A SemiBold" panose="020B0704000000000000" pitchFamily="34" charset="0"/>
              <a:cs typeface="Calibri" panose="020F0502020204030204" charset="0"/>
            </a:endParaRPr>
          </a:p>
          <a:p>
            <a:pPr algn="ctr"/>
            <a:r>
              <a:rPr lang="en-US" sz="1400" dirty="0">
                <a:latin typeface="Calibri" panose="020F0502020204030204" charset="0"/>
                <a:ea typeface="Euclid Circular A" panose="020B0504000000000000" pitchFamily="34" charset="0"/>
                <a:cs typeface="Calibri" panose="020F0502020204030204" charset="0"/>
              </a:rPr>
              <a:t>USD Million  </a:t>
            </a:r>
            <a:endParaRPr lang="en-IN" sz="1400" dirty="0">
              <a:latin typeface="Calibri" panose="020F0502020204030204" charset="0"/>
              <a:ea typeface="Euclid Circular A" panose="020B0504000000000000" pitchFamily="34" charset="0"/>
              <a:cs typeface="Calibri" panose="020F0502020204030204" charset="0"/>
            </a:endParaRPr>
          </a:p>
        </p:txBody>
      </p:sp>
      <p:sp>
        <p:nvSpPr>
          <p:cNvPr id="28" name="TextBox 27"/>
          <p:cNvSpPr txBox="1"/>
          <p:nvPr/>
        </p:nvSpPr>
        <p:spPr>
          <a:xfrm>
            <a:off x="589280" y="2333625"/>
            <a:ext cx="4166235" cy="337185"/>
          </a:xfrm>
          <a:prstGeom prst="rect">
            <a:avLst/>
          </a:prstGeom>
          <a:noFill/>
        </p:spPr>
        <p:txBody>
          <a:bodyPr wrap="square" rtlCol="0">
            <a:spAutoFit/>
          </a:bodyPr>
          <a:lstStyle/>
          <a:p>
            <a:r>
              <a:rPr lang="en-US" sz="1600" dirty="0">
                <a:latin typeface="Calibri" panose="020F0502020204030204" charset="0"/>
                <a:ea typeface="Euclid Circular A SemiBold" panose="020B0704000000000000" pitchFamily="34" charset="0"/>
                <a:cs typeface="Calibri" panose="020F0502020204030204" charset="0"/>
              </a:rPr>
              <a:t>Compound Annual Growth Rate (CAGR) </a:t>
            </a:r>
            <a:r>
              <a:rPr lang="en-US" altLang="en-IN" sz="1600" b="1" dirty="0">
                <a:solidFill>
                  <a:schemeClr val="accent5">
                    <a:lumMod val="75000"/>
                    <a:lumOff val="25000"/>
                  </a:schemeClr>
                </a:solidFill>
                <a:latin typeface="Calibri" panose="020F0502020204030204" charset="0"/>
                <a:cs typeface="Calibri" panose="020F0502020204030204" charset="0"/>
              </a:rPr>
              <a:t>XX</a:t>
            </a:r>
            <a:r>
              <a:rPr lang="en-US" sz="1600"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a:t>
            </a:r>
            <a:endParaRPr lang="en-US" sz="1600"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endParaRPr>
          </a:p>
        </p:txBody>
      </p:sp>
      <p:sp>
        <p:nvSpPr>
          <p:cNvPr id="2" name="Rectangle: Rounded Corners 1"/>
          <p:cNvSpPr/>
          <p:nvPr/>
        </p:nvSpPr>
        <p:spPr>
          <a:xfrm>
            <a:off x="1657717" y="3479395"/>
            <a:ext cx="1673525" cy="451978"/>
          </a:xfrm>
          <a:prstGeom prst="roundRect">
            <a:avLst>
              <a:gd name="adj" fmla="val 50000"/>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u="sng" dirty="0">
                <a:solidFill>
                  <a:srgbClr val="CC0000"/>
                </a:solidFill>
                <a:latin typeface="Calibri" panose="020F0502020204030204" charset="0"/>
                <a:ea typeface="Inter SemiBold" panose="02000503000000020004" pitchFamily="2" charset="0"/>
                <a:cs typeface="Calibri" panose="020F0502020204030204" charset="0"/>
                <a:hlinkClick r:id="rId1" tooltip="" action="ppaction://hlinkfile"/>
              </a:rPr>
              <a:t>Request Sample</a:t>
            </a:r>
            <a:endParaRPr lang="en-US" sz="1300" b="1" u="sng" dirty="0">
              <a:solidFill>
                <a:srgbClr val="CC0000"/>
              </a:solidFill>
              <a:latin typeface="Calibri" panose="020F0502020204030204" charset="0"/>
              <a:ea typeface="Inter SemiBold" panose="02000503000000020004" pitchFamily="2" charset="0"/>
              <a:cs typeface="Calibri" panose="020F0502020204030204" charset="0"/>
              <a:hlinkClick r:id="rId1" tooltip="" action="ppaction://hlinkfile"/>
            </a:endParaRPr>
          </a:p>
        </p:txBody>
      </p:sp>
      <p:sp>
        <p:nvSpPr>
          <p:cNvPr id="5" name="TextBox 4"/>
          <p:cNvSpPr txBox="1"/>
          <p:nvPr/>
        </p:nvSpPr>
        <p:spPr>
          <a:xfrm>
            <a:off x="1344763" y="2917020"/>
            <a:ext cx="2409819" cy="307777"/>
          </a:xfrm>
          <a:prstGeom prst="rect">
            <a:avLst/>
          </a:prstGeom>
          <a:noFill/>
        </p:spPr>
        <p:txBody>
          <a:bodyPr wrap="square">
            <a:spAutoFit/>
          </a:bodyPr>
          <a:lstStyle/>
          <a:p>
            <a:r>
              <a:rPr lang="en-US" sz="1400" b="1" dirty="0">
                <a:latin typeface="Calibri" panose="020F0502020204030204" charset="0"/>
                <a:ea typeface="Euclid Circular A SemiBold" panose="020B0704000000000000" pitchFamily="34" charset="0"/>
                <a:cs typeface="Calibri" panose="020F0502020204030204" charset="0"/>
              </a:rPr>
              <a:t>Download Sample Report PDF </a:t>
            </a:r>
            <a:endParaRPr lang="en-US" sz="1400" b="1" dirty="0">
              <a:solidFill>
                <a:srgbClr val="CC0000"/>
              </a:solidFill>
              <a:latin typeface="Calibri" panose="020F0502020204030204" charset="0"/>
              <a:ea typeface="Euclid Circular A SemiBold" panose="020B0704000000000000" pitchFamily="34" charset="0"/>
              <a:cs typeface="Calibri" panose="020F0502020204030204" charset="0"/>
            </a:endParaRPr>
          </a:p>
        </p:txBody>
      </p:sp>
      <p:sp>
        <p:nvSpPr>
          <p:cNvPr id="6" name="Arrow: Down 5"/>
          <p:cNvSpPr/>
          <p:nvPr/>
        </p:nvSpPr>
        <p:spPr>
          <a:xfrm>
            <a:off x="2338559" y="3224797"/>
            <a:ext cx="311839" cy="222040"/>
          </a:xfrm>
          <a:prstGeom prst="downArrow">
            <a:avLst/>
          </a:prstGeom>
          <a:solidFill>
            <a:schemeClr val="bg2"/>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CC0000"/>
              </a:solidFill>
              <a:latin typeface="Calibri" panose="020F0502020204030204" charset="0"/>
              <a:cs typeface="Calibri" panose="020F0502020204030204" charset="0"/>
            </a:endParaRPr>
          </a:p>
        </p:txBody>
      </p:sp>
      <p:pic>
        <p:nvPicPr>
          <p:cNvPr id="3" name="Picture 2"/>
          <p:cNvPicPr/>
          <p:nvPr/>
        </p:nvPicPr>
        <p:blipFill>
          <a:blip r:embed="rId2">
            <a:extLst>
              <a:ext uri="{96DAC541-7B7A-43D3-8B79-37D633B846F1}">
                <asvg:svgBlip xmlns:asvg="http://schemas.microsoft.com/office/drawing/2016/SVG/main" r:embed="rId3"/>
              </a:ext>
            </a:extLst>
          </a:blip>
          <a:stretch>
            <a:fillRect/>
          </a:stretch>
        </p:blipFill>
        <p:spPr>
          <a:xfrm>
            <a:off x="409575" y="6268720"/>
            <a:ext cx="2037080" cy="193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6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04373" y="725827"/>
            <a:ext cx="7533983" cy="460375"/>
          </a:xfrm>
          <a:prstGeom prst="rect">
            <a:avLst/>
          </a:prstGeom>
          <a:noFill/>
        </p:spPr>
        <p:txBody>
          <a:bodyPr wrap="square" rtlCol="0">
            <a:spAutoFit/>
          </a:bodyPr>
          <a:lstStyle/>
          <a:p>
            <a:r>
              <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Meditech Textiles Market Players</a:t>
            </a:r>
            <a:r>
              <a:rPr lang="en-US" sz="2400" dirty="0">
                <a:solidFill>
                  <a:srgbClr val="CC0000"/>
                </a:solidFill>
                <a:latin typeface="Calibri" panose="020F0502020204030204" charset="0"/>
                <a:ea typeface="Euclid Circular A SemiBold" panose="020B0704000000000000" pitchFamily="34" charset="0"/>
                <a:cs typeface="Calibri" panose="020F0502020204030204" charset="0"/>
              </a:rPr>
              <a:t> </a:t>
            </a:r>
            <a:endParaRPr lang="en-US" sz="2400" dirty="0">
              <a:solidFill>
                <a:srgbClr val="CC0000"/>
              </a:solidFill>
              <a:latin typeface="Calibri" panose="020F0502020204030204" charset="0"/>
              <a:ea typeface="Euclid Circular A SemiBold" panose="020B0704000000000000" pitchFamily="34" charset="0"/>
              <a:cs typeface="Calibri" panose="020F0502020204030204" charset="0"/>
            </a:endParaRPr>
          </a:p>
        </p:txBody>
      </p:sp>
      <p:sp>
        <p:nvSpPr>
          <p:cNvPr id="2" name="TextBox 1"/>
          <p:cNvSpPr txBox="1"/>
          <p:nvPr/>
        </p:nvSpPr>
        <p:spPr>
          <a:xfrm>
            <a:off x="805010" y="1348840"/>
            <a:ext cx="2880300" cy="829945"/>
          </a:xfrm>
          <a:prstGeom prst="rect">
            <a:avLst/>
          </a:prstGeom>
          <a:noFill/>
        </p:spPr>
        <p:txBody>
          <a:bodyPr wrap="square" rtlCol="0">
            <a:spAutoFit/>
          </a:bodyPr>
          <a:lstStyle/>
          <a:p>
            <a:pPr>
              <a:lnSpc>
                <a:spcPct val="150000"/>
              </a:lnSpc>
            </a:pPr>
            <a:r>
              <a:rPr lang="en-US" sz="1600" b="1" dirty="0">
                <a:latin typeface="Calibri" panose="020F0502020204030204" charset="0"/>
                <a:ea typeface="Euclid Circular A SemiBold" panose="020B0704000000000000" pitchFamily="34" charset="0"/>
                <a:cs typeface="Calibri" panose="020F0502020204030204" charset="0"/>
              </a:rPr>
              <a:t>Top Market Players Covered in This Report:</a:t>
            </a:r>
            <a:endParaRPr lang="en-US" sz="1600" b="1" dirty="0">
              <a:latin typeface="Calibri" panose="020F0502020204030204" charset="0"/>
              <a:ea typeface="Euclid Circular A SemiBold" panose="020B0704000000000000" pitchFamily="34" charset="0"/>
              <a:cs typeface="Calibri" panose="020F0502020204030204" charset="0"/>
            </a:endParaRPr>
          </a:p>
        </p:txBody>
      </p:sp>
      <p:sp>
        <p:nvSpPr>
          <p:cNvPr id="3" name="TextBox 2"/>
          <p:cNvSpPr txBox="1"/>
          <p:nvPr/>
        </p:nvSpPr>
        <p:spPr>
          <a:xfrm>
            <a:off x="805007" y="2178672"/>
            <a:ext cx="3766991" cy="3322955"/>
          </a:xfrm>
          <a:prstGeom prst="rect">
            <a:avLst/>
          </a:prstGeom>
          <a:noFill/>
        </p:spPr>
        <p:txBody>
          <a:bodyPr wrap="square" numCol="1" rtlCol="0">
            <a:spAutoFit/>
          </a:bodyPr>
          <a:lstStyle/>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Dupont</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Ahlstrom-Munksjö</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3M</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SKAP</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Kimberly-Clark</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TORAY</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Asahi Kasei</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Hyosung Corporation</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Shandong Weiqiao Pioneering</a:t>
            </a:r>
            <a:endParaRPr lang="en-US" sz="1400" dirty="0">
              <a:latin typeface="Calibri" panose="020F0502020204030204" charset="0"/>
              <a:cs typeface="Calibri" panose="020F0502020204030204" charset="0"/>
            </a:endParaRPr>
          </a:p>
          <a:p>
            <a:pPr marL="285750" indent="-285750">
              <a:lnSpc>
                <a:spcPct val="150000"/>
              </a:lnSpc>
              <a:buClr>
                <a:schemeClr val="accent2"/>
              </a:buClr>
              <a:buFont typeface="Wingdings" panose="05000000000000000000" charset="0"/>
              <a:buChar char="Ø"/>
            </a:pPr>
            <a:r>
              <a:rPr lang="en-US" sz="1400" dirty="0">
                <a:latin typeface="Calibri" panose="020F0502020204030204" charset="0"/>
                <a:cs typeface="Calibri" panose="020F0502020204030204" charset="0"/>
              </a:rPr>
              <a:t>Ruyi</a:t>
            </a:r>
            <a:endParaRPr lang="en-US" sz="1400" dirty="0">
              <a:latin typeface="Calibri" panose="020F0502020204030204" charset="0"/>
              <a:cs typeface="Calibri" panose="020F0502020204030204" charset="0"/>
            </a:endParaRPr>
          </a:p>
        </p:txBody>
      </p:sp>
      <p:pic>
        <p:nvPicPr>
          <p:cNvPr id="4" name="Picture 3"/>
          <p:cNvPicPr/>
          <p:nvPr/>
        </p:nvPicPr>
        <p:blipFill>
          <a:blip r:embed="rId1">
            <a:extLst>
              <a:ext uri="{96DAC541-7B7A-43D3-8B79-37D633B846F1}">
                <asvg:svgBlip xmlns:asvg="http://schemas.microsoft.com/office/drawing/2016/SVG/main" r:embed="rId2"/>
              </a:ext>
            </a:extLst>
          </a:blip>
          <a:stretch>
            <a:fillRect/>
          </a:stretch>
        </p:blipFill>
        <p:spPr>
          <a:xfrm>
            <a:off x="6655435" y="6336665"/>
            <a:ext cx="2037080" cy="193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625954" y="112344"/>
            <a:ext cx="7789145" cy="1198880"/>
          </a:xfrm>
          <a:prstGeom prst="rect">
            <a:avLst/>
          </a:prstGeom>
          <a:noFill/>
        </p:spPr>
        <p:txBody>
          <a:bodyPr wrap="square" rtlCol="0">
            <a:spAutoFit/>
          </a:bodyPr>
          <a:lstStyle/>
          <a:p>
            <a:r>
              <a:rPr lang="en-US" sz="2400" dirty="0">
                <a:solidFill>
                  <a:srgbClr val="CC0000"/>
                </a:solidFill>
                <a:latin typeface="Calibri" panose="020F0502020204030204" charset="0"/>
                <a:ea typeface="Inter SemiBold" panose="02000503000000020004" pitchFamily="2" charset="0"/>
                <a:cs typeface="Calibri" panose="020F0502020204030204" charset="0"/>
              </a:rPr>
              <a:t>
</a:t>
            </a:r>
            <a:r>
              <a:rPr lang="en-US" sz="2400" b="1" dirty="0">
                <a:solidFill>
                  <a:schemeClr val="accent5">
                    <a:lumMod val="75000"/>
                    <a:lumOff val="25000"/>
                  </a:schemeClr>
                </a:solidFill>
                <a:latin typeface="Calibri" panose="020F0502020204030204" charset="0"/>
                <a:ea typeface="Inter SemiBold" panose="02000503000000020004" pitchFamily="2" charset="0"/>
                <a:cs typeface="Calibri" panose="020F0502020204030204" charset="0"/>
              </a:rPr>
              <a:t>Meditech Textiles Market</a:t>
            </a:r>
            <a:r>
              <a:rPr lang="en-US" sz="2400" b="1" dirty="0">
                <a:solidFill>
                  <a:schemeClr val="accent5">
                    <a:lumMod val="75000"/>
                    <a:lumOff val="25000"/>
                  </a:schemeClr>
                </a:solidFill>
                <a:latin typeface="Calibri" panose="020F0502020204030204" charset="0"/>
                <a:ea typeface="Inter SemiBold" panose="02000503000000020004" pitchFamily="2" charset="0"/>
                <a:cs typeface="Calibri" panose="020F0502020204030204" charset="0"/>
              </a:rPr>
              <a:t> Segmentation </a:t>
            </a:r>
            <a:endParaRPr lang="en-US" sz="2400" b="1" dirty="0">
              <a:solidFill>
                <a:schemeClr val="accent5">
                  <a:lumMod val="75000"/>
                  <a:lumOff val="25000"/>
                </a:schemeClr>
              </a:solidFill>
              <a:latin typeface="Calibri" panose="020F0502020204030204" charset="0"/>
              <a:ea typeface="Inter SemiBold" panose="02000503000000020004" pitchFamily="2" charset="0"/>
              <a:cs typeface="Calibri" panose="020F0502020204030204" charset="0"/>
            </a:endParaRPr>
          </a:p>
        </p:txBody>
      </p:sp>
      <p:graphicFrame>
        <p:nvGraphicFramePr>
          <p:cNvPr id="3" name="Table 2"/>
          <p:cNvGraphicFramePr/>
          <p:nvPr/>
        </p:nvGraphicFramePr>
        <p:xfrm>
          <a:off x="710565" y="1776730"/>
          <a:ext cx="6400165" cy="1203960"/>
        </p:xfrm>
        <a:graphic>
          <a:graphicData uri="http://schemas.openxmlformats.org/drawingml/2006/table">
            <a:tbl>
              <a:tblPr firstRow="1" bandRow="1">
                <a:tableStyleId>{5C22544A-7EE6-4342-B048-85BDC9FD1C3A}</a:tableStyleId>
              </a:tblPr>
              <a:tblGrid>
                <a:gridCol w="3199765"/>
                <a:gridCol w="3199765"/>
              </a:tblGrid>
              <a:tr h="381000">
                <a:tc>
                  <a:txBody>
                    <a:bodyPr/>
                    <a:p>
                      <a:pPr algn="ctr">
                        <a:buNone/>
                      </a:pPr>
                      <a:r>
                        <a:rPr lang="en-US" sz="2400"/>
                        <a:t>By Type</a:t>
                      </a:r>
                      <a:endParaRPr lang="en-US" sz="2400"/>
                    </a:p>
                  </a:txBody>
                  <a:tcPr/>
                </a:tc>
                <a:tc>
                  <a:txBody>
                    <a:bodyPr/>
                    <a:p>
                      <a:pPr algn="ctr">
                        <a:buNone/>
                      </a:pPr>
                      <a:r>
                        <a:rPr lang="en-US" sz="2400"/>
                        <a:t>By Application</a:t>
                      </a:r>
                      <a:endParaRPr lang="en-US" sz="2400"/>
                    </a:p>
                  </a:txBody>
                  <a:tcPr/>
                </a:tc>
              </a:tr>
              <a:tr h="822960">
                <a:tc>
                  <a:txBody>
                    <a:bodyPr/>
                    <a:p>
                      <a:pPr marL="171450" indent="-171450">
                        <a:buFont typeface="Arial" panose="020B0604020202020204" pitchFamily="34" charset="0"/>
                        <a:buChar char="•"/>
                      </a:pPr>
                      <a:r>
                        <a:rPr lang="en-US" sz="1600" dirty="0">
                          <a:latin typeface="Calibri" panose="020F0502020204030204" charset="0"/>
                          <a:cs typeface="Calibri" panose="020F0502020204030204" charset="0"/>
                          <a:sym typeface="+mn-ea"/>
                        </a:rPr>
                        <a:t>Woven Fabric</a:t>
                      </a:r>
                      <a:endParaRPr lang="en-US" sz="1600" dirty="0">
                        <a:latin typeface="Calibri" panose="020F0502020204030204" charset="0"/>
                        <a:cs typeface="Calibri" panose="020F0502020204030204" charset="0"/>
                        <a:sym typeface="+mn-ea"/>
                      </a:endParaRPr>
                    </a:p>
                    <a:p>
                      <a:pPr marL="171450" indent="-171450">
                        <a:buFont typeface="Arial" panose="020B0604020202020204" pitchFamily="34" charset="0"/>
                        <a:buChar char="•"/>
                      </a:pPr>
                      <a:r>
                        <a:rPr lang="en-US" sz="1600" dirty="0">
                          <a:latin typeface="Calibri" panose="020F0502020204030204" charset="0"/>
                          <a:cs typeface="Calibri" panose="020F0502020204030204" charset="0"/>
                          <a:sym typeface="+mn-ea"/>
                        </a:rPr>
                        <a:t>Non-Woven Fabric</a:t>
                      </a:r>
                      <a:endParaRPr lang="en-US" sz="1600" dirty="0">
                        <a:latin typeface="Calibri" panose="020F0502020204030204" charset="0"/>
                        <a:cs typeface="Calibri" panose="020F0502020204030204" charset="0"/>
                        <a:sym typeface="+mn-ea"/>
                      </a:endParaRPr>
                    </a:p>
                    <a:p>
                      <a:pPr marL="171450" indent="-171450">
                        <a:buFont typeface="Arial" panose="020B0604020202020204" pitchFamily="34" charset="0"/>
                        <a:buChar char="•"/>
                      </a:pPr>
                      <a:r>
                        <a:rPr lang="en-US" sz="1600" dirty="0">
                          <a:latin typeface="Calibri" panose="020F0502020204030204" charset="0"/>
                          <a:cs typeface="Calibri" panose="020F0502020204030204" charset="0"/>
                          <a:sym typeface="+mn-ea"/>
                        </a:rPr>
                        <a:t>Knitted Fabric</a:t>
                      </a:r>
                      <a:endParaRPr lang="en-US" sz="1600" dirty="0">
                        <a:latin typeface="Calibri" panose="020F0502020204030204" charset="0"/>
                        <a:cs typeface="Calibri" panose="020F0502020204030204" charset="0"/>
                        <a:sym typeface="+mn-ea"/>
                      </a:endParaRPr>
                    </a:p>
                    <a:p>
                      <a:pPr marL="171450" indent="-171450">
                        <a:buFont typeface="Arial" panose="020B0604020202020204" pitchFamily="34" charset="0"/>
                        <a:buChar char="•"/>
                      </a:pPr>
                      <a:r>
                        <a:rPr lang="en-US" sz="1600" dirty="0">
                          <a:latin typeface="Calibri" panose="020F0502020204030204" charset="0"/>
                          <a:cs typeface="Calibri" panose="020F0502020204030204" charset="0"/>
                          <a:sym typeface="+mn-ea"/>
                        </a:rPr>
                        <a:t>Others</a:t>
                      </a:r>
                      <a:endParaRPr lang="en-US" sz="1600" dirty="0">
                        <a:latin typeface="Calibri" panose="020F0502020204030204" charset="0"/>
                        <a:cs typeface="Calibri" panose="020F0502020204030204" charset="0"/>
                        <a:sym typeface="+mn-ea"/>
                      </a:endParaRPr>
                    </a:p>
                  </a:txBody>
                  <a:tcPr/>
                </a:tc>
                <a:tc>
                  <a:txBody>
                    <a:bodyPr/>
                    <a:p>
                      <a:pPr marL="171450" indent="-171450">
                        <a:buFont typeface="Arial" panose="020B0604020202020204" pitchFamily="34" charset="0"/>
                        <a:buChar char="•"/>
                      </a:pPr>
                      <a:r>
                        <a:rPr lang="en-US" sz="1600" dirty="0">
                          <a:latin typeface="Calibri" panose="020F0502020204030204" charset="0"/>
                          <a:cs typeface="Calibri" panose="020F0502020204030204" charset="0"/>
                          <a:sym typeface="+mn-ea"/>
                        </a:rPr>
                        <a:t>Medical</a:t>
                      </a:r>
                      <a:endParaRPr lang="en-US" sz="1600" dirty="0">
                        <a:latin typeface="Calibri" panose="020F0502020204030204" charset="0"/>
                        <a:cs typeface="Calibri" panose="020F0502020204030204" charset="0"/>
                        <a:sym typeface="+mn-ea"/>
                      </a:endParaRPr>
                    </a:p>
                    <a:p>
                      <a:pPr marL="171450" indent="-171450">
                        <a:buFont typeface="Arial" panose="020B0604020202020204" pitchFamily="34" charset="0"/>
                        <a:buChar char="•"/>
                      </a:pPr>
                      <a:r>
                        <a:rPr lang="en-US" sz="1600" dirty="0">
                          <a:latin typeface="Calibri" panose="020F0502020204030204" charset="0"/>
                          <a:cs typeface="Calibri" panose="020F0502020204030204" charset="0"/>
                          <a:sym typeface="+mn-ea"/>
                        </a:rPr>
                        <a:t>Others</a:t>
                      </a:r>
                      <a:endParaRPr lang="en-US" sz="1600" dirty="0">
                        <a:latin typeface="Calibri" panose="020F0502020204030204" charset="0"/>
                        <a:cs typeface="Calibri" panose="020F0502020204030204" charset="0"/>
                        <a:sym typeface="+mn-ea"/>
                      </a:endParaRPr>
                    </a:p>
                  </a:txBody>
                  <a:tcPr/>
                </a:tc>
              </a:tr>
            </a:tbl>
          </a:graphicData>
        </a:graphic>
      </p:graphicFrame>
      <p:pic>
        <p:nvPicPr>
          <p:cNvPr id="2" name="Picture 1"/>
          <p:cNvPicPr/>
          <p:nvPr/>
        </p:nvPicPr>
        <p:blipFill>
          <a:blip r:embed="rId1">
            <a:extLst>
              <a:ext uri="{96DAC541-7B7A-43D3-8B79-37D633B846F1}">
                <asvg:svgBlip xmlns:asvg="http://schemas.microsoft.com/office/drawing/2016/SVG/main" r:embed="rId2"/>
              </a:ext>
            </a:extLst>
          </a:blip>
          <a:stretch>
            <a:fillRect/>
          </a:stretch>
        </p:blipFill>
        <p:spPr>
          <a:xfrm>
            <a:off x="6655435" y="6336665"/>
            <a:ext cx="2037080" cy="193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165" y="762635"/>
            <a:ext cx="6877050" cy="460375"/>
          </a:xfrm>
          <a:prstGeom prst="rect">
            <a:avLst/>
          </a:prstGeom>
          <a:noFill/>
        </p:spPr>
        <p:txBody>
          <a:bodyPr wrap="square" rtlCol="0">
            <a:spAutoFit/>
          </a:bodyPr>
          <a:lstStyle/>
          <a:p>
            <a:r>
              <a:rPr lang="en-US" sz="24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Meditech Textiles Market Regional Analysis</a:t>
            </a:r>
            <a:r>
              <a:rPr lang="en-US" sz="2400" dirty="0">
                <a:solidFill>
                  <a:srgbClr val="CC0000"/>
                </a:solidFill>
                <a:latin typeface="Calibri" panose="020F0502020204030204" charset="0"/>
                <a:ea typeface="Euclid Circular A SemiBold" panose="020B0704000000000000" pitchFamily="34" charset="0"/>
                <a:cs typeface="Calibri" panose="020F0502020204030204" charset="0"/>
              </a:rPr>
              <a:t> </a:t>
            </a:r>
            <a:endParaRPr lang="en-US" sz="2400" dirty="0">
              <a:solidFill>
                <a:srgbClr val="CC0000"/>
              </a:solidFill>
              <a:latin typeface="Calibri" panose="020F0502020204030204" charset="0"/>
              <a:ea typeface="Euclid Circular A SemiBold" panose="020B0704000000000000" pitchFamily="34" charset="0"/>
              <a:cs typeface="Calibri" panose="020F0502020204030204" charset="0"/>
            </a:endParaRPr>
          </a:p>
        </p:txBody>
      </p:sp>
      <p:graphicFrame>
        <p:nvGraphicFramePr>
          <p:cNvPr id="2" name="Table 1"/>
          <p:cNvGraphicFramePr>
            <a:graphicFrameLocks noGrp="1"/>
          </p:cNvGraphicFramePr>
          <p:nvPr/>
        </p:nvGraphicFramePr>
        <p:xfrm>
          <a:off x="685330" y="1623009"/>
          <a:ext cx="7929415" cy="2656810"/>
        </p:xfrm>
        <a:graphic>
          <a:graphicData uri="http://schemas.openxmlformats.org/drawingml/2006/table">
            <a:tbl>
              <a:tblPr firstRow="1" bandRow="1">
                <a:tableStyleId>{F2DE63D5-997A-4646-A377-4702673A728D}</a:tableStyleId>
              </a:tblPr>
              <a:tblGrid>
                <a:gridCol w="1585883"/>
                <a:gridCol w="1585883"/>
                <a:gridCol w="1585883"/>
                <a:gridCol w="1585883"/>
                <a:gridCol w="1585883"/>
              </a:tblGrid>
              <a:tr h="439922">
                <a:tc>
                  <a:txBody>
                    <a:bodyPr/>
                    <a:lstStyle/>
                    <a:p>
                      <a:pPr algn="ctr"/>
                      <a:r>
                        <a:rPr lang="en-IN" sz="1200" b="1" kern="1200" dirty="0">
                          <a:solidFill>
                            <a:schemeClr val="bg1"/>
                          </a:solidFill>
                          <a:effectLst/>
                          <a:latin typeface="Calibri" panose="020F0502020204030204" charset="0"/>
                          <a:cs typeface="Calibri" panose="020F0502020204030204" charset="0"/>
                        </a:rPr>
                        <a:t>North America</a:t>
                      </a:r>
                      <a:endParaRPr lang="en-IN" sz="1200" b="1" kern="1200" dirty="0">
                        <a:solidFill>
                          <a:schemeClr val="bg1"/>
                        </a:solidFill>
                        <a:effectLst/>
                        <a:latin typeface="Calibri" panose="020F0502020204030204" charset="0"/>
                        <a:ea typeface="Inter SemiBold" panose="02000503000000020004" pitchFamily="2" charset="0"/>
                        <a:cs typeface="Calibri" panose="020F0502020204030204" charset="0"/>
                      </a:endParaRPr>
                    </a:p>
                  </a:txBody>
                  <a:tcPr anchor="ctr"/>
                </a:tc>
                <a:tc>
                  <a:txBody>
                    <a:bodyPr/>
                    <a:lstStyle/>
                    <a:p>
                      <a:pPr algn="ctr"/>
                      <a:r>
                        <a:rPr lang="en-IN" sz="1200" b="1" kern="1200" dirty="0">
                          <a:solidFill>
                            <a:schemeClr val="bg1"/>
                          </a:solidFill>
                          <a:effectLst/>
                          <a:latin typeface="Calibri" panose="020F0502020204030204" charset="0"/>
                          <a:cs typeface="Calibri" panose="020F0502020204030204" charset="0"/>
                        </a:rPr>
                        <a:t>Europe</a:t>
                      </a:r>
                      <a:endParaRPr lang="en-IN" sz="1200" b="1" kern="1200" dirty="0">
                        <a:solidFill>
                          <a:schemeClr val="bg1"/>
                        </a:solidFill>
                        <a:effectLst/>
                        <a:latin typeface="Calibri" panose="020F0502020204030204" charset="0"/>
                        <a:ea typeface="Inter SemiBold" panose="02000503000000020004" pitchFamily="2" charset="0"/>
                        <a:cs typeface="Calibri" panose="020F0502020204030204" charset="0"/>
                      </a:endParaRPr>
                    </a:p>
                  </a:txBody>
                  <a:tcPr anchor="ctr"/>
                </a:tc>
                <a:tc>
                  <a:txBody>
                    <a:bodyPr/>
                    <a:lstStyle/>
                    <a:p>
                      <a:pPr algn="ctr"/>
                      <a:r>
                        <a:rPr lang="en-IN" sz="1200" b="1" kern="1200" dirty="0">
                          <a:solidFill>
                            <a:schemeClr val="bg1"/>
                          </a:solidFill>
                          <a:effectLst/>
                          <a:latin typeface="Calibri" panose="020F0502020204030204" charset="0"/>
                          <a:cs typeface="Calibri" panose="020F0502020204030204" charset="0"/>
                        </a:rPr>
                        <a:t>Asia Pacific</a:t>
                      </a:r>
                      <a:endParaRPr lang="en-IN" sz="1200" b="1" kern="1200" dirty="0">
                        <a:solidFill>
                          <a:schemeClr val="bg1"/>
                        </a:solidFill>
                        <a:effectLst/>
                        <a:latin typeface="Calibri" panose="020F0502020204030204" charset="0"/>
                        <a:ea typeface="Inter SemiBold" panose="02000503000000020004" pitchFamily="2" charset="0"/>
                        <a:cs typeface="Calibri" panose="020F0502020204030204" charset="0"/>
                      </a:endParaRPr>
                    </a:p>
                  </a:txBody>
                  <a:tcPr anchor="ctr"/>
                </a:tc>
                <a:tc>
                  <a:txBody>
                    <a:bodyPr/>
                    <a:lstStyle/>
                    <a:p>
                      <a:pPr algn="ctr"/>
                      <a:r>
                        <a:rPr lang="en-IN" sz="1200" b="1" kern="1200" dirty="0">
                          <a:solidFill>
                            <a:schemeClr val="bg1"/>
                          </a:solidFill>
                          <a:effectLst/>
                          <a:latin typeface="Calibri" panose="020F0502020204030204" charset="0"/>
                          <a:cs typeface="Calibri" panose="020F0502020204030204" charset="0"/>
                        </a:rPr>
                        <a:t>Latin America</a:t>
                      </a:r>
                      <a:endParaRPr lang="en-IN" sz="1200" b="1" kern="1200" dirty="0">
                        <a:solidFill>
                          <a:schemeClr val="bg1"/>
                        </a:solidFill>
                        <a:effectLst/>
                        <a:latin typeface="Calibri" panose="020F0502020204030204" charset="0"/>
                        <a:ea typeface="Inter SemiBold" panose="02000503000000020004" pitchFamily="2" charset="0"/>
                        <a:cs typeface="Calibri" panose="020F0502020204030204" charset="0"/>
                      </a:endParaRPr>
                    </a:p>
                  </a:txBody>
                  <a:tcPr anchor="ctr"/>
                </a:tc>
                <a:tc>
                  <a:txBody>
                    <a:bodyPr/>
                    <a:lstStyle/>
                    <a:p>
                      <a:pPr algn="ctr"/>
                      <a:r>
                        <a:rPr lang="en-US" sz="1200" b="1" kern="1200" dirty="0">
                          <a:solidFill>
                            <a:schemeClr val="bg1"/>
                          </a:solidFill>
                          <a:effectLst/>
                          <a:latin typeface="Calibri" panose="020F0502020204030204" charset="0"/>
                          <a:cs typeface="Calibri" panose="020F0502020204030204" charset="0"/>
                        </a:rPr>
                        <a:t>Middle East and Africa (MEA)</a:t>
                      </a:r>
                      <a:endParaRPr lang="en-US" sz="1200" b="1" i="0" kern="1200" dirty="0">
                        <a:solidFill>
                          <a:schemeClr val="bg1"/>
                        </a:solidFill>
                        <a:effectLst/>
                        <a:latin typeface="Calibri" panose="020F0502020204030204" charset="0"/>
                        <a:ea typeface="Inter SemiBold" panose="02000503000000020004" pitchFamily="2" charset="0"/>
                        <a:cs typeface="Calibri" panose="020F0502020204030204" charset="0"/>
                      </a:endParaRPr>
                    </a:p>
                  </a:txBody>
                  <a:tcPr anchor="ctr"/>
                </a:tc>
              </a:tr>
              <a:tr h="439922">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U.S.</a:t>
                      </a:r>
                      <a:endParaRPr lang="en-IN" sz="1100" b="0" i="0" kern="1200" dirty="0">
                        <a:solidFill>
                          <a:schemeClr val="dk1"/>
                        </a:solidFill>
                        <a:effectLst/>
                        <a:latin typeface="Calibri" panose="020F0502020204030204" charset="0"/>
                        <a:ea typeface="+mn-ea"/>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Germany</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Japan</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Brazil</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UAE</a:t>
                      </a:r>
                      <a:endParaRPr lang="en-IN" sz="1100" b="0" kern="1200" dirty="0">
                        <a:solidFill>
                          <a:schemeClr val="dk1"/>
                        </a:solidFill>
                        <a:effectLst/>
                        <a:latin typeface="Calibri" panose="020F0502020204030204" charset="0"/>
                        <a:cs typeface="Calibri" panose="020F0502020204030204" charset="0"/>
                      </a:endParaRPr>
                    </a:p>
                  </a:txBody>
                  <a:tcPr anchor="ctr"/>
                </a:tc>
              </a:tr>
              <a:tr h="439922">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Canada</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U.K.</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China</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algn="ctr"/>
                      <a:endParaRPr lang="en-IN" sz="1100">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Saudi Arabia</a:t>
                      </a:r>
                      <a:endParaRPr lang="en-IN" sz="1100" b="0" kern="1200" dirty="0">
                        <a:solidFill>
                          <a:schemeClr val="dk1"/>
                        </a:solidFill>
                        <a:effectLst/>
                        <a:latin typeface="Calibri" panose="020F0502020204030204" charset="0"/>
                        <a:cs typeface="Calibri" panose="020F0502020204030204" charset="0"/>
                      </a:endParaRPr>
                    </a:p>
                  </a:txBody>
                  <a:tcPr anchor="ctr"/>
                </a:tc>
              </a:tr>
              <a:tr h="439922">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Mexico</a:t>
                      </a:r>
                      <a:endParaRPr lang="en-IN" sz="1100" b="0" i="0" kern="1200" dirty="0">
                        <a:solidFill>
                          <a:schemeClr val="dk1"/>
                        </a:solidFill>
                        <a:effectLst/>
                        <a:latin typeface="Calibri" panose="020F0502020204030204" charset="0"/>
                        <a:ea typeface="+mn-ea"/>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France</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India</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algn="ctr"/>
                      <a:endParaRPr lang="en-IN" sz="1100">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South Africa</a:t>
                      </a:r>
                      <a:endParaRPr lang="en-IN" sz="1100" b="0" i="0" kern="1200" dirty="0">
                        <a:solidFill>
                          <a:schemeClr val="dk1"/>
                        </a:solidFill>
                        <a:effectLst/>
                        <a:latin typeface="Calibri" panose="020F0502020204030204" charset="0"/>
                        <a:ea typeface="+mn-ea"/>
                        <a:cs typeface="Calibri" panose="020F0502020204030204" charset="0"/>
                      </a:endParaRPr>
                    </a:p>
                  </a:txBody>
                  <a:tcPr anchor="ctr"/>
                </a:tc>
              </a:tr>
              <a:tr h="439922">
                <a:tc>
                  <a:txBody>
                    <a:bodyPr/>
                    <a:lstStyle/>
                    <a:p>
                      <a:pPr algn="ctr"/>
                      <a:endParaRPr lang="en-IN" sz="1100">
                        <a:latin typeface="Calibri" panose="020F0502020204030204" charset="0"/>
                        <a:cs typeface="Calibri" panose="020F0502020204030204" charset="0"/>
                      </a:endParaRPr>
                    </a:p>
                  </a:txBody>
                  <a:tcPr anchor="ctr"/>
                </a:tc>
                <a:tc>
                  <a:txBody>
                    <a:bodyPr/>
                    <a:lstStyle/>
                    <a:p>
                      <a:pPr algn="ctr"/>
                      <a:endParaRPr lang="en-IN" sz="1100">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Australia</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algn="ctr"/>
                      <a:endParaRPr lang="en-IN" sz="1100">
                        <a:latin typeface="Calibri" panose="020F0502020204030204" charset="0"/>
                        <a:cs typeface="Calibri" panose="020F0502020204030204" charset="0"/>
                      </a:endParaRPr>
                    </a:p>
                  </a:txBody>
                  <a:tcPr anchor="ctr"/>
                </a:tc>
                <a:tc>
                  <a:txBody>
                    <a:bodyPr/>
                    <a:lstStyle/>
                    <a:p>
                      <a:pPr algn="ctr"/>
                      <a:endParaRPr lang="en-IN" sz="1100" dirty="0">
                        <a:latin typeface="Calibri" panose="020F0502020204030204" charset="0"/>
                        <a:cs typeface="Calibri" panose="020F0502020204030204" charset="0"/>
                      </a:endParaRPr>
                    </a:p>
                  </a:txBody>
                  <a:tcPr anchor="ctr"/>
                </a:tc>
              </a:tr>
              <a:tr h="439922">
                <a:tc>
                  <a:txBody>
                    <a:bodyPr/>
                    <a:lstStyle/>
                    <a:p>
                      <a:pPr algn="ctr"/>
                      <a:endParaRPr lang="en-IN" sz="1100">
                        <a:latin typeface="Calibri" panose="020F0502020204030204" charset="0"/>
                        <a:cs typeface="Calibri" panose="020F0502020204030204" charset="0"/>
                      </a:endParaRPr>
                    </a:p>
                  </a:txBody>
                  <a:tcPr anchor="ctr"/>
                </a:tc>
                <a:tc>
                  <a:txBody>
                    <a:bodyPr/>
                    <a:lstStyle/>
                    <a:p>
                      <a:pPr algn="ctr"/>
                      <a:endParaRPr lang="en-IN" sz="1100">
                        <a:latin typeface="Calibri" panose="020F0502020204030204" charset="0"/>
                        <a:cs typeface="Calibri" panose="020F0502020204030204" charset="0"/>
                      </a:endParaRPr>
                    </a:p>
                  </a:txBody>
                  <a:tcPr anchor="ctr"/>
                </a:tc>
                <a:tc>
                  <a:txBody>
                    <a:bodyPr/>
                    <a:lstStyle/>
                    <a:p>
                      <a:pPr marL="0" marR="0" lvl="0" indent="0" algn="ctr" defTabSz="538480" rtl="0" eaLnBrk="1" fontAlgn="auto" latinLnBrk="0" hangingPunct="1">
                        <a:lnSpc>
                          <a:spcPct val="100000"/>
                        </a:lnSpc>
                        <a:spcBef>
                          <a:spcPts val="0"/>
                        </a:spcBef>
                        <a:spcAft>
                          <a:spcPts val="0"/>
                        </a:spcAft>
                        <a:buClrTx/>
                        <a:buSzTx/>
                        <a:buFontTx/>
                        <a:buNone/>
                        <a:defRPr/>
                      </a:pPr>
                      <a:r>
                        <a:rPr lang="en-IN" sz="1100" b="0" kern="1200" dirty="0">
                          <a:solidFill>
                            <a:schemeClr val="dk1"/>
                          </a:solidFill>
                          <a:effectLst/>
                          <a:latin typeface="Calibri" panose="020F0502020204030204" charset="0"/>
                          <a:cs typeface="Calibri" panose="020F0502020204030204" charset="0"/>
                        </a:rPr>
                        <a:t>South Korea</a:t>
                      </a:r>
                      <a:endParaRPr lang="en-IN" sz="1100" b="0" kern="1200" dirty="0">
                        <a:solidFill>
                          <a:schemeClr val="dk1"/>
                        </a:solidFill>
                        <a:effectLst/>
                        <a:latin typeface="Calibri" panose="020F0502020204030204" charset="0"/>
                        <a:cs typeface="Calibri" panose="020F0502020204030204" charset="0"/>
                      </a:endParaRPr>
                    </a:p>
                  </a:txBody>
                  <a:tcPr anchor="ctr"/>
                </a:tc>
                <a:tc>
                  <a:txBody>
                    <a:bodyPr/>
                    <a:lstStyle/>
                    <a:p>
                      <a:pPr algn="ctr"/>
                      <a:endParaRPr lang="en-IN" sz="1100">
                        <a:latin typeface="Calibri" panose="020F0502020204030204" charset="0"/>
                        <a:cs typeface="Calibri" panose="020F0502020204030204" charset="0"/>
                      </a:endParaRPr>
                    </a:p>
                  </a:txBody>
                  <a:tcPr anchor="ctr"/>
                </a:tc>
                <a:tc>
                  <a:txBody>
                    <a:bodyPr/>
                    <a:lstStyle/>
                    <a:p>
                      <a:pPr algn="ctr"/>
                      <a:endParaRPr lang="en-IN" sz="1100" dirty="0">
                        <a:latin typeface="Calibri" panose="020F0502020204030204" charset="0"/>
                        <a:cs typeface="Calibri" panose="020F0502020204030204" charset="0"/>
                      </a:endParaRPr>
                    </a:p>
                  </a:txBody>
                  <a:tcPr anchor="ctr"/>
                </a:tc>
              </a:tr>
            </a:tbl>
          </a:graphicData>
        </a:graphic>
      </p:graphicFrame>
      <p:pic>
        <p:nvPicPr>
          <p:cNvPr id="3" name="Picture 2"/>
          <p:cNvPicPr/>
          <p:nvPr/>
        </p:nvPicPr>
        <p:blipFill>
          <a:blip r:embed="rId1">
            <a:extLst>
              <a:ext uri="{96DAC541-7B7A-43D3-8B79-37D633B846F1}">
                <asvg:svgBlip xmlns:asvg="http://schemas.microsoft.com/office/drawing/2016/SVG/main" r:embed="rId2"/>
              </a:ext>
            </a:extLst>
          </a:blip>
          <a:stretch>
            <a:fillRect/>
          </a:stretch>
        </p:blipFill>
        <p:spPr>
          <a:xfrm>
            <a:off x="6700520" y="6336665"/>
            <a:ext cx="2037080" cy="193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080" y="687662"/>
            <a:ext cx="3345815" cy="521970"/>
          </a:xfrm>
          <a:prstGeom prst="rect">
            <a:avLst/>
          </a:prstGeom>
          <a:noFill/>
        </p:spPr>
        <p:txBody>
          <a:bodyPr wrap="none" rtlCol="0">
            <a:spAutoFit/>
          </a:bodyPr>
          <a:lstStyle/>
          <a:p>
            <a:r>
              <a:rPr lang="en-IN" sz="28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About </a:t>
            </a:r>
            <a:r>
              <a:rPr lang="en-US" altLang="en-IN" sz="28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Market</a:t>
            </a:r>
            <a:r>
              <a:rPr lang="en-IN" sz="28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 </a:t>
            </a:r>
            <a:r>
              <a:rPr lang="en-US" altLang="en-IN" sz="28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rPr>
              <a:t>Strides</a:t>
            </a:r>
            <a:endParaRPr lang="en-US" altLang="en-IN" sz="2800" b="1" dirty="0">
              <a:solidFill>
                <a:schemeClr val="accent5">
                  <a:lumMod val="75000"/>
                  <a:lumOff val="25000"/>
                </a:schemeClr>
              </a:solidFill>
              <a:latin typeface="Calibri" panose="020F0502020204030204" charset="0"/>
              <a:ea typeface="Euclid Circular A SemiBold" panose="020B0704000000000000" pitchFamily="34" charset="0"/>
              <a:cs typeface="Calibri" panose="020F0502020204030204" charset="0"/>
            </a:endParaRPr>
          </a:p>
        </p:txBody>
      </p:sp>
      <p:sp>
        <p:nvSpPr>
          <p:cNvPr id="3" name="TextBox 2"/>
          <p:cNvSpPr txBox="1"/>
          <p:nvPr/>
        </p:nvSpPr>
        <p:spPr>
          <a:xfrm>
            <a:off x="714080" y="1501416"/>
            <a:ext cx="7896519" cy="2676525"/>
          </a:xfrm>
          <a:prstGeom prst="rect">
            <a:avLst/>
          </a:prstGeom>
          <a:noFill/>
        </p:spPr>
        <p:txBody>
          <a:bodyPr wrap="square" rtlCol="0">
            <a:spAutoFit/>
          </a:bodyPr>
          <a:lstStyle/>
          <a:p>
            <a:pPr algn="just">
              <a:lnSpc>
                <a:spcPct val="150000"/>
              </a:lnSpc>
            </a:pPr>
            <a:r>
              <a:rPr lang="en-US" sz="1400">
                <a:solidFill>
                  <a:schemeClr val="tx1">
                    <a:lumMod val="85000"/>
                    <a:lumOff val="15000"/>
                  </a:schemeClr>
                </a:solidFill>
                <a:latin typeface="Calibri" panose="020F0502020204030204" charset="0"/>
                <a:ea typeface="Euclid Circular A" panose="020B0504000000000000" pitchFamily="34" charset="0"/>
                <a:cs typeface="Calibri" panose="020F0502020204030204" charset="0"/>
              </a:rPr>
              <a:t>Market Strides is a Global aggregator and publisher of Market intelligence research reports, equity reports, database directories, and economic reports. Our repository is diverse, spanning virtually every industrial sector and even more every category and sub-category within the industry. Our market research reports provide market sizing analysis, insights on promising industry segments, competition, future outlook and growth drivers in the space. The company is engaged in data analytics and aids clients in due-diligence, product expansion, plant setup, acquisition intelligence to all the other gamut of objectives through our research focus.</a:t>
            </a:r>
            <a:endParaRPr lang="en-US" sz="1400">
              <a:solidFill>
                <a:schemeClr val="tx1">
                  <a:lumMod val="85000"/>
                  <a:lumOff val="15000"/>
                </a:schemeClr>
              </a:solidFill>
              <a:latin typeface="Calibri" panose="020F0502020204030204" charset="0"/>
              <a:ea typeface="Euclid Circular A" panose="020B0504000000000000" pitchFamily="34" charset="0"/>
              <a:cs typeface="Calibri" panose="020F0502020204030204" charset="0"/>
            </a:endParaRPr>
          </a:p>
          <a:p>
            <a:pPr algn="just">
              <a:lnSpc>
                <a:spcPct val="150000"/>
              </a:lnSpc>
            </a:pPr>
            <a:endParaRPr lang="en-US" sz="1400" dirty="0">
              <a:solidFill>
                <a:schemeClr val="tx1">
                  <a:lumMod val="85000"/>
                  <a:lumOff val="15000"/>
                </a:schemeClr>
              </a:solidFill>
              <a:latin typeface="Calibri" panose="020F0502020204030204" charset="0"/>
              <a:ea typeface="Euclid Circular A" panose="020B0504000000000000" pitchFamily="34" charset="0"/>
              <a:cs typeface="Calibri" panose="020F0502020204030204" charset="0"/>
            </a:endParaRPr>
          </a:p>
        </p:txBody>
      </p:sp>
      <p:sp>
        <p:nvSpPr>
          <p:cNvPr id="17" name="object 14"/>
          <p:cNvSpPr txBox="1"/>
          <p:nvPr/>
        </p:nvSpPr>
        <p:spPr>
          <a:xfrm>
            <a:off x="1455474" y="4163391"/>
            <a:ext cx="3324343" cy="659155"/>
          </a:xfrm>
          <a:prstGeom prst="rect">
            <a:avLst/>
          </a:prstGeom>
        </p:spPr>
        <p:txBody>
          <a:bodyPr vert="horz" wrap="square" lIns="0" tIns="12700" rIns="0" bIns="0" rtlCol="0">
            <a:spAutoFit/>
          </a:bodyPr>
          <a:lstStyle/>
          <a:p>
            <a:pPr>
              <a:lnSpc>
                <a:spcPct val="100000"/>
              </a:lnSpc>
              <a:spcBef>
                <a:spcPts val="35"/>
              </a:spcBef>
            </a:pPr>
            <a:endParaRPr lang="en-US" sz="1400" dirty="0">
              <a:latin typeface="Calibri" panose="020F0502020204030204" charset="0"/>
              <a:ea typeface="Euclid Circular A" panose="020B0504000000000000" pitchFamily="34" charset="0"/>
              <a:cs typeface="Calibri" panose="020F0502020204030204" charset="0"/>
            </a:endParaRPr>
          </a:p>
          <a:p>
            <a:pPr>
              <a:lnSpc>
                <a:spcPct val="100000"/>
              </a:lnSpc>
              <a:spcBef>
                <a:spcPts val="35"/>
              </a:spcBef>
            </a:pPr>
            <a:endParaRPr lang="en-US" sz="1400" dirty="0">
              <a:latin typeface="Calibri" panose="020F0502020204030204" charset="0"/>
              <a:ea typeface="Euclid Circular A" panose="020B0504000000000000" pitchFamily="34" charset="0"/>
              <a:cs typeface="Calibri" panose="020F0502020204030204" charset="0"/>
            </a:endParaRPr>
          </a:p>
          <a:p>
            <a:pPr>
              <a:lnSpc>
                <a:spcPct val="100000"/>
              </a:lnSpc>
            </a:pPr>
            <a:endParaRPr lang="en-US" sz="1400" dirty="0">
              <a:latin typeface="Calibri" panose="020F0502020204030204" charset="0"/>
              <a:ea typeface="Euclid Circular A" panose="020B0504000000000000" pitchFamily="34" charset="0"/>
              <a:cs typeface="Calibri" panose="020F0502020204030204" charset="0"/>
            </a:endParaRPr>
          </a:p>
        </p:txBody>
      </p:sp>
      <p:grpSp>
        <p:nvGrpSpPr>
          <p:cNvPr id="7" name="Group 6"/>
          <p:cNvGrpSpPr/>
          <p:nvPr/>
        </p:nvGrpSpPr>
        <p:grpSpPr>
          <a:xfrm>
            <a:off x="3378865" y="4791997"/>
            <a:ext cx="2309110" cy="1232843"/>
            <a:chOff x="885244" y="4091150"/>
            <a:chExt cx="2309110" cy="1232843"/>
          </a:xfrm>
        </p:grpSpPr>
        <p:pic>
          <p:nvPicPr>
            <p:cNvPr id="10" name="object 7"/>
            <p:cNvPicPr/>
            <p:nvPr/>
          </p:nvPicPr>
          <p:blipFill>
            <a:blip r:embed="rId1" cstate="print">
              <a:extLst>
                <a:ext uri="{BEBA8EAE-BF5A-486C-A8C5-ECC9F3942E4B}">
                  <a14:imgProps xmlns:a14="http://schemas.microsoft.com/office/drawing/2010/main">
                    <a14:imgLayer r:embed="rId2">
                      <a14:imgEffect>
                        <a14:brightnessContrast bright="-40000" contrast="40000"/>
                      </a14:imgEffect>
                    </a14:imgLayer>
                  </a14:imgProps>
                </a:ext>
              </a:extLst>
            </a:blip>
            <a:stretch>
              <a:fillRect/>
            </a:stretch>
          </p:blipFill>
          <p:spPr>
            <a:xfrm>
              <a:off x="892864" y="4150691"/>
              <a:ext cx="213359" cy="213360"/>
            </a:xfrm>
            <a:prstGeom prst="rect">
              <a:avLst/>
            </a:prstGeom>
            <a:ln>
              <a:noFill/>
            </a:ln>
          </p:spPr>
        </p:pic>
        <p:sp>
          <p:nvSpPr>
            <p:cNvPr id="4" name="TextBox 3"/>
            <p:cNvSpPr txBox="1"/>
            <p:nvPr/>
          </p:nvSpPr>
          <p:spPr>
            <a:xfrm>
              <a:off x="1324279" y="4091150"/>
              <a:ext cx="1870075" cy="275590"/>
            </a:xfrm>
            <a:prstGeom prst="rect">
              <a:avLst/>
            </a:prstGeom>
            <a:noFill/>
          </p:spPr>
          <p:txBody>
            <a:bodyPr wrap="none" rtlCol="0">
              <a:spAutoFit/>
            </a:bodyPr>
            <a:lstStyle/>
            <a:p>
              <a:pPr algn="l"/>
              <a:r>
                <a:rPr lang="en-US" sz="1200" dirty="0">
                  <a:solidFill>
                    <a:srgbClr val="002060"/>
                  </a:solidFill>
                  <a:latin typeface="Calibri" panose="020F0502020204030204" charset="0"/>
                  <a:ea typeface="Euclid Circular A" panose="020B0504000000000000" pitchFamily="34" charset="0"/>
                  <a:cs typeface="Calibri" panose="020F0502020204030204" charset="0"/>
                  <a:hlinkClick r:id="rId3" action="ppaction://hlinkfile"/>
                </a:rPr>
                <a:t>https://marketstrides.com/</a:t>
              </a:r>
              <a:endParaRPr lang="en-US" sz="1200" dirty="0">
                <a:solidFill>
                  <a:srgbClr val="002060"/>
                </a:solidFill>
                <a:latin typeface="Calibri" panose="020F0502020204030204" charset="0"/>
                <a:ea typeface="Euclid Circular A" panose="020B0504000000000000" pitchFamily="34" charset="0"/>
                <a:cs typeface="Calibri" panose="020F0502020204030204" charset="0"/>
              </a:endParaRPr>
            </a:p>
          </p:txBody>
        </p:sp>
        <p:sp>
          <p:nvSpPr>
            <p:cNvPr id="18" name="TextBox 17"/>
            <p:cNvSpPr txBox="1"/>
            <p:nvPr/>
          </p:nvSpPr>
          <p:spPr>
            <a:xfrm>
              <a:off x="1333157" y="4556790"/>
              <a:ext cx="197490" cy="276999"/>
            </a:xfrm>
            <a:prstGeom prst="rect">
              <a:avLst/>
            </a:prstGeom>
            <a:noFill/>
          </p:spPr>
          <p:txBody>
            <a:bodyPr wrap="none" rtlCol="0">
              <a:spAutoFit/>
            </a:bodyPr>
            <a:lstStyle/>
            <a:p>
              <a:pPr marL="12700">
                <a:lnSpc>
                  <a:spcPct val="100000"/>
                </a:lnSpc>
              </a:pPr>
              <a:endParaRPr lang="en-US" sz="1200" dirty="0">
                <a:solidFill>
                  <a:srgbClr val="002060"/>
                </a:solidFill>
                <a:latin typeface="Calibri" panose="020F0502020204030204" charset="0"/>
                <a:ea typeface="Euclid Circular A" panose="020B0504000000000000" pitchFamily="34" charset="0"/>
                <a:cs typeface="Calibri" panose="020F0502020204030204" charset="0"/>
              </a:endParaRPr>
            </a:p>
          </p:txBody>
        </p:sp>
        <p:pic>
          <p:nvPicPr>
            <p:cNvPr id="12" name="object 8"/>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885880" y="4594493"/>
              <a:ext cx="228600" cy="228600"/>
            </a:xfrm>
            <a:prstGeom prst="rect">
              <a:avLst/>
            </a:prstGeom>
            <a:ln>
              <a:noFill/>
            </a:ln>
          </p:spPr>
        </p:pic>
        <p:sp>
          <p:nvSpPr>
            <p:cNvPr id="19" name="TextBox 18"/>
            <p:cNvSpPr txBox="1"/>
            <p:nvPr/>
          </p:nvSpPr>
          <p:spPr>
            <a:xfrm>
              <a:off x="1324279" y="4556790"/>
              <a:ext cx="1261110" cy="275590"/>
            </a:xfrm>
            <a:prstGeom prst="rect">
              <a:avLst/>
            </a:prstGeom>
            <a:noFill/>
          </p:spPr>
          <p:txBody>
            <a:bodyPr wrap="none" rtlCol="0">
              <a:spAutoFit/>
            </a:bodyPr>
            <a:lstStyle/>
            <a:p>
              <a:pPr marL="12700" algn="l">
                <a:lnSpc>
                  <a:spcPct val="100000"/>
                </a:lnSpc>
              </a:pPr>
              <a:r>
                <a:rPr lang="en-US" sz="1200" dirty="0">
                  <a:solidFill>
                    <a:srgbClr val="002060"/>
                  </a:solidFill>
                  <a:latin typeface="Calibri" panose="020F0502020204030204" charset="0"/>
                  <a:ea typeface="Euclid Circular A" panose="020B0504000000000000" pitchFamily="34" charset="0"/>
                  <a:cs typeface="Calibri" panose="020F0502020204030204" charset="0"/>
                </a:rPr>
                <a:t>+1 646 480 7505 </a:t>
              </a:r>
              <a:endParaRPr lang="en-US" sz="1200" dirty="0">
                <a:solidFill>
                  <a:srgbClr val="002060"/>
                </a:solidFill>
                <a:latin typeface="Calibri" panose="020F0502020204030204" charset="0"/>
                <a:ea typeface="Euclid Circular A" panose="020B0504000000000000" pitchFamily="34" charset="0"/>
                <a:cs typeface="Calibri" panose="020F0502020204030204" charset="0"/>
              </a:endParaRPr>
            </a:p>
          </p:txBody>
        </p:sp>
        <p:pic>
          <p:nvPicPr>
            <p:cNvPr id="13" name="object 9"/>
            <p:cNvPicPr/>
            <p:nvPr/>
          </p:nvPicPr>
          <p:blipFill>
            <a:blip r:embed="rId6" cstate="print">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885244" y="5160926"/>
              <a:ext cx="228600" cy="163067"/>
            </a:xfrm>
            <a:prstGeom prst="rect">
              <a:avLst/>
            </a:prstGeom>
            <a:ln>
              <a:noFill/>
            </a:ln>
          </p:spPr>
        </p:pic>
        <p:sp>
          <p:nvSpPr>
            <p:cNvPr id="20" name="TextBox 19"/>
            <p:cNvSpPr txBox="1"/>
            <p:nvPr/>
          </p:nvSpPr>
          <p:spPr>
            <a:xfrm>
              <a:off x="1324279" y="5046994"/>
              <a:ext cx="1788795" cy="275590"/>
            </a:xfrm>
            <a:prstGeom prst="rect">
              <a:avLst/>
            </a:prstGeom>
            <a:noFill/>
          </p:spPr>
          <p:txBody>
            <a:bodyPr wrap="none" rtlCol="0">
              <a:spAutoFit/>
            </a:bodyPr>
            <a:lstStyle/>
            <a:p>
              <a:pPr marL="12700">
                <a:lnSpc>
                  <a:spcPct val="100000"/>
                </a:lnSpc>
                <a:spcBef>
                  <a:spcPts val="975"/>
                </a:spcBef>
              </a:pPr>
              <a:r>
                <a:rPr lang="en-US" sz="1200" dirty="0">
                  <a:solidFill>
                    <a:srgbClr val="002060"/>
                  </a:solidFill>
                  <a:latin typeface="Calibri" panose="020F0502020204030204" charset="0"/>
                  <a:ea typeface="Euclid Circular A" panose="020B0504000000000000" pitchFamily="34" charset="0"/>
                  <a:cs typeface="Calibri" panose="020F0502020204030204" charset="0"/>
                  <a:hlinkClick r:id="rId8"/>
                </a:rPr>
                <a:t>sales@marketstrides.com</a:t>
              </a:r>
              <a:endParaRPr lang="en-US" sz="1200" dirty="0">
                <a:solidFill>
                  <a:srgbClr val="002060"/>
                </a:solidFill>
                <a:latin typeface="Calibri" panose="020F0502020204030204" charset="0"/>
                <a:ea typeface="Euclid Circular A" panose="020B0504000000000000" pitchFamily="34" charset="0"/>
                <a:cs typeface="Calibri" panose="020F0502020204030204" charset="0"/>
                <a:hlinkClick r:id="rId8"/>
              </a:endParaRPr>
            </a:p>
          </p:txBody>
        </p:sp>
      </p:grpSp>
      <p:pic>
        <p:nvPicPr>
          <p:cNvPr id="65" name="Picture 64"/>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20000" contrast="-53000"/>
                    </a14:imgEffect>
                    <a14:imgEffect>
                      <a14:sharpenSoften amount="9000"/>
                    </a14:imgEffect>
                  </a14:imgLayer>
                </a14:imgProps>
              </a:ext>
              <a:ext uri="{28A0092B-C50C-407E-A947-70E740481C1C}">
                <a14:useLocalDpi xmlns:a14="http://schemas.microsoft.com/office/drawing/2010/main" val="0"/>
              </a:ext>
            </a:extLst>
          </a:blip>
          <a:stretch>
            <a:fillRect/>
          </a:stretch>
        </p:blipFill>
        <p:spPr>
          <a:xfrm rot="15937938">
            <a:off x="-982154" y="2781142"/>
            <a:ext cx="4744062" cy="3181164"/>
          </a:xfrm>
          <a:prstGeom prst="rect">
            <a:avLst/>
          </a:prstGeom>
        </p:spPr>
      </p:pic>
      <p:pic>
        <p:nvPicPr>
          <p:cNvPr id="5" name="Picture 4"/>
          <p:cNvPicPr/>
          <p:nvPr/>
        </p:nvPicPr>
        <p:blipFill>
          <a:blip r:embed="rId11">
            <a:extLst>
              <a:ext uri="{96DAC541-7B7A-43D3-8B79-37D633B846F1}">
                <asvg:svgBlip xmlns:asvg="http://schemas.microsoft.com/office/drawing/2016/SVG/main" r:embed="rId12"/>
              </a:ext>
            </a:extLst>
          </a:blip>
          <a:stretch>
            <a:fillRect/>
          </a:stretch>
        </p:blipFill>
        <p:spPr>
          <a:xfrm>
            <a:off x="6768465" y="341630"/>
            <a:ext cx="2037080" cy="193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wipe(right)">
                                      <p:cBhvr>
                                        <p:cTn id="1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R Color">
  <a:themeElements>
    <a:clrScheme name="Custom 5">
      <a:dk1>
        <a:sysClr val="windowText" lastClr="000000"/>
      </a:dk1>
      <a:lt1>
        <a:sysClr val="window" lastClr="FFFFFF"/>
      </a:lt1>
      <a:dk2>
        <a:srgbClr val="44546A"/>
      </a:dk2>
      <a:lt2>
        <a:srgbClr val="E7E6E6"/>
      </a:lt2>
      <a:accent1>
        <a:srgbClr val="1CC9FC"/>
      </a:accent1>
      <a:accent2>
        <a:srgbClr val="0068FF"/>
      </a:accent2>
      <a:accent3>
        <a:srgbClr val="9298A5"/>
      </a:accent3>
      <a:accent4>
        <a:srgbClr val="1C3157"/>
      </a:accent4>
      <a:accent5>
        <a:srgbClr val="0C1E3F"/>
      </a:accent5>
      <a:accent6>
        <a:srgbClr val="031025"/>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SR Color</Template>
  <TotalTime>0</TotalTime>
  <Words>2328</Words>
  <Application>WPS Presentation</Application>
  <PresentationFormat>On-screen Show (4:3)</PresentationFormat>
  <Paragraphs>118</Paragraphs>
  <Slides>7</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7</vt:i4>
      </vt:variant>
    </vt:vector>
  </HeadingPairs>
  <TitlesOfParts>
    <vt:vector size="23" baseType="lpstr">
      <vt:lpstr>Arial</vt:lpstr>
      <vt:lpstr>SimSun</vt:lpstr>
      <vt:lpstr>Wingdings</vt:lpstr>
      <vt:lpstr>Inter</vt:lpstr>
      <vt:lpstr>Corbel</vt:lpstr>
      <vt:lpstr>Calibri</vt:lpstr>
      <vt:lpstr>Inter SemiBold</vt:lpstr>
      <vt:lpstr>Euclid Circular A SemiBold</vt:lpstr>
      <vt:lpstr>Yu Gothic UI Semibold</vt:lpstr>
      <vt:lpstr>Euclid Circular A</vt:lpstr>
      <vt:lpstr>Wingdings</vt:lpstr>
      <vt:lpstr>Microsoft YaHei</vt:lpstr>
      <vt:lpstr>Arial Unicode MS</vt:lpstr>
      <vt:lpstr>Calibri Light</vt:lpstr>
      <vt:lpstr>MV Boli</vt:lpstr>
      <vt:lpstr>SR Color</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ketan bhosale</dc:creator>
  <cp:lastModifiedBy>WPS_1726032399</cp:lastModifiedBy>
  <cp:revision>113</cp:revision>
  <dcterms:created xsi:type="dcterms:W3CDTF">2022-11-02T11:24:00Z</dcterms:created>
  <dcterms:modified xsi:type="dcterms:W3CDTF">2024-10-16T17:43:51Z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494D750019DC4D498DA9023FBB588D14_13</vt:lpwstr>
  </property>
  <property fmtid="{D5CDD505-2E9C-101B-9397-08002B2CF9AE}" pid="3" name="KSOProductBuildVer">
    <vt:lpwstr>1033-12.2.0.18283</vt:lpwstr>
  </property>
</Properties>
</file>