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1430000" cy="10541000"/>
  <p:notesSz cx="11430000" cy="1054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82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98027"/>
            <a:ext cx="9715500" cy="1353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302F2B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302F2B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302F2B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302F2B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7375" y="1749424"/>
            <a:ext cx="5683885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302F2B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500" y="1482407"/>
            <a:ext cx="1028700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coindustry.com/product-category/peb-structure-manufacturer-in-saudi-arabia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coindustry.com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3750" y="253"/>
            <a:ext cx="4286250" cy="6438900"/>
            <a:chOff x="7143750" y="253"/>
            <a:chExt cx="4286250" cy="6438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750" y="253"/>
              <a:ext cx="4286250" cy="64386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825" y="1933574"/>
              <a:ext cx="3848099" cy="257174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" y="533399"/>
            <a:ext cx="2828924" cy="10763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87375" y="1805622"/>
            <a:ext cx="5674995" cy="29546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130"/>
              </a:spcBef>
            </a:pPr>
            <a:r>
              <a:rPr sz="4650" dirty="0">
                <a:solidFill>
                  <a:srgbClr val="302F2B"/>
                </a:solidFill>
                <a:latin typeface="Georgia"/>
                <a:cs typeface="Georgia"/>
              </a:rPr>
              <a:t>Looking</a:t>
            </a:r>
            <a:r>
              <a:rPr sz="4650" spc="-20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4650" dirty="0">
                <a:solidFill>
                  <a:srgbClr val="302F2B"/>
                </a:solidFill>
                <a:latin typeface="Georgia"/>
                <a:cs typeface="Georgia"/>
              </a:rPr>
              <a:t>for</a:t>
            </a:r>
            <a:r>
              <a:rPr sz="4650" spc="-20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4650" dirty="0">
                <a:solidFill>
                  <a:srgbClr val="302F2B"/>
                </a:solidFill>
                <a:latin typeface="Georgia"/>
                <a:cs typeface="Georgia"/>
              </a:rPr>
              <a:t>a</a:t>
            </a:r>
            <a:r>
              <a:rPr sz="4650" spc="-15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4650" spc="-10" dirty="0">
                <a:solidFill>
                  <a:srgbClr val="302F2B"/>
                </a:solidFill>
                <a:latin typeface="Georgia"/>
                <a:cs typeface="Georgia"/>
              </a:rPr>
              <a:t>Trusted </a:t>
            </a:r>
            <a:r>
              <a:rPr sz="4650" dirty="0">
                <a:solidFill>
                  <a:srgbClr val="302F2B"/>
                </a:solidFill>
                <a:latin typeface="Georgia"/>
                <a:cs typeface="Georgia"/>
              </a:rPr>
              <a:t>Steel</a:t>
            </a:r>
            <a:r>
              <a:rPr sz="4650" spc="-30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4650" spc="-10" dirty="0">
                <a:solidFill>
                  <a:srgbClr val="302F2B"/>
                </a:solidFill>
                <a:latin typeface="Georgia"/>
                <a:cs typeface="Georgia"/>
              </a:rPr>
              <a:t>Structure</a:t>
            </a:r>
            <a:endParaRPr sz="4650">
              <a:latin typeface="Georgia"/>
              <a:cs typeface="Georgia"/>
            </a:endParaRPr>
          </a:p>
          <a:p>
            <a:pPr marL="12700" marR="1144270">
              <a:lnSpc>
                <a:spcPts val="5850"/>
              </a:lnSpc>
            </a:pPr>
            <a:r>
              <a:rPr sz="4650" dirty="0">
                <a:solidFill>
                  <a:srgbClr val="302F2B"/>
                </a:solidFill>
                <a:latin typeface="Georgia"/>
                <a:cs typeface="Georgia"/>
              </a:rPr>
              <a:t>Supplier</a:t>
            </a:r>
            <a:r>
              <a:rPr sz="4650" spc="-50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4650" dirty="0">
                <a:solidFill>
                  <a:srgbClr val="302F2B"/>
                </a:solidFill>
                <a:latin typeface="Georgia"/>
                <a:cs typeface="Georgia"/>
              </a:rPr>
              <a:t>in</a:t>
            </a:r>
            <a:r>
              <a:rPr sz="4650" spc="-45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4650" spc="-10" dirty="0">
                <a:solidFill>
                  <a:srgbClr val="302F2B"/>
                </a:solidFill>
                <a:latin typeface="Georgia"/>
                <a:cs typeface="Georgia"/>
              </a:rPr>
              <a:t>Saudi Arabia?</a:t>
            </a:r>
            <a:endParaRPr sz="465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375" y="5022216"/>
            <a:ext cx="6194425" cy="1292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Find</a:t>
            </a:r>
            <a:r>
              <a:rPr sz="160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right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partner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for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your</a:t>
            </a:r>
            <a:r>
              <a:rPr sz="160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next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project.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Matco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Industry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is</a:t>
            </a:r>
            <a:r>
              <a:rPr sz="160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leading</a:t>
            </a:r>
            <a:r>
              <a:rPr sz="160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provider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60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steel</a:t>
            </a:r>
            <a:r>
              <a:rPr sz="160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structure</a:t>
            </a:r>
            <a:r>
              <a:rPr sz="160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solutions</a:t>
            </a:r>
            <a:r>
              <a:rPr sz="160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in</a:t>
            </a:r>
            <a:r>
              <a:rPr sz="160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Saudi</a:t>
            </a:r>
            <a:r>
              <a:rPr sz="160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Arabia.</a:t>
            </a:r>
            <a:r>
              <a:rPr sz="160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60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offer</a:t>
            </a:r>
            <a:r>
              <a:rPr sz="160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comprehensive</a:t>
            </a:r>
            <a:r>
              <a:rPr sz="160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services,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from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262424"/>
                </a:solidFill>
                <a:latin typeface="Tahoma"/>
                <a:cs typeface="Tahoma"/>
              </a:rPr>
              <a:t>design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engineering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262424"/>
                </a:solidFill>
                <a:latin typeface="Tahoma"/>
                <a:cs typeface="Tahoma"/>
              </a:rPr>
              <a:t>fabrication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60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erection.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3750" y="253"/>
            <a:ext cx="4286250" cy="64386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" y="828674"/>
            <a:ext cx="2828924" cy="10763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Introducing</a:t>
            </a:r>
            <a:r>
              <a:rPr spc="-35" dirty="0"/>
              <a:t> </a:t>
            </a:r>
            <a:r>
              <a:rPr dirty="0"/>
              <a:t>Matco</a:t>
            </a:r>
            <a:r>
              <a:rPr spc="-30" dirty="0"/>
              <a:t> </a:t>
            </a:r>
            <a:r>
              <a:rPr spc="-10" dirty="0"/>
              <a:t>Industry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00075" y="2952749"/>
            <a:ext cx="2886075" cy="2657475"/>
            <a:chOff x="600075" y="2952749"/>
            <a:chExt cx="2886075" cy="2657475"/>
          </a:xfrm>
        </p:grpSpPr>
        <p:sp>
          <p:nvSpPr>
            <p:cNvPr id="8" name="object 8"/>
            <p:cNvSpPr/>
            <p:nvPr/>
          </p:nvSpPr>
          <p:spPr>
            <a:xfrm>
              <a:off x="604837" y="2957512"/>
              <a:ext cx="2876550" cy="2647950"/>
            </a:xfrm>
            <a:custGeom>
              <a:avLst/>
              <a:gdLst/>
              <a:ahLst/>
              <a:cxnLst/>
              <a:rect l="l" t="t" r="r" b="b"/>
              <a:pathLst>
                <a:path w="2876550" h="2647950">
                  <a:moveTo>
                    <a:pt x="2824937" y="0"/>
                  </a:moveTo>
                  <a:lnTo>
                    <a:pt x="51619" y="0"/>
                  </a:lnTo>
                  <a:lnTo>
                    <a:pt x="48026" y="355"/>
                  </a:lnTo>
                  <a:lnTo>
                    <a:pt x="13618" y="18745"/>
                  </a:lnTo>
                  <a:lnTo>
                    <a:pt x="0" y="51612"/>
                  </a:lnTo>
                  <a:lnTo>
                    <a:pt x="0" y="2592706"/>
                  </a:lnTo>
                  <a:lnTo>
                    <a:pt x="0" y="2596332"/>
                  </a:lnTo>
                  <a:lnTo>
                    <a:pt x="18747" y="2634333"/>
                  </a:lnTo>
                  <a:lnTo>
                    <a:pt x="51619" y="2647951"/>
                  </a:lnTo>
                  <a:lnTo>
                    <a:pt x="2824937" y="2647951"/>
                  </a:lnTo>
                  <a:lnTo>
                    <a:pt x="2862935" y="2629203"/>
                  </a:lnTo>
                  <a:lnTo>
                    <a:pt x="2876550" y="2596332"/>
                  </a:lnTo>
                  <a:lnTo>
                    <a:pt x="2876550" y="51612"/>
                  </a:lnTo>
                  <a:lnTo>
                    <a:pt x="2857804" y="13614"/>
                  </a:lnTo>
                  <a:lnTo>
                    <a:pt x="2828518" y="355"/>
                  </a:lnTo>
                  <a:lnTo>
                    <a:pt x="2824937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4837" y="2957512"/>
              <a:ext cx="2876550" cy="2647950"/>
            </a:xfrm>
            <a:custGeom>
              <a:avLst/>
              <a:gdLst/>
              <a:ahLst/>
              <a:cxnLst/>
              <a:rect l="l" t="t" r="r" b="b"/>
              <a:pathLst>
                <a:path w="2876550" h="2647950">
                  <a:moveTo>
                    <a:pt x="0" y="2592706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51" y="48018"/>
                  </a:lnTo>
                  <a:lnTo>
                    <a:pt x="1061" y="44462"/>
                  </a:lnTo>
                  <a:lnTo>
                    <a:pt x="1771" y="40906"/>
                  </a:lnTo>
                  <a:lnTo>
                    <a:pt x="2818" y="37452"/>
                  </a:lnTo>
                  <a:lnTo>
                    <a:pt x="4207" y="34099"/>
                  </a:lnTo>
                  <a:lnTo>
                    <a:pt x="5590" y="30746"/>
                  </a:lnTo>
                  <a:lnTo>
                    <a:pt x="24551" y="9309"/>
                  </a:lnTo>
                  <a:lnTo>
                    <a:pt x="27567" y="7289"/>
                  </a:lnTo>
                  <a:lnTo>
                    <a:pt x="44465" y="1066"/>
                  </a:lnTo>
                  <a:lnTo>
                    <a:pt x="48026" y="355"/>
                  </a:lnTo>
                  <a:lnTo>
                    <a:pt x="51619" y="0"/>
                  </a:lnTo>
                  <a:lnTo>
                    <a:pt x="55245" y="0"/>
                  </a:lnTo>
                  <a:lnTo>
                    <a:pt x="2821305" y="0"/>
                  </a:lnTo>
                  <a:lnTo>
                    <a:pt x="2824937" y="0"/>
                  </a:lnTo>
                  <a:lnTo>
                    <a:pt x="2828518" y="355"/>
                  </a:lnTo>
                  <a:lnTo>
                    <a:pt x="2832074" y="1066"/>
                  </a:lnTo>
                  <a:lnTo>
                    <a:pt x="2835643" y="1765"/>
                  </a:lnTo>
                  <a:lnTo>
                    <a:pt x="2839097" y="2819"/>
                  </a:lnTo>
                  <a:lnTo>
                    <a:pt x="2842437" y="4203"/>
                  </a:lnTo>
                  <a:lnTo>
                    <a:pt x="2845803" y="5588"/>
                  </a:lnTo>
                  <a:lnTo>
                    <a:pt x="2872346" y="34099"/>
                  </a:lnTo>
                  <a:lnTo>
                    <a:pt x="2875483" y="44462"/>
                  </a:lnTo>
                  <a:lnTo>
                    <a:pt x="2876194" y="48018"/>
                  </a:lnTo>
                  <a:lnTo>
                    <a:pt x="2876550" y="51612"/>
                  </a:lnTo>
                  <a:lnTo>
                    <a:pt x="2876550" y="55245"/>
                  </a:lnTo>
                  <a:lnTo>
                    <a:pt x="2876550" y="2592706"/>
                  </a:lnTo>
                  <a:lnTo>
                    <a:pt x="2876550" y="2596332"/>
                  </a:lnTo>
                  <a:lnTo>
                    <a:pt x="2876194" y="2599923"/>
                  </a:lnTo>
                  <a:lnTo>
                    <a:pt x="2875483" y="2603480"/>
                  </a:lnTo>
                  <a:lnTo>
                    <a:pt x="2874784" y="2607038"/>
                  </a:lnTo>
                  <a:lnTo>
                    <a:pt x="2852000" y="2638639"/>
                  </a:lnTo>
                  <a:lnTo>
                    <a:pt x="2842450" y="2643743"/>
                  </a:lnTo>
                  <a:lnTo>
                    <a:pt x="2839097" y="2645133"/>
                  </a:lnTo>
                  <a:lnTo>
                    <a:pt x="2835643" y="2646179"/>
                  </a:lnTo>
                  <a:lnTo>
                    <a:pt x="2832074" y="2646889"/>
                  </a:lnTo>
                  <a:lnTo>
                    <a:pt x="2828518" y="2647594"/>
                  </a:lnTo>
                  <a:lnTo>
                    <a:pt x="2824937" y="2647951"/>
                  </a:lnTo>
                  <a:lnTo>
                    <a:pt x="2821305" y="2647951"/>
                  </a:lnTo>
                  <a:lnTo>
                    <a:pt x="55245" y="2647951"/>
                  </a:lnTo>
                  <a:lnTo>
                    <a:pt x="51619" y="2647951"/>
                  </a:lnTo>
                  <a:lnTo>
                    <a:pt x="48026" y="2647594"/>
                  </a:lnTo>
                  <a:lnTo>
                    <a:pt x="13618" y="2629203"/>
                  </a:lnTo>
                  <a:lnTo>
                    <a:pt x="9311" y="2623394"/>
                  </a:lnTo>
                  <a:lnTo>
                    <a:pt x="7292" y="2620378"/>
                  </a:lnTo>
                  <a:lnTo>
                    <a:pt x="5590" y="2617198"/>
                  </a:lnTo>
                  <a:lnTo>
                    <a:pt x="4207" y="2613844"/>
                  </a:lnTo>
                  <a:lnTo>
                    <a:pt x="2818" y="2610491"/>
                  </a:lnTo>
                  <a:lnTo>
                    <a:pt x="1771" y="2607038"/>
                  </a:lnTo>
                  <a:lnTo>
                    <a:pt x="1061" y="2603480"/>
                  </a:lnTo>
                  <a:lnTo>
                    <a:pt x="351" y="2599923"/>
                  </a:lnTo>
                  <a:lnTo>
                    <a:pt x="0" y="2596332"/>
                  </a:lnTo>
                  <a:lnTo>
                    <a:pt x="0" y="2592706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68350" y="3097212"/>
            <a:ext cx="2515235" cy="2303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Experienced</a:t>
            </a:r>
            <a:r>
              <a:rPr sz="1650" spc="13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Professionals</a:t>
            </a:r>
            <a:endParaRPr sz="1650" dirty="0">
              <a:latin typeface="Georgia"/>
              <a:cs typeface="Georgia"/>
            </a:endParaRPr>
          </a:p>
          <a:p>
            <a:pPr marL="12700" marR="66040">
              <a:lnSpc>
                <a:spcPct val="133500"/>
              </a:lnSpc>
              <a:spcBef>
                <a:spcPts val="780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5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team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highly</a:t>
            </a:r>
            <a:r>
              <a:rPr sz="1350" spc="-15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skilled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engineers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technicians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brings years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experience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every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project.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use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advanced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technology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industry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best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practices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highest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quality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results.</a:t>
            </a:r>
            <a:endParaRPr sz="135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57600" y="2952749"/>
            <a:ext cx="2886075" cy="2657475"/>
            <a:chOff x="3657600" y="2952749"/>
            <a:chExt cx="2886075" cy="2657475"/>
          </a:xfrm>
        </p:grpSpPr>
        <p:sp>
          <p:nvSpPr>
            <p:cNvPr id="12" name="object 12"/>
            <p:cNvSpPr/>
            <p:nvPr/>
          </p:nvSpPr>
          <p:spPr>
            <a:xfrm>
              <a:off x="3662362" y="2957512"/>
              <a:ext cx="2876550" cy="2647950"/>
            </a:xfrm>
            <a:custGeom>
              <a:avLst/>
              <a:gdLst/>
              <a:ahLst/>
              <a:cxnLst/>
              <a:rect l="l" t="t" r="r" b="b"/>
              <a:pathLst>
                <a:path w="2876550" h="2647950">
                  <a:moveTo>
                    <a:pt x="2824937" y="0"/>
                  </a:moveTo>
                  <a:lnTo>
                    <a:pt x="51612" y="0"/>
                  </a:lnTo>
                  <a:lnTo>
                    <a:pt x="48018" y="355"/>
                  </a:lnTo>
                  <a:lnTo>
                    <a:pt x="13614" y="18745"/>
                  </a:lnTo>
                  <a:lnTo>
                    <a:pt x="0" y="51612"/>
                  </a:lnTo>
                  <a:lnTo>
                    <a:pt x="0" y="2592706"/>
                  </a:lnTo>
                  <a:lnTo>
                    <a:pt x="0" y="2596332"/>
                  </a:lnTo>
                  <a:lnTo>
                    <a:pt x="18745" y="2634333"/>
                  </a:lnTo>
                  <a:lnTo>
                    <a:pt x="51612" y="2647951"/>
                  </a:lnTo>
                  <a:lnTo>
                    <a:pt x="2824937" y="2647951"/>
                  </a:lnTo>
                  <a:lnTo>
                    <a:pt x="2862935" y="2629203"/>
                  </a:lnTo>
                  <a:lnTo>
                    <a:pt x="2876550" y="2596332"/>
                  </a:lnTo>
                  <a:lnTo>
                    <a:pt x="2876550" y="51612"/>
                  </a:lnTo>
                  <a:lnTo>
                    <a:pt x="2857804" y="13614"/>
                  </a:lnTo>
                  <a:lnTo>
                    <a:pt x="2828518" y="355"/>
                  </a:lnTo>
                  <a:lnTo>
                    <a:pt x="2824937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62362" y="2957512"/>
              <a:ext cx="2876550" cy="2647950"/>
            </a:xfrm>
            <a:custGeom>
              <a:avLst/>
              <a:gdLst/>
              <a:ahLst/>
              <a:cxnLst/>
              <a:rect l="l" t="t" r="r" b="b"/>
              <a:pathLst>
                <a:path w="2876550" h="2647950">
                  <a:moveTo>
                    <a:pt x="0" y="2592706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55" y="48018"/>
                  </a:lnTo>
                  <a:lnTo>
                    <a:pt x="1066" y="44462"/>
                  </a:lnTo>
                  <a:lnTo>
                    <a:pt x="1765" y="40906"/>
                  </a:lnTo>
                  <a:lnTo>
                    <a:pt x="2819" y="37452"/>
                  </a:lnTo>
                  <a:lnTo>
                    <a:pt x="27571" y="7289"/>
                  </a:lnTo>
                  <a:lnTo>
                    <a:pt x="44462" y="1066"/>
                  </a:lnTo>
                  <a:lnTo>
                    <a:pt x="48018" y="355"/>
                  </a:lnTo>
                  <a:lnTo>
                    <a:pt x="51612" y="0"/>
                  </a:lnTo>
                  <a:lnTo>
                    <a:pt x="55245" y="0"/>
                  </a:lnTo>
                  <a:lnTo>
                    <a:pt x="2821305" y="0"/>
                  </a:lnTo>
                  <a:lnTo>
                    <a:pt x="2824937" y="0"/>
                  </a:lnTo>
                  <a:lnTo>
                    <a:pt x="2828518" y="355"/>
                  </a:lnTo>
                  <a:lnTo>
                    <a:pt x="2832074" y="1066"/>
                  </a:lnTo>
                  <a:lnTo>
                    <a:pt x="2835643" y="1765"/>
                  </a:lnTo>
                  <a:lnTo>
                    <a:pt x="2839097" y="2819"/>
                  </a:lnTo>
                  <a:lnTo>
                    <a:pt x="2842437" y="4203"/>
                  </a:lnTo>
                  <a:lnTo>
                    <a:pt x="2845803" y="5588"/>
                  </a:lnTo>
                  <a:lnTo>
                    <a:pt x="2860370" y="16179"/>
                  </a:lnTo>
                  <a:lnTo>
                    <a:pt x="2862935" y="18745"/>
                  </a:lnTo>
                  <a:lnTo>
                    <a:pt x="2875483" y="44462"/>
                  </a:lnTo>
                  <a:lnTo>
                    <a:pt x="2876194" y="48018"/>
                  </a:lnTo>
                  <a:lnTo>
                    <a:pt x="2876550" y="51612"/>
                  </a:lnTo>
                  <a:lnTo>
                    <a:pt x="2876550" y="55245"/>
                  </a:lnTo>
                  <a:lnTo>
                    <a:pt x="2876550" y="2592706"/>
                  </a:lnTo>
                  <a:lnTo>
                    <a:pt x="2876550" y="2596332"/>
                  </a:lnTo>
                  <a:lnTo>
                    <a:pt x="2876194" y="2599923"/>
                  </a:lnTo>
                  <a:lnTo>
                    <a:pt x="2875483" y="2603480"/>
                  </a:lnTo>
                  <a:lnTo>
                    <a:pt x="2874784" y="2607038"/>
                  </a:lnTo>
                  <a:lnTo>
                    <a:pt x="2852000" y="2638639"/>
                  </a:lnTo>
                  <a:lnTo>
                    <a:pt x="2842437" y="2643743"/>
                  </a:lnTo>
                  <a:lnTo>
                    <a:pt x="2839097" y="2645133"/>
                  </a:lnTo>
                  <a:lnTo>
                    <a:pt x="2835643" y="2646179"/>
                  </a:lnTo>
                  <a:lnTo>
                    <a:pt x="2832074" y="2646889"/>
                  </a:lnTo>
                  <a:lnTo>
                    <a:pt x="2828518" y="2647594"/>
                  </a:lnTo>
                  <a:lnTo>
                    <a:pt x="2824937" y="2647951"/>
                  </a:lnTo>
                  <a:lnTo>
                    <a:pt x="2821305" y="2647951"/>
                  </a:lnTo>
                  <a:lnTo>
                    <a:pt x="55245" y="2647951"/>
                  </a:lnTo>
                  <a:lnTo>
                    <a:pt x="51612" y="2647951"/>
                  </a:lnTo>
                  <a:lnTo>
                    <a:pt x="48018" y="2647594"/>
                  </a:lnTo>
                  <a:lnTo>
                    <a:pt x="44462" y="2646889"/>
                  </a:lnTo>
                  <a:lnTo>
                    <a:pt x="40906" y="2646179"/>
                  </a:lnTo>
                  <a:lnTo>
                    <a:pt x="37452" y="2645133"/>
                  </a:lnTo>
                  <a:lnTo>
                    <a:pt x="34099" y="2643743"/>
                  </a:lnTo>
                  <a:lnTo>
                    <a:pt x="30746" y="2642355"/>
                  </a:lnTo>
                  <a:lnTo>
                    <a:pt x="4203" y="2613844"/>
                  </a:lnTo>
                  <a:lnTo>
                    <a:pt x="2819" y="2610491"/>
                  </a:lnTo>
                  <a:lnTo>
                    <a:pt x="1765" y="2607038"/>
                  </a:lnTo>
                  <a:lnTo>
                    <a:pt x="1066" y="2603480"/>
                  </a:lnTo>
                  <a:lnTo>
                    <a:pt x="355" y="2599923"/>
                  </a:lnTo>
                  <a:lnTo>
                    <a:pt x="0" y="2596332"/>
                  </a:lnTo>
                  <a:lnTo>
                    <a:pt x="0" y="2592706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25875" y="3097212"/>
            <a:ext cx="2549525" cy="1750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Client-Focused</a:t>
            </a:r>
            <a:r>
              <a:rPr sz="1650" spc="16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Approach</a:t>
            </a:r>
            <a:endParaRPr sz="1650" dirty="0">
              <a:latin typeface="Georgia"/>
              <a:cs typeface="Georgia"/>
            </a:endParaRPr>
          </a:p>
          <a:p>
            <a:pPr marL="12700" marR="5080">
              <a:lnSpc>
                <a:spcPct val="133100"/>
              </a:lnSpc>
              <a:spcBef>
                <a:spcPts val="785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work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closely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with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clients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understand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their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needs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spc="-45" dirty="0">
                <a:solidFill>
                  <a:srgbClr val="262424"/>
                </a:solidFill>
                <a:latin typeface="Tahoma"/>
                <a:cs typeface="Tahoma"/>
              </a:rPr>
              <a:t>goals.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strive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provide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solutions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that</a:t>
            </a:r>
            <a:r>
              <a:rPr sz="1350" spc="-8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are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tailored</a:t>
            </a:r>
            <a:r>
              <a:rPr sz="1350" spc="-8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their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specific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requirements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budget.</a:t>
            </a:r>
            <a:endParaRPr sz="13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73723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"/>
            <a:ext cx="11430000" cy="7372350"/>
          </a:xfrm>
          <a:custGeom>
            <a:avLst/>
            <a:gdLst/>
            <a:ahLst/>
            <a:cxnLst/>
            <a:rect l="l" t="t" r="r" b="b"/>
            <a:pathLst>
              <a:path w="11430000" h="7372350">
                <a:moveTo>
                  <a:pt x="11430000" y="0"/>
                </a:moveTo>
                <a:lnTo>
                  <a:pt x="0" y="0"/>
                </a:lnTo>
                <a:lnTo>
                  <a:pt x="0" y="7372350"/>
                </a:lnTo>
                <a:lnTo>
                  <a:pt x="11430000" y="73723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3750" y="507"/>
            <a:ext cx="4286250" cy="73718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" y="476249"/>
            <a:ext cx="2828924" cy="10667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dirty="0"/>
              <a:t>Specializing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Steel</a:t>
            </a:r>
            <a:r>
              <a:rPr spc="-20" dirty="0"/>
              <a:t> </a:t>
            </a:r>
            <a:r>
              <a:rPr spc="-10" dirty="0"/>
              <a:t>Structure Erection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00075" y="3324224"/>
            <a:ext cx="390525" cy="381000"/>
            <a:chOff x="600075" y="3324224"/>
            <a:chExt cx="390525" cy="381000"/>
          </a:xfrm>
        </p:grpSpPr>
        <p:sp>
          <p:nvSpPr>
            <p:cNvPr id="8" name="object 8"/>
            <p:cNvSpPr/>
            <p:nvPr/>
          </p:nvSpPr>
          <p:spPr>
            <a:xfrm>
              <a:off x="604837" y="332898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329380" y="0"/>
                  </a:moveTo>
                  <a:lnTo>
                    <a:pt x="51619" y="0"/>
                  </a:lnTo>
                  <a:lnTo>
                    <a:pt x="48026" y="355"/>
                  </a:lnTo>
                  <a:lnTo>
                    <a:pt x="13618" y="18745"/>
                  </a:lnTo>
                  <a:lnTo>
                    <a:pt x="0" y="51612"/>
                  </a:lnTo>
                  <a:lnTo>
                    <a:pt x="0" y="316230"/>
                  </a:lnTo>
                  <a:lnTo>
                    <a:pt x="0" y="319862"/>
                  </a:lnTo>
                  <a:lnTo>
                    <a:pt x="18747" y="357860"/>
                  </a:lnTo>
                  <a:lnTo>
                    <a:pt x="51619" y="371475"/>
                  </a:lnTo>
                  <a:lnTo>
                    <a:pt x="329380" y="371475"/>
                  </a:lnTo>
                  <a:lnTo>
                    <a:pt x="367381" y="352729"/>
                  </a:lnTo>
                  <a:lnTo>
                    <a:pt x="381000" y="319862"/>
                  </a:lnTo>
                  <a:lnTo>
                    <a:pt x="381000" y="51612"/>
                  </a:lnTo>
                  <a:lnTo>
                    <a:pt x="362252" y="13614"/>
                  </a:lnTo>
                  <a:lnTo>
                    <a:pt x="332973" y="355"/>
                  </a:lnTo>
                  <a:lnTo>
                    <a:pt x="329380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4837" y="332898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0" y="316230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51" y="48018"/>
                  </a:lnTo>
                  <a:lnTo>
                    <a:pt x="1061" y="44462"/>
                  </a:lnTo>
                  <a:lnTo>
                    <a:pt x="1771" y="40906"/>
                  </a:lnTo>
                  <a:lnTo>
                    <a:pt x="2818" y="37452"/>
                  </a:lnTo>
                  <a:lnTo>
                    <a:pt x="4207" y="34099"/>
                  </a:lnTo>
                  <a:lnTo>
                    <a:pt x="5590" y="30746"/>
                  </a:lnTo>
                  <a:lnTo>
                    <a:pt x="7292" y="27571"/>
                  </a:lnTo>
                  <a:lnTo>
                    <a:pt x="24551" y="9309"/>
                  </a:lnTo>
                  <a:lnTo>
                    <a:pt x="27567" y="7289"/>
                  </a:lnTo>
                  <a:lnTo>
                    <a:pt x="51619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80" y="0"/>
                  </a:lnTo>
                  <a:lnTo>
                    <a:pt x="332973" y="355"/>
                  </a:lnTo>
                  <a:lnTo>
                    <a:pt x="356448" y="9309"/>
                  </a:lnTo>
                  <a:lnTo>
                    <a:pt x="359464" y="11328"/>
                  </a:lnTo>
                  <a:lnTo>
                    <a:pt x="379938" y="44462"/>
                  </a:lnTo>
                  <a:lnTo>
                    <a:pt x="380648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16230"/>
                  </a:lnTo>
                  <a:lnTo>
                    <a:pt x="381000" y="319862"/>
                  </a:lnTo>
                  <a:lnTo>
                    <a:pt x="380648" y="323456"/>
                  </a:lnTo>
                  <a:lnTo>
                    <a:pt x="379938" y="327012"/>
                  </a:lnTo>
                  <a:lnTo>
                    <a:pt x="379228" y="330568"/>
                  </a:lnTo>
                  <a:lnTo>
                    <a:pt x="356448" y="362165"/>
                  </a:lnTo>
                  <a:lnTo>
                    <a:pt x="353432" y="364185"/>
                  </a:lnTo>
                  <a:lnTo>
                    <a:pt x="329380" y="371475"/>
                  </a:lnTo>
                  <a:lnTo>
                    <a:pt x="325755" y="371475"/>
                  </a:lnTo>
                  <a:lnTo>
                    <a:pt x="55245" y="371475"/>
                  </a:lnTo>
                  <a:lnTo>
                    <a:pt x="51619" y="371475"/>
                  </a:lnTo>
                  <a:lnTo>
                    <a:pt x="48026" y="371119"/>
                  </a:lnTo>
                  <a:lnTo>
                    <a:pt x="44465" y="370408"/>
                  </a:lnTo>
                  <a:lnTo>
                    <a:pt x="40907" y="369709"/>
                  </a:lnTo>
                  <a:lnTo>
                    <a:pt x="24551" y="362165"/>
                  </a:lnTo>
                  <a:lnTo>
                    <a:pt x="21535" y="360146"/>
                  </a:lnTo>
                  <a:lnTo>
                    <a:pt x="4207" y="337375"/>
                  </a:lnTo>
                  <a:lnTo>
                    <a:pt x="2818" y="334022"/>
                  </a:lnTo>
                  <a:lnTo>
                    <a:pt x="1771" y="330568"/>
                  </a:lnTo>
                  <a:lnTo>
                    <a:pt x="1061" y="327012"/>
                  </a:lnTo>
                  <a:lnTo>
                    <a:pt x="351" y="323456"/>
                  </a:lnTo>
                  <a:lnTo>
                    <a:pt x="0" y="319862"/>
                  </a:lnTo>
                  <a:lnTo>
                    <a:pt x="0" y="316230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4891" y="3321049"/>
            <a:ext cx="13652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1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4587" y="3287712"/>
            <a:ext cx="2308225" cy="20269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Commercial</a:t>
            </a:r>
            <a:r>
              <a:rPr sz="1650" spc="13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Projects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300"/>
              </a:lnSpc>
              <a:spcBef>
                <a:spcPts val="78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have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proven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track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record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successfully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completing large-scale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commercial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projects,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such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as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shopping </a:t>
            </a:r>
            <a:r>
              <a:rPr sz="1350" spc="-30" dirty="0">
                <a:solidFill>
                  <a:srgbClr val="262424"/>
                </a:solidFill>
                <a:latin typeface="Tahoma"/>
                <a:cs typeface="Tahoma"/>
              </a:rPr>
              <a:t>malls,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office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buildings,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industrial</a:t>
            </a:r>
            <a:r>
              <a:rPr sz="1350" spc="-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facilities.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657600" y="3324224"/>
            <a:ext cx="390525" cy="381000"/>
            <a:chOff x="3657600" y="3324224"/>
            <a:chExt cx="390525" cy="381000"/>
          </a:xfrm>
        </p:grpSpPr>
        <p:sp>
          <p:nvSpPr>
            <p:cNvPr id="13" name="object 13"/>
            <p:cNvSpPr/>
            <p:nvPr/>
          </p:nvSpPr>
          <p:spPr>
            <a:xfrm>
              <a:off x="3662362" y="332898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329387" y="0"/>
                  </a:moveTo>
                  <a:lnTo>
                    <a:pt x="51612" y="0"/>
                  </a:lnTo>
                  <a:lnTo>
                    <a:pt x="48018" y="355"/>
                  </a:lnTo>
                  <a:lnTo>
                    <a:pt x="13614" y="18745"/>
                  </a:lnTo>
                  <a:lnTo>
                    <a:pt x="0" y="51612"/>
                  </a:lnTo>
                  <a:lnTo>
                    <a:pt x="0" y="316230"/>
                  </a:lnTo>
                  <a:lnTo>
                    <a:pt x="0" y="319862"/>
                  </a:lnTo>
                  <a:lnTo>
                    <a:pt x="18745" y="357860"/>
                  </a:lnTo>
                  <a:lnTo>
                    <a:pt x="51612" y="371475"/>
                  </a:lnTo>
                  <a:lnTo>
                    <a:pt x="329387" y="371475"/>
                  </a:lnTo>
                  <a:lnTo>
                    <a:pt x="367385" y="352729"/>
                  </a:lnTo>
                  <a:lnTo>
                    <a:pt x="381000" y="319862"/>
                  </a:lnTo>
                  <a:lnTo>
                    <a:pt x="381000" y="51612"/>
                  </a:lnTo>
                  <a:lnTo>
                    <a:pt x="362254" y="13614"/>
                  </a:lnTo>
                  <a:lnTo>
                    <a:pt x="332968" y="355"/>
                  </a:lnTo>
                  <a:lnTo>
                    <a:pt x="329387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62362" y="332898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0" y="316230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55" y="48018"/>
                  </a:lnTo>
                  <a:lnTo>
                    <a:pt x="1066" y="44462"/>
                  </a:lnTo>
                  <a:lnTo>
                    <a:pt x="1765" y="40906"/>
                  </a:lnTo>
                  <a:lnTo>
                    <a:pt x="2819" y="37452"/>
                  </a:lnTo>
                  <a:lnTo>
                    <a:pt x="27571" y="7289"/>
                  </a:lnTo>
                  <a:lnTo>
                    <a:pt x="51612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87" y="0"/>
                  </a:lnTo>
                  <a:lnTo>
                    <a:pt x="332968" y="355"/>
                  </a:lnTo>
                  <a:lnTo>
                    <a:pt x="367385" y="18745"/>
                  </a:lnTo>
                  <a:lnTo>
                    <a:pt x="379933" y="44462"/>
                  </a:lnTo>
                  <a:lnTo>
                    <a:pt x="380644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16230"/>
                  </a:lnTo>
                  <a:lnTo>
                    <a:pt x="381000" y="319862"/>
                  </a:lnTo>
                  <a:lnTo>
                    <a:pt x="380644" y="323456"/>
                  </a:lnTo>
                  <a:lnTo>
                    <a:pt x="379933" y="327012"/>
                  </a:lnTo>
                  <a:lnTo>
                    <a:pt x="379234" y="330568"/>
                  </a:lnTo>
                  <a:lnTo>
                    <a:pt x="356450" y="362165"/>
                  </a:lnTo>
                  <a:lnTo>
                    <a:pt x="346887" y="367271"/>
                  </a:lnTo>
                  <a:lnTo>
                    <a:pt x="343547" y="368655"/>
                  </a:lnTo>
                  <a:lnTo>
                    <a:pt x="340093" y="369709"/>
                  </a:lnTo>
                  <a:lnTo>
                    <a:pt x="336524" y="370420"/>
                  </a:lnTo>
                  <a:lnTo>
                    <a:pt x="332968" y="371119"/>
                  </a:lnTo>
                  <a:lnTo>
                    <a:pt x="329387" y="371475"/>
                  </a:lnTo>
                  <a:lnTo>
                    <a:pt x="325755" y="371475"/>
                  </a:lnTo>
                  <a:lnTo>
                    <a:pt x="55245" y="371475"/>
                  </a:lnTo>
                  <a:lnTo>
                    <a:pt x="51612" y="371475"/>
                  </a:lnTo>
                  <a:lnTo>
                    <a:pt x="48018" y="371119"/>
                  </a:lnTo>
                  <a:lnTo>
                    <a:pt x="44462" y="370408"/>
                  </a:lnTo>
                  <a:lnTo>
                    <a:pt x="40906" y="369709"/>
                  </a:lnTo>
                  <a:lnTo>
                    <a:pt x="9309" y="346925"/>
                  </a:lnTo>
                  <a:lnTo>
                    <a:pt x="1066" y="327012"/>
                  </a:lnTo>
                  <a:lnTo>
                    <a:pt x="355" y="323456"/>
                  </a:lnTo>
                  <a:lnTo>
                    <a:pt x="0" y="319862"/>
                  </a:lnTo>
                  <a:lnTo>
                    <a:pt x="0" y="316230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765893" y="3321049"/>
            <a:ext cx="1695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2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02108" y="3287712"/>
            <a:ext cx="2284095" cy="20269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Industrial</a:t>
            </a:r>
            <a:r>
              <a:rPr sz="1650" spc="10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Facilities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300"/>
              </a:lnSpc>
              <a:spcBef>
                <a:spcPts val="780"/>
              </a:spcBef>
            </a:pP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From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warehouses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to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manufacturing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plants,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our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expertise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extends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industrial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projects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all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0" dirty="0">
                <a:solidFill>
                  <a:srgbClr val="262424"/>
                </a:solidFill>
                <a:latin typeface="Tahoma"/>
                <a:cs typeface="Tahoma"/>
              </a:rPr>
              <a:t>sizes,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ensuring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optimal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functionality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safety.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0075" y="5705474"/>
            <a:ext cx="390525" cy="381000"/>
            <a:chOff x="600075" y="5705474"/>
            <a:chExt cx="390525" cy="381000"/>
          </a:xfrm>
        </p:grpSpPr>
        <p:sp>
          <p:nvSpPr>
            <p:cNvPr id="18" name="object 18"/>
            <p:cNvSpPr/>
            <p:nvPr/>
          </p:nvSpPr>
          <p:spPr>
            <a:xfrm>
              <a:off x="604837" y="571023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329380" y="0"/>
                  </a:moveTo>
                  <a:lnTo>
                    <a:pt x="51619" y="0"/>
                  </a:lnTo>
                  <a:lnTo>
                    <a:pt x="48026" y="355"/>
                  </a:lnTo>
                  <a:lnTo>
                    <a:pt x="13618" y="18745"/>
                  </a:lnTo>
                  <a:lnTo>
                    <a:pt x="0" y="51612"/>
                  </a:lnTo>
                  <a:lnTo>
                    <a:pt x="0" y="316230"/>
                  </a:lnTo>
                  <a:lnTo>
                    <a:pt x="0" y="319862"/>
                  </a:lnTo>
                  <a:lnTo>
                    <a:pt x="18747" y="357860"/>
                  </a:lnTo>
                  <a:lnTo>
                    <a:pt x="51619" y="371475"/>
                  </a:lnTo>
                  <a:lnTo>
                    <a:pt x="329380" y="371475"/>
                  </a:lnTo>
                  <a:lnTo>
                    <a:pt x="367381" y="352729"/>
                  </a:lnTo>
                  <a:lnTo>
                    <a:pt x="381000" y="319862"/>
                  </a:lnTo>
                  <a:lnTo>
                    <a:pt x="381000" y="51612"/>
                  </a:lnTo>
                  <a:lnTo>
                    <a:pt x="362252" y="13614"/>
                  </a:lnTo>
                  <a:lnTo>
                    <a:pt x="332973" y="355"/>
                  </a:lnTo>
                  <a:lnTo>
                    <a:pt x="329380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4837" y="571023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0" y="316230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51" y="48018"/>
                  </a:lnTo>
                  <a:lnTo>
                    <a:pt x="1061" y="44462"/>
                  </a:lnTo>
                  <a:lnTo>
                    <a:pt x="1771" y="40906"/>
                  </a:lnTo>
                  <a:lnTo>
                    <a:pt x="2818" y="37452"/>
                  </a:lnTo>
                  <a:lnTo>
                    <a:pt x="4207" y="34099"/>
                  </a:lnTo>
                  <a:lnTo>
                    <a:pt x="5590" y="30746"/>
                  </a:lnTo>
                  <a:lnTo>
                    <a:pt x="7292" y="27571"/>
                  </a:lnTo>
                  <a:lnTo>
                    <a:pt x="24551" y="9309"/>
                  </a:lnTo>
                  <a:lnTo>
                    <a:pt x="27567" y="7289"/>
                  </a:lnTo>
                  <a:lnTo>
                    <a:pt x="51619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80" y="0"/>
                  </a:lnTo>
                  <a:lnTo>
                    <a:pt x="332973" y="355"/>
                  </a:lnTo>
                  <a:lnTo>
                    <a:pt x="356448" y="9309"/>
                  </a:lnTo>
                  <a:lnTo>
                    <a:pt x="359464" y="11328"/>
                  </a:lnTo>
                  <a:lnTo>
                    <a:pt x="379938" y="44462"/>
                  </a:lnTo>
                  <a:lnTo>
                    <a:pt x="380648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16230"/>
                  </a:lnTo>
                  <a:lnTo>
                    <a:pt x="381000" y="319862"/>
                  </a:lnTo>
                  <a:lnTo>
                    <a:pt x="380648" y="323456"/>
                  </a:lnTo>
                  <a:lnTo>
                    <a:pt x="379938" y="327012"/>
                  </a:lnTo>
                  <a:lnTo>
                    <a:pt x="379228" y="330568"/>
                  </a:lnTo>
                  <a:lnTo>
                    <a:pt x="356448" y="362165"/>
                  </a:lnTo>
                  <a:lnTo>
                    <a:pt x="353432" y="364185"/>
                  </a:lnTo>
                  <a:lnTo>
                    <a:pt x="336529" y="370408"/>
                  </a:lnTo>
                  <a:lnTo>
                    <a:pt x="332973" y="371119"/>
                  </a:lnTo>
                  <a:lnTo>
                    <a:pt x="329380" y="371475"/>
                  </a:lnTo>
                  <a:lnTo>
                    <a:pt x="325755" y="371475"/>
                  </a:lnTo>
                  <a:lnTo>
                    <a:pt x="55245" y="371475"/>
                  </a:lnTo>
                  <a:lnTo>
                    <a:pt x="51619" y="371475"/>
                  </a:lnTo>
                  <a:lnTo>
                    <a:pt x="48026" y="371119"/>
                  </a:lnTo>
                  <a:lnTo>
                    <a:pt x="44465" y="370408"/>
                  </a:lnTo>
                  <a:lnTo>
                    <a:pt x="40907" y="369709"/>
                  </a:lnTo>
                  <a:lnTo>
                    <a:pt x="24551" y="362165"/>
                  </a:lnTo>
                  <a:lnTo>
                    <a:pt x="21535" y="360146"/>
                  </a:lnTo>
                  <a:lnTo>
                    <a:pt x="4207" y="337375"/>
                  </a:lnTo>
                  <a:lnTo>
                    <a:pt x="2818" y="334022"/>
                  </a:lnTo>
                  <a:lnTo>
                    <a:pt x="1771" y="330568"/>
                  </a:lnTo>
                  <a:lnTo>
                    <a:pt x="1061" y="327012"/>
                  </a:lnTo>
                  <a:lnTo>
                    <a:pt x="351" y="323456"/>
                  </a:lnTo>
                  <a:lnTo>
                    <a:pt x="0" y="319862"/>
                  </a:lnTo>
                  <a:lnTo>
                    <a:pt x="0" y="316230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9265" y="5702299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3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4587" y="5668962"/>
            <a:ext cx="5406390" cy="11982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Residential</a:t>
            </a:r>
            <a:r>
              <a:rPr sz="1650" spc="3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Projects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1900"/>
              </a:lnSpc>
              <a:spcBef>
                <a:spcPts val="805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also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specialize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residential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projects,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including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custom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homes,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multi-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family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units,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gated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communities,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offering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durable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aesthetically pleasing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structures.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105346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10534650"/>
          </a:xfrm>
          <a:custGeom>
            <a:avLst/>
            <a:gdLst/>
            <a:ahLst/>
            <a:cxnLst/>
            <a:rect l="l" t="t" r="r" b="b"/>
            <a:pathLst>
              <a:path w="11430000" h="10534650">
                <a:moveTo>
                  <a:pt x="11430000" y="0"/>
                </a:moveTo>
                <a:lnTo>
                  <a:pt x="0" y="0"/>
                </a:lnTo>
                <a:lnTo>
                  <a:pt x="0" y="10534650"/>
                </a:lnTo>
                <a:lnTo>
                  <a:pt x="11430000" y="105346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53"/>
            <a:ext cx="4286250" cy="105343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86325" y="476249"/>
            <a:ext cx="2828924" cy="10667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73625" y="1749425"/>
            <a:ext cx="5111115" cy="1073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dirty="0"/>
              <a:t>Commitment</a:t>
            </a:r>
            <a:r>
              <a:rPr spc="-3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Safety</a:t>
            </a:r>
            <a:r>
              <a:rPr spc="-20" dirty="0"/>
              <a:t> </a:t>
            </a:r>
            <a:r>
              <a:rPr spc="-25" dirty="0"/>
              <a:t>and </a:t>
            </a:r>
            <a:r>
              <a:rPr spc="-10" dirty="0"/>
              <a:t>Precision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950625" y="3133724"/>
            <a:ext cx="971550" cy="6934200"/>
            <a:chOff x="4950625" y="3133724"/>
            <a:chExt cx="971550" cy="6934200"/>
          </a:xfrm>
        </p:grpSpPr>
        <p:sp>
          <p:nvSpPr>
            <p:cNvPr id="8" name="object 8"/>
            <p:cNvSpPr/>
            <p:nvPr/>
          </p:nvSpPr>
          <p:spPr>
            <a:xfrm>
              <a:off x="5133975" y="3133724"/>
              <a:ext cx="788670" cy="6934200"/>
            </a:xfrm>
            <a:custGeom>
              <a:avLst/>
              <a:gdLst/>
              <a:ahLst/>
              <a:cxnLst/>
              <a:rect l="l" t="t" r="r" b="b"/>
              <a:pathLst>
                <a:path w="788670" h="6934200">
                  <a:moveTo>
                    <a:pt x="19050" y="6896"/>
                  </a:moveTo>
                  <a:lnTo>
                    <a:pt x="18122" y="4648"/>
                  </a:lnTo>
                  <a:lnTo>
                    <a:pt x="14401" y="927"/>
                  </a:lnTo>
                  <a:lnTo>
                    <a:pt x="12153" y="0"/>
                  </a:lnTo>
                  <a:lnTo>
                    <a:pt x="6896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6924688"/>
                  </a:lnTo>
                  <a:lnTo>
                    <a:pt x="0" y="6927316"/>
                  </a:lnTo>
                  <a:lnTo>
                    <a:pt x="927" y="6929552"/>
                  </a:lnTo>
                  <a:lnTo>
                    <a:pt x="4648" y="6933273"/>
                  </a:lnTo>
                  <a:lnTo>
                    <a:pt x="6896" y="6934200"/>
                  </a:lnTo>
                  <a:lnTo>
                    <a:pt x="12153" y="6934200"/>
                  </a:lnTo>
                  <a:lnTo>
                    <a:pt x="14401" y="6933273"/>
                  </a:lnTo>
                  <a:lnTo>
                    <a:pt x="18122" y="6929552"/>
                  </a:lnTo>
                  <a:lnTo>
                    <a:pt x="19050" y="6927316"/>
                  </a:lnTo>
                  <a:lnTo>
                    <a:pt x="19050" y="6896"/>
                  </a:lnTo>
                  <a:close/>
                </a:path>
                <a:path w="788670" h="6934200">
                  <a:moveTo>
                    <a:pt x="788200" y="378371"/>
                  </a:moveTo>
                  <a:lnTo>
                    <a:pt x="787260" y="376123"/>
                  </a:lnTo>
                  <a:lnTo>
                    <a:pt x="783539" y="372402"/>
                  </a:lnTo>
                  <a:lnTo>
                    <a:pt x="781304" y="371475"/>
                  </a:lnTo>
                  <a:lnTo>
                    <a:pt x="195008" y="371475"/>
                  </a:lnTo>
                  <a:lnTo>
                    <a:pt x="192773" y="372402"/>
                  </a:lnTo>
                  <a:lnTo>
                    <a:pt x="189039" y="376123"/>
                  </a:lnTo>
                  <a:lnTo>
                    <a:pt x="188125" y="378371"/>
                  </a:lnTo>
                  <a:lnTo>
                    <a:pt x="188125" y="381000"/>
                  </a:lnTo>
                  <a:lnTo>
                    <a:pt x="188125" y="383628"/>
                  </a:lnTo>
                  <a:lnTo>
                    <a:pt x="189039" y="385876"/>
                  </a:lnTo>
                  <a:lnTo>
                    <a:pt x="192773" y="389597"/>
                  </a:lnTo>
                  <a:lnTo>
                    <a:pt x="195008" y="390525"/>
                  </a:lnTo>
                  <a:lnTo>
                    <a:pt x="781304" y="390525"/>
                  </a:lnTo>
                  <a:lnTo>
                    <a:pt x="783539" y="389597"/>
                  </a:lnTo>
                  <a:lnTo>
                    <a:pt x="787260" y="385876"/>
                  </a:lnTo>
                  <a:lnTo>
                    <a:pt x="788200" y="383628"/>
                  </a:lnTo>
                  <a:lnTo>
                    <a:pt x="788200" y="378371"/>
                  </a:lnTo>
                  <a:close/>
                </a:path>
              </a:pathLst>
            </a:custGeom>
            <a:solidFill>
              <a:srgbClr val="CEC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55387" y="332898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329374" y="0"/>
                  </a:moveTo>
                  <a:lnTo>
                    <a:pt x="51612" y="0"/>
                  </a:lnTo>
                  <a:lnTo>
                    <a:pt x="48018" y="355"/>
                  </a:lnTo>
                  <a:lnTo>
                    <a:pt x="13614" y="18745"/>
                  </a:lnTo>
                  <a:lnTo>
                    <a:pt x="0" y="51612"/>
                  </a:lnTo>
                  <a:lnTo>
                    <a:pt x="0" y="316230"/>
                  </a:lnTo>
                  <a:lnTo>
                    <a:pt x="0" y="319862"/>
                  </a:lnTo>
                  <a:lnTo>
                    <a:pt x="18745" y="357860"/>
                  </a:lnTo>
                  <a:lnTo>
                    <a:pt x="51612" y="371475"/>
                  </a:lnTo>
                  <a:lnTo>
                    <a:pt x="329374" y="371475"/>
                  </a:lnTo>
                  <a:lnTo>
                    <a:pt x="367372" y="352729"/>
                  </a:lnTo>
                  <a:lnTo>
                    <a:pt x="381000" y="319862"/>
                  </a:lnTo>
                  <a:lnTo>
                    <a:pt x="381000" y="51612"/>
                  </a:lnTo>
                  <a:lnTo>
                    <a:pt x="362242" y="13614"/>
                  </a:lnTo>
                  <a:lnTo>
                    <a:pt x="332968" y="355"/>
                  </a:lnTo>
                  <a:lnTo>
                    <a:pt x="329374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55387" y="332898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0" y="316230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42" y="48018"/>
                  </a:lnTo>
                  <a:lnTo>
                    <a:pt x="1054" y="44462"/>
                  </a:lnTo>
                  <a:lnTo>
                    <a:pt x="1765" y="40906"/>
                  </a:lnTo>
                  <a:lnTo>
                    <a:pt x="2806" y="37452"/>
                  </a:lnTo>
                  <a:lnTo>
                    <a:pt x="4203" y="34099"/>
                  </a:lnTo>
                  <a:lnTo>
                    <a:pt x="5588" y="30759"/>
                  </a:lnTo>
                  <a:lnTo>
                    <a:pt x="7289" y="27571"/>
                  </a:lnTo>
                  <a:lnTo>
                    <a:pt x="9309" y="24549"/>
                  </a:lnTo>
                  <a:lnTo>
                    <a:pt x="11315" y="21539"/>
                  </a:lnTo>
                  <a:lnTo>
                    <a:pt x="13614" y="18745"/>
                  </a:lnTo>
                  <a:lnTo>
                    <a:pt x="16179" y="16179"/>
                  </a:lnTo>
                  <a:lnTo>
                    <a:pt x="18745" y="13614"/>
                  </a:lnTo>
                  <a:lnTo>
                    <a:pt x="21526" y="11328"/>
                  </a:lnTo>
                  <a:lnTo>
                    <a:pt x="24549" y="9309"/>
                  </a:lnTo>
                  <a:lnTo>
                    <a:pt x="27559" y="7289"/>
                  </a:lnTo>
                  <a:lnTo>
                    <a:pt x="30746" y="5588"/>
                  </a:lnTo>
                  <a:lnTo>
                    <a:pt x="34099" y="4203"/>
                  </a:lnTo>
                  <a:lnTo>
                    <a:pt x="37452" y="2819"/>
                  </a:lnTo>
                  <a:lnTo>
                    <a:pt x="40906" y="1765"/>
                  </a:lnTo>
                  <a:lnTo>
                    <a:pt x="44462" y="1066"/>
                  </a:lnTo>
                  <a:lnTo>
                    <a:pt x="48018" y="355"/>
                  </a:lnTo>
                  <a:lnTo>
                    <a:pt x="51612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74" y="0"/>
                  </a:lnTo>
                  <a:lnTo>
                    <a:pt x="332968" y="355"/>
                  </a:lnTo>
                  <a:lnTo>
                    <a:pt x="336524" y="1066"/>
                  </a:lnTo>
                  <a:lnTo>
                    <a:pt x="340080" y="1765"/>
                  </a:lnTo>
                  <a:lnTo>
                    <a:pt x="356438" y="9309"/>
                  </a:lnTo>
                  <a:lnTo>
                    <a:pt x="359460" y="11328"/>
                  </a:lnTo>
                  <a:lnTo>
                    <a:pt x="371678" y="24549"/>
                  </a:lnTo>
                  <a:lnTo>
                    <a:pt x="373697" y="27571"/>
                  </a:lnTo>
                  <a:lnTo>
                    <a:pt x="375399" y="30759"/>
                  </a:lnTo>
                  <a:lnTo>
                    <a:pt x="376783" y="34099"/>
                  </a:lnTo>
                  <a:lnTo>
                    <a:pt x="378180" y="37452"/>
                  </a:lnTo>
                  <a:lnTo>
                    <a:pt x="379222" y="40906"/>
                  </a:lnTo>
                  <a:lnTo>
                    <a:pt x="379933" y="44462"/>
                  </a:lnTo>
                  <a:lnTo>
                    <a:pt x="380644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16230"/>
                  </a:lnTo>
                  <a:lnTo>
                    <a:pt x="381000" y="319862"/>
                  </a:lnTo>
                  <a:lnTo>
                    <a:pt x="380644" y="323443"/>
                  </a:lnTo>
                  <a:lnTo>
                    <a:pt x="379933" y="327012"/>
                  </a:lnTo>
                  <a:lnTo>
                    <a:pt x="379222" y="330568"/>
                  </a:lnTo>
                  <a:lnTo>
                    <a:pt x="378180" y="334022"/>
                  </a:lnTo>
                  <a:lnTo>
                    <a:pt x="376783" y="337375"/>
                  </a:lnTo>
                  <a:lnTo>
                    <a:pt x="375399" y="340728"/>
                  </a:lnTo>
                  <a:lnTo>
                    <a:pt x="373697" y="343903"/>
                  </a:lnTo>
                  <a:lnTo>
                    <a:pt x="371678" y="346913"/>
                  </a:lnTo>
                  <a:lnTo>
                    <a:pt x="369671" y="349935"/>
                  </a:lnTo>
                  <a:lnTo>
                    <a:pt x="336524" y="370408"/>
                  </a:lnTo>
                  <a:lnTo>
                    <a:pt x="332968" y="371119"/>
                  </a:lnTo>
                  <a:lnTo>
                    <a:pt x="329374" y="371475"/>
                  </a:lnTo>
                  <a:lnTo>
                    <a:pt x="325755" y="371475"/>
                  </a:lnTo>
                  <a:lnTo>
                    <a:pt x="55245" y="371475"/>
                  </a:lnTo>
                  <a:lnTo>
                    <a:pt x="51612" y="371475"/>
                  </a:lnTo>
                  <a:lnTo>
                    <a:pt x="48018" y="371119"/>
                  </a:lnTo>
                  <a:lnTo>
                    <a:pt x="44462" y="370408"/>
                  </a:lnTo>
                  <a:lnTo>
                    <a:pt x="40906" y="369709"/>
                  </a:lnTo>
                  <a:lnTo>
                    <a:pt x="9309" y="346913"/>
                  </a:lnTo>
                  <a:lnTo>
                    <a:pt x="7289" y="343903"/>
                  </a:lnTo>
                  <a:lnTo>
                    <a:pt x="5588" y="340728"/>
                  </a:lnTo>
                  <a:lnTo>
                    <a:pt x="4203" y="337375"/>
                  </a:lnTo>
                  <a:lnTo>
                    <a:pt x="2806" y="334022"/>
                  </a:lnTo>
                  <a:lnTo>
                    <a:pt x="1765" y="330568"/>
                  </a:lnTo>
                  <a:lnTo>
                    <a:pt x="1054" y="327012"/>
                  </a:lnTo>
                  <a:lnTo>
                    <a:pt x="342" y="323443"/>
                  </a:lnTo>
                  <a:lnTo>
                    <a:pt x="0" y="319862"/>
                  </a:lnTo>
                  <a:lnTo>
                    <a:pt x="0" y="316230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075440" y="3321050"/>
            <a:ext cx="13652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1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73780" y="3268662"/>
            <a:ext cx="4759325" cy="11982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Planning</a:t>
            </a:r>
            <a:r>
              <a:rPr sz="1650" spc="6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and</a:t>
            </a:r>
            <a:r>
              <a:rPr sz="1650" spc="6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Design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4300"/>
              </a:lnSpc>
              <a:spcBef>
                <a:spcPts val="690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engineers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meticulously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plan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design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each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project,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taking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into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account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safety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regulations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site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conditions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50" dirty="0">
                <a:solidFill>
                  <a:srgbClr val="262424"/>
                </a:solidFill>
                <a:latin typeface="Tahoma"/>
                <a:cs typeface="Tahoma"/>
              </a:rPr>
              <a:t>a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secure</a:t>
            </a:r>
            <a:r>
              <a:rPr sz="1350" spc="-6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construction</a:t>
            </a:r>
            <a:r>
              <a:rPr sz="1350" spc="-5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process.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50625" y="5029199"/>
            <a:ext cx="971550" cy="390525"/>
            <a:chOff x="4950625" y="5029199"/>
            <a:chExt cx="971550" cy="390525"/>
          </a:xfrm>
        </p:grpSpPr>
        <p:sp>
          <p:nvSpPr>
            <p:cNvPr id="14" name="object 14"/>
            <p:cNvSpPr/>
            <p:nvPr/>
          </p:nvSpPr>
          <p:spPr>
            <a:xfrm>
              <a:off x="5322100" y="5210174"/>
              <a:ext cx="600075" cy="19050"/>
            </a:xfrm>
            <a:custGeom>
              <a:avLst/>
              <a:gdLst/>
              <a:ahLst/>
              <a:cxnLst/>
              <a:rect l="l" t="t" r="r" b="b"/>
              <a:pathLst>
                <a:path w="600075" h="19050">
                  <a:moveTo>
                    <a:pt x="593178" y="0"/>
                  </a:moveTo>
                  <a:lnTo>
                    <a:pt x="6883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83" y="19050"/>
                  </a:lnTo>
                  <a:lnTo>
                    <a:pt x="593178" y="19050"/>
                  </a:lnTo>
                  <a:lnTo>
                    <a:pt x="595414" y="18122"/>
                  </a:lnTo>
                  <a:lnTo>
                    <a:pt x="599135" y="14401"/>
                  </a:lnTo>
                  <a:lnTo>
                    <a:pt x="600075" y="12153"/>
                  </a:lnTo>
                  <a:lnTo>
                    <a:pt x="600075" y="6896"/>
                  </a:lnTo>
                  <a:lnTo>
                    <a:pt x="599135" y="4648"/>
                  </a:lnTo>
                  <a:lnTo>
                    <a:pt x="595414" y="927"/>
                  </a:lnTo>
                  <a:lnTo>
                    <a:pt x="593178" y="0"/>
                  </a:lnTo>
                  <a:close/>
                </a:path>
              </a:pathLst>
            </a:custGeom>
            <a:solidFill>
              <a:srgbClr val="CEC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55387" y="503396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329374" y="0"/>
                  </a:moveTo>
                  <a:lnTo>
                    <a:pt x="51612" y="0"/>
                  </a:lnTo>
                  <a:lnTo>
                    <a:pt x="48018" y="355"/>
                  </a:lnTo>
                  <a:lnTo>
                    <a:pt x="13614" y="18745"/>
                  </a:lnTo>
                  <a:lnTo>
                    <a:pt x="0" y="51612"/>
                  </a:lnTo>
                  <a:lnTo>
                    <a:pt x="0" y="325755"/>
                  </a:lnTo>
                  <a:lnTo>
                    <a:pt x="0" y="329387"/>
                  </a:lnTo>
                  <a:lnTo>
                    <a:pt x="18745" y="367385"/>
                  </a:lnTo>
                  <a:lnTo>
                    <a:pt x="51612" y="381000"/>
                  </a:lnTo>
                  <a:lnTo>
                    <a:pt x="329374" y="381000"/>
                  </a:lnTo>
                  <a:lnTo>
                    <a:pt x="367372" y="362254"/>
                  </a:lnTo>
                  <a:lnTo>
                    <a:pt x="381000" y="329387"/>
                  </a:lnTo>
                  <a:lnTo>
                    <a:pt x="381000" y="51612"/>
                  </a:lnTo>
                  <a:lnTo>
                    <a:pt x="362242" y="13614"/>
                  </a:lnTo>
                  <a:lnTo>
                    <a:pt x="332968" y="355"/>
                  </a:lnTo>
                  <a:lnTo>
                    <a:pt x="329374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55387" y="503396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325755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42" y="48018"/>
                  </a:lnTo>
                  <a:lnTo>
                    <a:pt x="1054" y="44462"/>
                  </a:lnTo>
                  <a:lnTo>
                    <a:pt x="1765" y="40906"/>
                  </a:lnTo>
                  <a:lnTo>
                    <a:pt x="2806" y="37452"/>
                  </a:lnTo>
                  <a:lnTo>
                    <a:pt x="4203" y="34099"/>
                  </a:lnTo>
                  <a:lnTo>
                    <a:pt x="5588" y="30759"/>
                  </a:lnTo>
                  <a:lnTo>
                    <a:pt x="7289" y="27571"/>
                  </a:lnTo>
                  <a:lnTo>
                    <a:pt x="9309" y="24549"/>
                  </a:lnTo>
                  <a:lnTo>
                    <a:pt x="11315" y="21539"/>
                  </a:lnTo>
                  <a:lnTo>
                    <a:pt x="13614" y="18745"/>
                  </a:lnTo>
                  <a:lnTo>
                    <a:pt x="16179" y="16179"/>
                  </a:lnTo>
                  <a:lnTo>
                    <a:pt x="18745" y="13614"/>
                  </a:lnTo>
                  <a:lnTo>
                    <a:pt x="21526" y="11328"/>
                  </a:lnTo>
                  <a:lnTo>
                    <a:pt x="24549" y="9309"/>
                  </a:lnTo>
                  <a:lnTo>
                    <a:pt x="27559" y="7289"/>
                  </a:lnTo>
                  <a:lnTo>
                    <a:pt x="44462" y="1066"/>
                  </a:lnTo>
                  <a:lnTo>
                    <a:pt x="48018" y="355"/>
                  </a:lnTo>
                  <a:lnTo>
                    <a:pt x="51612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74" y="0"/>
                  </a:lnTo>
                  <a:lnTo>
                    <a:pt x="332968" y="355"/>
                  </a:lnTo>
                  <a:lnTo>
                    <a:pt x="336524" y="1066"/>
                  </a:lnTo>
                  <a:lnTo>
                    <a:pt x="340080" y="1765"/>
                  </a:lnTo>
                  <a:lnTo>
                    <a:pt x="356438" y="9309"/>
                  </a:lnTo>
                  <a:lnTo>
                    <a:pt x="359460" y="11328"/>
                  </a:lnTo>
                  <a:lnTo>
                    <a:pt x="371678" y="24549"/>
                  </a:lnTo>
                  <a:lnTo>
                    <a:pt x="373697" y="27571"/>
                  </a:lnTo>
                  <a:lnTo>
                    <a:pt x="375399" y="30759"/>
                  </a:lnTo>
                  <a:lnTo>
                    <a:pt x="376783" y="34099"/>
                  </a:lnTo>
                  <a:lnTo>
                    <a:pt x="378180" y="37452"/>
                  </a:lnTo>
                  <a:lnTo>
                    <a:pt x="379222" y="40906"/>
                  </a:lnTo>
                  <a:lnTo>
                    <a:pt x="379933" y="44462"/>
                  </a:lnTo>
                  <a:lnTo>
                    <a:pt x="380644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25755"/>
                  </a:lnTo>
                  <a:lnTo>
                    <a:pt x="381000" y="329387"/>
                  </a:lnTo>
                  <a:lnTo>
                    <a:pt x="380644" y="332968"/>
                  </a:lnTo>
                  <a:lnTo>
                    <a:pt x="379933" y="336537"/>
                  </a:lnTo>
                  <a:lnTo>
                    <a:pt x="379222" y="340093"/>
                  </a:lnTo>
                  <a:lnTo>
                    <a:pt x="378180" y="343547"/>
                  </a:lnTo>
                  <a:lnTo>
                    <a:pt x="376783" y="346900"/>
                  </a:lnTo>
                  <a:lnTo>
                    <a:pt x="375399" y="350253"/>
                  </a:lnTo>
                  <a:lnTo>
                    <a:pt x="373697" y="353428"/>
                  </a:lnTo>
                  <a:lnTo>
                    <a:pt x="371678" y="356450"/>
                  </a:lnTo>
                  <a:lnTo>
                    <a:pt x="369671" y="359460"/>
                  </a:lnTo>
                  <a:lnTo>
                    <a:pt x="367372" y="362254"/>
                  </a:lnTo>
                  <a:lnTo>
                    <a:pt x="364807" y="364820"/>
                  </a:lnTo>
                  <a:lnTo>
                    <a:pt x="362242" y="367385"/>
                  </a:lnTo>
                  <a:lnTo>
                    <a:pt x="336524" y="379933"/>
                  </a:lnTo>
                  <a:lnTo>
                    <a:pt x="332968" y="380644"/>
                  </a:lnTo>
                  <a:lnTo>
                    <a:pt x="329374" y="381000"/>
                  </a:lnTo>
                  <a:lnTo>
                    <a:pt x="325755" y="381000"/>
                  </a:lnTo>
                  <a:lnTo>
                    <a:pt x="55245" y="381000"/>
                  </a:lnTo>
                  <a:lnTo>
                    <a:pt x="51612" y="381000"/>
                  </a:lnTo>
                  <a:lnTo>
                    <a:pt x="48018" y="380644"/>
                  </a:lnTo>
                  <a:lnTo>
                    <a:pt x="44462" y="379933"/>
                  </a:lnTo>
                  <a:lnTo>
                    <a:pt x="40906" y="379234"/>
                  </a:lnTo>
                  <a:lnTo>
                    <a:pt x="16179" y="364820"/>
                  </a:lnTo>
                  <a:lnTo>
                    <a:pt x="13614" y="362254"/>
                  </a:lnTo>
                  <a:lnTo>
                    <a:pt x="11315" y="359460"/>
                  </a:lnTo>
                  <a:lnTo>
                    <a:pt x="9309" y="356450"/>
                  </a:lnTo>
                  <a:lnTo>
                    <a:pt x="7289" y="353428"/>
                  </a:lnTo>
                  <a:lnTo>
                    <a:pt x="5588" y="350253"/>
                  </a:lnTo>
                  <a:lnTo>
                    <a:pt x="4203" y="346900"/>
                  </a:lnTo>
                  <a:lnTo>
                    <a:pt x="2806" y="343547"/>
                  </a:lnTo>
                  <a:lnTo>
                    <a:pt x="1765" y="340093"/>
                  </a:lnTo>
                  <a:lnTo>
                    <a:pt x="1054" y="336537"/>
                  </a:lnTo>
                  <a:lnTo>
                    <a:pt x="342" y="332968"/>
                  </a:lnTo>
                  <a:lnTo>
                    <a:pt x="0" y="329387"/>
                  </a:lnTo>
                  <a:lnTo>
                    <a:pt x="0" y="325755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058917" y="5026024"/>
            <a:ext cx="1695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2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73777" y="4973637"/>
            <a:ext cx="4557395" cy="11982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Fabrication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1900"/>
              </a:lnSpc>
              <a:spcBef>
                <a:spcPts val="805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team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uses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state-of-the-art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fabrication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equipment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to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produce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high-quality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steel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components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that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meet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highest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industry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standards.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50625" y="6734175"/>
            <a:ext cx="971550" cy="390525"/>
            <a:chOff x="4950625" y="6734175"/>
            <a:chExt cx="971550" cy="390525"/>
          </a:xfrm>
        </p:grpSpPr>
        <p:sp>
          <p:nvSpPr>
            <p:cNvPr id="20" name="object 20"/>
            <p:cNvSpPr/>
            <p:nvPr/>
          </p:nvSpPr>
          <p:spPr>
            <a:xfrm>
              <a:off x="5322100" y="6924675"/>
              <a:ext cx="600075" cy="19050"/>
            </a:xfrm>
            <a:custGeom>
              <a:avLst/>
              <a:gdLst/>
              <a:ahLst/>
              <a:cxnLst/>
              <a:rect l="l" t="t" r="r" b="b"/>
              <a:pathLst>
                <a:path w="600075" h="19050">
                  <a:moveTo>
                    <a:pt x="593178" y="0"/>
                  </a:moveTo>
                  <a:lnTo>
                    <a:pt x="6883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83" y="19050"/>
                  </a:lnTo>
                  <a:lnTo>
                    <a:pt x="593178" y="19050"/>
                  </a:lnTo>
                  <a:lnTo>
                    <a:pt x="595414" y="18122"/>
                  </a:lnTo>
                  <a:lnTo>
                    <a:pt x="599135" y="14401"/>
                  </a:lnTo>
                  <a:lnTo>
                    <a:pt x="600075" y="12153"/>
                  </a:lnTo>
                  <a:lnTo>
                    <a:pt x="600075" y="6896"/>
                  </a:lnTo>
                  <a:lnTo>
                    <a:pt x="599135" y="4648"/>
                  </a:lnTo>
                  <a:lnTo>
                    <a:pt x="595414" y="927"/>
                  </a:lnTo>
                  <a:lnTo>
                    <a:pt x="593178" y="0"/>
                  </a:lnTo>
                  <a:close/>
                </a:path>
              </a:pathLst>
            </a:custGeom>
            <a:solidFill>
              <a:srgbClr val="CEC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55387" y="673893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329374" y="0"/>
                  </a:moveTo>
                  <a:lnTo>
                    <a:pt x="51612" y="0"/>
                  </a:lnTo>
                  <a:lnTo>
                    <a:pt x="48018" y="355"/>
                  </a:lnTo>
                  <a:lnTo>
                    <a:pt x="13614" y="18745"/>
                  </a:lnTo>
                  <a:lnTo>
                    <a:pt x="0" y="51612"/>
                  </a:lnTo>
                  <a:lnTo>
                    <a:pt x="0" y="325755"/>
                  </a:lnTo>
                  <a:lnTo>
                    <a:pt x="0" y="329387"/>
                  </a:lnTo>
                  <a:lnTo>
                    <a:pt x="18745" y="367385"/>
                  </a:lnTo>
                  <a:lnTo>
                    <a:pt x="51612" y="381000"/>
                  </a:lnTo>
                  <a:lnTo>
                    <a:pt x="329374" y="381000"/>
                  </a:lnTo>
                  <a:lnTo>
                    <a:pt x="367372" y="362254"/>
                  </a:lnTo>
                  <a:lnTo>
                    <a:pt x="381000" y="329387"/>
                  </a:lnTo>
                  <a:lnTo>
                    <a:pt x="381000" y="51612"/>
                  </a:lnTo>
                  <a:lnTo>
                    <a:pt x="362242" y="13614"/>
                  </a:lnTo>
                  <a:lnTo>
                    <a:pt x="332968" y="355"/>
                  </a:lnTo>
                  <a:lnTo>
                    <a:pt x="329374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55387" y="673893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325755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42" y="48018"/>
                  </a:lnTo>
                  <a:lnTo>
                    <a:pt x="1054" y="44462"/>
                  </a:lnTo>
                  <a:lnTo>
                    <a:pt x="1765" y="40906"/>
                  </a:lnTo>
                  <a:lnTo>
                    <a:pt x="2806" y="37452"/>
                  </a:lnTo>
                  <a:lnTo>
                    <a:pt x="4203" y="34099"/>
                  </a:lnTo>
                  <a:lnTo>
                    <a:pt x="5588" y="30759"/>
                  </a:lnTo>
                  <a:lnTo>
                    <a:pt x="7289" y="27571"/>
                  </a:lnTo>
                  <a:lnTo>
                    <a:pt x="9309" y="24549"/>
                  </a:lnTo>
                  <a:lnTo>
                    <a:pt x="11315" y="21539"/>
                  </a:lnTo>
                  <a:lnTo>
                    <a:pt x="13614" y="18745"/>
                  </a:lnTo>
                  <a:lnTo>
                    <a:pt x="16179" y="16179"/>
                  </a:lnTo>
                  <a:lnTo>
                    <a:pt x="18745" y="13614"/>
                  </a:lnTo>
                  <a:lnTo>
                    <a:pt x="21526" y="11328"/>
                  </a:lnTo>
                  <a:lnTo>
                    <a:pt x="24549" y="9309"/>
                  </a:lnTo>
                  <a:lnTo>
                    <a:pt x="27559" y="7289"/>
                  </a:lnTo>
                  <a:lnTo>
                    <a:pt x="30746" y="5588"/>
                  </a:lnTo>
                  <a:lnTo>
                    <a:pt x="34099" y="4203"/>
                  </a:lnTo>
                  <a:lnTo>
                    <a:pt x="37452" y="2819"/>
                  </a:lnTo>
                  <a:lnTo>
                    <a:pt x="40906" y="1765"/>
                  </a:lnTo>
                  <a:lnTo>
                    <a:pt x="44462" y="1066"/>
                  </a:lnTo>
                  <a:lnTo>
                    <a:pt x="48018" y="355"/>
                  </a:lnTo>
                  <a:lnTo>
                    <a:pt x="51612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74" y="0"/>
                  </a:lnTo>
                  <a:lnTo>
                    <a:pt x="332968" y="355"/>
                  </a:lnTo>
                  <a:lnTo>
                    <a:pt x="336524" y="1066"/>
                  </a:lnTo>
                  <a:lnTo>
                    <a:pt x="340080" y="1765"/>
                  </a:lnTo>
                  <a:lnTo>
                    <a:pt x="356438" y="9309"/>
                  </a:lnTo>
                  <a:lnTo>
                    <a:pt x="359460" y="11328"/>
                  </a:lnTo>
                  <a:lnTo>
                    <a:pt x="362242" y="13614"/>
                  </a:lnTo>
                  <a:lnTo>
                    <a:pt x="364807" y="16179"/>
                  </a:lnTo>
                  <a:lnTo>
                    <a:pt x="367372" y="18745"/>
                  </a:lnTo>
                  <a:lnTo>
                    <a:pt x="369671" y="21539"/>
                  </a:lnTo>
                  <a:lnTo>
                    <a:pt x="371678" y="24549"/>
                  </a:lnTo>
                  <a:lnTo>
                    <a:pt x="373697" y="27571"/>
                  </a:lnTo>
                  <a:lnTo>
                    <a:pt x="375399" y="30759"/>
                  </a:lnTo>
                  <a:lnTo>
                    <a:pt x="376783" y="34099"/>
                  </a:lnTo>
                  <a:lnTo>
                    <a:pt x="378180" y="37452"/>
                  </a:lnTo>
                  <a:lnTo>
                    <a:pt x="379222" y="40906"/>
                  </a:lnTo>
                  <a:lnTo>
                    <a:pt x="379933" y="44462"/>
                  </a:lnTo>
                  <a:lnTo>
                    <a:pt x="380644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25755"/>
                  </a:lnTo>
                  <a:lnTo>
                    <a:pt x="381000" y="329387"/>
                  </a:lnTo>
                  <a:lnTo>
                    <a:pt x="380644" y="332968"/>
                  </a:lnTo>
                  <a:lnTo>
                    <a:pt x="379933" y="336537"/>
                  </a:lnTo>
                  <a:lnTo>
                    <a:pt x="379222" y="340093"/>
                  </a:lnTo>
                  <a:lnTo>
                    <a:pt x="378180" y="343547"/>
                  </a:lnTo>
                  <a:lnTo>
                    <a:pt x="376783" y="346900"/>
                  </a:lnTo>
                  <a:lnTo>
                    <a:pt x="375399" y="350253"/>
                  </a:lnTo>
                  <a:lnTo>
                    <a:pt x="373697" y="353428"/>
                  </a:lnTo>
                  <a:lnTo>
                    <a:pt x="371678" y="356438"/>
                  </a:lnTo>
                  <a:lnTo>
                    <a:pt x="369671" y="359460"/>
                  </a:lnTo>
                  <a:lnTo>
                    <a:pt x="367372" y="362254"/>
                  </a:lnTo>
                  <a:lnTo>
                    <a:pt x="364807" y="364820"/>
                  </a:lnTo>
                  <a:lnTo>
                    <a:pt x="362242" y="367385"/>
                  </a:lnTo>
                  <a:lnTo>
                    <a:pt x="336524" y="379933"/>
                  </a:lnTo>
                  <a:lnTo>
                    <a:pt x="332968" y="380644"/>
                  </a:lnTo>
                  <a:lnTo>
                    <a:pt x="329374" y="381000"/>
                  </a:lnTo>
                  <a:lnTo>
                    <a:pt x="325755" y="381000"/>
                  </a:lnTo>
                  <a:lnTo>
                    <a:pt x="55245" y="381000"/>
                  </a:lnTo>
                  <a:lnTo>
                    <a:pt x="51612" y="381000"/>
                  </a:lnTo>
                  <a:lnTo>
                    <a:pt x="48018" y="380644"/>
                  </a:lnTo>
                  <a:lnTo>
                    <a:pt x="44462" y="379933"/>
                  </a:lnTo>
                  <a:lnTo>
                    <a:pt x="40906" y="379234"/>
                  </a:lnTo>
                  <a:lnTo>
                    <a:pt x="16179" y="364820"/>
                  </a:lnTo>
                  <a:lnTo>
                    <a:pt x="13614" y="362254"/>
                  </a:lnTo>
                  <a:lnTo>
                    <a:pt x="11315" y="359460"/>
                  </a:lnTo>
                  <a:lnTo>
                    <a:pt x="9309" y="356438"/>
                  </a:lnTo>
                  <a:lnTo>
                    <a:pt x="7289" y="353428"/>
                  </a:lnTo>
                  <a:lnTo>
                    <a:pt x="5588" y="350253"/>
                  </a:lnTo>
                  <a:lnTo>
                    <a:pt x="4203" y="346900"/>
                  </a:lnTo>
                  <a:lnTo>
                    <a:pt x="2806" y="343547"/>
                  </a:lnTo>
                  <a:lnTo>
                    <a:pt x="1765" y="340093"/>
                  </a:lnTo>
                  <a:lnTo>
                    <a:pt x="1054" y="336537"/>
                  </a:lnTo>
                  <a:lnTo>
                    <a:pt x="342" y="332968"/>
                  </a:lnTo>
                  <a:lnTo>
                    <a:pt x="0" y="329387"/>
                  </a:lnTo>
                  <a:lnTo>
                    <a:pt x="0" y="325755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059807" y="6731000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3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73772" y="6678612"/>
            <a:ext cx="4381500" cy="12077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Erection</a:t>
            </a:r>
            <a:r>
              <a:rPr sz="1650" spc="7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and</a:t>
            </a:r>
            <a:r>
              <a:rPr sz="1650" spc="7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Installation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4300"/>
              </a:lnSpc>
              <a:spcBef>
                <a:spcPts val="765"/>
              </a:spcBef>
            </a:pP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Experienced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crews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carefully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erect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install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b="1" u="sng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Steel</a:t>
            </a:r>
            <a:r>
              <a:rPr sz="1350" b="1" u="sng" spc="-6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 </a:t>
            </a:r>
            <a:r>
              <a:rPr sz="1350" b="1" spc="-65" dirty="0">
                <a:solidFill>
                  <a:srgbClr val="6F6F5D"/>
                </a:solidFill>
                <a:latin typeface="Tahoma"/>
                <a:cs typeface="Tahoma"/>
              </a:rPr>
              <a:t> </a:t>
            </a:r>
            <a:r>
              <a:rPr sz="1350" b="1" u="sng" spc="-80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structure</a:t>
            </a:r>
            <a:r>
              <a:rPr sz="1350" b="1" u="sng" spc="-9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7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erection</a:t>
            </a:r>
            <a:r>
              <a:rPr sz="1350" b="1" u="sng" spc="-9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8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in</a:t>
            </a:r>
            <a:r>
              <a:rPr sz="1350" b="1" u="sng" spc="-9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10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Saudi</a:t>
            </a:r>
            <a:r>
              <a:rPr sz="1350" b="1" u="sng" spc="-90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 </a:t>
            </a:r>
            <a:r>
              <a:rPr sz="1350" b="1" u="sng" spc="-7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</a:rPr>
              <a:t>Arabia</a:t>
            </a:r>
            <a:r>
              <a:rPr sz="1350" b="1" spc="-95" dirty="0">
                <a:solidFill>
                  <a:srgbClr val="6F6F5D"/>
                </a:solidFill>
                <a:latin typeface="Tahoma"/>
                <a:cs typeface="Tahoma"/>
              </a:rPr>
              <a:t> 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,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precision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adherence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safety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protocols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throughout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process.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950625" y="8448675"/>
            <a:ext cx="971550" cy="381000"/>
            <a:chOff x="4950625" y="8448675"/>
            <a:chExt cx="971550" cy="381000"/>
          </a:xfrm>
        </p:grpSpPr>
        <p:sp>
          <p:nvSpPr>
            <p:cNvPr id="26" name="object 26"/>
            <p:cNvSpPr/>
            <p:nvPr/>
          </p:nvSpPr>
          <p:spPr>
            <a:xfrm>
              <a:off x="5322100" y="8629650"/>
              <a:ext cx="600075" cy="19050"/>
            </a:xfrm>
            <a:custGeom>
              <a:avLst/>
              <a:gdLst/>
              <a:ahLst/>
              <a:cxnLst/>
              <a:rect l="l" t="t" r="r" b="b"/>
              <a:pathLst>
                <a:path w="600075" h="19050">
                  <a:moveTo>
                    <a:pt x="593178" y="0"/>
                  </a:moveTo>
                  <a:lnTo>
                    <a:pt x="6883" y="0"/>
                  </a:lnTo>
                  <a:lnTo>
                    <a:pt x="4648" y="927"/>
                  </a:lnTo>
                  <a:lnTo>
                    <a:pt x="927" y="4648"/>
                  </a:lnTo>
                  <a:lnTo>
                    <a:pt x="0" y="6896"/>
                  </a:lnTo>
                  <a:lnTo>
                    <a:pt x="0" y="9525"/>
                  </a:lnTo>
                  <a:lnTo>
                    <a:pt x="0" y="12153"/>
                  </a:lnTo>
                  <a:lnTo>
                    <a:pt x="927" y="14401"/>
                  </a:lnTo>
                  <a:lnTo>
                    <a:pt x="4648" y="18122"/>
                  </a:lnTo>
                  <a:lnTo>
                    <a:pt x="6883" y="19050"/>
                  </a:lnTo>
                  <a:lnTo>
                    <a:pt x="593178" y="19050"/>
                  </a:lnTo>
                  <a:lnTo>
                    <a:pt x="595414" y="18122"/>
                  </a:lnTo>
                  <a:lnTo>
                    <a:pt x="599135" y="14401"/>
                  </a:lnTo>
                  <a:lnTo>
                    <a:pt x="600075" y="12153"/>
                  </a:lnTo>
                  <a:lnTo>
                    <a:pt x="600075" y="6896"/>
                  </a:lnTo>
                  <a:lnTo>
                    <a:pt x="599135" y="4648"/>
                  </a:lnTo>
                  <a:lnTo>
                    <a:pt x="595414" y="927"/>
                  </a:lnTo>
                  <a:lnTo>
                    <a:pt x="593178" y="0"/>
                  </a:lnTo>
                  <a:close/>
                </a:path>
              </a:pathLst>
            </a:custGeom>
            <a:solidFill>
              <a:srgbClr val="CEC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55387" y="845343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329374" y="0"/>
                  </a:moveTo>
                  <a:lnTo>
                    <a:pt x="51612" y="0"/>
                  </a:lnTo>
                  <a:lnTo>
                    <a:pt x="48018" y="355"/>
                  </a:lnTo>
                  <a:lnTo>
                    <a:pt x="13614" y="18745"/>
                  </a:lnTo>
                  <a:lnTo>
                    <a:pt x="0" y="51612"/>
                  </a:lnTo>
                  <a:lnTo>
                    <a:pt x="0" y="316230"/>
                  </a:lnTo>
                  <a:lnTo>
                    <a:pt x="0" y="319862"/>
                  </a:lnTo>
                  <a:lnTo>
                    <a:pt x="18745" y="357860"/>
                  </a:lnTo>
                  <a:lnTo>
                    <a:pt x="51612" y="371475"/>
                  </a:lnTo>
                  <a:lnTo>
                    <a:pt x="329374" y="371475"/>
                  </a:lnTo>
                  <a:lnTo>
                    <a:pt x="367372" y="352729"/>
                  </a:lnTo>
                  <a:lnTo>
                    <a:pt x="381000" y="319862"/>
                  </a:lnTo>
                  <a:lnTo>
                    <a:pt x="381000" y="51612"/>
                  </a:lnTo>
                  <a:lnTo>
                    <a:pt x="362242" y="13614"/>
                  </a:lnTo>
                  <a:lnTo>
                    <a:pt x="332968" y="355"/>
                  </a:lnTo>
                  <a:lnTo>
                    <a:pt x="329374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55387" y="8453437"/>
              <a:ext cx="381000" cy="371475"/>
            </a:xfrm>
            <a:custGeom>
              <a:avLst/>
              <a:gdLst/>
              <a:ahLst/>
              <a:cxnLst/>
              <a:rect l="l" t="t" r="r" b="b"/>
              <a:pathLst>
                <a:path w="381000" h="371475">
                  <a:moveTo>
                    <a:pt x="0" y="316230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42" y="48018"/>
                  </a:lnTo>
                  <a:lnTo>
                    <a:pt x="1054" y="44462"/>
                  </a:lnTo>
                  <a:lnTo>
                    <a:pt x="1765" y="40906"/>
                  </a:lnTo>
                  <a:lnTo>
                    <a:pt x="2806" y="37452"/>
                  </a:lnTo>
                  <a:lnTo>
                    <a:pt x="4203" y="34099"/>
                  </a:lnTo>
                  <a:lnTo>
                    <a:pt x="5588" y="30759"/>
                  </a:lnTo>
                  <a:lnTo>
                    <a:pt x="7289" y="27571"/>
                  </a:lnTo>
                  <a:lnTo>
                    <a:pt x="9309" y="24549"/>
                  </a:lnTo>
                  <a:lnTo>
                    <a:pt x="11315" y="21539"/>
                  </a:lnTo>
                  <a:lnTo>
                    <a:pt x="13614" y="18745"/>
                  </a:lnTo>
                  <a:lnTo>
                    <a:pt x="16179" y="16179"/>
                  </a:lnTo>
                  <a:lnTo>
                    <a:pt x="18745" y="13614"/>
                  </a:lnTo>
                  <a:lnTo>
                    <a:pt x="21526" y="11328"/>
                  </a:lnTo>
                  <a:lnTo>
                    <a:pt x="24549" y="9309"/>
                  </a:lnTo>
                  <a:lnTo>
                    <a:pt x="27559" y="7289"/>
                  </a:lnTo>
                  <a:lnTo>
                    <a:pt x="30746" y="5588"/>
                  </a:lnTo>
                  <a:lnTo>
                    <a:pt x="34099" y="4203"/>
                  </a:lnTo>
                  <a:lnTo>
                    <a:pt x="37452" y="2819"/>
                  </a:lnTo>
                  <a:lnTo>
                    <a:pt x="40906" y="1765"/>
                  </a:lnTo>
                  <a:lnTo>
                    <a:pt x="44462" y="1066"/>
                  </a:lnTo>
                  <a:lnTo>
                    <a:pt x="48018" y="355"/>
                  </a:lnTo>
                  <a:lnTo>
                    <a:pt x="51612" y="0"/>
                  </a:lnTo>
                  <a:lnTo>
                    <a:pt x="55245" y="0"/>
                  </a:lnTo>
                  <a:lnTo>
                    <a:pt x="325755" y="0"/>
                  </a:lnTo>
                  <a:lnTo>
                    <a:pt x="329374" y="0"/>
                  </a:lnTo>
                  <a:lnTo>
                    <a:pt x="332968" y="355"/>
                  </a:lnTo>
                  <a:lnTo>
                    <a:pt x="336524" y="1066"/>
                  </a:lnTo>
                  <a:lnTo>
                    <a:pt x="340080" y="1765"/>
                  </a:lnTo>
                  <a:lnTo>
                    <a:pt x="356438" y="9309"/>
                  </a:lnTo>
                  <a:lnTo>
                    <a:pt x="359460" y="11328"/>
                  </a:lnTo>
                  <a:lnTo>
                    <a:pt x="371678" y="24549"/>
                  </a:lnTo>
                  <a:lnTo>
                    <a:pt x="373697" y="27571"/>
                  </a:lnTo>
                  <a:lnTo>
                    <a:pt x="375399" y="30759"/>
                  </a:lnTo>
                  <a:lnTo>
                    <a:pt x="376783" y="34099"/>
                  </a:lnTo>
                  <a:lnTo>
                    <a:pt x="378180" y="37452"/>
                  </a:lnTo>
                  <a:lnTo>
                    <a:pt x="379222" y="40906"/>
                  </a:lnTo>
                  <a:lnTo>
                    <a:pt x="379933" y="44462"/>
                  </a:lnTo>
                  <a:lnTo>
                    <a:pt x="380644" y="48018"/>
                  </a:lnTo>
                  <a:lnTo>
                    <a:pt x="381000" y="51612"/>
                  </a:lnTo>
                  <a:lnTo>
                    <a:pt x="381000" y="55245"/>
                  </a:lnTo>
                  <a:lnTo>
                    <a:pt x="381000" y="316230"/>
                  </a:lnTo>
                  <a:lnTo>
                    <a:pt x="381000" y="319862"/>
                  </a:lnTo>
                  <a:lnTo>
                    <a:pt x="380644" y="323443"/>
                  </a:lnTo>
                  <a:lnTo>
                    <a:pt x="379933" y="327012"/>
                  </a:lnTo>
                  <a:lnTo>
                    <a:pt x="379222" y="330568"/>
                  </a:lnTo>
                  <a:lnTo>
                    <a:pt x="378180" y="334022"/>
                  </a:lnTo>
                  <a:lnTo>
                    <a:pt x="376783" y="337375"/>
                  </a:lnTo>
                  <a:lnTo>
                    <a:pt x="375399" y="340728"/>
                  </a:lnTo>
                  <a:lnTo>
                    <a:pt x="373697" y="343903"/>
                  </a:lnTo>
                  <a:lnTo>
                    <a:pt x="371678" y="346913"/>
                  </a:lnTo>
                  <a:lnTo>
                    <a:pt x="369671" y="349935"/>
                  </a:lnTo>
                  <a:lnTo>
                    <a:pt x="336524" y="370408"/>
                  </a:lnTo>
                  <a:lnTo>
                    <a:pt x="332968" y="371119"/>
                  </a:lnTo>
                  <a:lnTo>
                    <a:pt x="329374" y="371475"/>
                  </a:lnTo>
                  <a:lnTo>
                    <a:pt x="325755" y="371475"/>
                  </a:lnTo>
                  <a:lnTo>
                    <a:pt x="55245" y="371475"/>
                  </a:lnTo>
                  <a:lnTo>
                    <a:pt x="51612" y="371475"/>
                  </a:lnTo>
                  <a:lnTo>
                    <a:pt x="48018" y="371119"/>
                  </a:lnTo>
                  <a:lnTo>
                    <a:pt x="44462" y="370408"/>
                  </a:lnTo>
                  <a:lnTo>
                    <a:pt x="40906" y="369709"/>
                  </a:lnTo>
                  <a:lnTo>
                    <a:pt x="16179" y="355295"/>
                  </a:lnTo>
                  <a:lnTo>
                    <a:pt x="13614" y="352729"/>
                  </a:lnTo>
                  <a:lnTo>
                    <a:pt x="11315" y="349935"/>
                  </a:lnTo>
                  <a:lnTo>
                    <a:pt x="9309" y="346913"/>
                  </a:lnTo>
                  <a:lnTo>
                    <a:pt x="7289" y="343903"/>
                  </a:lnTo>
                  <a:lnTo>
                    <a:pt x="5588" y="340728"/>
                  </a:lnTo>
                  <a:lnTo>
                    <a:pt x="4203" y="337375"/>
                  </a:lnTo>
                  <a:lnTo>
                    <a:pt x="2806" y="334022"/>
                  </a:lnTo>
                  <a:lnTo>
                    <a:pt x="1765" y="330568"/>
                  </a:lnTo>
                  <a:lnTo>
                    <a:pt x="1054" y="327012"/>
                  </a:lnTo>
                  <a:lnTo>
                    <a:pt x="342" y="323443"/>
                  </a:lnTo>
                  <a:lnTo>
                    <a:pt x="0" y="319862"/>
                  </a:lnTo>
                  <a:lnTo>
                    <a:pt x="0" y="316230"/>
                  </a:lnTo>
                  <a:close/>
                </a:path>
              </a:pathLst>
            </a:custGeom>
            <a:ln w="952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058028" y="8435975"/>
            <a:ext cx="17081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4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73781" y="8383587"/>
            <a:ext cx="4739640" cy="148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Quality</a:t>
            </a:r>
            <a:r>
              <a:rPr sz="1650" spc="2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Control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4300"/>
              </a:lnSpc>
              <a:spcBef>
                <a:spcPts val="765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implement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rigorous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quality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control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measures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at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every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stage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project,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from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material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sourcing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final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inspection,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guaranteeing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structural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integrity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durability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your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investment.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75" y="1228724"/>
            <a:ext cx="2828924" cy="10667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7375" y="2501900"/>
            <a:ext cx="6356985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Durable</a:t>
            </a:r>
            <a:r>
              <a:rPr spc="-20" dirty="0"/>
              <a:t> </a:t>
            </a:r>
            <a:r>
              <a:rPr dirty="0"/>
              <a:t>Solutions</a:t>
            </a:r>
            <a:r>
              <a:rPr spc="-20" dirty="0"/>
              <a:t> </a:t>
            </a:r>
            <a:r>
              <a:rPr dirty="0"/>
              <a:t>for</a:t>
            </a:r>
            <a:r>
              <a:rPr spc="-15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spc="-10" dirty="0"/>
              <a:t>Projects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7375" y="3487737"/>
            <a:ext cx="3119755" cy="12649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302F2B"/>
                </a:solidFill>
                <a:latin typeface="Georgia"/>
                <a:cs typeface="Georgia"/>
              </a:rPr>
              <a:t>Corrosion</a:t>
            </a:r>
            <a:r>
              <a:rPr sz="1650" spc="150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302F2B"/>
                </a:solidFill>
                <a:latin typeface="Georgia"/>
                <a:cs typeface="Georgia"/>
              </a:rPr>
              <a:t>Resistance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1900"/>
              </a:lnSpc>
              <a:spcBef>
                <a:spcPts val="133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use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high-quality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steel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that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is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treated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resist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corrosion,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long-lasting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performance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even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harsh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environments.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68263" y="4171950"/>
            <a:ext cx="41910" cy="9525"/>
          </a:xfrm>
          <a:custGeom>
            <a:avLst/>
            <a:gdLst/>
            <a:ahLst/>
            <a:cxnLst/>
            <a:rect l="l" t="t" r="r" b="b"/>
            <a:pathLst>
              <a:path w="41910" h="9525">
                <a:moveTo>
                  <a:pt x="41478" y="0"/>
                </a:moveTo>
                <a:lnTo>
                  <a:pt x="0" y="0"/>
                </a:lnTo>
                <a:lnTo>
                  <a:pt x="0" y="9524"/>
                </a:lnTo>
                <a:lnTo>
                  <a:pt x="41478" y="9524"/>
                </a:lnTo>
                <a:lnTo>
                  <a:pt x="41478" y="0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65214" y="4171950"/>
            <a:ext cx="935990" cy="9525"/>
          </a:xfrm>
          <a:custGeom>
            <a:avLst/>
            <a:gdLst/>
            <a:ahLst/>
            <a:cxnLst/>
            <a:rect l="l" t="t" r="r" b="b"/>
            <a:pathLst>
              <a:path w="935990" h="9525">
                <a:moveTo>
                  <a:pt x="935494" y="0"/>
                </a:moveTo>
                <a:lnTo>
                  <a:pt x="0" y="0"/>
                </a:lnTo>
                <a:lnTo>
                  <a:pt x="0" y="9524"/>
                </a:lnTo>
                <a:lnTo>
                  <a:pt x="935494" y="9524"/>
                </a:lnTo>
                <a:lnTo>
                  <a:pt x="935494" y="0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45851" y="3487737"/>
            <a:ext cx="2767330" cy="721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302F2B"/>
                </a:solidFill>
                <a:latin typeface="Georgia"/>
                <a:cs typeface="Georgia"/>
              </a:rPr>
              <a:t>Seismic</a:t>
            </a:r>
            <a:r>
              <a:rPr sz="1650" spc="85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302F2B"/>
                </a:solidFill>
                <a:latin typeface="Georgia"/>
                <a:cs typeface="Georgia"/>
              </a:rPr>
              <a:t>Resistance</a:t>
            </a:r>
            <a:endParaRPr sz="16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b="1" u="sng" spc="-8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4"/>
              </a:rPr>
              <a:t>steel</a:t>
            </a:r>
            <a:r>
              <a:rPr sz="1350" b="1" u="sng" spc="-100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sz="1350" b="1" u="sng" spc="-80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4"/>
              </a:rPr>
              <a:t>structure</a:t>
            </a:r>
            <a:r>
              <a:rPr sz="1350" b="1" u="sng" spc="-100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sz="1350" b="1" u="sng" spc="-8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4"/>
              </a:rPr>
              <a:t>su</a:t>
            </a:r>
            <a:r>
              <a:rPr sz="1350" b="1" spc="-85" dirty="0">
                <a:solidFill>
                  <a:srgbClr val="6F6F5D"/>
                </a:solidFill>
                <a:latin typeface="Tahoma"/>
                <a:cs typeface="Tahoma"/>
                <a:hlinkClick r:id="rId4"/>
              </a:rPr>
              <a:t>pplier</a:t>
            </a:r>
            <a:r>
              <a:rPr sz="1350" b="1" spc="-100" dirty="0">
                <a:solidFill>
                  <a:srgbClr val="6F6F5D"/>
                </a:solidFill>
                <a:latin typeface="Tahoma"/>
                <a:cs typeface="Tahoma"/>
                <a:hlinkClick r:id="rId4"/>
              </a:rPr>
              <a:t> </a:t>
            </a:r>
            <a:r>
              <a:rPr sz="1350" b="1" spc="-85" dirty="0">
                <a:solidFill>
                  <a:srgbClr val="6F6F5D"/>
                </a:solidFill>
                <a:latin typeface="Tahoma"/>
                <a:cs typeface="Tahoma"/>
                <a:hlinkClick r:id="rId4"/>
              </a:rPr>
              <a:t>in</a:t>
            </a:r>
            <a:r>
              <a:rPr sz="1350" b="1" spc="-100" dirty="0">
                <a:solidFill>
                  <a:srgbClr val="6F6F5D"/>
                </a:solidFill>
                <a:latin typeface="Tahoma"/>
                <a:cs typeface="Tahoma"/>
                <a:hlinkClick r:id="rId4"/>
              </a:rPr>
              <a:t> </a:t>
            </a:r>
            <a:r>
              <a:rPr sz="1350" b="1" spc="-60" dirty="0">
                <a:solidFill>
                  <a:srgbClr val="6F6F5D"/>
                </a:solidFill>
                <a:latin typeface="Tahoma"/>
                <a:cs typeface="Tahoma"/>
                <a:hlinkClick r:id="rId4"/>
              </a:rPr>
              <a:t>Saudi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900710" y="4171950"/>
            <a:ext cx="33655" cy="9525"/>
          </a:xfrm>
          <a:custGeom>
            <a:avLst/>
            <a:gdLst/>
            <a:ahLst/>
            <a:cxnLst/>
            <a:rect l="l" t="t" r="r" b="b"/>
            <a:pathLst>
              <a:path w="33654" h="9525">
                <a:moveTo>
                  <a:pt x="33188" y="0"/>
                </a:moveTo>
                <a:lnTo>
                  <a:pt x="0" y="0"/>
                </a:lnTo>
                <a:lnTo>
                  <a:pt x="0" y="9525"/>
                </a:lnTo>
                <a:lnTo>
                  <a:pt x="33188" y="9525"/>
                </a:lnTo>
                <a:lnTo>
                  <a:pt x="33188" y="0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45851" y="4193540"/>
            <a:ext cx="3113405" cy="8350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60"/>
              </a:spcBef>
            </a:pPr>
            <a:r>
              <a:rPr sz="1350" b="1" u="sng" spc="-45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4"/>
              </a:rPr>
              <a:t>Arabia</a:t>
            </a:r>
            <a:r>
              <a:rPr sz="1350" b="1" spc="150" dirty="0">
                <a:solidFill>
                  <a:srgbClr val="6F6F5D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are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designed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withstand</a:t>
            </a:r>
            <a:r>
              <a:rPr sz="1350" spc="-15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seismic activity,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providing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peace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mind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ensuring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safety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your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investment.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04340" y="3487737"/>
            <a:ext cx="3130550" cy="1541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302F2B"/>
                </a:solidFill>
                <a:latin typeface="Georgia"/>
                <a:cs typeface="Georgia"/>
              </a:rPr>
              <a:t>Fire</a:t>
            </a:r>
            <a:r>
              <a:rPr sz="1650" spc="45" dirty="0">
                <a:solidFill>
                  <a:srgbClr val="302F2B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302F2B"/>
                </a:solidFill>
                <a:latin typeface="Georgia"/>
                <a:cs typeface="Georgia"/>
              </a:rPr>
              <a:t>Resistance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2700"/>
              </a:lnSpc>
              <a:spcBef>
                <a:spcPts val="1315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offer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range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fire-resistant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coatings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8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treatments</a:t>
            </a:r>
            <a:r>
              <a:rPr sz="1350" spc="-8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8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protect</a:t>
            </a:r>
            <a:r>
              <a:rPr sz="1350" spc="-8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your</a:t>
            </a:r>
            <a:r>
              <a:rPr sz="1350" spc="-8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steel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structures</a:t>
            </a:r>
            <a:r>
              <a:rPr sz="1350" spc="-7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from</a:t>
            </a:r>
            <a:r>
              <a:rPr sz="1350" spc="-7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fire</a:t>
            </a:r>
            <a:r>
              <a:rPr sz="1350" spc="-7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50" dirty="0">
                <a:solidFill>
                  <a:srgbClr val="262424"/>
                </a:solidFill>
                <a:latin typeface="Tahoma"/>
                <a:cs typeface="Tahoma"/>
              </a:rPr>
              <a:t>damage,</a:t>
            </a:r>
            <a:r>
              <a:rPr sz="1350" spc="-7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meeting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building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codes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4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regulations.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93345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9334500"/>
          </a:xfrm>
          <a:custGeom>
            <a:avLst/>
            <a:gdLst/>
            <a:ahLst/>
            <a:cxnLst/>
            <a:rect l="l" t="t" r="r" b="b"/>
            <a:pathLst>
              <a:path w="11430000" h="9334500">
                <a:moveTo>
                  <a:pt x="11430000" y="0"/>
                </a:moveTo>
                <a:lnTo>
                  <a:pt x="0" y="0"/>
                </a:lnTo>
                <a:lnTo>
                  <a:pt x="0" y="9334500"/>
                </a:lnTo>
                <a:lnTo>
                  <a:pt x="11430000" y="93345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53"/>
            <a:ext cx="11430000" cy="21428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" y="2619375"/>
            <a:ext cx="2828924" cy="10763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87375" y="3902075"/>
            <a:ext cx="668528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Years</a:t>
            </a:r>
            <a:r>
              <a:rPr spc="-15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Experience</a:t>
            </a:r>
            <a:r>
              <a:rPr spc="-10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</a:t>
            </a:r>
            <a:r>
              <a:rPr spc="-10" dirty="0"/>
              <a:t> Industry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94677" y="4738052"/>
            <a:ext cx="868044" cy="1382395"/>
            <a:chOff x="594677" y="4738052"/>
            <a:chExt cx="868044" cy="1382395"/>
          </a:xfrm>
        </p:grpSpPr>
        <p:sp>
          <p:nvSpPr>
            <p:cNvPr id="8" name="object 8"/>
            <p:cNvSpPr/>
            <p:nvPr/>
          </p:nvSpPr>
          <p:spPr>
            <a:xfrm>
              <a:off x="600075" y="4743449"/>
              <a:ext cx="857250" cy="1371600"/>
            </a:xfrm>
            <a:custGeom>
              <a:avLst/>
              <a:gdLst/>
              <a:ahLst/>
              <a:cxnLst/>
              <a:rect l="l" t="t" r="r" b="b"/>
              <a:pathLst>
                <a:path w="857250" h="1371600">
                  <a:moveTo>
                    <a:pt x="857250" y="0"/>
                  </a:moveTo>
                  <a:lnTo>
                    <a:pt x="428625" y="171450"/>
                  </a:lnTo>
                  <a:lnTo>
                    <a:pt x="0" y="0"/>
                  </a:lnTo>
                  <a:lnTo>
                    <a:pt x="0" y="1200150"/>
                  </a:lnTo>
                  <a:lnTo>
                    <a:pt x="428625" y="1371600"/>
                  </a:lnTo>
                  <a:lnTo>
                    <a:pt x="857250" y="1200150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0075" y="4743449"/>
              <a:ext cx="857250" cy="1371600"/>
            </a:xfrm>
            <a:custGeom>
              <a:avLst/>
              <a:gdLst/>
              <a:ahLst/>
              <a:cxnLst/>
              <a:rect l="l" t="t" r="r" b="b"/>
              <a:pathLst>
                <a:path w="857250" h="1371600">
                  <a:moveTo>
                    <a:pt x="0" y="1200150"/>
                  </a:moveTo>
                  <a:lnTo>
                    <a:pt x="428625" y="1371600"/>
                  </a:lnTo>
                  <a:lnTo>
                    <a:pt x="857250" y="1200150"/>
                  </a:lnTo>
                  <a:lnTo>
                    <a:pt x="857250" y="0"/>
                  </a:lnTo>
                  <a:lnTo>
                    <a:pt x="428625" y="171450"/>
                  </a:lnTo>
                  <a:lnTo>
                    <a:pt x="0" y="0"/>
                  </a:lnTo>
                  <a:lnTo>
                    <a:pt x="0" y="1200150"/>
                  </a:lnTo>
                  <a:close/>
                </a:path>
              </a:pathLst>
            </a:custGeom>
            <a:ln w="1071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60635" y="5226050"/>
            <a:ext cx="13652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1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1800" y="4878387"/>
            <a:ext cx="1942464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Industry</a:t>
            </a:r>
            <a:r>
              <a:rPr sz="1650" spc="9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Knowledge</a:t>
            </a:r>
            <a:endParaRPr sz="165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01800" y="5231765"/>
            <a:ext cx="856488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have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deep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understanding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latest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industry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trends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technologies,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enabling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us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provide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innovative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efficient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solutions.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94677" y="6109652"/>
            <a:ext cx="868044" cy="1382395"/>
            <a:chOff x="594677" y="6109652"/>
            <a:chExt cx="868044" cy="1382395"/>
          </a:xfrm>
        </p:grpSpPr>
        <p:sp>
          <p:nvSpPr>
            <p:cNvPr id="14" name="object 14"/>
            <p:cNvSpPr/>
            <p:nvPr/>
          </p:nvSpPr>
          <p:spPr>
            <a:xfrm>
              <a:off x="600075" y="6115049"/>
              <a:ext cx="857250" cy="1371600"/>
            </a:xfrm>
            <a:custGeom>
              <a:avLst/>
              <a:gdLst/>
              <a:ahLst/>
              <a:cxnLst/>
              <a:rect l="l" t="t" r="r" b="b"/>
              <a:pathLst>
                <a:path w="857250" h="1371600">
                  <a:moveTo>
                    <a:pt x="857250" y="0"/>
                  </a:moveTo>
                  <a:lnTo>
                    <a:pt x="428625" y="171450"/>
                  </a:lnTo>
                  <a:lnTo>
                    <a:pt x="0" y="0"/>
                  </a:lnTo>
                  <a:lnTo>
                    <a:pt x="0" y="1200150"/>
                  </a:lnTo>
                  <a:lnTo>
                    <a:pt x="428625" y="1371600"/>
                  </a:lnTo>
                  <a:lnTo>
                    <a:pt x="857250" y="1200150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0075" y="6115049"/>
              <a:ext cx="857250" cy="1371600"/>
            </a:xfrm>
            <a:custGeom>
              <a:avLst/>
              <a:gdLst/>
              <a:ahLst/>
              <a:cxnLst/>
              <a:rect l="l" t="t" r="r" b="b"/>
              <a:pathLst>
                <a:path w="857250" h="1371600">
                  <a:moveTo>
                    <a:pt x="0" y="1200150"/>
                  </a:moveTo>
                  <a:lnTo>
                    <a:pt x="428625" y="1371600"/>
                  </a:lnTo>
                  <a:lnTo>
                    <a:pt x="857250" y="1200150"/>
                  </a:lnTo>
                  <a:lnTo>
                    <a:pt x="857250" y="0"/>
                  </a:lnTo>
                  <a:lnTo>
                    <a:pt x="428625" y="171450"/>
                  </a:lnTo>
                  <a:lnTo>
                    <a:pt x="0" y="0"/>
                  </a:lnTo>
                  <a:lnTo>
                    <a:pt x="0" y="1200150"/>
                  </a:lnTo>
                  <a:close/>
                </a:path>
              </a:pathLst>
            </a:custGeom>
            <a:ln w="1071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44115" y="6597650"/>
            <a:ext cx="1695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2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01800" y="6249987"/>
            <a:ext cx="8714105" cy="6553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Proven</a:t>
            </a:r>
            <a:r>
              <a:rPr sz="1650" spc="7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Track</a:t>
            </a:r>
            <a:r>
              <a:rPr sz="1650" spc="8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Record</a:t>
            </a:r>
            <a:endParaRPr sz="16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portfolio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showcases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wide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range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successful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projects,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demonstrating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expertise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commitment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quality.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94717" y="7481292"/>
            <a:ext cx="868044" cy="1382395"/>
            <a:chOff x="594717" y="7481292"/>
            <a:chExt cx="868044" cy="1382395"/>
          </a:xfrm>
        </p:grpSpPr>
        <p:sp>
          <p:nvSpPr>
            <p:cNvPr id="19" name="object 19"/>
            <p:cNvSpPr/>
            <p:nvPr/>
          </p:nvSpPr>
          <p:spPr>
            <a:xfrm>
              <a:off x="600075" y="7486650"/>
              <a:ext cx="857250" cy="1371600"/>
            </a:xfrm>
            <a:custGeom>
              <a:avLst/>
              <a:gdLst/>
              <a:ahLst/>
              <a:cxnLst/>
              <a:rect l="l" t="t" r="r" b="b"/>
              <a:pathLst>
                <a:path w="857250" h="1371600">
                  <a:moveTo>
                    <a:pt x="857250" y="0"/>
                  </a:moveTo>
                  <a:lnTo>
                    <a:pt x="428625" y="171450"/>
                  </a:lnTo>
                  <a:lnTo>
                    <a:pt x="0" y="0"/>
                  </a:lnTo>
                  <a:lnTo>
                    <a:pt x="0" y="1200151"/>
                  </a:lnTo>
                  <a:lnTo>
                    <a:pt x="428625" y="1371601"/>
                  </a:lnTo>
                  <a:lnTo>
                    <a:pt x="857250" y="1200151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E8E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0075" y="7486650"/>
              <a:ext cx="857250" cy="1371600"/>
            </a:xfrm>
            <a:custGeom>
              <a:avLst/>
              <a:gdLst/>
              <a:ahLst/>
              <a:cxnLst/>
              <a:rect l="l" t="t" r="r" b="b"/>
              <a:pathLst>
                <a:path w="857250" h="1371600">
                  <a:moveTo>
                    <a:pt x="0" y="1200151"/>
                  </a:moveTo>
                  <a:lnTo>
                    <a:pt x="428625" y="1371601"/>
                  </a:lnTo>
                  <a:lnTo>
                    <a:pt x="857250" y="1200151"/>
                  </a:lnTo>
                  <a:lnTo>
                    <a:pt x="857250" y="0"/>
                  </a:lnTo>
                  <a:lnTo>
                    <a:pt x="428625" y="171450"/>
                  </a:lnTo>
                  <a:lnTo>
                    <a:pt x="0" y="0"/>
                  </a:lnTo>
                  <a:lnTo>
                    <a:pt x="0" y="1200151"/>
                  </a:lnTo>
                  <a:close/>
                </a:path>
              </a:pathLst>
            </a:custGeom>
            <a:ln w="10715">
              <a:solidFill>
                <a:srgbClr val="CECE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45009" y="7969251"/>
            <a:ext cx="16764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262424"/>
                </a:solidFill>
                <a:latin typeface="Georgia"/>
                <a:cs typeface="Georgia"/>
              </a:rPr>
              <a:t>3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01800" y="7621589"/>
            <a:ext cx="8399780" cy="9315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Client</a:t>
            </a:r>
            <a:r>
              <a:rPr sz="1650" spc="2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Satisfaction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4300"/>
              </a:lnSpc>
              <a:spcBef>
                <a:spcPts val="765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are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proud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strong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track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record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client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satisfaction,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building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long-term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relationships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based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on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trust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reliability.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81343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"/>
            <a:ext cx="11430000" cy="8134350"/>
          </a:xfrm>
          <a:custGeom>
            <a:avLst/>
            <a:gdLst/>
            <a:ahLst/>
            <a:cxnLst/>
            <a:rect l="l" t="t" r="r" b="b"/>
            <a:pathLst>
              <a:path w="11430000" h="8134350">
                <a:moveTo>
                  <a:pt x="11430000" y="0"/>
                </a:moveTo>
                <a:lnTo>
                  <a:pt x="0" y="0"/>
                </a:lnTo>
                <a:lnTo>
                  <a:pt x="0" y="8134350"/>
                </a:lnTo>
                <a:lnTo>
                  <a:pt x="11430000" y="81343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3750" y="507"/>
            <a:ext cx="4286250" cy="81338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" y="476249"/>
            <a:ext cx="2828924" cy="10667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dirty="0"/>
              <a:t>Quality</a:t>
            </a:r>
            <a:r>
              <a:rPr spc="-35" dirty="0"/>
              <a:t> </a:t>
            </a:r>
            <a:r>
              <a:rPr dirty="0"/>
              <a:t>Materials</a:t>
            </a:r>
            <a:r>
              <a:rPr spc="-35" dirty="0"/>
              <a:t> </a:t>
            </a:r>
            <a:r>
              <a:rPr spc="-25" dirty="0"/>
              <a:t>and </a:t>
            </a:r>
            <a:r>
              <a:rPr spc="-10" dirty="0"/>
              <a:t>Expertise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00075" y="3133724"/>
            <a:ext cx="5943600" cy="4524375"/>
            <a:chOff x="600075" y="3133724"/>
            <a:chExt cx="5943600" cy="4524375"/>
          </a:xfrm>
        </p:grpSpPr>
        <p:sp>
          <p:nvSpPr>
            <p:cNvPr id="8" name="object 8"/>
            <p:cNvSpPr/>
            <p:nvPr/>
          </p:nvSpPr>
          <p:spPr>
            <a:xfrm>
              <a:off x="604837" y="3138487"/>
              <a:ext cx="5934075" cy="4514850"/>
            </a:xfrm>
            <a:custGeom>
              <a:avLst/>
              <a:gdLst/>
              <a:ahLst/>
              <a:cxnLst/>
              <a:rect l="l" t="t" r="r" b="b"/>
              <a:pathLst>
                <a:path w="5934075" h="4514850">
                  <a:moveTo>
                    <a:pt x="0" y="4459602"/>
                  </a:moveTo>
                  <a:lnTo>
                    <a:pt x="0" y="55245"/>
                  </a:lnTo>
                  <a:lnTo>
                    <a:pt x="0" y="51612"/>
                  </a:lnTo>
                  <a:lnTo>
                    <a:pt x="351" y="48018"/>
                  </a:lnTo>
                  <a:lnTo>
                    <a:pt x="1061" y="44462"/>
                  </a:lnTo>
                  <a:lnTo>
                    <a:pt x="1771" y="40906"/>
                  </a:lnTo>
                  <a:lnTo>
                    <a:pt x="2818" y="37452"/>
                  </a:lnTo>
                  <a:lnTo>
                    <a:pt x="4207" y="34099"/>
                  </a:lnTo>
                  <a:lnTo>
                    <a:pt x="5590" y="30746"/>
                  </a:lnTo>
                  <a:lnTo>
                    <a:pt x="7292" y="27571"/>
                  </a:lnTo>
                  <a:lnTo>
                    <a:pt x="24551" y="9309"/>
                  </a:lnTo>
                  <a:lnTo>
                    <a:pt x="27567" y="7289"/>
                  </a:lnTo>
                  <a:lnTo>
                    <a:pt x="44465" y="1066"/>
                  </a:lnTo>
                  <a:lnTo>
                    <a:pt x="48026" y="355"/>
                  </a:lnTo>
                  <a:lnTo>
                    <a:pt x="51619" y="0"/>
                  </a:lnTo>
                  <a:lnTo>
                    <a:pt x="55245" y="0"/>
                  </a:lnTo>
                  <a:lnTo>
                    <a:pt x="5878830" y="0"/>
                  </a:lnTo>
                  <a:lnTo>
                    <a:pt x="5882462" y="0"/>
                  </a:lnTo>
                  <a:lnTo>
                    <a:pt x="5886043" y="355"/>
                  </a:lnTo>
                  <a:lnTo>
                    <a:pt x="5889599" y="1066"/>
                  </a:lnTo>
                  <a:lnTo>
                    <a:pt x="5893168" y="1765"/>
                  </a:lnTo>
                  <a:lnTo>
                    <a:pt x="5896622" y="2819"/>
                  </a:lnTo>
                  <a:lnTo>
                    <a:pt x="5899962" y="4203"/>
                  </a:lnTo>
                  <a:lnTo>
                    <a:pt x="5903328" y="5588"/>
                  </a:lnTo>
                  <a:lnTo>
                    <a:pt x="5917895" y="16179"/>
                  </a:lnTo>
                  <a:lnTo>
                    <a:pt x="5920460" y="18745"/>
                  </a:lnTo>
                  <a:lnTo>
                    <a:pt x="5933008" y="44462"/>
                  </a:lnTo>
                  <a:lnTo>
                    <a:pt x="5933719" y="48018"/>
                  </a:lnTo>
                  <a:lnTo>
                    <a:pt x="5934075" y="51612"/>
                  </a:lnTo>
                  <a:lnTo>
                    <a:pt x="5934075" y="55245"/>
                  </a:lnTo>
                  <a:lnTo>
                    <a:pt x="5934075" y="4459602"/>
                  </a:lnTo>
                  <a:lnTo>
                    <a:pt x="5934075" y="4463233"/>
                  </a:lnTo>
                  <a:lnTo>
                    <a:pt x="5933719" y="4466825"/>
                  </a:lnTo>
                  <a:lnTo>
                    <a:pt x="5933008" y="4470382"/>
                  </a:lnTo>
                  <a:lnTo>
                    <a:pt x="5932309" y="4473939"/>
                  </a:lnTo>
                  <a:lnTo>
                    <a:pt x="5917895" y="4498668"/>
                  </a:lnTo>
                  <a:lnTo>
                    <a:pt x="5915329" y="4501234"/>
                  </a:lnTo>
                  <a:lnTo>
                    <a:pt x="5899962" y="4510645"/>
                  </a:lnTo>
                  <a:lnTo>
                    <a:pt x="5896622" y="4512029"/>
                  </a:lnTo>
                  <a:lnTo>
                    <a:pt x="5893168" y="4513080"/>
                  </a:lnTo>
                  <a:lnTo>
                    <a:pt x="5889599" y="4513785"/>
                  </a:lnTo>
                  <a:lnTo>
                    <a:pt x="5886043" y="4514494"/>
                  </a:lnTo>
                  <a:lnTo>
                    <a:pt x="5882462" y="4514847"/>
                  </a:lnTo>
                  <a:lnTo>
                    <a:pt x="5878830" y="4514847"/>
                  </a:lnTo>
                  <a:lnTo>
                    <a:pt x="55245" y="4514847"/>
                  </a:lnTo>
                  <a:lnTo>
                    <a:pt x="51619" y="4514847"/>
                  </a:lnTo>
                  <a:lnTo>
                    <a:pt x="48026" y="4514494"/>
                  </a:lnTo>
                  <a:lnTo>
                    <a:pt x="44465" y="4513785"/>
                  </a:lnTo>
                  <a:lnTo>
                    <a:pt x="40907" y="4513080"/>
                  </a:lnTo>
                  <a:lnTo>
                    <a:pt x="24551" y="4505535"/>
                  </a:lnTo>
                  <a:lnTo>
                    <a:pt x="21535" y="4503521"/>
                  </a:lnTo>
                  <a:lnTo>
                    <a:pt x="18747" y="4501234"/>
                  </a:lnTo>
                  <a:lnTo>
                    <a:pt x="16182" y="4498668"/>
                  </a:lnTo>
                  <a:lnTo>
                    <a:pt x="13618" y="4496104"/>
                  </a:lnTo>
                  <a:lnTo>
                    <a:pt x="11325" y="4493312"/>
                  </a:lnTo>
                  <a:lnTo>
                    <a:pt x="9311" y="4490295"/>
                  </a:lnTo>
                  <a:lnTo>
                    <a:pt x="7292" y="4487279"/>
                  </a:lnTo>
                  <a:lnTo>
                    <a:pt x="5590" y="4484094"/>
                  </a:lnTo>
                  <a:lnTo>
                    <a:pt x="4207" y="4480745"/>
                  </a:lnTo>
                  <a:lnTo>
                    <a:pt x="2818" y="4477391"/>
                  </a:lnTo>
                  <a:lnTo>
                    <a:pt x="1771" y="4473939"/>
                  </a:lnTo>
                  <a:lnTo>
                    <a:pt x="1061" y="4470382"/>
                  </a:lnTo>
                  <a:lnTo>
                    <a:pt x="351" y="4466825"/>
                  </a:lnTo>
                  <a:lnTo>
                    <a:pt x="0" y="4463233"/>
                  </a:lnTo>
                  <a:lnTo>
                    <a:pt x="0" y="445960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600" y="3143249"/>
              <a:ext cx="5924550" cy="4505325"/>
            </a:xfrm>
            <a:custGeom>
              <a:avLst/>
              <a:gdLst/>
              <a:ahLst/>
              <a:cxnLst/>
              <a:rect l="l" t="t" r="r" b="b"/>
              <a:pathLst>
                <a:path w="5924550" h="4505325">
                  <a:moveTo>
                    <a:pt x="2962275" y="2914650"/>
                  </a:moveTo>
                  <a:lnTo>
                    <a:pt x="0" y="2914650"/>
                  </a:lnTo>
                  <a:lnTo>
                    <a:pt x="0" y="4505325"/>
                  </a:lnTo>
                  <a:lnTo>
                    <a:pt x="2962275" y="4505325"/>
                  </a:lnTo>
                  <a:lnTo>
                    <a:pt x="2962275" y="2914650"/>
                  </a:lnTo>
                  <a:close/>
                </a:path>
                <a:path w="5924550" h="4505325">
                  <a:moveTo>
                    <a:pt x="2962275" y="0"/>
                  </a:moveTo>
                  <a:lnTo>
                    <a:pt x="0" y="0"/>
                  </a:lnTo>
                  <a:lnTo>
                    <a:pt x="0" y="1590675"/>
                  </a:lnTo>
                  <a:lnTo>
                    <a:pt x="2962275" y="1590675"/>
                  </a:lnTo>
                  <a:lnTo>
                    <a:pt x="2962275" y="0"/>
                  </a:lnTo>
                  <a:close/>
                </a:path>
                <a:path w="5924550" h="4505325">
                  <a:moveTo>
                    <a:pt x="5924537" y="2914650"/>
                  </a:moveTo>
                  <a:lnTo>
                    <a:pt x="2971787" y="2914650"/>
                  </a:lnTo>
                  <a:lnTo>
                    <a:pt x="2971787" y="4505325"/>
                  </a:lnTo>
                  <a:lnTo>
                    <a:pt x="5924537" y="4505325"/>
                  </a:lnTo>
                  <a:lnTo>
                    <a:pt x="5924537" y="2914650"/>
                  </a:lnTo>
                  <a:close/>
                </a:path>
                <a:path w="5924550" h="4505325">
                  <a:moveTo>
                    <a:pt x="5924537" y="12"/>
                  </a:moveTo>
                  <a:lnTo>
                    <a:pt x="2971787" y="12"/>
                  </a:lnTo>
                  <a:lnTo>
                    <a:pt x="2971787" y="1590687"/>
                  </a:lnTo>
                  <a:lnTo>
                    <a:pt x="5924537" y="1590687"/>
                  </a:lnTo>
                  <a:lnTo>
                    <a:pt x="5924537" y="12"/>
                  </a:lnTo>
                  <a:close/>
                </a:path>
              </a:pathLst>
            </a:custGeom>
            <a:solidFill>
              <a:srgbClr val="FFFFFF">
                <a:alpha val="39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68350" y="3263899"/>
            <a:ext cx="13582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10" dirty="0">
                <a:solidFill>
                  <a:srgbClr val="262424"/>
                </a:solidFill>
                <a:latin typeface="Tahoma"/>
                <a:cs typeface="Tahoma"/>
              </a:rPr>
              <a:t>Material</a:t>
            </a:r>
            <a:r>
              <a:rPr sz="1350" spc="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Sourcing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5379" y="3193414"/>
            <a:ext cx="2533650" cy="140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4300"/>
              </a:lnSpc>
              <a:spcBef>
                <a:spcPts val="10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source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steel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from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reputable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suppliers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who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meet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our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stringent</a:t>
            </a:r>
            <a:r>
              <a:rPr sz="1350" spc="-7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quality</a:t>
            </a:r>
            <a:r>
              <a:rPr sz="1350" spc="-7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standards,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ensuring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highest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quality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durability.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600" y="4733924"/>
            <a:ext cx="2962275" cy="1323975"/>
          </a:xfrm>
          <a:prstGeom prst="rect">
            <a:avLst/>
          </a:prstGeom>
          <a:solidFill>
            <a:srgbClr val="000000">
              <a:alpha val="3919"/>
            </a:srgbClr>
          </a:solidFill>
        </p:spPr>
        <p:txBody>
          <a:bodyPr vert="horz" wrap="square" lIns="0" tIns="142875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125"/>
              </a:spcBef>
            </a:pP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Fabrication</a:t>
            </a:r>
            <a:r>
              <a:rPr sz="1350" spc="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Expertise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81399" y="4733924"/>
            <a:ext cx="2952750" cy="1323975"/>
          </a:xfrm>
          <a:prstGeom prst="rect">
            <a:avLst/>
          </a:prstGeom>
          <a:solidFill>
            <a:srgbClr val="000000">
              <a:alpha val="3919"/>
            </a:srgbClr>
          </a:solidFill>
        </p:spPr>
        <p:txBody>
          <a:bodyPr vert="horz" wrap="square" lIns="0" tIns="75565" rIns="0" bIns="0" rtlCol="0">
            <a:spAutoFit/>
          </a:bodyPr>
          <a:lstStyle/>
          <a:p>
            <a:pPr marL="166370" marR="222885" indent="-635">
              <a:lnSpc>
                <a:spcPct val="132700"/>
              </a:lnSpc>
              <a:spcBef>
                <a:spcPts val="595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8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skilled</a:t>
            </a:r>
            <a:r>
              <a:rPr sz="1350" spc="-8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fabricators</a:t>
            </a:r>
            <a:r>
              <a:rPr sz="1350" spc="-8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utilize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state-of-the-art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technology</a:t>
            </a:r>
            <a:r>
              <a:rPr sz="1350" spc="-8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techniques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produce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precise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durable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steel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components.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8350" y="6188075"/>
            <a:ext cx="15995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Project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Management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5378" y="6127114"/>
            <a:ext cx="2613025" cy="138747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-635">
              <a:lnSpc>
                <a:spcPct val="133100"/>
              </a:lnSpc>
              <a:spcBef>
                <a:spcPts val="40"/>
              </a:spcBef>
            </a:pPr>
            <a:r>
              <a:rPr sz="1350" spc="55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experienced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project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managers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oversee</a:t>
            </a:r>
            <a:r>
              <a:rPr sz="1350" spc="-13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every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step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process,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ensuring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timely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completion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adherence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budget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and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specifications.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8001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8001000"/>
          </a:xfrm>
          <a:custGeom>
            <a:avLst/>
            <a:gdLst/>
            <a:ahLst/>
            <a:cxnLst/>
            <a:rect l="l" t="t" r="r" b="b"/>
            <a:pathLst>
              <a:path w="11430000" h="8001000">
                <a:moveTo>
                  <a:pt x="11430000" y="0"/>
                </a:moveTo>
                <a:lnTo>
                  <a:pt x="0" y="0"/>
                </a:lnTo>
                <a:lnTo>
                  <a:pt x="0" y="8001000"/>
                </a:lnTo>
                <a:lnTo>
                  <a:pt x="11430000" y="80010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86250" cy="8000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86325" y="476250"/>
            <a:ext cx="2828924" cy="10763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73625" y="1758950"/>
            <a:ext cx="5618480" cy="53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Why</a:t>
            </a:r>
            <a:r>
              <a:rPr spc="-20" dirty="0"/>
              <a:t> </a:t>
            </a:r>
            <a:r>
              <a:rPr dirty="0"/>
              <a:t>Choose</a:t>
            </a:r>
            <a:r>
              <a:rPr spc="-20" dirty="0"/>
              <a:t> </a:t>
            </a:r>
            <a:r>
              <a:rPr dirty="0"/>
              <a:t>Matco</a:t>
            </a:r>
            <a:r>
              <a:rPr spc="-10" dirty="0"/>
              <a:t> Industry?</a:t>
            </a:r>
          </a:p>
        </p:txBody>
      </p:sp>
      <p:sp>
        <p:nvSpPr>
          <p:cNvPr id="7" name="object 7"/>
          <p:cNvSpPr/>
          <p:nvPr/>
        </p:nvSpPr>
        <p:spPr>
          <a:xfrm>
            <a:off x="4886325" y="2686049"/>
            <a:ext cx="428625" cy="259715"/>
          </a:xfrm>
          <a:custGeom>
            <a:avLst/>
            <a:gdLst/>
            <a:ahLst/>
            <a:cxnLst/>
            <a:rect l="l" t="t" r="r" b="b"/>
            <a:pathLst>
              <a:path w="428625" h="259714">
                <a:moveTo>
                  <a:pt x="113385" y="193078"/>
                </a:moveTo>
                <a:lnTo>
                  <a:pt x="75006" y="193078"/>
                </a:lnTo>
                <a:lnTo>
                  <a:pt x="81645" y="193828"/>
                </a:lnTo>
                <a:lnTo>
                  <a:pt x="81122" y="193828"/>
                </a:lnTo>
                <a:lnTo>
                  <a:pt x="86525" y="196430"/>
                </a:lnTo>
                <a:lnTo>
                  <a:pt x="136626" y="246519"/>
                </a:lnTo>
                <a:lnTo>
                  <a:pt x="150973" y="256201"/>
                </a:lnTo>
                <a:lnTo>
                  <a:pt x="151264" y="256201"/>
                </a:lnTo>
                <a:lnTo>
                  <a:pt x="167038" y="259624"/>
                </a:lnTo>
                <a:lnTo>
                  <a:pt x="183405" y="257022"/>
                </a:lnTo>
                <a:lnTo>
                  <a:pt x="198107" y="248259"/>
                </a:lnTo>
                <a:lnTo>
                  <a:pt x="199174" y="247332"/>
                </a:lnTo>
                <a:lnTo>
                  <a:pt x="199644" y="246786"/>
                </a:lnTo>
                <a:lnTo>
                  <a:pt x="252418" y="246786"/>
                </a:lnTo>
                <a:lnTo>
                  <a:pt x="258851" y="241909"/>
                </a:lnTo>
                <a:lnTo>
                  <a:pt x="262062" y="238312"/>
                </a:lnTo>
                <a:lnTo>
                  <a:pt x="167700" y="238312"/>
                </a:lnTo>
                <a:lnTo>
                  <a:pt x="159269" y="236490"/>
                </a:lnTo>
                <a:lnTo>
                  <a:pt x="151892" y="231521"/>
                </a:lnTo>
                <a:lnTo>
                  <a:pt x="113385" y="193078"/>
                </a:lnTo>
                <a:close/>
              </a:path>
              <a:path w="428625" h="259714">
                <a:moveTo>
                  <a:pt x="252418" y="246786"/>
                </a:moveTo>
                <a:lnTo>
                  <a:pt x="199644" y="246786"/>
                </a:lnTo>
                <a:lnTo>
                  <a:pt x="214151" y="254484"/>
                </a:lnTo>
                <a:lnTo>
                  <a:pt x="230052" y="256201"/>
                </a:lnTo>
                <a:lnTo>
                  <a:pt x="245551" y="251992"/>
                </a:lnTo>
                <a:lnTo>
                  <a:pt x="252418" y="246786"/>
                </a:lnTo>
                <a:close/>
              </a:path>
              <a:path w="428625" h="259714">
                <a:moveTo>
                  <a:pt x="200253" y="219671"/>
                </a:moveTo>
                <a:lnTo>
                  <a:pt x="193148" y="220802"/>
                </a:lnTo>
                <a:lnTo>
                  <a:pt x="193458" y="220802"/>
                </a:lnTo>
                <a:lnTo>
                  <a:pt x="190601" y="222821"/>
                </a:lnTo>
                <a:lnTo>
                  <a:pt x="167700" y="238312"/>
                </a:lnTo>
                <a:lnTo>
                  <a:pt x="262062" y="238312"/>
                </a:lnTo>
                <a:lnTo>
                  <a:pt x="262864" y="237413"/>
                </a:lnTo>
                <a:lnTo>
                  <a:pt x="264240" y="234953"/>
                </a:lnTo>
                <a:lnTo>
                  <a:pt x="227404" y="234953"/>
                </a:lnTo>
                <a:lnTo>
                  <a:pt x="218950" y="233508"/>
                </a:lnTo>
                <a:lnTo>
                  <a:pt x="211505" y="228650"/>
                </a:lnTo>
                <a:lnTo>
                  <a:pt x="203657" y="220802"/>
                </a:lnTo>
                <a:lnTo>
                  <a:pt x="200253" y="219671"/>
                </a:lnTo>
                <a:close/>
              </a:path>
              <a:path w="428625" h="259714">
                <a:moveTo>
                  <a:pt x="75006" y="42862"/>
                </a:moveTo>
                <a:lnTo>
                  <a:pt x="21437" y="42862"/>
                </a:lnTo>
                <a:lnTo>
                  <a:pt x="13083" y="44543"/>
                </a:lnTo>
                <a:lnTo>
                  <a:pt x="6270" y="49131"/>
                </a:lnTo>
                <a:lnTo>
                  <a:pt x="1681" y="55940"/>
                </a:lnTo>
                <a:lnTo>
                  <a:pt x="255" y="63017"/>
                </a:lnTo>
                <a:lnTo>
                  <a:pt x="214" y="63220"/>
                </a:lnTo>
                <a:lnTo>
                  <a:pt x="94" y="63817"/>
                </a:lnTo>
                <a:lnTo>
                  <a:pt x="0" y="203593"/>
                </a:lnTo>
                <a:lnTo>
                  <a:pt x="32143" y="235737"/>
                </a:lnTo>
                <a:lnTo>
                  <a:pt x="42862" y="235737"/>
                </a:lnTo>
                <a:lnTo>
                  <a:pt x="72841" y="214312"/>
                </a:lnTo>
                <a:lnTo>
                  <a:pt x="26250" y="214312"/>
                </a:lnTo>
                <a:lnTo>
                  <a:pt x="21437" y="209486"/>
                </a:lnTo>
                <a:lnTo>
                  <a:pt x="21437" y="64287"/>
                </a:lnTo>
                <a:lnTo>
                  <a:pt x="75006" y="64287"/>
                </a:lnTo>
                <a:lnTo>
                  <a:pt x="75006" y="42862"/>
                </a:lnTo>
                <a:close/>
              </a:path>
              <a:path w="428625" h="259714">
                <a:moveTo>
                  <a:pt x="375043" y="192138"/>
                </a:moveTo>
                <a:lnTo>
                  <a:pt x="353618" y="192138"/>
                </a:lnTo>
                <a:lnTo>
                  <a:pt x="353618" y="203593"/>
                </a:lnTo>
                <a:lnTo>
                  <a:pt x="385762" y="235737"/>
                </a:lnTo>
                <a:lnTo>
                  <a:pt x="396481" y="235737"/>
                </a:lnTo>
                <a:lnTo>
                  <a:pt x="426459" y="214312"/>
                </a:lnTo>
                <a:lnTo>
                  <a:pt x="379869" y="214312"/>
                </a:lnTo>
                <a:lnTo>
                  <a:pt x="375043" y="209486"/>
                </a:lnTo>
                <a:lnTo>
                  <a:pt x="375043" y="192138"/>
                </a:lnTo>
                <a:close/>
              </a:path>
              <a:path w="428625" h="259714">
                <a:moveTo>
                  <a:pt x="261467" y="200710"/>
                </a:moveTo>
                <a:lnTo>
                  <a:pt x="257061" y="200710"/>
                </a:lnTo>
                <a:lnTo>
                  <a:pt x="250215" y="204533"/>
                </a:lnTo>
                <a:lnTo>
                  <a:pt x="248132" y="208343"/>
                </a:lnTo>
                <a:lnTo>
                  <a:pt x="248429" y="214312"/>
                </a:lnTo>
                <a:lnTo>
                  <a:pt x="248518" y="216106"/>
                </a:lnTo>
                <a:lnTo>
                  <a:pt x="248602" y="217792"/>
                </a:lnTo>
                <a:lnTo>
                  <a:pt x="246786" y="223291"/>
                </a:lnTo>
                <a:lnTo>
                  <a:pt x="242880" y="227735"/>
                </a:lnTo>
                <a:lnTo>
                  <a:pt x="235760" y="233012"/>
                </a:lnTo>
                <a:lnTo>
                  <a:pt x="227404" y="234953"/>
                </a:lnTo>
                <a:lnTo>
                  <a:pt x="264240" y="234953"/>
                </a:lnTo>
                <a:lnTo>
                  <a:pt x="265669" y="232397"/>
                </a:lnTo>
                <a:lnTo>
                  <a:pt x="265747" y="232257"/>
                </a:lnTo>
                <a:lnTo>
                  <a:pt x="267550" y="226834"/>
                </a:lnTo>
                <a:lnTo>
                  <a:pt x="283909" y="226834"/>
                </a:lnTo>
                <a:lnTo>
                  <a:pt x="313452" y="206267"/>
                </a:lnTo>
                <a:lnTo>
                  <a:pt x="277988" y="206267"/>
                </a:lnTo>
                <a:lnTo>
                  <a:pt x="271185" y="205675"/>
                </a:lnTo>
                <a:lnTo>
                  <a:pt x="264807" y="202933"/>
                </a:lnTo>
                <a:lnTo>
                  <a:pt x="261467" y="200710"/>
                </a:lnTo>
                <a:close/>
              </a:path>
              <a:path w="428625" h="259714">
                <a:moveTo>
                  <a:pt x="283909" y="226834"/>
                </a:moveTo>
                <a:lnTo>
                  <a:pt x="267550" y="226834"/>
                </a:lnTo>
                <a:lnTo>
                  <a:pt x="277329" y="227735"/>
                </a:lnTo>
                <a:lnTo>
                  <a:pt x="283909" y="226834"/>
                </a:lnTo>
                <a:close/>
              </a:path>
              <a:path w="428625" h="259714">
                <a:moveTo>
                  <a:pt x="75006" y="64287"/>
                </a:moveTo>
                <a:lnTo>
                  <a:pt x="53581" y="64287"/>
                </a:lnTo>
                <a:lnTo>
                  <a:pt x="53581" y="209486"/>
                </a:lnTo>
                <a:lnTo>
                  <a:pt x="48755" y="214312"/>
                </a:lnTo>
                <a:lnTo>
                  <a:pt x="72841" y="214312"/>
                </a:lnTo>
                <a:lnTo>
                  <a:pt x="75006" y="203593"/>
                </a:lnTo>
                <a:lnTo>
                  <a:pt x="75006" y="193078"/>
                </a:lnTo>
                <a:lnTo>
                  <a:pt x="113385" y="193078"/>
                </a:lnTo>
                <a:lnTo>
                  <a:pt x="75006" y="171716"/>
                </a:lnTo>
                <a:lnTo>
                  <a:pt x="75006" y="64287"/>
                </a:lnTo>
                <a:close/>
              </a:path>
              <a:path w="428625" h="259714">
                <a:moveTo>
                  <a:pt x="428625" y="64287"/>
                </a:moveTo>
                <a:lnTo>
                  <a:pt x="407200" y="64287"/>
                </a:lnTo>
                <a:lnTo>
                  <a:pt x="407200" y="209486"/>
                </a:lnTo>
                <a:lnTo>
                  <a:pt x="402374" y="214312"/>
                </a:lnTo>
                <a:lnTo>
                  <a:pt x="426459" y="214312"/>
                </a:lnTo>
                <a:lnTo>
                  <a:pt x="428625" y="203593"/>
                </a:lnTo>
                <a:lnTo>
                  <a:pt x="428625" y="64287"/>
                </a:lnTo>
                <a:close/>
              </a:path>
              <a:path w="428625" h="259714">
                <a:moveTo>
                  <a:pt x="264007" y="111848"/>
                </a:moveTo>
                <a:lnTo>
                  <a:pt x="233667" y="111848"/>
                </a:lnTo>
                <a:lnTo>
                  <a:pt x="291604" y="169773"/>
                </a:lnTo>
                <a:lnTo>
                  <a:pt x="296426" y="177166"/>
                </a:lnTo>
                <a:lnTo>
                  <a:pt x="277988" y="206267"/>
                </a:lnTo>
                <a:lnTo>
                  <a:pt x="313452" y="206267"/>
                </a:lnTo>
                <a:lnTo>
                  <a:pt x="313988" y="205460"/>
                </a:lnTo>
                <a:lnTo>
                  <a:pt x="316882" y="198960"/>
                </a:lnTo>
                <a:lnTo>
                  <a:pt x="318655" y="192138"/>
                </a:lnTo>
                <a:lnTo>
                  <a:pt x="375043" y="192138"/>
                </a:lnTo>
                <a:lnTo>
                  <a:pt x="375043" y="170649"/>
                </a:lnTo>
                <a:lnTo>
                  <a:pt x="316839" y="170649"/>
                </a:lnTo>
                <a:lnTo>
                  <a:pt x="314769" y="164820"/>
                </a:lnTo>
                <a:lnTo>
                  <a:pt x="311416" y="159258"/>
                </a:lnTo>
                <a:lnTo>
                  <a:pt x="264007" y="111848"/>
                </a:lnTo>
                <a:close/>
              </a:path>
              <a:path w="428625" h="259714">
                <a:moveTo>
                  <a:pt x="407200" y="42862"/>
                </a:moveTo>
                <a:lnTo>
                  <a:pt x="353618" y="42862"/>
                </a:lnTo>
                <a:lnTo>
                  <a:pt x="353618" y="170649"/>
                </a:lnTo>
                <a:lnTo>
                  <a:pt x="375043" y="170649"/>
                </a:lnTo>
                <a:lnTo>
                  <a:pt x="375043" y="64287"/>
                </a:lnTo>
                <a:lnTo>
                  <a:pt x="428625" y="64287"/>
                </a:lnTo>
                <a:lnTo>
                  <a:pt x="426943" y="55940"/>
                </a:lnTo>
                <a:lnTo>
                  <a:pt x="422355" y="49131"/>
                </a:lnTo>
                <a:lnTo>
                  <a:pt x="415546" y="44543"/>
                </a:lnTo>
                <a:lnTo>
                  <a:pt x="407200" y="42862"/>
                </a:lnTo>
                <a:close/>
              </a:path>
              <a:path w="428625" h="259714">
                <a:moveTo>
                  <a:pt x="254762" y="0"/>
                </a:moveTo>
                <a:lnTo>
                  <a:pt x="208611" y="13421"/>
                </a:lnTo>
                <a:lnTo>
                  <a:pt x="142582" y="73672"/>
                </a:lnTo>
                <a:lnTo>
                  <a:pt x="128595" y="106587"/>
                </a:lnTo>
                <a:lnTo>
                  <a:pt x="128520" y="106980"/>
                </a:lnTo>
                <a:lnTo>
                  <a:pt x="132431" y="124666"/>
                </a:lnTo>
                <a:lnTo>
                  <a:pt x="143586" y="139839"/>
                </a:lnTo>
                <a:lnTo>
                  <a:pt x="157913" y="148416"/>
                </a:lnTo>
                <a:lnTo>
                  <a:pt x="173851" y="151169"/>
                </a:lnTo>
                <a:lnTo>
                  <a:pt x="189725" y="148124"/>
                </a:lnTo>
                <a:lnTo>
                  <a:pt x="203860" y="139306"/>
                </a:lnTo>
                <a:lnTo>
                  <a:pt x="214278" y="129709"/>
                </a:lnTo>
                <a:lnTo>
                  <a:pt x="173642" y="129709"/>
                </a:lnTo>
                <a:lnTo>
                  <a:pt x="165312" y="128261"/>
                </a:lnTo>
                <a:lnTo>
                  <a:pt x="157848" y="123761"/>
                </a:lnTo>
                <a:lnTo>
                  <a:pt x="152012" y="115822"/>
                </a:lnTo>
                <a:lnTo>
                  <a:pt x="150062" y="106980"/>
                </a:lnTo>
                <a:lnTo>
                  <a:pt x="149975" y="106587"/>
                </a:lnTo>
                <a:lnTo>
                  <a:pt x="151742" y="97301"/>
                </a:lnTo>
                <a:lnTo>
                  <a:pt x="157314" y="89204"/>
                </a:lnTo>
                <a:lnTo>
                  <a:pt x="210422" y="39039"/>
                </a:lnTo>
                <a:lnTo>
                  <a:pt x="220148" y="31486"/>
                </a:lnTo>
                <a:lnTo>
                  <a:pt x="230727" y="26091"/>
                </a:lnTo>
                <a:lnTo>
                  <a:pt x="230565" y="26091"/>
                </a:lnTo>
                <a:lnTo>
                  <a:pt x="242581" y="22584"/>
                </a:lnTo>
                <a:lnTo>
                  <a:pt x="254762" y="21424"/>
                </a:lnTo>
                <a:lnTo>
                  <a:pt x="311532" y="21424"/>
                </a:lnTo>
                <a:lnTo>
                  <a:pt x="310019" y="20154"/>
                </a:lnTo>
                <a:lnTo>
                  <a:pt x="297704" y="11497"/>
                </a:lnTo>
                <a:lnTo>
                  <a:pt x="284176" y="5181"/>
                </a:lnTo>
                <a:lnTo>
                  <a:pt x="269755" y="1313"/>
                </a:lnTo>
                <a:lnTo>
                  <a:pt x="254762" y="0"/>
                </a:lnTo>
                <a:close/>
              </a:path>
              <a:path w="428625" h="259714">
                <a:moveTo>
                  <a:pt x="244652" y="72466"/>
                </a:moveTo>
                <a:lnTo>
                  <a:pt x="189331" y="123494"/>
                </a:lnTo>
                <a:lnTo>
                  <a:pt x="181945" y="128117"/>
                </a:lnTo>
                <a:lnTo>
                  <a:pt x="173642" y="129709"/>
                </a:lnTo>
                <a:lnTo>
                  <a:pt x="214278" y="129709"/>
                </a:lnTo>
                <a:lnTo>
                  <a:pt x="233667" y="111848"/>
                </a:lnTo>
                <a:lnTo>
                  <a:pt x="264007" y="111848"/>
                </a:lnTo>
                <a:lnTo>
                  <a:pt x="249459" y="97301"/>
                </a:lnTo>
                <a:lnTo>
                  <a:pt x="259181" y="88201"/>
                </a:lnTo>
                <a:lnTo>
                  <a:pt x="259448" y="81432"/>
                </a:lnTo>
                <a:lnTo>
                  <a:pt x="251409" y="72732"/>
                </a:lnTo>
                <a:lnTo>
                  <a:pt x="244652" y="72466"/>
                </a:lnTo>
                <a:close/>
              </a:path>
              <a:path w="428625" h="259714">
                <a:moveTo>
                  <a:pt x="311532" y="21424"/>
                </a:moveTo>
                <a:lnTo>
                  <a:pt x="254762" y="21424"/>
                </a:lnTo>
                <a:lnTo>
                  <a:pt x="266023" y="22415"/>
                </a:lnTo>
                <a:lnTo>
                  <a:pt x="276845" y="25326"/>
                </a:lnTo>
                <a:lnTo>
                  <a:pt x="286989" y="30072"/>
                </a:lnTo>
                <a:lnTo>
                  <a:pt x="296214" y="36563"/>
                </a:lnTo>
                <a:lnTo>
                  <a:pt x="327901" y="63220"/>
                </a:lnTo>
                <a:lnTo>
                  <a:pt x="330154" y="64160"/>
                </a:lnTo>
                <a:lnTo>
                  <a:pt x="330776" y="64160"/>
                </a:lnTo>
                <a:lnTo>
                  <a:pt x="332117" y="64287"/>
                </a:lnTo>
                <a:lnTo>
                  <a:pt x="332117" y="38709"/>
                </a:lnTo>
                <a:lnTo>
                  <a:pt x="311532" y="21424"/>
                </a:lnTo>
                <a:close/>
              </a:path>
              <a:path w="428625" h="259714">
                <a:moveTo>
                  <a:pt x="182562" y="0"/>
                </a:moveTo>
                <a:lnTo>
                  <a:pt x="176733" y="0"/>
                </a:lnTo>
                <a:lnTo>
                  <a:pt x="159226" y="1543"/>
                </a:lnTo>
                <a:lnTo>
                  <a:pt x="159685" y="1543"/>
                </a:lnTo>
                <a:lnTo>
                  <a:pt x="143721" y="5835"/>
                </a:lnTo>
                <a:lnTo>
                  <a:pt x="128536" y="12912"/>
                </a:lnTo>
                <a:lnTo>
                  <a:pt x="114698" y="22584"/>
                </a:lnTo>
                <a:lnTo>
                  <a:pt x="96443" y="37973"/>
                </a:lnTo>
                <a:lnTo>
                  <a:pt x="96443" y="64160"/>
                </a:lnTo>
                <a:lnTo>
                  <a:pt x="98247" y="63817"/>
                </a:lnTo>
                <a:lnTo>
                  <a:pt x="99987" y="63017"/>
                </a:lnTo>
                <a:lnTo>
                  <a:pt x="101396" y="61810"/>
                </a:lnTo>
                <a:lnTo>
                  <a:pt x="128524" y="39039"/>
                </a:lnTo>
                <a:lnTo>
                  <a:pt x="135477" y="33847"/>
                </a:lnTo>
                <a:lnTo>
                  <a:pt x="142928" y="29524"/>
                </a:lnTo>
                <a:lnTo>
                  <a:pt x="150794" y="26091"/>
                </a:lnTo>
                <a:lnTo>
                  <a:pt x="158991" y="23571"/>
                </a:lnTo>
                <a:lnTo>
                  <a:pt x="182562" y="0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873625" y="3163887"/>
            <a:ext cx="2754630" cy="14744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Reliable</a:t>
            </a:r>
            <a:r>
              <a:rPr sz="1650" spc="2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Partner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2700"/>
              </a:lnSpc>
              <a:spcBef>
                <a:spcPts val="79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are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committed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providing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our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clients</a:t>
            </a:r>
            <a:r>
              <a:rPr sz="1350" spc="-10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with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reliable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9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trustworthy service,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building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strong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relationships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based</a:t>
            </a:r>
            <a:r>
              <a:rPr sz="1350" spc="-16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on</a:t>
            </a:r>
            <a:r>
              <a:rPr sz="1350" spc="-15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mutual</a:t>
            </a:r>
            <a:r>
              <a:rPr sz="1350" spc="-15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respect.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92826" y="2624137"/>
            <a:ext cx="426084" cy="381000"/>
          </a:xfrm>
          <a:custGeom>
            <a:avLst/>
            <a:gdLst/>
            <a:ahLst/>
            <a:cxnLst/>
            <a:rect l="l" t="t" r="r" b="b"/>
            <a:pathLst>
              <a:path w="426084" h="381000">
                <a:moveTo>
                  <a:pt x="302852" y="357187"/>
                </a:moveTo>
                <a:lnTo>
                  <a:pt x="123071" y="357187"/>
                </a:lnTo>
                <a:lnTo>
                  <a:pt x="117711" y="362546"/>
                </a:lnTo>
                <a:lnTo>
                  <a:pt x="117711" y="375640"/>
                </a:lnTo>
                <a:lnTo>
                  <a:pt x="123071" y="381000"/>
                </a:lnTo>
                <a:lnTo>
                  <a:pt x="302852" y="381000"/>
                </a:lnTo>
                <a:lnTo>
                  <a:pt x="308211" y="375640"/>
                </a:lnTo>
                <a:lnTo>
                  <a:pt x="308211" y="362546"/>
                </a:lnTo>
                <a:lnTo>
                  <a:pt x="302852" y="357187"/>
                </a:lnTo>
                <a:close/>
              </a:path>
              <a:path w="426084" h="381000">
                <a:moveTo>
                  <a:pt x="226880" y="282994"/>
                </a:moveTo>
                <a:lnTo>
                  <a:pt x="199273" y="282994"/>
                </a:lnTo>
                <a:lnTo>
                  <a:pt x="200388" y="283362"/>
                </a:lnTo>
                <a:lnTo>
                  <a:pt x="201398" y="283591"/>
                </a:lnTo>
                <a:lnTo>
                  <a:pt x="201061" y="283591"/>
                </a:lnTo>
                <a:lnTo>
                  <a:pt x="201061" y="357187"/>
                </a:lnTo>
                <a:lnTo>
                  <a:pt x="224874" y="357187"/>
                </a:lnTo>
                <a:lnTo>
                  <a:pt x="224874" y="283591"/>
                </a:lnTo>
                <a:lnTo>
                  <a:pt x="225534" y="283362"/>
                </a:lnTo>
                <a:lnTo>
                  <a:pt x="226207" y="283222"/>
                </a:lnTo>
                <a:lnTo>
                  <a:pt x="226880" y="282994"/>
                </a:lnTo>
                <a:close/>
              </a:path>
              <a:path w="426084" h="381000">
                <a:moveTo>
                  <a:pt x="296311" y="0"/>
                </a:moveTo>
                <a:lnTo>
                  <a:pt x="129624" y="0"/>
                </a:lnTo>
                <a:lnTo>
                  <a:pt x="115721" y="2841"/>
                </a:lnTo>
                <a:lnTo>
                  <a:pt x="104421" y="10564"/>
                </a:lnTo>
                <a:lnTo>
                  <a:pt x="96959" y="21972"/>
                </a:lnTo>
                <a:lnTo>
                  <a:pt x="94572" y="35864"/>
                </a:lnTo>
                <a:lnTo>
                  <a:pt x="94864" y="43751"/>
                </a:lnTo>
                <a:lnTo>
                  <a:pt x="95092" y="47625"/>
                </a:lnTo>
                <a:lnTo>
                  <a:pt x="34374" y="47625"/>
                </a:lnTo>
                <a:lnTo>
                  <a:pt x="1661" y="70042"/>
                </a:lnTo>
                <a:lnTo>
                  <a:pt x="0" y="84683"/>
                </a:lnTo>
                <a:lnTo>
                  <a:pt x="10346" y="130105"/>
                </a:lnTo>
                <a:lnTo>
                  <a:pt x="30724" y="172900"/>
                </a:lnTo>
                <a:lnTo>
                  <a:pt x="57629" y="206938"/>
                </a:lnTo>
                <a:lnTo>
                  <a:pt x="87985" y="233438"/>
                </a:lnTo>
                <a:lnTo>
                  <a:pt x="150170" y="268293"/>
                </a:lnTo>
                <a:lnTo>
                  <a:pt x="199282" y="283222"/>
                </a:lnTo>
                <a:lnTo>
                  <a:pt x="198940" y="283222"/>
                </a:lnTo>
                <a:lnTo>
                  <a:pt x="199017" y="282994"/>
                </a:lnTo>
                <a:lnTo>
                  <a:pt x="227900" y="282994"/>
                </a:lnTo>
                <a:lnTo>
                  <a:pt x="248570" y="277987"/>
                </a:lnTo>
                <a:lnTo>
                  <a:pt x="275886" y="268293"/>
                </a:lnTo>
                <a:lnTo>
                  <a:pt x="289470" y="261785"/>
                </a:lnTo>
                <a:lnTo>
                  <a:pt x="211996" y="261785"/>
                </a:lnTo>
                <a:lnTo>
                  <a:pt x="210434" y="261569"/>
                </a:lnTo>
                <a:lnTo>
                  <a:pt x="176914" y="240499"/>
                </a:lnTo>
                <a:lnTo>
                  <a:pt x="146134" y="240499"/>
                </a:lnTo>
                <a:lnTo>
                  <a:pt x="102090" y="214236"/>
                </a:lnTo>
                <a:lnTo>
                  <a:pt x="51090" y="160740"/>
                </a:lnTo>
                <a:lnTo>
                  <a:pt x="33353" y="124796"/>
                </a:lnTo>
                <a:lnTo>
                  <a:pt x="23655" y="82080"/>
                </a:lnTo>
                <a:lnTo>
                  <a:pt x="23058" y="76873"/>
                </a:lnTo>
                <a:lnTo>
                  <a:pt x="27452" y="71437"/>
                </a:lnTo>
                <a:lnTo>
                  <a:pt x="121829" y="71437"/>
                </a:lnTo>
                <a:lnTo>
                  <a:pt x="118468" y="35864"/>
                </a:lnTo>
                <a:lnTo>
                  <a:pt x="118384" y="34975"/>
                </a:lnTo>
                <a:lnTo>
                  <a:pt x="118159" y="29248"/>
                </a:lnTo>
                <a:lnTo>
                  <a:pt x="122994" y="23812"/>
                </a:lnTo>
                <a:lnTo>
                  <a:pt x="329280" y="23812"/>
                </a:lnTo>
                <a:lnTo>
                  <a:pt x="328964" y="21972"/>
                </a:lnTo>
                <a:lnTo>
                  <a:pt x="321503" y="10564"/>
                </a:lnTo>
                <a:lnTo>
                  <a:pt x="310207" y="2841"/>
                </a:lnTo>
                <a:lnTo>
                  <a:pt x="296311" y="0"/>
                </a:lnTo>
                <a:close/>
              </a:path>
              <a:path w="426084" h="381000">
                <a:moveTo>
                  <a:pt x="227900" y="282994"/>
                </a:moveTo>
                <a:lnTo>
                  <a:pt x="226880" y="282994"/>
                </a:lnTo>
                <a:lnTo>
                  <a:pt x="226957" y="283222"/>
                </a:lnTo>
                <a:lnTo>
                  <a:pt x="227900" y="282994"/>
                </a:lnTo>
                <a:close/>
              </a:path>
              <a:path w="426084" h="381000">
                <a:moveTo>
                  <a:pt x="329280" y="23812"/>
                </a:moveTo>
                <a:lnTo>
                  <a:pt x="303004" y="23812"/>
                </a:lnTo>
                <a:lnTo>
                  <a:pt x="307767" y="29248"/>
                </a:lnTo>
                <a:lnTo>
                  <a:pt x="307538" y="34975"/>
                </a:lnTo>
                <a:lnTo>
                  <a:pt x="300010" y="114638"/>
                </a:lnTo>
                <a:lnTo>
                  <a:pt x="286200" y="172900"/>
                </a:lnTo>
                <a:lnTo>
                  <a:pt x="268903" y="213080"/>
                </a:lnTo>
                <a:lnTo>
                  <a:pt x="242458" y="246785"/>
                </a:lnTo>
                <a:lnTo>
                  <a:pt x="217889" y="260972"/>
                </a:lnTo>
                <a:lnTo>
                  <a:pt x="217742" y="260972"/>
                </a:lnTo>
                <a:lnTo>
                  <a:pt x="214938" y="261569"/>
                </a:lnTo>
                <a:lnTo>
                  <a:pt x="213774" y="261785"/>
                </a:lnTo>
                <a:lnTo>
                  <a:pt x="289470" y="261785"/>
                </a:lnTo>
                <a:lnTo>
                  <a:pt x="306513" y="253619"/>
                </a:lnTo>
                <a:lnTo>
                  <a:pt x="327019" y="240499"/>
                </a:lnTo>
                <a:lnTo>
                  <a:pt x="279789" y="240499"/>
                </a:lnTo>
                <a:lnTo>
                  <a:pt x="295661" y="213314"/>
                </a:lnTo>
                <a:lnTo>
                  <a:pt x="309934" y="176957"/>
                </a:lnTo>
                <a:lnTo>
                  <a:pt x="321485" y="130105"/>
                </a:lnTo>
                <a:lnTo>
                  <a:pt x="329192" y="71437"/>
                </a:lnTo>
                <a:lnTo>
                  <a:pt x="424418" y="71437"/>
                </a:lnTo>
                <a:lnTo>
                  <a:pt x="424258" y="70042"/>
                </a:lnTo>
                <a:lnTo>
                  <a:pt x="416866" y="58286"/>
                </a:lnTo>
                <a:lnTo>
                  <a:pt x="405416" y="50465"/>
                </a:lnTo>
                <a:lnTo>
                  <a:pt x="391561" y="47625"/>
                </a:lnTo>
                <a:lnTo>
                  <a:pt x="330830" y="47625"/>
                </a:lnTo>
                <a:lnTo>
                  <a:pt x="331058" y="43751"/>
                </a:lnTo>
                <a:lnTo>
                  <a:pt x="331351" y="35864"/>
                </a:lnTo>
                <a:lnTo>
                  <a:pt x="329280" y="23812"/>
                </a:lnTo>
                <a:close/>
              </a:path>
              <a:path w="426084" h="381000">
                <a:moveTo>
                  <a:pt x="121829" y="71437"/>
                </a:moveTo>
                <a:lnTo>
                  <a:pt x="96731" y="71437"/>
                </a:lnTo>
                <a:lnTo>
                  <a:pt x="104470" y="130105"/>
                </a:lnTo>
                <a:lnTo>
                  <a:pt x="116017" y="176957"/>
                </a:lnTo>
                <a:lnTo>
                  <a:pt x="130181" y="213080"/>
                </a:lnTo>
                <a:lnTo>
                  <a:pt x="130272" y="213314"/>
                </a:lnTo>
                <a:lnTo>
                  <a:pt x="146134" y="240499"/>
                </a:lnTo>
                <a:lnTo>
                  <a:pt x="176914" y="240499"/>
                </a:lnTo>
                <a:lnTo>
                  <a:pt x="174861" y="238493"/>
                </a:lnTo>
                <a:lnTo>
                  <a:pt x="156955" y="213080"/>
                </a:lnTo>
                <a:lnTo>
                  <a:pt x="139703" y="172900"/>
                </a:lnTo>
                <a:lnTo>
                  <a:pt x="125910" y="114638"/>
                </a:lnTo>
                <a:lnTo>
                  <a:pt x="121829" y="71437"/>
                </a:lnTo>
                <a:close/>
              </a:path>
              <a:path w="426084" h="381000">
                <a:moveTo>
                  <a:pt x="424418" y="71437"/>
                </a:moveTo>
                <a:lnTo>
                  <a:pt x="398470" y="71437"/>
                </a:lnTo>
                <a:lnTo>
                  <a:pt x="402864" y="76873"/>
                </a:lnTo>
                <a:lnTo>
                  <a:pt x="402267" y="82080"/>
                </a:lnTo>
                <a:lnTo>
                  <a:pt x="392569" y="124796"/>
                </a:lnTo>
                <a:lnTo>
                  <a:pt x="374832" y="160740"/>
                </a:lnTo>
                <a:lnTo>
                  <a:pt x="323832" y="214236"/>
                </a:lnTo>
                <a:lnTo>
                  <a:pt x="290648" y="235069"/>
                </a:lnTo>
                <a:lnTo>
                  <a:pt x="279789" y="240499"/>
                </a:lnTo>
                <a:lnTo>
                  <a:pt x="327019" y="240499"/>
                </a:lnTo>
                <a:lnTo>
                  <a:pt x="368374" y="206938"/>
                </a:lnTo>
                <a:lnTo>
                  <a:pt x="394862" y="173653"/>
                </a:lnTo>
                <a:lnTo>
                  <a:pt x="414918" y="133072"/>
                </a:lnTo>
                <a:lnTo>
                  <a:pt x="425940" y="84683"/>
                </a:lnTo>
                <a:lnTo>
                  <a:pt x="424418" y="71437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74012" y="3163887"/>
            <a:ext cx="2789555" cy="14744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Exceptional</a:t>
            </a:r>
            <a:r>
              <a:rPr sz="1650" spc="125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Quality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2700"/>
              </a:lnSpc>
              <a:spcBef>
                <a:spcPts val="79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strive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for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excellence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in</a:t>
            </a:r>
            <a:r>
              <a:rPr sz="1350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every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aspect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our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work,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delivering</a:t>
            </a:r>
            <a:r>
              <a:rPr sz="1350" spc="-14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high-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quality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steel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structures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that</a:t>
            </a:r>
            <a:r>
              <a:rPr sz="1350" spc="-8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meet</a:t>
            </a:r>
            <a:r>
              <a:rPr sz="1350" spc="-9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the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highest</a:t>
            </a:r>
            <a:r>
              <a:rPr sz="1350" spc="-16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standards.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86668" y="5182234"/>
            <a:ext cx="428625" cy="427990"/>
          </a:xfrm>
          <a:custGeom>
            <a:avLst/>
            <a:gdLst/>
            <a:ahLst/>
            <a:cxnLst/>
            <a:rect l="l" t="t" r="r" b="b"/>
            <a:pathLst>
              <a:path w="428625" h="427989">
                <a:moveTo>
                  <a:pt x="227990" y="0"/>
                </a:moveTo>
                <a:lnTo>
                  <a:pt x="199948" y="0"/>
                </a:lnTo>
                <a:lnTo>
                  <a:pt x="185978" y="1270"/>
                </a:lnTo>
                <a:lnTo>
                  <a:pt x="165277" y="5080"/>
                </a:lnTo>
                <a:lnTo>
                  <a:pt x="158470" y="7620"/>
                </a:lnTo>
                <a:lnTo>
                  <a:pt x="145046" y="11430"/>
                </a:lnTo>
                <a:lnTo>
                  <a:pt x="119126" y="21590"/>
                </a:lnTo>
                <a:lnTo>
                  <a:pt x="106756" y="29210"/>
                </a:lnTo>
                <a:lnTo>
                  <a:pt x="100736" y="31750"/>
                </a:lnTo>
                <a:lnTo>
                  <a:pt x="89065" y="40640"/>
                </a:lnTo>
                <a:lnTo>
                  <a:pt x="83439" y="44450"/>
                </a:lnTo>
                <a:lnTo>
                  <a:pt x="72580" y="53340"/>
                </a:lnTo>
                <a:lnTo>
                  <a:pt x="67386" y="58420"/>
                </a:lnTo>
                <a:lnTo>
                  <a:pt x="57467" y="67310"/>
                </a:lnTo>
                <a:lnTo>
                  <a:pt x="52755" y="72390"/>
                </a:lnTo>
                <a:lnTo>
                  <a:pt x="43853" y="83820"/>
                </a:lnTo>
                <a:lnTo>
                  <a:pt x="39674" y="88900"/>
                </a:lnTo>
                <a:lnTo>
                  <a:pt x="31877" y="101600"/>
                </a:lnTo>
                <a:lnTo>
                  <a:pt x="13284" y="138430"/>
                </a:lnTo>
                <a:lnTo>
                  <a:pt x="2400" y="179070"/>
                </a:lnTo>
                <a:lnTo>
                  <a:pt x="0" y="200660"/>
                </a:lnTo>
                <a:lnTo>
                  <a:pt x="0" y="228600"/>
                </a:lnTo>
                <a:lnTo>
                  <a:pt x="1258" y="241300"/>
                </a:lnTo>
                <a:lnTo>
                  <a:pt x="1384" y="242570"/>
                </a:lnTo>
                <a:lnTo>
                  <a:pt x="10922" y="283210"/>
                </a:lnTo>
                <a:lnTo>
                  <a:pt x="28270" y="321310"/>
                </a:lnTo>
                <a:lnTo>
                  <a:pt x="39674" y="339090"/>
                </a:lnTo>
                <a:lnTo>
                  <a:pt x="43853" y="345440"/>
                </a:lnTo>
                <a:lnTo>
                  <a:pt x="72580" y="375920"/>
                </a:lnTo>
                <a:lnTo>
                  <a:pt x="106756" y="400050"/>
                </a:lnTo>
                <a:lnTo>
                  <a:pt x="119126" y="406400"/>
                </a:lnTo>
                <a:lnTo>
                  <a:pt x="125476" y="410210"/>
                </a:lnTo>
                <a:lnTo>
                  <a:pt x="145046" y="417830"/>
                </a:lnTo>
                <a:lnTo>
                  <a:pt x="158470" y="421640"/>
                </a:lnTo>
                <a:lnTo>
                  <a:pt x="185978" y="426720"/>
                </a:lnTo>
                <a:lnTo>
                  <a:pt x="199948" y="427990"/>
                </a:lnTo>
                <a:lnTo>
                  <a:pt x="227990" y="427990"/>
                </a:lnTo>
                <a:lnTo>
                  <a:pt x="269468" y="421640"/>
                </a:lnTo>
                <a:lnTo>
                  <a:pt x="308813" y="406400"/>
                </a:lnTo>
                <a:lnTo>
                  <a:pt x="318709" y="401320"/>
                </a:lnTo>
                <a:lnTo>
                  <a:pt x="195586" y="401320"/>
                </a:lnTo>
                <a:lnTo>
                  <a:pt x="177393" y="398780"/>
                </a:lnTo>
                <a:lnTo>
                  <a:pt x="150806" y="391160"/>
                </a:lnTo>
                <a:lnTo>
                  <a:pt x="133787" y="383540"/>
                </a:lnTo>
                <a:lnTo>
                  <a:pt x="125572" y="379730"/>
                </a:lnTo>
                <a:lnTo>
                  <a:pt x="117570" y="374650"/>
                </a:lnTo>
                <a:lnTo>
                  <a:pt x="109778" y="370840"/>
                </a:lnTo>
                <a:lnTo>
                  <a:pt x="102251" y="364490"/>
                </a:lnTo>
                <a:lnTo>
                  <a:pt x="95007" y="359410"/>
                </a:lnTo>
                <a:lnTo>
                  <a:pt x="88045" y="353060"/>
                </a:lnTo>
                <a:lnTo>
                  <a:pt x="81368" y="346710"/>
                </a:lnTo>
                <a:lnTo>
                  <a:pt x="75010" y="340360"/>
                </a:lnTo>
                <a:lnTo>
                  <a:pt x="69005" y="332740"/>
                </a:lnTo>
                <a:lnTo>
                  <a:pt x="63352" y="326390"/>
                </a:lnTo>
                <a:lnTo>
                  <a:pt x="58051" y="318770"/>
                </a:lnTo>
                <a:lnTo>
                  <a:pt x="53117" y="311150"/>
                </a:lnTo>
                <a:lnTo>
                  <a:pt x="48583" y="302260"/>
                </a:lnTo>
                <a:lnTo>
                  <a:pt x="44450" y="294640"/>
                </a:lnTo>
                <a:lnTo>
                  <a:pt x="40716" y="285750"/>
                </a:lnTo>
                <a:lnTo>
                  <a:pt x="37404" y="276860"/>
                </a:lnTo>
                <a:lnTo>
                  <a:pt x="34520" y="269240"/>
                </a:lnTo>
                <a:lnTo>
                  <a:pt x="26667" y="223520"/>
                </a:lnTo>
                <a:lnTo>
                  <a:pt x="26602" y="220980"/>
                </a:lnTo>
                <a:lnTo>
                  <a:pt x="26538" y="218440"/>
                </a:lnTo>
                <a:lnTo>
                  <a:pt x="26441" y="214630"/>
                </a:lnTo>
                <a:lnTo>
                  <a:pt x="26610" y="207010"/>
                </a:lnTo>
                <a:lnTo>
                  <a:pt x="26667" y="204470"/>
                </a:lnTo>
                <a:lnTo>
                  <a:pt x="34520" y="160020"/>
                </a:lnTo>
                <a:lnTo>
                  <a:pt x="44450" y="134620"/>
                </a:lnTo>
                <a:lnTo>
                  <a:pt x="48583" y="125730"/>
                </a:lnTo>
                <a:lnTo>
                  <a:pt x="75010" y="88900"/>
                </a:lnTo>
                <a:lnTo>
                  <a:pt x="81368" y="81280"/>
                </a:lnTo>
                <a:lnTo>
                  <a:pt x="88045" y="74930"/>
                </a:lnTo>
                <a:lnTo>
                  <a:pt x="95007" y="69850"/>
                </a:lnTo>
                <a:lnTo>
                  <a:pt x="102251" y="63500"/>
                </a:lnTo>
                <a:lnTo>
                  <a:pt x="109778" y="58420"/>
                </a:lnTo>
                <a:lnTo>
                  <a:pt x="117570" y="53340"/>
                </a:lnTo>
                <a:lnTo>
                  <a:pt x="125572" y="49530"/>
                </a:lnTo>
                <a:lnTo>
                  <a:pt x="133787" y="44450"/>
                </a:lnTo>
                <a:lnTo>
                  <a:pt x="142214" y="40640"/>
                </a:lnTo>
                <a:lnTo>
                  <a:pt x="150806" y="38100"/>
                </a:lnTo>
                <a:lnTo>
                  <a:pt x="159532" y="34290"/>
                </a:lnTo>
                <a:lnTo>
                  <a:pt x="168394" y="33020"/>
                </a:lnTo>
                <a:lnTo>
                  <a:pt x="177393" y="30480"/>
                </a:lnTo>
                <a:lnTo>
                  <a:pt x="204754" y="26670"/>
                </a:lnTo>
                <a:lnTo>
                  <a:pt x="317059" y="26670"/>
                </a:lnTo>
                <a:lnTo>
                  <a:pt x="308813" y="21590"/>
                </a:lnTo>
                <a:lnTo>
                  <a:pt x="282892" y="11430"/>
                </a:lnTo>
                <a:lnTo>
                  <a:pt x="269468" y="7620"/>
                </a:lnTo>
                <a:lnTo>
                  <a:pt x="262661" y="5080"/>
                </a:lnTo>
                <a:lnTo>
                  <a:pt x="241960" y="1270"/>
                </a:lnTo>
                <a:lnTo>
                  <a:pt x="227990" y="0"/>
                </a:lnTo>
                <a:close/>
              </a:path>
              <a:path w="428625" h="427989">
                <a:moveTo>
                  <a:pt x="317059" y="26670"/>
                </a:moveTo>
                <a:lnTo>
                  <a:pt x="223185" y="26670"/>
                </a:lnTo>
                <a:lnTo>
                  <a:pt x="250545" y="30480"/>
                </a:lnTo>
                <a:lnTo>
                  <a:pt x="259544" y="33020"/>
                </a:lnTo>
                <a:lnTo>
                  <a:pt x="268406" y="34290"/>
                </a:lnTo>
                <a:lnTo>
                  <a:pt x="277132" y="38100"/>
                </a:lnTo>
                <a:lnTo>
                  <a:pt x="285724" y="40640"/>
                </a:lnTo>
                <a:lnTo>
                  <a:pt x="294152" y="44450"/>
                </a:lnTo>
                <a:lnTo>
                  <a:pt x="302366" y="49530"/>
                </a:lnTo>
                <a:lnTo>
                  <a:pt x="310368" y="53340"/>
                </a:lnTo>
                <a:lnTo>
                  <a:pt x="318160" y="58420"/>
                </a:lnTo>
                <a:lnTo>
                  <a:pt x="325687" y="63500"/>
                </a:lnTo>
                <a:lnTo>
                  <a:pt x="332932" y="69850"/>
                </a:lnTo>
                <a:lnTo>
                  <a:pt x="339893" y="74930"/>
                </a:lnTo>
                <a:lnTo>
                  <a:pt x="346570" y="81280"/>
                </a:lnTo>
                <a:lnTo>
                  <a:pt x="352928" y="88900"/>
                </a:lnTo>
                <a:lnTo>
                  <a:pt x="358933" y="95250"/>
                </a:lnTo>
                <a:lnTo>
                  <a:pt x="383489" y="134620"/>
                </a:lnTo>
                <a:lnTo>
                  <a:pt x="387223" y="142240"/>
                </a:lnTo>
                <a:lnTo>
                  <a:pt x="399467" y="186690"/>
                </a:lnTo>
                <a:lnTo>
                  <a:pt x="401271" y="204470"/>
                </a:lnTo>
                <a:lnTo>
                  <a:pt x="401271" y="223520"/>
                </a:lnTo>
                <a:lnTo>
                  <a:pt x="393423" y="269240"/>
                </a:lnTo>
                <a:lnTo>
                  <a:pt x="390540" y="276860"/>
                </a:lnTo>
                <a:lnTo>
                  <a:pt x="387223" y="285750"/>
                </a:lnTo>
                <a:lnTo>
                  <a:pt x="383489" y="294640"/>
                </a:lnTo>
                <a:lnTo>
                  <a:pt x="379355" y="302260"/>
                </a:lnTo>
                <a:lnTo>
                  <a:pt x="374821" y="311150"/>
                </a:lnTo>
                <a:lnTo>
                  <a:pt x="369887" y="318770"/>
                </a:lnTo>
                <a:lnTo>
                  <a:pt x="364586" y="326390"/>
                </a:lnTo>
                <a:lnTo>
                  <a:pt x="358933" y="332740"/>
                </a:lnTo>
                <a:lnTo>
                  <a:pt x="352928" y="340360"/>
                </a:lnTo>
                <a:lnTo>
                  <a:pt x="346570" y="346710"/>
                </a:lnTo>
                <a:lnTo>
                  <a:pt x="339893" y="353060"/>
                </a:lnTo>
                <a:lnTo>
                  <a:pt x="332932" y="359410"/>
                </a:lnTo>
                <a:lnTo>
                  <a:pt x="325687" y="364490"/>
                </a:lnTo>
                <a:lnTo>
                  <a:pt x="318160" y="370840"/>
                </a:lnTo>
                <a:lnTo>
                  <a:pt x="310368" y="374650"/>
                </a:lnTo>
                <a:lnTo>
                  <a:pt x="302366" y="379730"/>
                </a:lnTo>
                <a:lnTo>
                  <a:pt x="294152" y="383540"/>
                </a:lnTo>
                <a:lnTo>
                  <a:pt x="277132" y="391160"/>
                </a:lnTo>
                <a:lnTo>
                  <a:pt x="250545" y="398780"/>
                </a:lnTo>
                <a:lnTo>
                  <a:pt x="232352" y="401320"/>
                </a:lnTo>
                <a:lnTo>
                  <a:pt x="318709" y="401320"/>
                </a:lnTo>
                <a:lnTo>
                  <a:pt x="355346" y="375920"/>
                </a:lnTo>
                <a:lnTo>
                  <a:pt x="384086" y="345440"/>
                </a:lnTo>
                <a:lnTo>
                  <a:pt x="388264" y="339090"/>
                </a:lnTo>
                <a:lnTo>
                  <a:pt x="396062" y="327660"/>
                </a:lnTo>
                <a:lnTo>
                  <a:pt x="414655" y="289560"/>
                </a:lnTo>
                <a:lnTo>
                  <a:pt x="425538" y="248920"/>
                </a:lnTo>
                <a:lnTo>
                  <a:pt x="428282" y="207010"/>
                </a:lnTo>
                <a:lnTo>
                  <a:pt x="427939" y="200660"/>
                </a:lnTo>
                <a:lnTo>
                  <a:pt x="421093" y="158750"/>
                </a:lnTo>
                <a:lnTo>
                  <a:pt x="406285" y="119380"/>
                </a:lnTo>
                <a:lnTo>
                  <a:pt x="396062" y="101600"/>
                </a:lnTo>
                <a:lnTo>
                  <a:pt x="388264" y="88900"/>
                </a:lnTo>
                <a:lnTo>
                  <a:pt x="384086" y="83820"/>
                </a:lnTo>
                <a:lnTo>
                  <a:pt x="375183" y="72390"/>
                </a:lnTo>
                <a:lnTo>
                  <a:pt x="370471" y="67310"/>
                </a:lnTo>
                <a:lnTo>
                  <a:pt x="360553" y="58420"/>
                </a:lnTo>
                <a:lnTo>
                  <a:pt x="355346" y="53340"/>
                </a:lnTo>
                <a:lnTo>
                  <a:pt x="344500" y="44450"/>
                </a:lnTo>
                <a:lnTo>
                  <a:pt x="338874" y="40640"/>
                </a:lnTo>
                <a:lnTo>
                  <a:pt x="327202" y="31750"/>
                </a:lnTo>
                <a:lnTo>
                  <a:pt x="321183" y="29210"/>
                </a:lnTo>
                <a:lnTo>
                  <a:pt x="317059" y="26670"/>
                </a:lnTo>
                <a:close/>
              </a:path>
              <a:path w="428625" h="427989">
                <a:moveTo>
                  <a:pt x="221335" y="80010"/>
                </a:moveTo>
                <a:lnTo>
                  <a:pt x="206603" y="80010"/>
                </a:lnTo>
                <a:lnTo>
                  <a:pt x="200571" y="86360"/>
                </a:lnTo>
                <a:lnTo>
                  <a:pt x="200571" y="218440"/>
                </a:lnTo>
                <a:lnTo>
                  <a:pt x="202831" y="223520"/>
                </a:lnTo>
                <a:lnTo>
                  <a:pt x="206514" y="226060"/>
                </a:lnTo>
                <a:lnTo>
                  <a:pt x="286880" y="279400"/>
                </a:lnTo>
                <a:lnTo>
                  <a:pt x="293077" y="283210"/>
                </a:lnTo>
                <a:lnTo>
                  <a:pt x="301371" y="281940"/>
                </a:lnTo>
                <a:lnTo>
                  <a:pt x="309575" y="269240"/>
                </a:lnTo>
                <a:lnTo>
                  <a:pt x="307898" y="260350"/>
                </a:lnTo>
                <a:lnTo>
                  <a:pt x="301790" y="256540"/>
                </a:lnTo>
                <a:lnTo>
                  <a:pt x="227368" y="207010"/>
                </a:lnTo>
                <a:lnTo>
                  <a:pt x="227368" y="86360"/>
                </a:lnTo>
                <a:lnTo>
                  <a:pt x="221335" y="80010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73625" y="5745162"/>
            <a:ext cx="2844800" cy="14744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Timely</a:t>
            </a:r>
            <a:r>
              <a:rPr sz="1650" spc="8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Completion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2700"/>
              </a:lnSpc>
              <a:spcBef>
                <a:spcPts val="790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understand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the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importance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of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meeting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deadlines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2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work</a:t>
            </a:r>
            <a:r>
              <a:rPr sz="1350" spc="-13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diligently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ensure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that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your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project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is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completed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on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time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within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budget.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991475" y="5245887"/>
            <a:ext cx="428625" cy="300355"/>
          </a:xfrm>
          <a:custGeom>
            <a:avLst/>
            <a:gdLst/>
            <a:ahLst/>
            <a:cxnLst/>
            <a:rect l="l" t="t" r="r" b="b"/>
            <a:pathLst>
              <a:path w="428625" h="300354">
                <a:moveTo>
                  <a:pt x="16611" y="42862"/>
                </a:moveTo>
                <a:lnTo>
                  <a:pt x="4826" y="42862"/>
                </a:lnTo>
                <a:lnTo>
                  <a:pt x="0" y="47688"/>
                </a:lnTo>
                <a:lnTo>
                  <a:pt x="0" y="225031"/>
                </a:lnTo>
                <a:lnTo>
                  <a:pt x="5890" y="254238"/>
                </a:lnTo>
                <a:lnTo>
                  <a:pt x="21958" y="278079"/>
                </a:lnTo>
                <a:lnTo>
                  <a:pt x="45798" y="294147"/>
                </a:lnTo>
                <a:lnTo>
                  <a:pt x="75006" y="300037"/>
                </a:lnTo>
                <a:lnTo>
                  <a:pt x="359511" y="300037"/>
                </a:lnTo>
                <a:lnTo>
                  <a:pt x="364337" y="295224"/>
                </a:lnTo>
                <a:lnTo>
                  <a:pt x="364337" y="283438"/>
                </a:lnTo>
                <a:lnTo>
                  <a:pt x="359511" y="278612"/>
                </a:lnTo>
                <a:lnTo>
                  <a:pt x="75006" y="278612"/>
                </a:lnTo>
                <a:lnTo>
                  <a:pt x="54147" y="274403"/>
                </a:lnTo>
                <a:lnTo>
                  <a:pt x="37120" y="262923"/>
                </a:lnTo>
                <a:lnTo>
                  <a:pt x="25644" y="245892"/>
                </a:lnTo>
                <a:lnTo>
                  <a:pt x="21437" y="225031"/>
                </a:lnTo>
                <a:lnTo>
                  <a:pt x="21437" y="47688"/>
                </a:lnTo>
                <a:lnTo>
                  <a:pt x="16611" y="42862"/>
                </a:lnTo>
                <a:close/>
              </a:path>
              <a:path w="428625" h="300354">
                <a:moveTo>
                  <a:pt x="385762" y="0"/>
                </a:moveTo>
                <a:lnTo>
                  <a:pt x="107162" y="0"/>
                </a:lnTo>
                <a:lnTo>
                  <a:pt x="90489" y="3373"/>
                </a:lnTo>
                <a:lnTo>
                  <a:pt x="76863" y="12568"/>
                </a:lnTo>
                <a:lnTo>
                  <a:pt x="67671" y="26194"/>
                </a:lnTo>
                <a:lnTo>
                  <a:pt x="64300" y="42862"/>
                </a:lnTo>
                <a:lnTo>
                  <a:pt x="64300" y="86271"/>
                </a:lnTo>
                <a:lnTo>
                  <a:pt x="69253" y="90881"/>
                </a:lnTo>
                <a:lnTo>
                  <a:pt x="74739" y="93167"/>
                </a:lnTo>
                <a:lnTo>
                  <a:pt x="81365" y="97189"/>
                </a:lnTo>
                <a:lnTo>
                  <a:pt x="86531" y="102885"/>
                </a:lnTo>
                <a:lnTo>
                  <a:pt x="89887" y="109901"/>
                </a:lnTo>
                <a:lnTo>
                  <a:pt x="91084" y="117881"/>
                </a:lnTo>
                <a:lnTo>
                  <a:pt x="89877" y="125855"/>
                </a:lnTo>
                <a:lnTo>
                  <a:pt x="86502" y="132870"/>
                </a:lnTo>
                <a:lnTo>
                  <a:pt x="81333" y="138566"/>
                </a:lnTo>
                <a:lnTo>
                  <a:pt x="74739" y="142582"/>
                </a:lnTo>
                <a:lnTo>
                  <a:pt x="69253" y="144868"/>
                </a:lnTo>
                <a:lnTo>
                  <a:pt x="64300" y="149491"/>
                </a:lnTo>
                <a:lnTo>
                  <a:pt x="64300" y="192887"/>
                </a:lnTo>
                <a:lnTo>
                  <a:pt x="67671" y="209555"/>
                </a:lnTo>
                <a:lnTo>
                  <a:pt x="76863" y="223181"/>
                </a:lnTo>
                <a:lnTo>
                  <a:pt x="90489" y="232376"/>
                </a:lnTo>
                <a:lnTo>
                  <a:pt x="107162" y="235750"/>
                </a:lnTo>
                <a:lnTo>
                  <a:pt x="385762" y="235750"/>
                </a:lnTo>
                <a:lnTo>
                  <a:pt x="402430" y="232376"/>
                </a:lnTo>
                <a:lnTo>
                  <a:pt x="416056" y="223181"/>
                </a:lnTo>
                <a:lnTo>
                  <a:pt x="422041" y="214312"/>
                </a:lnTo>
                <a:lnTo>
                  <a:pt x="107162" y="214312"/>
                </a:lnTo>
                <a:lnTo>
                  <a:pt x="98808" y="212631"/>
                </a:lnTo>
                <a:lnTo>
                  <a:pt x="91995" y="208043"/>
                </a:lnTo>
                <a:lnTo>
                  <a:pt x="87406" y="201234"/>
                </a:lnTo>
                <a:lnTo>
                  <a:pt x="85725" y="192887"/>
                </a:lnTo>
                <a:lnTo>
                  <a:pt x="85725" y="161074"/>
                </a:lnTo>
                <a:lnTo>
                  <a:pt x="96568" y="153684"/>
                </a:lnTo>
                <a:lnTo>
                  <a:pt x="105050" y="143644"/>
                </a:lnTo>
                <a:lnTo>
                  <a:pt x="110552" y="131522"/>
                </a:lnTo>
                <a:lnTo>
                  <a:pt x="112509" y="117881"/>
                </a:lnTo>
                <a:lnTo>
                  <a:pt x="110557" y="104242"/>
                </a:lnTo>
                <a:lnTo>
                  <a:pt x="105081" y="92130"/>
                </a:lnTo>
                <a:lnTo>
                  <a:pt x="96629" y="82093"/>
                </a:lnTo>
                <a:lnTo>
                  <a:pt x="85725" y="74676"/>
                </a:lnTo>
                <a:lnTo>
                  <a:pt x="85725" y="42862"/>
                </a:lnTo>
                <a:lnTo>
                  <a:pt x="87406" y="34516"/>
                </a:lnTo>
                <a:lnTo>
                  <a:pt x="91995" y="27706"/>
                </a:lnTo>
                <a:lnTo>
                  <a:pt x="98808" y="23118"/>
                </a:lnTo>
                <a:lnTo>
                  <a:pt x="107162" y="21437"/>
                </a:lnTo>
                <a:lnTo>
                  <a:pt x="422041" y="21437"/>
                </a:lnTo>
                <a:lnTo>
                  <a:pt x="416056" y="12568"/>
                </a:lnTo>
                <a:lnTo>
                  <a:pt x="402430" y="3373"/>
                </a:lnTo>
                <a:lnTo>
                  <a:pt x="385762" y="0"/>
                </a:lnTo>
                <a:close/>
              </a:path>
              <a:path w="428625" h="300354">
                <a:moveTo>
                  <a:pt x="422041" y="21437"/>
                </a:moveTo>
                <a:lnTo>
                  <a:pt x="385762" y="21437"/>
                </a:lnTo>
                <a:lnTo>
                  <a:pt x="394110" y="23118"/>
                </a:lnTo>
                <a:lnTo>
                  <a:pt x="400924" y="27706"/>
                </a:lnTo>
                <a:lnTo>
                  <a:pt x="405516" y="34516"/>
                </a:lnTo>
                <a:lnTo>
                  <a:pt x="407200" y="42862"/>
                </a:lnTo>
                <a:lnTo>
                  <a:pt x="407200" y="74676"/>
                </a:lnTo>
                <a:lnTo>
                  <a:pt x="396315" y="82093"/>
                </a:lnTo>
                <a:lnTo>
                  <a:pt x="387848" y="92130"/>
                </a:lnTo>
                <a:lnTo>
                  <a:pt x="382357" y="104242"/>
                </a:lnTo>
                <a:lnTo>
                  <a:pt x="380403" y="117881"/>
                </a:lnTo>
                <a:lnTo>
                  <a:pt x="382357" y="131522"/>
                </a:lnTo>
                <a:lnTo>
                  <a:pt x="387848" y="143644"/>
                </a:lnTo>
                <a:lnTo>
                  <a:pt x="396315" y="153684"/>
                </a:lnTo>
                <a:lnTo>
                  <a:pt x="407200" y="161074"/>
                </a:lnTo>
                <a:lnTo>
                  <a:pt x="407200" y="192887"/>
                </a:lnTo>
                <a:lnTo>
                  <a:pt x="405516" y="201234"/>
                </a:lnTo>
                <a:lnTo>
                  <a:pt x="400924" y="208043"/>
                </a:lnTo>
                <a:lnTo>
                  <a:pt x="394110" y="212631"/>
                </a:lnTo>
                <a:lnTo>
                  <a:pt x="385762" y="214312"/>
                </a:lnTo>
                <a:lnTo>
                  <a:pt x="422041" y="214312"/>
                </a:lnTo>
                <a:lnTo>
                  <a:pt x="425251" y="209555"/>
                </a:lnTo>
                <a:lnTo>
                  <a:pt x="428625" y="192887"/>
                </a:lnTo>
                <a:lnTo>
                  <a:pt x="428625" y="149491"/>
                </a:lnTo>
                <a:lnTo>
                  <a:pt x="423672" y="144868"/>
                </a:lnTo>
                <a:lnTo>
                  <a:pt x="418172" y="142582"/>
                </a:lnTo>
                <a:lnTo>
                  <a:pt x="411581" y="138566"/>
                </a:lnTo>
                <a:lnTo>
                  <a:pt x="406415" y="132870"/>
                </a:lnTo>
                <a:lnTo>
                  <a:pt x="403046" y="125855"/>
                </a:lnTo>
                <a:lnTo>
                  <a:pt x="401840" y="117881"/>
                </a:lnTo>
                <a:lnTo>
                  <a:pt x="403046" y="109901"/>
                </a:lnTo>
                <a:lnTo>
                  <a:pt x="406415" y="102885"/>
                </a:lnTo>
                <a:lnTo>
                  <a:pt x="411581" y="97189"/>
                </a:lnTo>
                <a:lnTo>
                  <a:pt x="418172" y="93167"/>
                </a:lnTo>
                <a:lnTo>
                  <a:pt x="423595" y="90881"/>
                </a:lnTo>
                <a:lnTo>
                  <a:pt x="428625" y="86271"/>
                </a:lnTo>
                <a:lnTo>
                  <a:pt x="428625" y="73990"/>
                </a:lnTo>
                <a:lnTo>
                  <a:pt x="410070" y="73990"/>
                </a:lnTo>
                <a:lnTo>
                  <a:pt x="409918" y="73812"/>
                </a:lnTo>
                <a:lnTo>
                  <a:pt x="409854" y="73228"/>
                </a:lnTo>
                <a:lnTo>
                  <a:pt x="428625" y="73228"/>
                </a:lnTo>
                <a:lnTo>
                  <a:pt x="428625" y="42862"/>
                </a:lnTo>
                <a:lnTo>
                  <a:pt x="425251" y="26194"/>
                </a:lnTo>
                <a:lnTo>
                  <a:pt x="422041" y="21437"/>
                </a:lnTo>
                <a:close/>
              </a:path>
              <a:path w="428625" h="300354">
                <a:moveTo>
                  <a:pt x="428625" y="73228"/>
                </a:moveTo>
                <a:lnTo>
                  <a:pt x="410273" y="73228"/>
                </a:lnTo>
                <a:lnTo>
                  <a:pt x="410771" y="73812"/>
                </a:lnTo>
                <a:lnTo>
                  <a:pt x="410337" y="73812"/>
                </a:lnTo>
                <a:lnTo>
                  <a:pt x="410200" y="73990"/>
                </a:lnTo>
                <a:lnTo>
                  <a:pt x="428625" y="73990"/>
                </a:lnTo>
                <a:lnTo>
                  <a:pt x="428625" y="73228"/>
                </a:lnTo>
                <a:close/>
              </a:path>
            </a:pathLst>
          </a:custGeom>
          <a:solidFill>
            <a:srgbClr val="6F6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974012" y="5745162"/>
            <a:ext cx="2819400" cy="1750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solidFill>
                  <a:srgbClr val="262424"/>
                </a:solidFill>
                <a:latin typeface="Georgia"/>
                <a:cs typeface="Georgia"/>
              </a:rPr>
              <a:t>Comprehensive</a:t>
            </a:r>
            <a:r>
              <a:rPr sz="1650" spc="170" dirty="0">
                <a:solidFill>
                  <a:srgbClr val="262424"/>
                </a:solidFill>
                <a:latin typeface="Georgia"/>
                <a:cs typeface="Georgia"/>
              </a:rPr>
              <a:t> </a:t>
            </a:r>
            <a:r>
              <a:rPr sz="1650" spc="-10" dirty="0">
                <a:solidFill>
                  <a:srgbClr val="262424"/>
                </a:solidFill>
                <a:latin typeface="Georgia"/>
                <a:cs typeface="Georgia"/>
              </a:rPr>
              <a:t>Services</a:t>
            </a:r>
            <a:endParaRPr sz="1650">
              <a:latin typeface="Georgia"/>
              <a:cs typeface="Georgia"/>
            </a:endParaRPr>
          </a:p>
          <a:p>
            <a:pPr marL="12700" marR="5080">
              <a:lnSpc>
                <a:spcPct val="133100"/>
              </a:lnSpc>
              <a:spcBef>
                <a:spcPts val="785"/>
              </a:spcBef>
            </a:pPr>
            <a:r>
              <a:rPr sz="1350" spc="60" dirty="0">
                <a:solidFill>
                  <a:srgbClr val="262424"/>
                </a:solidFill>
                <a:latin typeface="Tahoma"/>
                <a:cs typeface="Tahoma"/>
              </a:rPr>
              <a:t>We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offer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comprehensive</a:t>
            </a:r>
            <a:r>
              <a:rPr sz="1350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range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5" dirty="0">
                <a:solidFill>
                  <a:srgbClr val="262424"/>
                </a:solidFill>
                <a:latin typeface="Tahoma"/>
                <a:cs typeface="Tahoma"/>
              </a:rPr>
              <a:t>of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services,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from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design</a:t>
            </a:r>
            <a:r>
              <a:rPr sz="1350" spc="-12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engineering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to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fabrication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20" dirty="0">
                <a:solidFill>
                  <a:srgbClr val="262424"/>
                </a:solidFill>
                <a:latin typeface="Tahoma"/>
                <a:cs typeface="Tahoma"/>
              </a:rPr>
              <a:t>and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erection,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providing </a:t>
            </a:r>
            <a:r>
              <a:rPr sz="1350" spc="-35" dirty="0">
                <a:solidFill>
                  <a:srgbClr val="262424"/>
                </a:solidFill>
                <a:latin typeface="Tahoma"/>
                <a:cs typeface="Tahoma"/>
              </a:rPr>
              <a:t>a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one-stop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solution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for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your</a:t>
            </a:r>
            <a:r>
              <a:rPr sz="1350" spc="-1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steel </a:t>
            </a:r>
            <a:r>
              <a:rPr sz="1350" dirty="0">
                <a:solidFill>
                  <a:srgbClr val="262424"/>
                </a:solidFill>
                <a:latin typeface="Tahoma"/>
                <a:cs typeface="Tahoma"/>
              </a:rPr>
              <a:t>structure</a:t>
            </a:r>
            <a:r>
              <a:rPr sz="1350" spc="-10" dirty="0">
                <a:solidFill>
                  <a:srgbClr val="262424"/>
                </a:solidFill>
                <a:latin typeface="Tahoma"/>
                <a:cs typeface="Tahoma"/>
              </a:rPr>
              <a:t> needs.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0" y="850900"/>
            <a:ext cx="2828924" cy="10667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90800" y="4051300"/>
            <a:ext cx="8458200" cy="190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Contact</a:t>
            </a:r>
            <a:r>
              <a:rPr sz="1600" b="1" spc="1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262424"/>
                </a:solidFill>
                <a:latin typeface="Tahoma"/>
                <a:cs typeface="Tahoma"/>
              </a:rPr>
              <a:t>Us-</a:t>
            </a:r>
            <a:endParaRPr sz="1600" b="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Call-</a:t>
            </a:r>
            <a:r>
              <a:rPr sz="1600" spc="-10" dirty="0">
                <a:solidFill>
                  <a:srgbClr val="262424"/>
                </a:solidFill>
                <a:latin typeface="Tahoma"/>
                <a:cs typeface="Tahoma"/>
              </a:rPr>
              <a:t>+</a:t>
            </a:r>
            <a:r>
              <a:rPr sz="1600" b="1" spc="-10" dirty="0">
                <a:solidFill>
                  <a:srgbClr val="262424"/>
                </a:solidFill>
                <a:latin typeface="Tahoma"/>
                <a:cs typeface="Tahoma"/>
              </a:rPr>
              <a:t>971501922352</a:t>
            </a:r>
            <a:endParaRPr sz="1600" b="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Website-</a:t>
            </a:r>
            <a:r>
              <a:rPr sz="1600" b="1" u="sng" spc="-60" dirty="0">
                <a:solidFill>
                  <a:srgbClr val="6F6F5D"/>
                </a:solidFill>
                <a:uFill>
                  <a:solidFill>
                    <a:srgbClr val="6F6F5D"/>
                  </a:solidFill>
                </a:uFill>
                <a:latin typeface="Tahoma"/>
                <a:cs typeface="Tahoma"/>
                <a:hlinkClick r:id="rId3"/>
              </a:rPr>
              <a:t>www.matcoindustry.com</a:t>
            </a:r>
            <a:endParaRPr sz="1600" b="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600" b="1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Address-Plot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no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8</a:t>
            </a:r>
            <a:r>
              <a:rPr sz="1600" b="1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spc="-135" dirty="0">
                <a:solidFill>
                  <a:srgbClr val="262424"/>
                </a:solidFill>
                <a:latin typeface="Tahoma"/>
                <a:cs typeface="Tahoma"/>
              </a:rPr>
              <a:t>,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Block</a:t>
            </a:r>
            <a:r>
              <a:rPr sz="1600" b="1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262424"/>
                </a:solidFill>
                <a:latin typeface="Tahoma"/>
                <a:cs typeface="Tahoma"/>
              </a:rPr>
              <a:t>6,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Sector</a:t>
            </a:r>
            <a:r>
              <a:rPr sz="1600" b="1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711,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New</a:t>
            </a:r>
            <a:r>
              <a:rPr sz="1600" b="1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Industrial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Area</a:t>
            </a:r>
            <a:r>
              <a:rPr sz="1600" b="1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Umm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spc="65" dirty="0">
                <a:solidFill>
                  <a:srgbClr val="262424"/>
                </a:solidFill>
                <a:latin typeface="Tahoma"/>
                <a:cs typeface="Tahoma"/>
              </a:rPr>
              <a:t>Al</a:t>
            </a:r>
            <a:r>
              <a:rPr sz="1600" b="1" spc="-110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262424"/>
                </a:solidFill>
                <a:latin typeface="Tahoma"/>
                <a:cs typeface="Tahoma"/>
              </a:rPr>
              <a:t>Quwain,</a:t>
            </a:r>
            <a:r>
              <a:rPr sz="1600" b="1" spc="-105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600" b="1" spc="35" dirty="0">
                <a:solidFill>
                  <a:srgbClr val="262424"/>
                </a:solidFill>
                <a:latin typeface="Tahoma"/>
                <a:cs typeface="Tahoma"/>
              </a:rPr>
              <a:t>UAE</a:t>
            </a:r>
            <a:endParaRPr sz="16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F6F5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671</Words>
  <Application>Microsoft Office PowerPoint</Application>
  <PresentationFormat>Custom</PresentationFormat>
  <Paragraphs>72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Introducing Matco Industry</vt:lpstr>
      <vt:lpstr>Specializing in Steel Structure Erection</vt:lpstr>
      <vt:lpstr>Commitment to Safety and Precision</vt:lpstr>
      <vt:lpstr>Durable Solutions for All Projects</vt:lpstr>
      <vt:lpstr>Years of Experience in the Industry</vt:lpstr>
      <vt:lpstr>Quality Materials and Expertise</vt:lpstr>
      <vt:lpstr>Why Choose Matco Industry?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SEO 4</dc:creator>
  <cp:lastModifiedBy>SEO 4</cp:lastModifiedBy>
  <cp:revision>1</cp:revision>
  <dcterms:created xsi:type="dcterms:W3CDTF">2024-10-07T09:14:27Z</dcterms:created>
  <dcterms:modified xsi:type="dcterms:W3CDTF">2024-10-07T09:21:06Z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2024-10-07T00:00:00Z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2024-10-07T00:00:00Z</vt:filetime>
  </property>
  <property fmtid="{D5CDD505-2E9C-101B-9397-08002B2CF9AE}" pid="5" name="Producer">
    <vt:lpwstr>GPL Ghostscript 10.02.0</vt:lpwstr>
  </property>
</Properties>
</file>