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300700" cy="10299700"/>
  <p:notesSz cx="18300700" cy="10299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D2292C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D2292C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43080" y="0"/>
            <a:ext cx="5044919" cy="55220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958565" y="1845576"/>
            <a:ext cx="1533397" cy="15335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900" b="0" i="0">
                <a:solidFill>
                  <a:srgbClr val="D2292C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19071" y="2828449"/>
            <a:ext cx="14262557" cy="1824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00" b="0" i="0">
                <a:solidFill>
                  <a:srgbClr val="D2292C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54377" y="3765842"/>
            <a:ext cx="14191944" cy="405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8.jpg"/><Relationship Id="rId4" Type="http://schemas.openxmlformats.org/officeDocument/2006/relationships/image" Target="../media/image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3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3.jpg"/><Relationship Id="rId4" Type="http://schemas.openxmlformats.org/officeDocument/2006/relationships/image" Target="../media/image3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5277" y="2597975"/>
            <a:ext cx="9930765" cy="29876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12065" marR="5080">
              <a:lnSpc>
                <a:spcPct val="100099"/>
              </a:lnSpc>
              <a:spcBef>
                <a:spcPts val="120"/>
              </a:spcBef>
            </a:pPr>
            <a:r>
              <a:rPr dirty="0" sz="4850" spc="720">
                <a:solidFill>
                  <a:srgbClr val="D2292C"/>
                </a:solidFill>
                <a:latin typeface="Verdana"/>
                <a:cs typeface="Verdana"/>
              </a:rPr>
              <a:t>Exploring</a:t>
            </a:r>
            <a:r>
              <a:rPr dirty="0" sz="4850" spc="-105">
                <a:solidFill>
                  <a:srgbClr val="D2292C"/>
                </a:solidFill>
                <a:latin typeface="Verdana"/>
                <a:cs typeface="Verdana"/>
              </a:rPr>
              <a:t> </a:t>
            </a:r>
            <a:r>
              <a:rPr dirty="0" sz="4850" spc="890">
                <a:solidFill>
                  <a:srgbClr val="D2292C"/>
                </a:solidFill>
                <a:latin typeface="Verdana"/>
                <a:cs typeface="Verdana"/>
              </a:rPr>
              <a:t>the</a:t>
            </a:r>
            <a:r>
              <a:rPr dirty="0" sz="4850" spc="-100">
                <a:solidFill>
                  <a:srgbClr val="D2292C"/>
                </a:solidFill>
                <a:latin typeface="Verdana"/>
                <a:cs typeface="Verdana"/>
              </a:rPr>
              <a:t> </a:t>
            </a:r>
            <a:r>
              <a:rPr dirty="0" sz="4850" spc="894">
                <a:solidFill>
                  <a:srgbClr val="D2292C"/>
                </a:solidFill>
                <a:latin typeface="Verdana"/>
                <a:cs typeface="Verdana"/>
              </a:rPr>
              <a:t>Benefits</a:t>
            </a:r>
            <a:r>
              <a:rPr dirty="0" sz="4850" spc="-105">
                <a:solidFill>
                  <a:srgbClr val="D2292C"/>
                </a:solidFill>
                <a:latin typeface="Verdana"/>
                <a:cs typeface="Verdana"/>
              </a:rPr>
              <a:t> </a:t>
            </a:r>
            <a:r>
              <a:rPr dirty="0" sz="4850" spc="910">
                <a:solidFill>
                  <a:srgbClr val="D2292C"/>
                </a:solidFill>
                <a:latin typeface="Verdana"/>
                <a:cs typeface="Verdana"/>
              </a:rPr>
              <a:t>of </a:t>
            </a:r>
            <a:r>
              <a:rPr dirty="0" sz="4850" spc="-1689">
                <a:solidFill>
                  <a:srgbClr val="D2292C"/>
                </a:solidFill>
                <a:latin typeface="Verdana"/>
                <a:cs typeface="Verdana"/>
              </a:rPr>
              <a:t> </a:t>
            </a:r>
            <a:r>
              <a:rPr dirty="0" sz="4850" spc="705">
                <a:solidFill>
                  <a:srgbClr val="D2292C"/>
                </a:solidFill>
                <a:latin typeface="Verdana"/>
                <a:cs typeface="Verdana"/>
              </a:rPr>
              <a:t>International </a:t>
            </a:r>
            <a:r>
              <a:rPr dirty="0" sz="4850" spc="800">
                <a:solidFill>
                  <a:srgbClr val="D2292C"/>
                </a:solidFill>
                <a:latin typeface="Verdana"/>
                <a:cs typeface="Verdana"/>
              </a:rPr>
              <a:t>Education: </a:t>
            </a:r>
            <a:r>
              <a:rPr dirty="0" sz="4850" spc="-1695">
                <a:solidFill>
                  <a:srgbClr val="D2292C"/>
                </a:solidFill>
                <a:latin typeface="Verdana"/>
                <a:cs typeface="Verdana"/>
              </a:rPr>
              <a:t> </a:t>
            </a:r>
            <a:r>
              <a:rPr dirty="0" sz="4850" spc="1130">
                <a:solidFill>
                  <a:srgbClr val="D2292C"/>
                </a:solidFill>
                <a:latin typeface="Verdana"/>
                <a:cs typeface="Verdana"/>
              </a:rPr>
              <a:t>A </a:t>
            </a:r>
            <a:r>
              <a:rPr dirty="0" sz="4850" spc="1115">
                <a:solidFill>
                  <a:srgbClr val="D2292C"/>
                </a:solidFill>
                <a:latin typeface="Verdana"/>
                <a:cs typeface="Verdana"/>
              </a:rPr>
              <a:t>Focus </a:t>
            </a:r>
            <a:r>
              <a:rPr dirty="0" sz="4850" spc="1060">
                <a:solidFill>
                  <a:srgbClr val="D2292C"/>
                </a:solidFill>
                <a:latin typeface="Verdana"/>
                <a:cs typeface="Verdana"/>
              </a:rPr>
              <a:t>on </a:t>
            </a:r>
            <a:r>
              <a:rPr dirty="0" sz="4850" spc="1100">
                <a:solidFill>
                  <a:srgbClr val="D2292C"/>
                </a:solidFill>
                <a:latin typeface="Verdana"/>
                <a:cs typeface="Verdana"/>
              </a:rPr>
              <a:t>Pune's </a:t>
            </a:r>
            <a:r>
              <a:rPr dirty="0" sz="4850" spc="1105">
                <a:solidFill>
                  <a:srgbClr val="D2292C"/>
                </a:solidFill>
                <a:latin typeface="Verdana"/>
                <a:cs typeface="Verdana"/>
              </a:rPr>
              <a:t> </a:t>
            </a:r>
            <a:r>
              <a:rPr dirty="0" sz="4850" spc="705">
                <a:solidFill>
                  <a:srgbClr val="D2292C"/>
                </a:solidFill>
                <a:latin typeface="Verdana"/>
                <a:cs typeface="Verdana"/>
              </a:rPr>
              <a:t>International</a:t>
            </a:r>
            <a:r>
              <a:rPr dirty="0" sz="4850" spc="-105">
                <a:solidFill>
                  <a:srgbClr val="D2292C"/>
                </a:solidFill>
                <a:latin typeface="Verdana"/>
                <a:cs typeface="Verdana"/>
              </a:rPr>
              <a:t> </a:t>
            </a:r>
            <a:r>
              <a:rPr dirty="0" sz="4850" spc="1035">
                <a:solidFill>
                  <a:srgbClr val="D2292C"/>
                </a:solidFill>
                <a:latin typeface="Verdana"/>
                <a:cs typeface="Verdana"/>
              </a:rPr>
              <a:t>Schools</a:t>
            </a:r>
            <a:endParaRPr sz="485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60903" y="537680"/>
            <a:ext cx="1533524" cy="15335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12337" y="820507"/>
            <a:ext cx="8896350" cy="9466580"/>
            <a:chOff x="212337" y="820507"/>
            <a:chExt cx="8896350" cy="94665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337" y="820507"/>
              <a:ext cx="8896350" cy="94664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4452" y="1380286"/>
              <a:ext cx="5695949" cy="7534275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539969" y="1111675"/>
            <a:ext cx="5405755" cy="877569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 indent="2002789">
              <a:lnSpc>
                <a:spcPct val="102299"/>
              </a:lnSpc>
              <a:spcBef>
                <a:spcPts val="50"/>
              </a:spcBef>
            </a:pPr>
            <a:r>
              <a:rPr dirty="0" sz="2750" spc="415"/>
              <a:t>Introduction</a:t>
            </a:r>
            <a:r>
              <a:rPr dirty="0" sz="2750" spc="-135"/>
              <a:t> </a:t>
            </a:r>
            <a:r>
              <a:rPr dirty="0" sz="2750" spc="459"/>
              <a:t>to </a:t>
            </a:r>
            <a:r>
              <a:rPr dirty="0" sz="2750" spc="-950"/>
              <a:t> </a:t>
            </a:r>
            <a:r>
              <a:rPr dirty="0" sz="2750" spc="405"/>
              <a:t>International</a:t>
            </a:r>
            <a:r>
              <a:rPr dirty="0" sz="2750" spc="-100"/>
              <a:t> </a:t>
            </a:r>
            <a:r>
              <a:rPr dirty="0" sz="2750" spc="520"/>
              <a:t>Education</a:t>
            </a:r>
            <a:endParaRPr sz="2750"/>
          </a:p>
        </p:txBody>
      </p:sp>
      <p:sp>
        <p:nvSpPr>
          <p:cNvPr id="7" name="object 7"/>
          <p:cNvSpPr txBox="1"/>
          <p:nvPr/>
        </p:nvSpPr>
        <p:spPr>
          <a:xfrm>
            <a:off x="10387555" y="2488590"/>
            <a:ext cx="6823075" cy="4937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75895" marR="5080" indent="1016000">
              <a:lnSpc>
                <a:spcPct val="100800"/>
              </a:lnSpc>
              <a:spcBef>
                <a:spcPts val="100"/>
              </a:spcBef>
            </a:pPr>
            <a:r>
              <a:rPr dirty="0" sz="3200" spc="-140">
                <a:latin typeface="Microsoft Sans Serif"/>
                <a:cs typeface="Microsoft Sans Serif"/>
              </a:rPr>
              <a:t>I</a:t>
            </a:r>
            <a:r>
              <a:rPr dirty="0" sz="3200" spc="130">
                <a:latin typeface="Microsoft Sans Serif"/>
                <a:cs typeface="Microsoft Sans Serif"/>
              </a:rPr>
              <a:t>n</a:t>
            </a:r>
            <a:r>
              <a:rPr dirty="0" sz="3200" spc="340">
                <a:latin typeface="Microsoft Sans Serif"/>
                <a:cs typeface="Microsoft Sans Serif"/>
              </a:rPr>
              <a:t>t</a:t>
            </a:r>
            <a:r>
              <a:rPr dirty="0" sz="3200" spc="100">
                <a:latin typeface="Microsoft Sans Serif"/>
                <a:cs typeface="Microsoft Sans Serif"/>
              </a:rPr>
              <a:t>e</a:t>
            </a:r>
            <a:r>
              <a:rPr dirty="0" sz="3200" spc="90">
                <a:latin typeface="Microsoft Sans Serif"/>
                <a:cs typeface="Microsoft Sans Serif"/>
              </a:rPr>
              <a:t>r</a:t>
            </a:r>
            <a:r>
              <a:rPr dirty="0" sz="3200" spc="130">
                <a:latin typeface="Microsoft Sans Serif"/>
                <a:cs typeface="Microsoft Sans Serif"/>
              </a:rPr>
              <a:t>n</a:t>
            </a:r>
            <a:r>
              <a:rPr dirty="0" sz="3200" spc="10">
                <a:latin typeface="Microsoft Sans Serif"/>
                <a:cs typeface="Microsoft Sans Serif"/>
              </a:rPr>
              <a:t>a</a:t>
            </a:r>
            <a:r>
              <a:rPr dirty="0" sz="3200" spc="400">
                <a:latin typeface="Microsoft Sans Serif"/>
                <a:cs typeface="Microsoft Sans Serif"/>
              </a:rPr>
              <a:t>t</a:t>
            </a:r>
            <a:r>
              <a:rPr dirty="0" sz="3200" spc="20">
                <a:latin typeface="Microsoft Sans Serif"/>
                <a:cs typeface="Microsoft Sans Serif"/>
              </a:rPr>
              <a:t>i</a:t>
            </a:r>
            <a:r>
              <a:rPr dirty="0" sz="3200" spc="125">
                <a:latin typeface="Microsoft Sans Serif"/>
                <a:cs typeface="Microsoft Sans Serif"/>
              </a:rPr>
              <a:t>o</a:t>
            </a:r>
            <a:r>
              <a:rPr dirty="0" sz="3200" spc="130">
                <a:latin typeface="Microsoft Sans Serif"/>
                <a:cs typeface="Microsoft Sans Serif"/>
              </a:rPr>
              <a:t>n</a:t>
            </a:r>
            <a:r>
              <a:rPr dirty="0" sz="3200" spc="10">
                <a:latin typeface="Microsoft Sans Serif"/>
                <a:cs typeface="Microsoft Sans Serif"/>
              </a:rPr>
              <a:t>a</a:t>
            </a:r>
            <a:r>
              <a:rPr dirty="0" sz="3200" spc="20">
                <a:latin typeface="Microsoft Sans Serif"/>
                <a:cs typeface="Microsoft Sans Serif"/>
              </a:rPr>
              <a:t>l</a:t>
            </a:r>
            <a:r>
              <a:rPr dirty="0" sz="3200" spc="-204">
                <a:latin typeface="Microsoft Sans Serif"/>
                <a:cs typeface="Microsoft Sans Serif"/>
              </a:rPr>
              <a:t> </a:t>
            </a:r>
            <a:r>
              <a:rPr dirty="0" sz="3200" spc="100">
                <a:latin typeface="Microsoft Sans Serif"/>
                <a:cs typeface="Microsoft Sans Serif"/>
              </a:rPr>
              <a:t>e</a:t>
            </a:r>
            <a:r>
              <a:rPr dirty="0" sz="3200" spc="125">
                <a:latin typeface="Microsoft Sans Serif"/>
                <a:cs typeface="Microsoft Sans Serif"/>
              </a:rPr>
              <a:t>d</a:t>
            </a:r>
            <a:r>
              <a:rPr dirty="0" sz="3200" spc="130">
                <a:latin typeface="Microsoft Sans Serif"/>
                <a:cs typeface="Microsoft Sans Serif"/>
              </a:rPr>
              <a:t>u</a:t>
            </a:r>
            <a:r>
              <a:rPr dirty="0" sz="3200" spc="170">
                <a:latin typeface="Microsoft Sans Serif"/>
                <a:cs typeface="Microsoft Sans Serif"/>
              </a:rPr>
              <a:t>c</a:t>
            </a:r>
            <a:r>
              <a:rPr dirty="0" sz="3200" spc="10">
                <a:latin typeface="Microsoft Sans Serif"/>
                <a:cs typeface="Microsoft Sans Serif"/>
              </a:rPr>
              <a:t>a</a:t>
            </a:r>
            <a:r>
              <a:rPr dirty="0" sz="3200" spc="400">
                <a:latin typeface="Microsoft Sans Serif"/>
                <a:cs typeface="Microsoft Sans Serif"/>
              </a:rPr>
              <a:t>t</a:t>
            </a:r>
            <a:r>
              <a:rPr dirty="0" sz="3200" spc="20">
                <a:latin typeface="Microsoft Sans Serif"/>
                <a:cs typeface="Microsoft Sans Serif"/>
              </a:rPr>
              <a:t>i</a:t>
            </a:r>
            <a:r>
              <a:rPr dirty="0" sz="3200" spc="125">
                <a:latin typeface="Microsoft Sans Serif"/>
                <a:cs typeface="Microsoft Sans Serif"/>
              </a:rPr>
              <a:t>o</a:t>
            </a:r>
            <a:r>
              <a:rPr dirty="0" sz="3200" spc="135">
                <a:latin typeface="Microsoft Sans Serif"/>
                <a:cs typeface="Microsoft Sans Serif"/>
              </a:rPr>
              <a:t>n</a:t>
            </a:r>
            <a:r>
              <a:rPr dirty="0" sz="3200" spc="-204">
                <a:latin typeface="Microsoft Sans Serif"/>
                <a:cs typeface="Microsoft Sans Serif"/>
              </a:rPr>
              <a:t> </a:t>
            </a:r>
            <a:r>
              <a:rPr dirty="0" sz="3200" spc="125">
                <a:latin typeface="Microsoft Sans Serif"/>
                <a:cs typeface="Microsoft Sans Serif"/>
              </a:rPr>
              <a:t>o</a:t>
            </a:r>
            <a:r>
              <a:rPr dirty="0" sz="3200" spc="-1125">
                <a:latin typeface="Microsoft Sans Serif"/>
                <a:cs typeface="Microsoft Sans Serif"/>
              </a:rPr>
              <a:t></a:t>
            </a:r>
            <a:r>
              <a:rPr dirty="0" sz="3200" spc="100">
                <a:latin typeface="Microsoft Sans Serif"/>
                <a:cs typeface="Microsoft Sans Serif"/>
              </a:rPr>
              <a:t>e</a:t>
            </a:r>
            <a:r>
              <a:rPr dirty="0" sz="3200" spc="30">
                <a:latin typeface="Microsoft Sans Serif"/>
                <a:cs typeface="Microsoft Sans Serif"/>
              </a:rPr>
              <a:t>r</a:t>
            </a:r>
            <a:r>
              <a:rPr dirty="0" sz="3200" spc="65">
                <a:latin typeface="Microsoft Sans Serif"/>
                <a:cs typeface="Microsoft Sans Serif"/>
              </a:rPr>
              <a:t>s  </a:t>
            </a:r>
            <a:r>
              <a:rPr dirty="0" sz="3200" spc="180">
                <a:latin typeface="Microsoft Sans Serif"/>
                <a:cs typeface="Microsoft Sans Serif"/>
              </a:rPr>
              <a:t>students</a:t>
            </a:r>
            <a:r>
              <a:rPr dirty="0" sz="3200" spc="-210">
                <a:latin typeface="Microsoft Sans Serif"/>
                <a:cs typeface="Microsoft Sans Serif"/>
              </a:rPr>
              <a:t> </a:t>
            </a:r>
            <a:r>
              <a:rPr dirty="0" sz="3200" spc="145">
                <a:latin typeface="Microsoft Sans Serif"/>
                <a:cs typeface="Microsoft Sans Serif"/>
              </a:rPr>
              <a:t>opportunities</a:t>
            </a:r>
            <a:r>
              <a:rPr dirty="0" sz="3200" spc="-210">
                <a:latin typeface="Microsoft Sans Serif"/>
                <a:cs typeface="Microsoft Sans Serif"/>
              </a:rPr>
              <a:t> </a:t>
            </a:r>
            <a:r>
              <a:rPr dirty="0" sz="3200" spc="235">
                <a:latin typeface="Microsoft Sans Serif"/>
                <a:cs typeface="Microsoft Sans Serif"/>
              </a:rPr>
              <a:t>to</a:t>
            </a:r>
            <a:r>
              <a:rPr dirty="0" sz="3200" spc="-210">
                <a:latin typeface="Microsoft Sans Serif"/>
                <a:cs typeface="Microsoft Sans Serif"/>
              </a:rPr>
              <a:t> </a:t>
            </a:r>
            <a:r>
              <a:rPr dirty="0" sz="3200" spc="65">
                <a:latin typeface="Microsoft Sans Serif"/>
                <a:cs typeface="Microsoft Sans Serif"/>
              </a:rPr>
              <a:t>learn</a:t>
            </a:r>
            <a:r>
              <a:rPr dirty="0" sz="3200" spc="-210">
                <a:latin typeface="Microsoft Sans Serif"/>
                <a:cs typeface="Microsoft Sans Serif"/>
              </a:rPr>
              <a:t> </a:t>
            </a:r>
            <a:r>
              <a:rPr dirty="0" sz="3200" spc="80">
                <a:latin typeface="Microsoft Sans Serif"/>
                <a:cs typeface="Microsoft Sans Serif"/>
              </a:rPr>
              <a:t>in</a:t>
            </a:r>
            <a:r>
              <a:rPr dirty="0" sz="3200" spc="-210">
                <a:latin typeface="Microsoft Sans Serif"/>
                <a:cs typeface="Microsoft Sans Serif"/>
              </a:rPr>
              <a:t> </a:t>
            </a:r>
            <a:r>
              <a:rPr dirty="0" sz="3200" spc="15">
                <a:latin typeface="Microsoft Sans Serif"/>
                <a:cs typeface="Microsoft Sans Serif"/>
              </a:rPr>
              <a:t>a </a:t>
            </a:r>
            <a:r>
              <a:rPr dirty="0" sz="3200" spc="-835">
                <a:latin typeface="Microsoft Sans Serif"/>
                <a:cs typeface="Microsoft Sans Serif"/>
              </a:rPr>
              <a:t> </a:t>
            </a:r>
            <a:r>
              <a:rPr dirty="0" sz="3200" spc="125">
                <a:latin typeface="Microsoft Sans Serif"/>
                <a:cs typeface="Microsoft Sans Serif"/>
              </a:rPr>
              <a:t>g</a:t>
            </a:r>
            <a:r>
              <a:rPr dirty="0" sz="3200" spc="15">
                <a:latin typeface="Microsoft Sans Serif"/>
                <a:cs typeface="Microsoft Sans Serif"/>
              </a:rPr>
              <a:t>l</a:t>
            </a:r>
            <a:r>
              <a:rPr dirty="0" sz="3200" spc="125">
                <a:latin typeface="Microsoft Sans Serif"/>
                <a:cs typeface="Microsoft Sans Serif"/>
              </a:rPr>
              <a:t>o</a:t>
            </a:r>
            <a:r>
              <a:rPr dirty="0" sz="3200" spc="125">
                <a:latin typeface="Microsoft Sans Serif"/>
                <a:cs typeface="Microsoft Sans Serif"/>
              </a:rPr>
              <a:t>b</a:t>
            </a:r>
            <a:r>
              <a:rPr dirty="0" sz="3200" spc="10">
                <a:latin typeface="Microsoft Sans Serif"/>
                <a:cs typeface="Microsoft Sans Serif"/>
              </a:rPr>
              <a:t>a</a:t>
            </a:r>
            <a:r>
              <a:rPr dirty="0" sz="3200" spc="20">
                <a:latin typeface="Microsoft Sans Serif"/>
                <a:cs typeface="Microsoft Sans Serif"/>
              </a:rPr>
              <a:t>l</a:t>
            </a:r>
            <a:r>
              <a:rPr dirty="0" sz="3200" spc="-204">
                <a:latin typeface="Microsoft Sans Serif"/>
                <a:cs typeface="Microsoft Sans Serif"/>
              </a:rPr>
              <a:t> </a:t>
            </a:r>
            <a:r>
              <a:rPr dirty="0" sz="3200" spc="135">
                <a:latin typeface="Microsoft Sans Serif"/>
                <a:cs typeface="Microsoft Sans Serif"/>
              </a:rPr>
              <a:t>c</a:t>
            </a:r>
            <a:r>
              <a:rPr dirty="0" sz="3200" spc="125">
                <a:latin typeface="Microsoft Sans Serif"/>
                <a:cs typeface="Microsoft Sans Serif"/>
              </a:rPr>
              <a:t>o</a:t>
            </a:r>
            <a:r>
              <a:rPr dirty="0" sz="3200" spc="130">
                <a:latin typeface="Microsoft Sans Serif"/>
                <a:cs typeface="Microsoft Sans Serif"/>
              </a:rPr>
              <a:t>n</a:t>
            </a:r>
            <a:r>
              <a:rPr dirty="0" sz="3200" spc="340">
                <a:latin typeface="Microsoft Sans Serif"/>
                <a:cs typeface="Microsoft Sans Serif"/>
              </a:rPr>
              <a:t>t</a:t>
            </a:r>
            <a:r>
              <a:rPr dirty="0" sz="3200" spc="40">
                <a:latin typeface="Microsoft Sans Serif"/>
                <a:cs typeface="Microsoft Sans Serif"/>
              </a:rPr>
              <a:t>e</a:t>
            </a:r>
            <a:r>
              <a:rPr dirty="0" sz="3200" spc="95">
                <a:latin typeface="Microsoft Sans Serif"/>
                <a:cs typeface="Microsoft Sans Serif"/>
              </a:rPr>
              <a:t>x</a:t>
            </a:r>
            <a:r>
              <a:rPr dirty="0" sz="3200" spc="400">
                <a:latin typeface="Microsoft Sans Serif"/>
                <a:cs typeface="Microsoft Sans Serif"/>
              </a:rPr>
              <a:t>t</a:t>
            </a:r>
            <a:r>
              <a:rPr dirty="0" sz="3200" spc="-70">
                <a:latin typeface="Microsoft Sans Serif"/>
                <a:cs typeface="Microsoft Sans Serif"/>
              </a:rPr>
              <a:t>.</a:t>
            </a:r>
            <a:r>
              <a:rPr dirty="0" sz="3200" spc="-204">
                <a:latin typeface="Microsoft Sans Serif"/>
                <a:cs typeface="Microsoft Sans Serif"/>
              </a:rPr>
              <a:t> </a:t>
            </a:r>
            <a:r>
              <a:rPr dirty="0" sz="3200" spc="-35">
                <a:latin typeface="Microsoft Sans Serif"/>
                <a:cs typeface="Microsoft Sans Serif"/>
              </a:rPr>
              <a:t>T</a:t>
            </a:r>
            <a:r>
              <a:rPr dirty="0" sz="3200" spc="130">
                <a:latin typeface="Microsoft Sans Serif"/>
                <a:cs typeface="Microsoft Sans Serif"/>
              </a:rPr>
              <a:t>h</a:t>
            </a:r>
            <a:r>
              <a:rPr dirty="0" sz="3200" spc="20">
                <a:latin typeface="Microsoft Sans Serif"/>
                <a:cs typeface="Microsoft Sans Serif"/>
              </a:rPr>
              <a:t>i</a:t>
            </a:r>
            <a:r>
              <a:rPr dirty="0" sz="3200" spc="95">
                <a:latin typeface="Microsoft Sans Serif"/>
                <a:cs typeface="Microsoft Sans Serif"/>
              </a:rPr>
              <a:t>s</a:t>
            </a:r>
            <a:r>
              <a:rPr dirty="0" sz="3200" spc="-204">
                <a:latin typeface="Microsoft Sans Serif"/>
                <a:cs typeface="Microsoft Sans Serif"/>
              </a:rPr>
              <a:t> </a:t>
            </a:r>
            <a:r>
              <a:rPr dirty="0" sz="3200" spc="125">
                <a:latin typeface="Microsoft Sans Serif"/>
                <a:cs typeface="Microsoft Sans Serif"/>
              </a:rPr>
              <a:t>p</a:t>
            </a:r>
            <a:r>
              <a:rPr dirty="0" sz="3200" spc="60">
                <a:latin typeface="Microsoft Sans Serif"/>
                <a:cs typeface="Microsoft Sans Serif"/>
              </a:rPr>
              <a:t>r</a:t>
            </a:r>
            <a:r>
              <a:rPr dirty="0" sz="3200" spc="100">
                <a:latin typeface="Microsoft Sans Serif"/>
                <a:cs typeface="Microsoft Sans Serif"/>
              </a:rPr>
              <a:t>e</a:t>
            </a:r>
            <a:r>
              <a:rPr dirty="0" sz="3200" spc="90">
                <a:latin typeface="Microsoft Sans Serif"/>
                <a:cs typeface="Microsoft Sans Serif"/>
              </a:rPr>
              <a:t>s</a:t>
            </a:r>
            <a:r>
              <a:rPr dirty="0" sz="3200" spc="55">
                <a:latin typeface="Microsoft Sans Serif"/>
                <a:cs typeface="Microsoft Sans Serif"/>
              </a:rPr>
              <a:t>e</a:t>
            </a:r>
            <a:r>
              <a:rPr dirty="0" sz="3200" spc="130">
                <a:latin typeface="Microsoft Sans Serif"/>
                <a:cs typeface="Microsoft Sans Serif"/>
              </a:rPr>
              <a:t>n</a:t>
            </a:r>
            <a:r>
              <a:rPr dirty="0" sz="3200" spc="400">
                <a:latin typeface="Microsoft Sans Serif"/>
                <a:cs typeface="Microsoft Sans Serif"/>
              </a:rPr>
              <a:t>t</a:t>
            </a:r>
            <a:r>
              <a:rPr dirty="0" sz="3200" spc="10">
                <a:latin typeface="Microsoft Sans Serif"/>
                <a:cs typeface="Microsoft Sans Serif"/>
              </a:rPr>
              <a:t>a</a:t>
            </a:r>
            <a:r>
              <a:rPr dirty="0" sz="3200" spc="400">
                <a:latin typeface="Microsoft Sans Serif"/>
                <a:cs typeface="Microsoft Sans Serif"/>
              </a:rPr>
              <a:t>t</a:t>
            </a:r>
            <a:r>
              <a:rPr dirty="0" sz="3200" spc="20">
                <a:latin typeface="Microsoft Sans Serif"/>
                <a:cs typeface="Microsoft Sans Serif"/>
              </a:rPr>
              <a:t>i</a:t>
            </a:r>
            <a:r>
              <a:rPr dirty="0" sz="3200" spc="125">
                <a:latin typeface="Microsoft Sans Serif"/>
                <a:cs typeface="Microsoft Sans Serif"/>
              </a:rPr>
              <a:t>o</a:t>
            </a:r>
            <a:r>
              <a:rPr dirty="0" sz="3200" spc="90">
                <a:latin typeface="Microsoft Sans Serif"/>
                <a:cs typeface="Microsoft Sans Serif"/>
              </a:rPr>
              <a:t>n  </a:t>
            </a:r>
            <a:r>
              <a:rPr dirty="0" sz="3200" spc="85">
                <a:latin typeface="Microsoft Sans Serif"/>
                <a:cs typeface="Microsoft Sans Serif"/>
              </a:rPr>
              <a:t>explores </a:t>
            </a:r>
            <a:r>
              <a:rPr dirty="0" sz="3200" spc="210">
                <a:latin typeface="Microsoft Sans Serif"/>
                <a:cs typeface="Microsoft Sans Serif"/>
              </a:rPr>
              <a:t>the </a:t>
            </a:r>
            <a:r>
              <a:rPr dirty="0" sz="3200" spc="175">
                <a:latin typeface="Microsoft Sans Serif"/>
                <a:cs typeface="Microsoft Sans Serif"/>
              </a:rPr>
              <a:t>beneﬁts </a:t>
            </a:r>
            <a:r>
              <a:rPr dirty="0" sz="3200" spc="190">
                <a:latin typeface="Microsoft Sans Serif"/>
                <a:cs typeface="Microsoft Sans Serif"/>
              </a:rPr>
              <a:t>of </a:t>
            </a:r>
            <a:r>
              <a:rPr dirty="0" sz="3200" spc="135">
                <a:latin typeface="Microsoft Sans Serif"/>
                <a:cs typeface="Microsoft Sans Serif"/>
              </a:rPr>
              <a:t>such </a:t>
            </a:r>
            <a:r>
              <a:rPr dirty="0" sz="3200" spc="140">
                <a:latin typeface="Microsoft Sans Serif"/>
                <a:cs typeface="Microsoft Sans Serif"/>
              </a:rPr>
              <a:t> </a:t>
            </a:r>
            <a:r>
              <a:rPr dirty="0" sz="3200" spc="100">
                <a:latin typeface="Microsoft Sans Serif"/>
                <a:cs typeface="Microsoft Sans Serif"/>
              </a:rPr>
              <a:t>e</a:t>
            </a:r>
            <a:r>
              <a:rPr dirty="0" sz="3200" spc="125">
                <a:latin typeface="Microsoft Sans Serif"/>
                <a:cs typeface="Microsoft Sans Serif"/>
              </a:rPr>
              <a:t>d</a:t>
            </a:r>
            <a:r>
              <a:rPr dirty="0" sz="3200" spc="130">
                <a:latin typeface="Microsoft Sans Serif"/>
                <a:cs typeface="Microsoft Sans Serif"/>
              </a:rPr>
              <a:t>u</a:t>
            </a:r>
            <a:r>
              <a:rPr dirty="0" sz="3200" spc="170">
                <a:latin typeface="Microsoft Sans Serif"/>
                <a:cs typeface="Microsoft Sans Serif"/>
              </a:rPr>
              <a:t>c</a:t>
            </a:r>
            <a:r>
              <a:rPr dirty="0" sz="3200" spc="10">
                <a:latin typeface="Microsoft Sans Serif"/>
                <a:cs typeface="Microsoft Sans Serif"/>
              </a:rPr>
              <a:t>a</a:t>
            </a:r>
            <a:r>
              <a:rPr dirty="0" sz="3200" spc="400">
                <a:latin typeface="Microsoft Sans Serif"/>
                <a:cs typeface="Microsoft Sans Serif"/>
              </a:rPr>
              <a:t>t</a:t>
            </a:r>
            <a:r>
              <a:rPr dirty="0" sz="3200" spc="20">
                <a:latin typeface="Microsoft Sans Serif"/>
                <a:cs typeface="Microsoft Sans Serif"/>
              </a:rPr>
              <a:t>i</a:t>
            </a:r>
            <a:r>
              <a:rPr dirty="0" sz="3200" spc="125">
                <a:latin typeface="Microsoft Sans Serif"/>
                <a:cs typeface="Microsoft Sans Serif"/>
              </a:rPr>
              <a:t>o</a:t>
            </a:r>
            <a:r>
              <a:rPr dirty="0" sz="3200" spc="130">
                <a:latin typeface="Microsoft Sans Serif"/>
                <a:cs typeface="Microsoft Sans Serif"/>
              </a:rPr>
              <a:t>n</a:t>
            </a:r>
            <a:r>
              <a:rPr dirty="0" sz="3200" spc="-35">
                <a:latin typeface="Microsoft Sans Serif"/>
                <a:cs typeface="Microsoft Sans Serif"/>
              </a:rPr>
              <a:t>,</a:t>
            </a:r>
            <a:r>
              <a:rPr dirty="0" sz="3200" spc="-204">
                <a:latin typeface="Microsoft Sans Serif"/>
                <a:cs typeface="Microsoft Sans Serif"/>
              </a:rPr>
              <a:t> </a:t>
            </a:r>
            <a:r>
              <a:rPr dirty="0" sz="3200" spc="125">
                <a:latin typeface="Microsoft Sans Serif"/>
                <a:cs typeface="Microsoft Sans Serif"/>
              </a:rPr>
              <a:t>p</a:t>
            </a:r>
            <a:r>
              <a:rPr dirty="0" sz="3200" spc="10">
                <a:latin typeface="Microsoft Sans Serif"/>
                <a:cs typeface="Microsoft Sans Serif"/>
              </a:rPr>
              <a:t>a</a:t>
            </a:r>
            <a:r>
              <a:rPr dirty="0" sz="3200" spc="95">
                <a:latin typeface="Microsoft Sans Serif"/>
                <a:cs typeface="Microsoft Sans Serif"/>
              </a:rPr>
              <a:t>r</a:t>
            </a:r>
            <a:r>
              <a:rPr dirty="0" sz="3200" spc="400">
                <a:latin typeface="Microsoft Sans Serif"/>
                <a:cs typeface="Microsoft Sans Serif"/>
              </a:rPr>
              <a:t>t</a:t>
            </a:r>
            <a:r>
              <a:rPr dirty="0" sz="3200" spc="20">
                <a:latin typeface="Microsoft Sans Serif"/>
                <a:cs typeface="Microsoft Sans Serif"/>
              </a:rPr>
              <a:t>i</a:t>
            </a:r>
            <a:r>
              <a:rPr dirty="0" sz="3200" spc="180">
                <a:latin typeface="Microsoft Sans Serif"/>
                <a:cs typeface="Microsoft Sans Serif"/>
              </a:rPr>
              <a:t>c</a:t>
            </a:r>
            <a:r>
              <a:rPr dirty="0" sz="3200" spc="130">
                <a:latin typeface="Microsoft Sans Serif"/>
                <a:cs typeface="Microsoft Sans Serif"/>
              </a:rPr>
              <a:t>u</a:t>
            </a:r>
            <a:r>
              <a:rPr dirty="0" sz="3200" spc="20">
                <a:latin typeface="Microsoft Sans Serif"/>
                <a:cs typeface="Microsoft Sans Serif"/>
              </a:rPr>
              <a:t>l</a:t>
            </a:r>
            <a:r>
              <a:rPr dirty="0" sz="3200" spc="10">
                <a:latin typeface="Microsoft Sans Serif"/>
                <a:cs typeface="Microsoft Sans Serif"/>
              </a:rPr>
              <a:t>a</a:t>
            </a:r>
            <a:r>
              <a:rPr dirty="0" sz="3200" spc="95">
                <a:latin typeface="Microsoft Sans Serif"/>
                <a:cs typeface="Microsoft Sans Serif"/>
              </a:rPr>
              <a:t>r</a:t>
            </a:r>
            <a:r>
              <a:rPr dirty="0" sz="3200" spc="15">
                <a:latin typeface="Microsoft Sans Serif"/>
                <a:cs typeface="Microsoft Sans Serif"/>
              </a:rPr>
              <a:t>l</a:t>
            </a:r>
            <a:r>
              <a:rPr dirty="0" sz="3200" spc="100">
                <a:latin typeface="Microsoft Sans Serif"/>
                <a:cs typeface="Microsoft Sans Serif"/>
              </a:rPr>
              <a:t>y</a:t>
            </a:r>
            <a:r>
              <a:rPr dirty="0" sz="3200" spc="-204">
                <a:latin typeface="Microsoft Sans Serif"/>
                <a:cs typeface="Microsoft Sans Serif"/>
              </a:rPr>
              <a:t> </a:t>
            </a:r>
            <a:r>
              <a:rPr dirty="0" sz="3200" spc="190">
                <a:latin typeface="Microsoft Sans Serif"/>
                <a:cs typeface="Microsoft Sans Serif"/>
              </a:rPr>
              <a:t>f</a:t>
            </a:r>
            <a:r>
              <a:rPr dirty="0" sz="3200" spc="125">
                <a:latin typeface="Microsoft Sans Serif"/>
                <a:cs typeface="Microsoft Sans Serif"/>
              </a:rPr>
              <a:t>o</a:t>
            </a:r>
            <a:r>
              <a:rPr dirty="0" sz="3200" spc="180">
                <a:latin typeface="Microsoft Sans Serif"/>
                <a:cs typeface="Microsoft Sans Serif"/>
              </a:rPr>
              <a:t>c</a:t>
            </a:r>
            <a:r>
              <a:rPr dirty="0" sz="3200" spc="130">
                <a:latin typeface="Microsoft Sans Serif"/>
                <a:cs typeface="Microsoft Sans Serif"/>
              </a:rPr>
              <a:t>u</a:t>
            </a:r>
            <a:r>
              <a:rPr dirty="0" sz="3200" spc="90">
                <a:latin typeface="Microsoft Sans Serif"/>
                <a:cs typeface="Microsoft Sans Serif"/>
              </a:rPr>
              <a:t>s</a:t>
            </a:r>
            <a:r>
              <a:rPr dirty="0" sz="3200" spc="15">
                <a:latin typeface="Microsoft Sans Serif"/>
                <a:cs typeface="Microsoft Sans Serif"/>
              </a:rPr>
              <a:t>i</a:t>
            </a:r>
            <a:r>
              <a:rPr dirty="0" sz="3200" spc="130">
                <a:latin typeface="Microsoft Sans Serif"/>
                <a:cs typeface="Microsoft Sans Serif"/>
              </a:rPr>
              <a:t>n</a:t>
            </a:r>
            <a:r>
              <a:rPr dirty="0" sz="3200" spc="130">
                <a:latin typeface="Microsoft Sans Serif"/>
                <a:cs typeface="Microsoft Sans Serif"/>
              </a:rPr>
              <a:t>g</a:t>
            </a:r>
            <a:r>
              <a:rPr dirty="0" sz="3200" spc="-204">
                <a:latin typeface="Microsoft Sans Serif"/>
                <a:cs typeface="Microsoft Sans Serif"/>
              </a:rPr>
              <a:t> </a:t>
            </a:r>
            <a:r>
              <a:rPr dirty="0" sz="3200" spc="125">
                <a:latin typeface="Microsoft Sans Serif"/>
                <a:cs typeface="Microsoft Sans Serif"/>
              </a:rPr>
              <a:t>o</a:t>
            </a:r>
            <a:r>
              <a:rPr dirty="0" sz="3200" spc="90">
                <a:latin typeface="Microsoft Sans Serif"/>
                <a:cs typeface="Microsoft Sans Serif"/>
              </a:rPr>
              <a:t>n  </a:t>
            </a:r>
            <a:r>
              <a:rPr dirty="0" sz="3200" spc="210">
                <a:latin typeface="Microsoft Sans Serif"/>
                <a:cs typeface="Microsoft Sans Serif"/>
              </a:rPr>
              <a:t>the</a:t>
            </a:r>
            <a:r>
              <a:rPr dirty="0" sz="3200" spc="-210">
                <a:latin typeface="Microsoft Sans Serif"/>
                <a:cs typeface="Microsoft Sans Serif"/>
              </a:rPr>
              <a:t> </a:t>
            </a:r>
            <a:r>
              <a:rPr dirty="0" sz="3200" spc="120">
                <a:latin typeface="Microsoft Sans Serif"/>
                <a:cs typeface="Microsoft Sans Serif"/>
              </a:rPr>
              <a:t>international</a:t>
            </a:r>
            <a:r>
              <a:rPr dirty="0" sz="3200" spc="-215">
                <a:latin typeface="Microsoft Sans Serif"/>
                <a:cs typeface="Microsoft Sans Serif"/>
              </a:rPr>
              <a:t> </a:t>
            </a:r>
            <a:r>
              <a:rPr dirty="0" sz="3200" spc="110">
                <a:latin typeface="Microsoft Sans Serif"/>
                <a:cs typeface="Microsoft Sans Serif"/>
              </a:rPr>
              <a:t>schools</a:t>
            </a:r>
            <a:r>
              <a:rPr dirty="0" sz="3200" spc="-210">
                <a:latin typeface="Microsoft Sans Serif"/>
                <a:cs typeface="Microsoft Sans Serif"/>
              </a:rPr>
              <a:t> </a:t>
            </a:r>
            <a:r>
              <a:rPr dirty="0" sz="3200" spc="80">
                <a:latin typeface="Microsoft Sans Serif"/>
                <a:cs typeface="Microsoft Sans Serif"/>
              </a:rPr>
              <a:t>in</a:t>
            </a:r>
            <a:r>
              <a:rPr dirty="0" sz="3200" spc="-210">
                <a:latin typeface="Microsoft Sans Serif"/>
                <a:cs typeface="Microsoft Sans Serif"/>
              </a:rPr>
              <a:t> </a:t>
            </a:r>
            <a:r>
              <a:rPr dirty="0" sz="3200" spc="5">
                <a:latin typeface="Microsoft Sans Serif"/>
                <a:cs typeface="Microsoft Sans Serif"/>
              </a:rPr>
              <a:t>Pune.</a:t>
            </a:r>
            <a:endParaRPr sz="3200">
              <a:latin typeface="Microsoft Sans Serif"/>
              <a:cs typeface="Microsoft Sans Serif"/>
            </a:endParaRPr>
          </a:p>
          <a:p>
            <a:pPr algn="r" marL="12700" marR="5080" indent="-635">
              <a:lnSpc>
                <a:spcPts val="3900"/>
              </a:lnSpc>
              <a:spcBef>
                <a:spcPts val="65"/>
              </a:spcBef>
            </a:pPr>
            <a:r>
              <a:rPr dirty="0" sz="3200" spc="-35">
                <a:latin typeface="Microsoft Sans Serif"/>
                <a:cs typeface="Microsoft Sans Serif"/>
              </a:rPr>
              <a:t>T</a:t>
            </a:r>
            <a:r>
              <a:rPr dirty="0" sz="3200" spc="130">
                <a:latin typeface="Microsoft Sans Serif"/>
                <a:cs typeface="Microsoft Sans Serif"/>
              </a:rPr>
              <a:t>h</a:t>
            </a:r>
            <a:r>
              <a:rPr dirty="0" sz="3200" spc="100">
                <a:latin typeface="Microsoft Sans Serif"/>
                <a:cs typeface="Microsoft Sans Serif"/>
              </a:rPr>
              <a:t>e</a:t>
            </a:r>
            <a:r>
              <a:rPr dirty="0" sz="3200" spc="90">
                <a:latin typeface="Microsoft Sans Serif"/>
                <a:cs typeface="Microsoft Sans Serif"/>
              </a:rPr>
              <a:t>s</a:t>
            </a:r>
            <a:r>
              <a:rPr dirty="0" sz="3200" spc="105">
                <a:latin typeface="Microsoft Sans Serif"/>
                <a:cs typeface="Microsoft Sans Serif"/>
              </a:rPr>
              <a:t>e</a:t>
            </a:r>
            <a:r>
              <a:rPr dirty="0" sz="3200" spc="-204">
                <a:latin typeface="Microsoft Sans Serif"/>
                <a:cs typeface="Microsoft Sans Serif"/>
              </a:rPr>
              <a:t> </a:t>
            </a:r>
            <a:r>
              <a:rPr dirty="0" sz="3200" spc="15">
                <a:latin typeface="Microsoft Sans Serif"/>
                <a:cs typeface="Microsoft Sans Serif"/>
              </a:rPr>
              <a:t>i</a:t>
            </a:r>
            <a:r>
              <a:rPr dirty="0" sz="3200" spc="130">
                <a:latin typeface="Microsoft Sans Serif"/>
                <a:cs typeface="Microsoft Sans Serif"/>
              </a:rPr>
              <a:t>n</a:t>
            </a:r>
            <a:r>
              <a:rPr dirty="0" sz="3200" spc="90">
                <a:latin typeface="Microsoft Sans Serif"/>
                <a:cs typeface="Microsoft Sans Serif"/>
              </a:rPr>
              <a:t>s</a:t>
            </a:r>
            <a:r>
              <a:rPr dirty="0" sz="3200" spc="405">
                <a:latin typeface="Microsoft Sans Serif"/>
                <a:cs typeface="Microsoft Sans Serif"/>
              </a:rPr>
              <a:t>t</a:t>
            </a:r>
            <a:r>
              <a:rPr dirty="0" sz="3200" spc="15">
                <a:latin typeface="Microsoft Sans Serif"/>
                <a:cs typeface="Microsoft Sans Serif"/>
              </a:rPr>
              <a:t>i</a:t>
            </a:r>
            <a:r>
              <a:rPr dirty="0" sz="3200" spc="400">
                <a:latin typeface="Microsoft Sans Serif"/>
                <a:cs typeface="Microsoft Sans Serif"/>
              </a:rPr>
              <a:t>t</a:t>
            </a:r>
            <a:r>
              <a:rPr dirty="0" sz="3200" spc="130">
                <a:latin typeface="Microsoft Sans Serif"/>
                <a:cs typeface="Microsoft Sans Serif"/>
              </a:rPr>
              <a:t>u</a:t>
            </a:r>
            <a:r>
              <a:rPr dirty="0" sz="3200" spc="400">
                <a:latin typeface="Microsoft Sans Serif"/>
                <a:cs typeface="Microsoft Sans Serif"/>
              </a:rPr>
              <a:t>t</a:t>
            </a:r>
            <a:r>
              <a:rPr dirty="0" sz="3200" spc="20">
                <a:latin typeface="Microsoft Sans Serif"/>
                <a:cs typeface="Microsoft Sans Serif"/>
              </a:rPr>
              <a:t>i</a:t>
            </a:r>
            <a:r>
              <a:rPr dirty="0" sz="3200" spc="125">
                <a:latin typeface="Microsoft Sans Serif"/>
                <a:cs typeface="Microsoft Sans Serif"/>
              </a:rPr>
              <a:t>o</a:t>
            </a:r>
            <a:r>
              <a:rPr dirty="0" sz="3200" spc="130">
                <a:latin typeface="Microsoft Sans Serif"/>
                <a:cs typeface="Microsoft Sans Serif"/>
              </a:rPr>
              <a:t>n</a:t>
            </a:r>
            <a:r>
              <a:rPr dirty="0" sz="3200" spc="95">
                <a:latin typeface="Microsoft Sans Serif"/>
                <a:cs typeface="Microsoft Sans Serif"/>
              </a:rPr>
              <a:t>s</a:t>
            </a:r>
            <a:r>
              <a:rPr dirty="0" sz="3200" spc="-204">
                <a:latin typeface="Microsoft Sans Serif"/>
                <a:cs typeface="Microsoft Sans Serif"/>
              </a:rPr>
              <a:t> </a:t>
            </a:r>
            <a:r>
              <a:rPr dirty="0" sz="3200" spc="120">
                <a:latin typeface="Microsoft Sans Serif"/>
                <a:cs typeface="Microsoft Sans Serif"/>
              </a:rPr>
              <a:t>n</a:t>
            </a:r>
            <a:r>
              <a:rPr dirty="0" sz="3200" spc="125">
                <a:latin typeface="Microsoft Sans Serif"/>
                <a:cs typeface="Microsoft Sans Serif"/>
              </a:rPr>
              <a:t>o</a:t>
            </a:r>
            <a:r>
              <a:rPr dirty="0" sz="3200" spc="405">
                <a:latin typeface="Microsoft Sans Serif"/>
                <a:cs typeface="Microsoft Sans Serif"/>
              </a:rPr>
              <a:t>t</a:t>
            </a:r>
            <a:r>
              <a:rPr dirty="0" sz="3200" spc="-204">
                <a:latin typeface="Microsoft Sans Serif"/>
                <a:cs typeface="Microsoft Sans Serif"/>
              </a:rPr>
              <a:t> </a:t>
            </a:r>
            <a:r>
              <a:rPr dirty="0" sz="3200" spc="125">
                <a:latin typeface="Microsoft Sans Serif"/>
                <a:cs typeface="Microsoft Sans Serif"/>
              </a:rPr>
              <a:t>o</a:t>
            </a:r>
            <a:r>
              <a:rPr dirty="0" sz="3200" spc="130">
                <a:latin typeface="Microsoft Sans Serif"/>
                <a:cs typeface="Microsoft Sans Serif"/>
              </a:rPr>
              <a:t>n</a:t>
            </a:r>
            <a:r>
              <a:rPr dirty="0" sz="3200" spc="20">
                <a:latin typeface="Microsoft Sans Serif"/>
                <a:cs typeface="Microsoft Sans Serif"/>
              </a:rPr>
              <a:t>l</a:t>
            </a:r>
            <a:r>
              <a:rPr dirty="0" sz="3200" spc="100">
                <a:latin typeface="Microsoft Sans Serif"/>
                <a:cs typeface="Microsoft Sans Serif"/>
              </a:rPr>
              <a:t>y</a:t>
            </a:r>
            <a:r>
              <a:rPr dirty="0" sz="3200" spc="-204">
                <a:latin typeface="Microsoft Sans Serif"/>
                <a:cs typeface="Microsoft Sans Serif"/>
              </a:rPr>
              <a:t> </a:t>
            </a:r>
            <a:r>
              <a:rPr dirty="0" sz="3200" spc="55">
                <a:latin typeface="Microsoft Sans Serif"/>
                <a:cs typeface="Microsoft Sans Serif"/>
              </a:rPr>
              <a:t>e</a:t>
            </a:r>
            <a:r>
              <a:rPr dirty="0" sz="3200" spc="130">
                <a:latin typeface="Microsoft Sans Serif"/>
                <a:cs typeface="Microsoft Sans Serif"/>
              </a:rPr>
              <a:t>nh</a:t>
            </a:r>
            <a:r>
              <a:rPr dirty="0" sz="3200" spc="10">
                <a:latin typeface="Microsoft Sans Serif"/>
                <a:cs typeface="Microsoft Sans Serif"/>
              </a:rPr>
              <a:t>a</a:t>
            </a:r>
            <a:r>
              <a:rPr dirty="0" sz="3200" spc="120">
                <a:latin typeface="Microsoft Sans Serif"/>
                <a:cs typeface="Microsoft Sans Serif"/>
              </a:rPr>
              <a:t>n</a:t>
            </a:r>
            <a:r>
              <a:rPr dirty="0" sz="3200" spc="135">
                <a:latin typeface="Microsoft Sans Serif"/>
                <a:cs typeface="Microsoft Sans Serif"/>
              </a:rPr>
              <a:t>c</a:t>
            </a:r>
            <a:r>
              <a:rPr dirty="0" sz="3200" spc="70">
                <a:latin typeface="Microsoft Sans Serif"/>
                <a:cs typeface="Microsoft Sans Serif"/>
              </a:rPr>
              <a:t>e  </a:t>
            </a:r>
            <a:r>
              <a:rPr dirty="0" sz="3200" spc="80">
                <a:latin typeface="Microsoft Sans Serif"/>
                <a:cs typeface="Microsoft Sans Serif"/>
              </a:rPr>
              <a:t>academic </a:t>
            </a:r>
            <a:r>
              <a:rPr dirty="0" sz="3200" spc="90">
                <a:latin typeface="Microsoft Sans Serif"/>
                <a:cs typeface="Microsoft Sans Serif"/>
              </a:rPr>
              <a:t>knowledge </a:t>
            </a:r>
            <a:r>
              <a:rPr dirty="0" sz="3200" spc="220">
                <a:latin typeface="Microsoft Sans Serif"/>
                <a:cs typeface="Microsoft Sans Serif"/>
              </a:rPr>
              <a:t>but </a:t>
            </a:r>
            <a:r>
              <a:rPr dirty="0" sz="3200" spc="60">
                <a:latin typeface="Microsoft Sans Serif"/>
                <a:cs typeface="Microsoft Sans Serif"/>
              </a:rPr>
              <a:t>also </a:t>
            </a:r>
            <a:r>
              <a:rPr dirty="0" sz="3200" spc="65">
                <a:latin typeface="Microsoft Sans Serif"/>
                <a:cs typeface="Microsoft Sans Serif"/>
              </a:rPr>
              <a:t> </a:t>
            </a:r>
            <a:r>
              <a:rPr dirty="0" sz="3200" spc="125">
                <a:latin typeface="Microsoft Sans Serif"/>
                <a:cs typeface="Microsoft Sans Serif"/>
              </a:rPr>
              <a:t>p</a:t>
            </a:r>
            <a:r>
              <a:rPr dirty="0" sz="3200" spc="60">
                <a:latin typeface="Microsoft Sans Serif"/>
                <a:cs typeface="Microsoft Sans Serif"/>
              </a:rPr>
              <a:t>r</a:t>
            </a:r>
            <a:r>
              <a:rPr dirty="0" sz="3200" spc="125">
                <a:latin typeface="Microsoft Sans Serif"/>
                <a:cs typeface="Microsoft Sans Serif"/>
              </a:rPr>
              <a:t>o</a:t>
            </a:r>
            <a:r>
              <a:rPr dirty="0" sz="3200" spc="55">
                <a:latin typeface="Microsoft Sans Serif"/>
                <a:cs typeface="Microsoft Sans Serif"/>
              </a:rPr>
              <a:t>m</a:t>
            </a:r>
            <a:r>
              <a:rPr dirty="0" sz="3200" spc="125">
                <a:latin typeface="Microsoft Sans Serif"/>
                <a:cs typeface="Microsoft Sans Serif"/>
              </a:rPr>
              <a:t>o</a:t>
            </a:r>
            <a:r>
              <a:rPr dirty="0" sz="3200" spc="340">
                <a:latin typeface="Microsoft Sans Serif"/>
                <a:cs typeface="Microsoft Sans Serif"/>
              </a:rPr>
              <a:t>t</a:t>
            </a:r>
            <a:r>
              <a:rPr dirty="0" sz="3200" spc="105">
                <a:latin typeface="Microsoft Sans Serif"/>
                <a:cs typeface="Microsoft Sans Serif"/>
              </a:rPr>
              <a:t>e</a:t>
            </a:r>
            <a:r>
              <a:rPr dirty="0" sz="3200" spc="-204">
                <a:latin typeface="Microsoft Sans Serif"/>
                <a:cs typeface="Microsoft Sans Serif"/>
              </a:rPr>
              <a:t> </a:t>
            </a:r>
            <a:r>
              <a:rPr dirty="0" sz="3200" spc="180">
                <a:latin typeface="Microsoft Sans Serif"/>
                <a:cs typeface="Microsoft Sans Serif"/>
              </a:rPr>
              <a:t>c</a:t>
            </a:r>
            <a:r>
              <a:rPr dirty="0" sz="3200" spc="130">
                <a:latin typeface="Microsoft Sans Serif"/>
                <a:cs typeface="Microsoft Sans Serif"/>
              </a:rPr>
              <a:t>u</a:t>
            </a:r>
            <a:r>
              <a:rPr dirty="0" sz="3200" spc="20">
                <a:latin typeface="Microsoft Sans Serif"/>
                <a:cs typeface="Microsoft Sans Serif"/>
              </a:rPr>
              <a:t>l</a:t>
            </a:r>
            <a:r>
              <a:rPr dirty="0" sz="3200" spc="400">
                <a:latin typeface="Microsoft Sans Serif"/>
                <a:cs typeface="Microsoft Sans Serif"/>
              </a:rPr>
              <a:t>t</a:t>
            </a:r>
            <a:r>
              <a:rPr dirty="0" sz="3200" spc="130">
                <a:latin typeface="Microsoft Sans Serif"/>
                <a:cs typeface="Microsoft Sans Serif"/>
              </a:rPr>
              <a:t>u</a:t>
            </a:r>
            <a:r>
              <a:rPr dirty="0" sz="3200" spc="30">
                <a:latin typeface="Microsoft Sans Serif"/>
                <a:cs typeface="Microsoft Sans Serif"/>
              </a:rPr>
              <a:t>r</a:t>
            </a:r>
            <a:r>
              <a:rPr dirty="0" sz="3200" spc="10">
                <a:latin typeface="Microsoft Sans Serif"/>
                <a:cs typeface="Microsoft Sans Serif"/>
              </a:rPr>
              <a:t>a</a:t>
            </a:r>
            <a:r>
              <a:rPr dirty="0" sz="3200" spc="20">
                <a:latin typeface="Microsoft Sans Serif"/>
                <a:cs typeface="Microsoft Sans Serif"/>
              </a:rPr>
              <a:t>l</a:t>
            </a:r>
            <a:r>
              <a:rPr dirty="0" sz="3200" spc="-204">
                <a:latin typeface="Microsoft Sans Serif"/>
                <a:cs typeface="Microsoft Sans Serif"/>
              </a:rPr>
              <a:t> </a:t>
            </a:r>
            <a:r>
              <a:rPr dirty="0" sz="3200" spc="130">
                <a:latin typeface="Microsoft Sans Serif"/>
                <a:cs typeface="Microsoft Sans Serif"/>
              </a:rPr>
              <a:t>u</a:t>
            </a:r>
            <a:r>
              <a:rPr dirty="0" sz="3200" spc="120">
                <a:latin typeface="Microsoft Sans Serif"/>
                <a:cs typeface="Microsoft Sans Serif"/>
              </a:rPr>
              <a:t>n</a:t>
            </a:r>
            <a:r>
              <a:rPr dirty="0" sz="3200" spc="125">
                <a:latin typeface="Microsoft Sans Serif"/>
                <a:cs typeface="Microsoft Sans Serif"/>
              </a:rPr>
              <a:t>d</a:t>
            </a:r>
            <a:r>
              <a:rPr dirty="0" sz="3200" spc="100">
                <a:latin typeface="Microsoft Sans Serif"/>
                <a:cs typeface="Microsoft Sans Serif"/>
              </a:rPr>
              <a:t>e</a:t>
            </a:r>
            <a:r>
              <a:rPr dirty="0" sz="3200" spc="30">
                <a:latin typeface="Microsoft Sans Serif"/>
                <a:cs typeface="Microsoft Sans Serif"/>
              </a:rPr>
              <a:t>r</a:t>
            </a:r>
            <a:r>
              <a:rPr dirty="0" sz="3200" spc="90">
                <a:latin typeface="Microsoft Sans Serif"/>
                <a:cs typeface="Microsoft Sans Serif"/>
              </a:rPr>
              <a:t>s</a:t>
            </a:r>
            <a:r>
              <a:rPr dirty="0" sz="3200" spc="400">
                <a:latin typeface="Microsoft Sans Serif"/>
                <a:cs typeface="Microsoft Sans Serif"/>
              </a:rPr>
              <a:t>t</a:t>
            </a:r>
            <a:r>
              <a:rPr dirty="0" sz="3200" spc="10">
                <a:latin typeface="Microsoft Sans Serif"/>
                <a:cs typeface="Microsoft Sans Serif"/>
              </a:rPr>
              <a:t>a</a:t>
            </a:r>
            <a:r>
              <a:rPr dirty="0" sz="3200" spc="120">
                <a:latin typeface="Microsoft Sans Serif"/>
                <a:cs typeface="Microsoft Sans Serif"/>
              </a:rPr>
              <a:t>n</a:t>
            </a:r>
            <a:r>
              <a:rPr dirty="0" sz="3200" spc="125">
                <a:latin typeface="Microsoft Sans Serif"/>
                <a:cs typeface="Microsoft Sans Serif"/>
              </a:rPr>
              <a:t>d</a:t>
            </a:r>
            <a:r>
              <a:rPr dirty="0" sz="3200" spc="20">
                <a:latin typeface="Microsoft Sans Serif"/>
                <a:cs typeface="Microsoft Sans Serif"/>
              </a:rPr>
              <a:t>i</a:t>
            </a:r>
            <a:r>
              <a:rPr dirty="0" sz="3200" spc="130">
                <a:latin typeface="Microsoft Sans Serif"/>
                <a:cs typeface="Microsoft Sans Serif"/>
              </a:rPr>
              <a:t>n</a:t>
            </a:r>
            <a:r>
              <a:rPr dirty="0" sz="3200" spc="130">
                <a:latin typeface="Microsoft Sans Serif"/>
                <a:cs typeface="Microsoft Sans Serif"/>
              </a:rPr>
              <a:t>g</a:t>
            </a:r>
            <a:r>
              <a:rPr dirty="0" sz="3200" spc="-204">
                <a:latin typeface="Microsoft Sans Serif"/>
                <a:cs typeface="Microsoft Sans Serif"/>
              </a:rPr>
              <a:t> </a:t>
            </a:r>
            <a:r>
              <a:rPr dirty="0" sz="3200" spc="10">
                <a:latin typeface="Microsoft Sans Serif"/>
                <a:cs typeface="Microsoft Sans Serif"/>
              </a:rPr>
              <a:t>a</a:t>
            </a:r>
            <a:r>
              <a:rPr dirty="0" sz="3200" spc="120">
                <a:latin typeface="Microsoft Sans Serif"/>
                <a:cs typeface="Microsoft Sans Serif"/>
              </a:rPr>
              <a:t>n</a:t>
            </a:r>
            <a:r>
              <a:rPr dirty="0" sz="3200" spc="130">
                <a:latin typeface="Microsoft Sans Serif"/>
                <a:cs typeface="Microsoft Sans Serif"/>
              </a:rPr>
              <a:t>d</a:t>
            </a:r>
            <a:endParaRPr sz="3200">
              <a:latin typeface="Microsoft Sans Serif"/>
              <a:cs typeface="Microsoft Sans Serif"/>
            </a:endParaRPr>
          </a:p>
          <a:p>
            <a:pPr algn="r" marR="5080">
              <a:lnSpc>
                <a:spcPts val="3685"/>
              </a:lnSpc>
            </a:pPr>
            <a:r>
              <a:rPr dirty="0" sz="3200" spc="125">
                <a:latin typeface="Microsoft Sans Serif"/>
                <a:cs typeface="Microsoft Sans Serif"/>
              </a:rPr>
              <a:t>p</a:t>
            </a:r>
            <a:r>
              <a:rPr dirty="0" sz="3200" spc="100">
                <a:latin typeface="Microsoft Sans Serif"/>
                <a:cs typeface="Microsoft Sans Serif"/>
              </a:rPr>
              <a:t>e</a:t>
            </a:r>
            <a:r>
              <a:rPr dirty="0" sz="3200" spc="30">
                <a:latin typeface="Microsoft Sans Serif"/>
                <a:cs typeface="Microsoft Sans Serif"/>
              </a:rPr>
              <a:t>r</a:t>
            </a:r>
            <a:r>
              <a:rPr dirty="0" sz="3200" spc="90">
                <a:latin typeface="Microsoft Sans Serif"/>
                <a:cs typeface="Microsoft Sans Serif"/>
              </a:rPr>
              <a:t>s</a:t>
            </a:r>
            <a:r>
              <a:rPr dirty="0" sz="3200" spc="125">
                <a:latin typeface="Microsoft Sans Serif"/>
                <a:cs typeface="Microsoft Sans Serif"/>
              </a:rPr>
              <a:t>o</a:t>
            </a:r>
            <a:r>
              <a:rPr dirty="0" sz="3200" spc="130">
                <a:latin typeface="Microsoft Sans Serif"/>
                <a:cs typeface="Microsoft Sans Serif"/>
              </a:rPr>
              <a:t>n</a:t>
            </a:r>
            <a:r>
              <a:rPr dirty="0" sz="3200" spc="10">
                <a:latin typeface="Microsoft Sans Serif"/>
                <a:cs typeface="Microsoft Sans Serif"/>
              </a:rPr>
              <a:t>a</a:t>
            </a:r>
            <a:r>
              <a:rPr dirty="0" sz="3200" spc="20">
                <a:latin typeface="Microsoft Sans Serif"/>
                <a:cs typeface="Microsoft Sans Serif"/>
              </a:rPr>
              <a:t>l</a:t>
            </a:r>
            <a:r>
              <a:rPr dirty="0" sz="3200" spc="-204">
                <a:latin typeface="Microsoft Sans Serif"/>
                <a:cs typeface="Microsoft Sans Serif"/>
              </a:rPr>
              <a:t> </a:t>
            </a:r>
            <a:r>
              <a:rPr dirty="0" sz="3200" spc="125">
                <a:latin typeface="Microsoft Sans Serif"/>
                <a:cs typeface="Microsoft Sans Serif"/>
              </a:rPr>
              <a:t>g</a:t>
            </a:r>
            <a:r>
              <a:rPr dirty="0" sz="3200" spc="60">
                <a:latin typeface="Microsoft Sans Serif"/>
                <a:cs typeface="Microsoft Sans Serif"/>
              </a:rPr>
              <a:t>r</a:t>
            </a:r>
            <a:r>
              <a:rPr dirty="0" sz="3200" spc="65">
                <a:latin typeface="Microsoft Sans Serif"/>
                <a:cs typeface="Microsoft Sans Serif"/>
              </a:rPr>
              <a:t>o</a:t>
            </a:r>
            <a:r>
              <a:rPr dirty="0" sz="3200" spc="160">
                <a:latin typeface="Microsoft Sans Serif"/>
                <a:cs typeface="Microsoft Sans Serif"/>
              </a:rPr>
              <a:t>w</a:t>
            </a:r>
            <a:r>
              <a:rPr dirty="0" sz="3200" spc="400">
                <a:latin typeface="Microsoft Sans Serif"/>
                <a:cs typeface="Microsoft Sans Serif"/>
              </a:rPr>
              <a:t>t</a:t>
            </a:r>
            <a:r>
              <a:rPr dirty="0" sz="3200" spc="130">
                <a:latin typeface="Microsoft Sans Serif"/>
                <a:cs typeface="Microsoft Sans Serif"/>
              </a:rPr>
              <a:t>h</a:t>
            </a:r>
            <a:r>
              <a:rPr dirty="0" sz="3200" spc="-70">
                <a:latin typeface="Microsoft Sans Serif"/>
                <a:cs typeface="Microsoft Sans Serif"/>
              </a:rPr>
              <a:t>.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4419" y="626049"/>
            <a:ext cx="5581650" cy="90296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79419" y="689432"/>
            <a:ext cx="1533524" cy="15335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38362" y="1799837"/>
            <a:ext cx="8096884" cy="1761489"/>
          </a:xfrm>
          <a:prstGeom prst="rect"/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6830"/>
              </a:lnSpc>
              <a:spcBef>
                <a:spcPts val="204"/>
              </a:spcBef>
            </a:pPr>
            <a:r>
              <a:rPr dirty="0" sz="5700" spc="815"/>
              <a:t>Cultural</a:t>
            </a:r>
            <a:r>
              <a:rPr dirty="0" sz="5700" spc="-165"/>
              <a:t> </a:t>
            </a:r>
            <a:r>
              <a:rPr dirty="0" sz="5700" spc="810"/>
              <a:t>Diversity </a:t>
            </a:r>
            <a:r>
              <a:rPr dirty="0" sz="5700" spc="-1985"/>
              <a:t> </a:t>
            </a:r>
            <a:r>
              <a:rPr dirty="0" sz="5700" spc="760"/>
              <a:t>in</a:t>
            </a:r>
            <a:r>
              <a:rPr dirty="0" sz="5700" spc="-120"/>
              <a:t> </a:t>
            </a:r>
            <a:r>
              <a:rPr dirty="0" sz="5700" spc="1190"/>
              <a:t>Schools</a:t>
            </a:r>
            <a:endParaRPr sz="5700"/>
          </a:p>
        </p:txBody>
      </p:sp>
      <p:sp>
        <p:nvSpPr>
          <p:cNvPr id="6" name="object 6"/>
          <p:cNvSpPr txBox="1"/>
          <p:nvPr/>
        </p:nvSpPr>
        <p:spPr>
          <a:xfrm>
            <a:off x="8438362" y="4585068"/>
            <a:ext cx="8899525" cy="31591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26899"/>
              </a:lnSpc>
              <a:spcBef>
                <a:spcPts val="105"/>
              </a:spcBef>
            </a:pPr>
            <a:r>
              <a:rPr dirty="0" sz="2700" spc="25">
                <a:latin typeface="Microsoft Sans Serif"/>
                <a:cs typeface="Microsoft Sans Serif"/>
              </a:rPr>
              <a:t>One</a:t>
            </a:r>
            <a:r>
              <a:rPr dirty="0" sz="2700" spc="-165">
                <a:latin typeface="Microsoft Sans Serif"/>
                <a:cs typeface="Microsoft Sans Serif"/>
              </a:rPr>
              <a:t> </a:t>
            </a:r>
            <a:r>
              <a:rPr dirty="0" sz="2700" spc="160">
                <a:latin typeface="Microsoft Sans Serif"/>
                <a:cs typeface="Microsoft Sans Serif"/>
              </a:rPr>
              <a:t>of</a:t>
            </a:r>
            <a:r>
              <a:rPr dirty="0" sz="2700" spc="-165">
                <a:latin typeface="Microsoft Sans Serif"/>
                <a:cs typeface="Microsoft Sans Serif"/>
              </a:rPr>
              <a:t> </a:t>
            </a:r>
            <a:r>
              <a:rPr dirty="0" sz="2700" spc="180">
                <a:latin typeface="Microsoft Sans Serif"/>
                <a:cs typeface="Microsoft Sans Serif"/>
              </a:rPr>
              <a:t>the</a:t>
            </a:r>
            <a:r>
              <a:rPr dirty="0" sz="2700" spc="-165">
                <a:latin typeface="Microsoft Sans Serif"/>
                <a:cs typeface="Microsoft Sans Serif"/>
              </a:rPr>
              <a:t> </a:t>
            </a:r>
            <a:r>
              <a:rPr dirty="0" sz="2700" spc="40">
                <a:latin typeface="Microsoft Sans Serif"/>
                <a:cs typeface="Microsoft Sans Serif"/>
              </a:rPr>
              <a:t>key</a:t>
            </a:r>
            <a:r>
              <a:rPr dirty="0" sz="2700" spc="-165">
                <a:latin typeface="Microsoft Sans Serif"/>
                <a:cs typeface="Microsoft Sans Serif"/>
              </a:rPr>
              <a:t> </a:t>
            </a:r>
            <a:r>
              <a:rPr dirty="0" sz="2700" spc="150">
                <a:latin typeface="Microsoft Sans Serif"/>
                <a:cs typeface="Microsoft Sans Serif"/>
              </a:rPr>
              <a:t>beneﬁts</a:t>
            </a:r>
            <a:r>
              <a:rPr dirty="0" sz="2700" spc="-165">
                <a:latin typeface="Microsoft Sans Serif"/>
                <a:cs typeface="Microsoft Sans Serif"/>
              </a:rPr>
              <a:t> </a:t>
            </a:r>
            <a:r>
              <a:rPr dirty="0" sz="2700" spc="160">
                <a:latin typeface="Microsoft Sans Serif"/>
                <a:cs typeface="Microsoft Sans Serif"/>
              </a:rPr>
              <a:t>of</a:t>
            </a:r>
            <a:r>
              <a:rPr dirty="0" sz="2700" spc="-165">
                <a:latin typeface="Microsoft Sans Serif"/>
                <a:cs typeface="Microsoft Sans Serif"/>
              </a:rPr>
              <a:t> </a:t>
            </a:r>
            <a:r>
              <a:rPr dirty="0" sz="2700" spc="100">
                <a:latin typeface="Microsoft Sans Serif"/>
                <a:cs typeface="Microsoft Sans Serif"/>
              </a:rPr>
              <a:t>international</a:t>
            </a:r>
            <a:r>
              <a:rPr dirty="0" sz="2700" spc="-165">
                <a:latin typeface="Microsoft Sans Serif"/>
                <a:cs typeface="Microsoft Sans Serif"/>
              </a:rPr>
              <a:t> </a:t>
            </a:r>
            <a:r>
              <a:rPr dirty="0" sz="2700" spc="114">
                <a:latin typeface="Microsoft Sans Serif"/>
                <a:cs typeface="Microsoft Sans Serif"/>
              </a:rPr>
              <a:t>education</a:t>
            </a:r>
            <a:r>
              <a:rPr dirty="0" sz="2700" spc="-165">
                <a:latin typeface="Microsoft Sans Serif"/>
                <a:cs typeface="Microsoft Sans Serif"/>
              </a:rPr>
              <a:t> </a:t>
            </a:r>
            <a:r>
              <a:rPr dirty="0" sz="2700" spc="50">
                <a:latin typeface="Microsoft Sans Serif"/>
                <a:cs typeface="Microsoft Sans Serif"/>
              </a:rPr>
              <a:t>is</a:t>
            </a:r>
            <a:r>
              <a:rPr dirty="0" sz="2700" spc="-160">
                <a:latin typeface="Microsoft Sans Serif"/>
                <a:cs typeface="Microsoft Sans Serif"/>
              </a:rPr>
              <a:t> </a:t>
            </a:r>
            <a:r>
              <a:rPr dirty="0" sz="2700" spc="180">
                <a:latin typeface="Microsoft Sans Serif"/>
                <a:cs typeface="Microsoft Sans Serif"/>
              </a:rPr>
              <a:t>the </a:t>
            </a:r>
            <a:r>
              <a:rPr dirty="0" sz="2700" spc="-705">
                <a:latin typeface="Microsoft Sans Serif"/>
                <a:cs typeface="Microsoft Sans Serif"/>
              </a:rPr>
              <a:t> </a:t>
            </a:r>
            <a:r>
              <a:rPr dirty="0" sz="2700" spc="85">
                <a:latin typeface="Microsoft Sans Serif"/>
                <a:cs typeface="Microsoft Sans Serif"/>
              </a:rPr>
              <a:t>exposure </a:t>
            </a:r>
            <a:r>
              <a:rPr dirty="0" sz="2700" spc="200">
                <a:latin typeface="Microsoft Sans Serif"/>
                <a:cs typeface="Microsoft Sans Serif"/>
              </a:rPr>
              <a:t>to </a:t>
            </a:r>
            <a:r>
              <a:rPr dirty="0" sz="2700" spc="100">
                <a:latin typeface="Microsoft Sans Serif"/>
                <a:cs typeface="Microsoft Sans Serif"/>
              </a:rPr>
              <a:t>cultural </a:t>
            </a:r>
            <a:r>
              <a:rPr dirty="0" sz="2700" spc="45">
                <a:latin typeface="Microsoft Sans Serif"/>
                <a:cs typeface="Microsoft Sans Serif"/>
              </a:rPr>
              <a:t>diversity. </a:t>
            </a:r>
            <a:r>
              <a:rPr dirty="0" sz="2700" spc="130">
                <a:latin typeface="Microsoft Sans Serif"/>
                <a:cs typeface="Microsoft Sans Serif"/>
              </a:rPr>
              <a:t>Students </a:t>
            </a:r>
            <a:r>
              <a:rPr dirty="0" sz="2700" spc="60">
                <a:latin typeface="Microsoft Sans Serif"/>
                <a:cs typeface="Microsoft Sans Serif"/>
              </a:rPr>
              <a:t>learn </a:t>
            </a:r>
            <a:r>
              <a:rPr dirty="0" sz="2700" spc="200">
                <a:latin typeface="Microsoft Sans Serif"/>
                <a:cs typeface="Microsoft Sans Serif"/>
              </a:rPr>
              <a:t>to </a:t>
            </a:r>
            <a:r>
              <a:rPr dirty="0" sz="2700" spc="204">
                <a:latin typeface="Microsoft Sans Serif"/>
                <a:cs typeface="Microsoft Sans Serif"/>
              </a:rPr>
              <a:t> </a:t>
            </a:r>
            <a:r>
              <a:rPr dirty="0" sz="2700" spc="10">
                <a:latin typeface="Microsoft Sans Serif"/>
                <a:cs typeface="Microsoft Sans Serif"/>
              </a:rPr>
              <a:t>a</a:t>
            </a:r>
            <a:r>
              <a:rPr dirty="0" sz="2700" spc="110">
                <a:latin typeface="Microsoft Sans Serif"/>
                <a:cs typeface="Microsoft Sans Serif"/>
              </a:rPr>
              <a:t>pp</a:t>
            </a:r>
            <a:r>
              <a:rPr dirty="0" sz="2700" spc="55">
                <a:latin typeface="Microsoft Sans Serif"/>
                <a:cs typeface="Microsoft Sans Serif"/>
              </a:rPr>
              <a:t>r</a:t>
            </a:r>
            <a:r>
              <a:rPr dirty="0" sz="2700" spc="90">
                <a:latin typeface="Microsoft Sans Serif"/>
                <a:cs typeface="Microsoft Sans Serif"/>
              </a:rPr>
              <a:t>e</a:t>
            </a:r>
            <a:r>
              <a:rPr dirty="0" sz="2700" spc="114">
                <a:latin typeface="Microsoft Sans Serif"/>
                <a:cs typeface="Microsoft Sans Serif"/>
              </a:rPr>
              <a:t>c</a:t>
            </a:r>
            <a:r>
              <a:rPr dirty="0" sz="2700" spc="20">
                <a:latin typeface="Microsoft Sans Serif"/>
                <a:cs typeface="Microsoft Sans Serif"/>
              </a:rPr>
              <a:t>i</a:t>
            </a:r>
            <a:r>
              <a:rPr dirty="0" sz="2700" spc="10">
                <a:latin typeface="Microsoft Sans Serif"/>
                <a:cs typeface="Microsoft Sans Serif"/>
              </a:rPr>
              <a:t>a</a:t>
            </a:r>
            <a:r>
              <a:rPr dirty="0" sz="2700" spc="285">
                <a:latin typeface="Microsoft Sans Serif"/>
                <a:cs typeface="Microsoft Sans Serif"/>
              </a:rPr>
              <a:t>t</a:t>
            </a:r>
            <a:r>
              <a:rPr dirty="0" sz="2700" spc="95">
                <a:latin typeface="Microsoft Sans Serif"/>
                <a:cs typeface="Microsoft Sans Serif"/>
              </a:rPr>
              <a:t>e</a:t>
            </a:r>
            <a:r>
              <a:rPr dirty="0" sz="2700" spc="-175">
                <a:latin typeface="Microsoft Sans Serif"/>
                <a:cs typeface="Microsoft Sans Serif"/>
              </a:rPr>
              <a:t> </a:t>
            </a:r>
            <a:r>
              <a:rPr dirty="0" sz="2700" spc="110">
                <a:latin typeface="Microsoft Sans Serif"/>
                <a:cs typeface="Microsoft Sans Serif"/>
              </a:rPr>
              <a:t>d</a:t>
            </a:r>
            <a:r>
              <a:rPr dirty="0" sz="2700" spc="15">
                <a:latin typeface="Microsoft Sans Serif"/>
                <a:cs typeface="Microsoft Sans Serif"/>
              </a:rPr>
              <a:t>i</a:t>
            </a:r>
            <a:r>
              <a:rPr dirty="0" sz="2700" spc="-944">
                <a:latin typeface="Microsoft Sans Serif"/>
                <a:cs typeface="Microsoft Sans Serif"/>
              </a:rPr>
              <a:t></a:t>
            </a:r>
            <a:r>
              <a:rPr dirty="0" sz="2700" spc="90">
                <a:latin typeface="Microsoft Sans Serif"/>
                <a:cs typeface="Microsoft Sans Serif"/>
              </a:rPr>
              <a:t>e</a:t>
            </a:r>
            <a:r>
              <a:rPr dirty="0" sz="2700" spc="55">
                <a:latin typeface="Microsoft Sans Serif"/>
                <a:cs typeface="Microsoft Sans Serif"/>
              </a:rPr>
              <a:t>r</a:t>
            </a:r>
            <a:r>
              <a:rPr dirty="0" sz="2700" spc="50">
                <a:latin typeface="Microsoft Sans Serif"/>
                <a:cs typeface="Microsoft Sans Serif"/>
              </a:rPr>
              <a:t>e</a:t>
            </a:r>
            <a:r>
              <a:rPr dirty="0" sz="2700" spc="114">
                <a:latin typeface="Microsoft Sans Serif"/>
                <a:cs typeface="Microsoft Sans Serif"/>
              </a:rPr>
              <a:t>n</a:t>
            </a:r>
            <a:r>
              <a:rPr dirty="0" sz="2700" spc="340">
                <a:latin typeface="Microsoft Sans Serif"/>
                <a:cs typeface="Microsoft Sans Serif"/>
              </a:rPr>
              <a:t>t</a:t>
            </a:r>
            <a:r>
              <a:rPr dirty="0" sz="2700" spc="-175">
                <a:latin typeface="Microsoft Sans Serif"/>
                <a:cs typeface="Microsoft Sans Serif"/>
              </a:rPr>
              <a:t> </a:t>
            </a:r>
            <a:r>
              <a:rPr dirty="0" sz="2700" spc="110">
                <a:latin typeface="Microsoft Sans Serif"/>
                <a:cs typeface="Microsoft Sans Serif"/>
              </a:rPr>
              <a:t>p</a:t>
            </a:r>
            <a:r>
              <a:rPr dirty="0" sz="2700" spc="90">
                <a:latin typeface="Microsoft Sans Serif"/>
                <a:cs typeface="Microsoft Sans Serif"/>
              </a:rPr>
              <a:t>e</a:t>
            </a:r>
            <a:r>
              <a:rPr dirty="0" sz="2700" spc="30">
                <a:latin typeface="Microsoft Sans Serif"/>
                <a:cs typeface="Microsoft Sans Serif"/>
              </a:rPr>
              <a:t>r</a:t>
            </a:r>
            <a:r>
              <a:rPr dirty="0" sz="2700" spc="75">
                <a:latin typeface="Microsoft Sans Serif"/>
                <a:cs typeface="Microsoft Sans Serif"/>
              </a:rPr>
              <a:t>s</a:t>
            </a:r>
            <a:r>
              <a:rPr dirty="0" sz="2700" spc="110">
                <a:latin typeface="Microsoft Sans Serif"/>
                <a:cs typeface="Microsoft Sans Serif"/>
              </a:rPr>
              <a:t>p</a:t>
            </a:r>
            <a:r>
              <a:rPr dirty="0" sz="2700" spc="90">
                <a:latin typeface="Microsoft Sans Serif"/>
                <a:cs typeface="Microsoft Sans Serif"/>
              </a:rPr>
              <a:t>e</a:t>
            </a:r>
            <a:r>
              <a:rPr dirty="0" sz="2700" spc="155">
                <a:latin typeface="Microsoft Sans Serif"/>
                <a:cs typeface="Microsoft Sans Serif"/>
              </a:rPr>
              <a:t>c</a:t>
            </a:r>
            <a:r>
              <a:rPr dirty="0" sz="2700" spc="335">
                <a:latin typeface="Microsoft Sans Serif"/>
                <a:cs typeface="Microsoft Sans Serif"/>
              </a:rPr>
              <a:t>t</a:t>
            </a:r>
            <a:r>
              <a:rPr dirty="0" sz="2700" spc="15">
                <a:latin typeface="Microsoft Sans Serif"/>
                <a:cs typeface="Microsoft Sans Serif"/>
              </a:rPr>
              <a:t>i</a:t>
            </a:r>
            <a:r>
              <a:rPr dirty="0" sz="2700" spc="-20">
                <a:latin typeface="Microsoft Sans Serif"/>
                <a:cs typeface="Microsoft Sans Serif"/>
              </a:rPr>
              <a:t>v</a:t>
            </a:r>
            <a:r>
              <a:rPr dirty="0" sz="2700" spc="90">
                <a:latin typeface="Microsoft Sans Serif"/>
                <a:cs typeface="Microsoft Sans Serif"/>
              </a:rPr>
              <a:t>e</a:t>
            </a:r>
            <a:r>
              <a:rPr dirty="0" sz="2700" spc="75">
                <a:latin typeface="Microsoft Sans Serif"/>
                <a:cs typeface="Microsoft Sans Serif"/>
              </a:rPr>
              <a:t>s</a:t>
            </a:r>
            <a:r>
              <a:rPr dirty="0" sz="2700" spc="-25">
                <a:latin typeface="Microsoft Sans Serif"/>
                <a:cs typeface="Microsoft Sans Serif"/>
              </a:rPr>
              <a:t>,</a:t>
            </a:r>
            <a:r>
              <a:rPr dirty="0" sz="2700" spc="-175">
                <a:latin typeface="Microsoft Sans Serif"/>
                <a:cs typeface="Microsoft Sans Serif"/>
              </a:rPr>
              <a:t> </a:t>
            </a:r>
            <a:r>
              <a:rPr dirty="0" sz="2700" spc="335">
                <a:latin typeface="Microsoft Sans Serif"/>
                <a:cs typeface="Microsoft Sans Serif"/>
              </a:rPr>
              <a:t>t</a:t>
            </a:r>
            <a:r>
              <a:rPr dirty="0" sz="2700" spc="30">
                <a:latin typeface="Microsoft Sans Serif"/>
                <a:cs typeface="Microsoft Sans Serif"/>
              </a:rPr>
              <a:t>r</a:t>
            </a:r>
            <a:r>
              <a:rPr dirty="0" sz="2700" spc="10">
                <a:latin typeface="Microsoft Sans Serif"/>
                <a:cs typeface="Microsoft Sans Serif"/>
              </a:rPr>
              <a:t>a</a:t>
            </a:r>
            <a:r>
              <a:rPr dirty="0" sz="2700" spc="110">
                <a:latin typeface="Microsoft Sans Serif"/>
                <a:cs typeface="Microsoft Sans Serif"/>
              </a:rPr>
              <a:t>d</a:t>
            </a:r>
            <a:r>
              <a:rPr dirty="0" sz="2700" spc="20">
                <a:latin typeface="Microsoft Sans Serif"/>
                <a:cs typeface="Microsoft Sans Serif"/>
              </a:rPr>
              <a:t>i</a:t>
            </a:r>
            <a:r>
              <a:rPr dirty="0" sz="2700" spc="335">
                <a:latin typeface="Microsoft Sans Serif"/>
                <a:cs typeface="Microsoft Sans Serif"/>
              </a:rPr>
              <a:t>t</a:t>
            </a:r>
            <a:r>
              <a:rPr dirty="0" sz="2700" spc="15">
                <a:latin typeface="Microsoft Sans Serif"/>
                <a:cs typeface="Microsoft Sans Serif"/>
              </a:rPr>
              <a:t>i</a:t>
            </a:r>
            <a:r>
              <a:rPr dirty="0" sz="2700" spc="110">
                <a:latin typeface="Microsoft Sans Serif"/>
                <a:cs typeface="Microsoft Sans Serif"/>
              </a:rPr>
              <a:t>o</a:t>
            </a:r>
            <a:r>
              <a:rPr dirty="0" sz="2700" spc="114">
                <a:latin typeface="Microsoft Sans Serif"/>
                <a:cs typeface="Microsoft Sans Serif"/>
              </a:rPr>
              <a:t>n</a:t>
            </a:r>
            <a:r>
              <a:rPr dirty="0" sz="2700" spc="75">
                <a:latin typeface="Microsoft Sans Serif"/>
                <a:cs typeface="Microsoft Sans Serif"/>
              </a:rPr>
              <a:t>s</a:t>
            </a:r>
            <a:r>
              <a:rPr dirty="0" sz="2700" spc="-25">
                <a:latin typeface="Microsoft Sans Serif"/>
                <a:cs typeface="Microsoft Sans Serif"/>
              </a:rPr>
              <a:t>,</a:t>
            </a:r>
            <a:r>
              <a:rPr dirty="0" sz="2700" spc="-175">
                <a:latin typeface="Microsoft Sans Serif"/>
                <a:cs typeface="Microsoft Sans Serif"/>
              </a:rPr>
              <a:t> </a:t>
            </a:r>
            <a:r>
              <a:rPr dirty="0" sz="2700" spc="10">
                <a:latin typeface="Microsoft Sans Serif"/>
                <a:cs typeface="Microsoft Sans Serif"/>
              </a:rPr>
              <a:t>a</a:t>
            </a:r>
            <a:r>
              <a:rPr dirty="0" sz="2700" spc="110">
                <a:latin typeface="Microsoft Sans Serif"/>
                <a:cs typeface="Microsoft Sans Serif"/>
              </a:rPr>
              <a:t>n</a:t>
            </a:r>
            <a:r>
              <a:rPr dirty="0" sz="2700" spc="75">
                <a:latin typeface="Microsoft Sans Serif"/>
                <a:cs typeface="Microsoft Sans Serif"/>
              </a:rPr>
              <a:t>d  </a:t>
            </a:r>
            <a:r>
              <a:rPr dirty="0" sz="2700" spc="60">
                <a:latin typeface="Microsoft Sans Serif"/>
                <a:cs typeface="Microsoft Sans Serif"/>
              </a:rPr>
              <a:t>languages, </a:t>
            </a:r>
            <a:r>
              <a:rPr dirty="0" sz="2700" spc="114">
                <a:latin typeface="Microsoft Sans Serif"/>
                <a:cs typeface="Microsoft Sans Serif"/>
              </a:rPr>
              <a:t>fostering </a:t>
            </a:r>
            <a:r>
              <a:rPr dirty="0" sz="2700" spc="15">
                <a:latin typeface="Microsoft Sans Serif"/>
                <a:cs typeface="Microsoft Sans Serif"/>
              </a:rPr>
              <a:t>a </a:t>
            </a:r>
            <a:r>
              <a:rPr dirty="0" sz="2700" spc="80">
                <a:latin typeface="Microsoft Sans Serif"/>
                <a:cs typeface="Microsoft Sans Serif"/>
              </a:rPr>
              <a:t>sense </a:t>
            </a:r>
            <a:r>
              <a:rPr dirty="0" sz="2700" spc="160">
                <a:latin typeface="Microsoft Sans Serif"/>
                <a:cs typeface="Microsoft Sans Serif"/>
              </a:rPr>
              <a:t>of </a:t>
            </a:r>
            <a:r>
              <a:rPr dirty="0" sz="2700" spc="60">
                <a:latin typeface="Microsoft Sans Serif"/>
                <a:cs typeface="Microsoft Sans Serif"/>
              </a:rPr>
              <a:t>global </a:t>
            </a:r>
            <a:r>
              <a:rPr dirty="0" sz="2700" spc="70">
                <a:latin typeface="Microsoft Sans Serif"/>
                <a:cs typeface="Microsoft Sans Serif"/>
              </a:rPr>
              <a:t>citizenship. </a:t>
            </a:r>
            <a:r>
              <a:rPr dirty="0" sz="2700" spc="45">
                <a:latin typeface="Microsoft Sans Serif"/>
                <a:cs typeface="Microsoft Sans Serif"/>
              </a:rPr>
              <a:t>This </a:t>
            </a:r>
            <a:r>
              <a:rPr dirty="0" sz="2700" spc="-705">
                <a:latin typeface="Microsoft Sans Serif"/>
                <a:cs typeface="Microsoft Sans Serif"/>
              </a:rPr>
              <a:t> </a:t>
            </a:r>
            <a:r>
              <a:rPr dirty="0" sz="2700" spc="80">
                <a:latin typeface="Microsoft Sans Serif"/>
                <a:cs typeface="Microsoft Sans Serif"/>
              </a:rPr>
              <a:t>diversity </a:t>
            </a:r>
            <a:r>
              <a:rPr dirty="0" sz="2700" spc="90">
                <a:latin typeface="Microsoft Sans Serif"/>
                <a:cs typeface="Microsoft Sans Serif"/>
              </a:rPr>
              <a:t>enriches </a:t>
            </a:r>
            <a:r>
              <a:rPr dirty="0" sz="2700" spc="180">
                <a:latin typeface="Microsoft Sans Serif"/>
                <a:cs typeface="Microsoft Sans Serif"/>
              </a:rPr>
              <a:t>the </a:t>
            </a:r>
            <a:r>
              <a:rPr dirty="0" sz="2700" spc="100">
                <a:latin typeface="Microsoft Sans Serif"/>
                <a:cs typeface="Microsoft Sans Serif"/>
              </a:rPr>
              <a:t>educational </a:t>
            </a:r>
            <a:r>
              <a:rPr dirty="0" sz="2700" spc="80">
                <a:latin typeface="Microsoft Sans Serif"/>
                <a:cs typeface="Microsoft Sans Serif"/>
              </a:rPr>
              <a:t>experience and </a:t>
            </a:r>
            <a:r>
              <a:rPr dirty="0" sz="2700" spc="85">
                <a:latin typeface="Microsoft Sans Serif"/>
                <a:cs typeface="Microsoft Sans Serif"/>
              </a:rPr>
              <a:t> </a:t>
            </a:r>
            <a:r>
              <a:rPr dirty="0" sz="2700" spc="70">
                <a:latin typeface="Microsoft Sans Serif"/>
                <a:cs typeface="Microsoft Sans Serif"/>
              </a:rPr>
              <a:t>prepares</a:t>
            </a:r>
            <a:r>
              <a:rPr dirty="0" sz="2700" spc="-180">
                <a:latin typeface="Microsoft Sans Serif"/>
                <a:cs typeface="Microsoft Sans Serif"/>
              </a:rPr>
              <a:t> </a:t>
            </a:r>
            <a:r>
              <a:rPr dirty="0" sz="2700" spc="155">
                <a:latin typeface="Microsoft Sans Serif"/>
                <a:cs typeface="Microsoft Sans Serif"/>
              </a:rPr>
              <a:t>students</a:t>
            </a:r>
            <a:r>
              <a:rPr dirty="0" sz="2700" spc="-175">
                <a:latin typeface="Microsoft Sans Serif"/>
                <a:cs typeface="Microsoft Sans Serif"/>
              </a:rPr>
              <a:t> </a:t>
            </a:r>
            <a:r>
              <a:rPr dirty="0" sz="2700" spc="114">
                <a:latin typeface="Microsoft Sans Serif"/>
                <a:cs typeface="Microsoft Sans Serif"/>
              </a:rPr>
              <a:t>for</a:t>
            </a:r>
            <a:r>
              <a:rPr dirty="0" sz="2700" spc="-175">
                <a:latin typeface="Microsoft Sans Serif"/>
                <a:cs typeface="Microsoft Sans Serif"/>
              </a:rPr>
              <a:t> </a:t>
            </a:r>
            <a:r>
              <a:rPr dirty="0" sz="2700" spc="15">
                <a:latin typeface="Microsoft Sans Serif"/>
                <a:cs typeface="Microsoft Sans Serif"/>
              </a:rPr>
              <a:t>a</a:t>
            </a:r>
            <a:r>
              <a:rPr dirty="0" sz="2700" spc="-175">
                <a:latin typeface="Microsoft Sans Serif"/>
                <a:cs typeface="Microsoft Sans Serif"/>
              </a:rPr>
              <a:t> </a:t>
            </a:r>
            <a:r>
              <a:rPr dirty="0" sz="2700" spc="130">
                <a:latin typeface="Microsoft Sans Serif"/>
                <a:cs typeface="Microsoft Sans Serif"/>
              </a:rPr>
              <a:t>connected</a:t>
            </a:r>
            <a:r>
              <a:rPr dirty="0" sz="2700" spc="-175">
                <a:latin typeface="Microsoft Sans Serif"/>
                <a:cs typeface="Microsoft Sans Serif"/>
              </a:rPr>
              <a:t> </a:t>
            </a:r>
            <a:r>
              <a:rPr dirty="0" sz="2700" spc="60">
                <a:latin typeface="Microsoft Sans Serif"/>
                <a:cs typeface="Microsoft Sans Serif"/>
              </a:rPr>
              <a:t>world.</a:t>
            </a:r>
            <a:endParaRPr sz="27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3717" y="1563605"/>
            <a:ext cx="7172959" cy="1668145"/>
          </a:xfrm>
          <a:prstGeom prst="rect"/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6450"/>
              </a:lnSpc>
              <a:spcBef>
                <a:spcPts val="229"/>
              </a:spcBef>
            </a:pPr>
            <a:r>
              <a:rPr dirty="0" sz="5400" spc="1155"/>
              <a:t>Enhanced </a:t>
            </a:r>
            <a:r>
              <a:rPr dirty="0" sz="5400" spc="1160"/>
              <a:t> </a:t>
            </a:r>
            <a:r>
              <a:rPr dirty="0" sz="5400" spc="1155"/>
              <a:t>Language</a:t>
            </a:r>
            <a:r>
              <a:rPr dirty="0" sz="5400" spc="-175"/>
              <a:t> </a:t>
            </a:r>
            <a:r>
              <a:rPr dirty="0" sz="5400" spc="790"/>
              <a:t>Skills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1537423" y="3546214"/>
            <a:ext cx="8935720" cy="330200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25899"/>
              </a:lnSpc>
              <a:spcBef>
                <a:spcPts val="65"/>
              </a:spcBef>
            </a:pPr>
            <a:r>
              <a:rPr dirty="0" sz="2850" spc="90">
                <a:latin typeface="Microsoft Sans Serif"/>
                <a:cs typeface="Microsoft Sans Serif"/>
              </a:rPr>
              <a:t>International</a:t>
            </a:r>
            <a:r>
              <a:rPr dirty="0" sz="2850" spc="-190">
                <a:latin typeface="Microsoft Sans Serif"/>
                <a:cs typeface="Microsoft Sans Serif"/>
              </a:rPr>
              <a:t> </a:t>
            </a:r>
            <a:r>
              <a:rPr dirty="0" sz="2850" spc="95">
                <a:latin typeface="Microsoft Sans Serif"/>
                <a:cs typeface="Microsoft Sans Serif"/>
              </a:rPr>
              <a:t>schools</a:t>
            </a:r>
            <a:r>
              <a:rPr dirty="0" sz="2850" spc="-190">
                <a:latin typeface="Microsoft Sans Serif"/>
                <a:cs typeface="Microsoft Sans Serif"/>
              </a:rPr>
              <a:t> </a:t>
            </a:r>
            <a:r>
              <a:rPr dirty="0" sz="2850" spc="160">
                <a:latin typeface="Microsoft Sans Serif"/>
                <a:cs typeface="Microsoft Sans Serif"/>
              </a:rPr>
              <a:t>often</a:t>
            </a:r>
            <a:r>
              <a:rPr dirty="0" sz="2850" spc="-185">
                <a:latin typeface="Microsoft Sans Serif"/>
                <a:cs typeface="Microsoft Sans Serif"/>
              </a:rPr>
              <a:t> </a:t>
            </a:r>
            <a:r>
              <a:rPr dirty="0" sz="2850" spc="55">
                <a:latin typeface="Microsoft Sans Serif"/>
                <a:cs typeface="Microsoft Sans Serif"/>
              </a:rPr>
              <a:t>emphasize</a:t>
            </a:r>
            <a:r>
              <a:rPr dirty="0" sz="2850" spc="-190">
                <a:latin typeface="Microsoft Sans Serif"/>
                <a:cs typeface="Microsoft Sans Serif"/>
              </a:rPr>
              <a:t> </a:t>
            </a:r>
            <a:r>
              <a:rPr dirty="0" sz="2850" spc="55">
                <a:latin typeface="Microsoft Sans Serif"/>
                <a:cs typeface="Microsoft Sans Serif"/>
              </a:rPr>
              <a:t>bilingualism</a:t>
            </a:r>
            <a:r>
              <a:rPr dirty="0" sz="2850" spc="-185">
                <a:latin typeface="Microsoft Sans Serif"/>
                <a:cs typeface="Microsoft Sans Serif"/>
              </a:rPr>
              <a:t> </a:t>
            </a:r>
            <a:r>
              <a:rPr dirty="0" sz="2850" spc="95">
                <a:latin typeface="Microsoft Sans Serif"/>
                <a:cs typeface="Microsoft Sans Serif"/>
              </a:rPr>
              <a:t>or </a:t>
            </a:r>
            <a:r>
              <a:rPr dirty="0" sz="2850" spc="-740">
                <a:latin typeface="Microsoft Sans Serif"/>
                <a:cs typeface="Microsoft Sans Serif"/>
              </a:rPr>
              <a:t> </a:t>
            </a:r>
            <a:r>
              <a:rPr dirty="0" sz="2850" spc="65">
                <a:latin typeface="Microsoft Sans Serif"/>
                <a:cs typeface="Microsoft Sans Serif"/>
              </a:rPr>
              <a:t>multilingualism.</a:t>
            </a:r>
            <a:r>
              <a:rPr dirty="0" sz="2850" spc="-190">
                <a:latin typeface="Microsoft Sans Serif"/>
                <a:cs typeface="Microsoft Sans Serif"/>
              </a:rPr>
              <a:t> </a:t>
            </a:r>
            <a:r>
              <a:rPr dirty="0" sz="2850" spc="130">
                <a:latin typeface="Microsoft Sans Serif"/>
                <a:cs typeface="Microsoft Sans Serif"/>
              </a:rPr>
              <a:t>Students</a:t>
            </a:r>
            <a:r>
              <a:rPr dirty="0" sz="2850" spc="-190">
                <a:latin typeface="Microsoft Sans Serif"/>
                <a:cs typeface="Microsoft Sans Serif"/>
              </a:rPr>
              <a:t> </a:t>
            </a:r>
            <a:r>
              <a:rPr dirty="0" sz="2850" spc="60">
                <a:latin typeface="Microsoft Sans Serif"/>
                <a:cs typeface="Microsoft Sans Serif"/>
              </a:rPr>
              <a:t>gain</a:t>
            </a:r>
            <a:r>
              <a:rPr dirty="0" sz="2850" spc="-185">
                <a:latin typeface="Microsoft Sans Serif"/>
                <a:cs typeface="Microsoft Sans Serif"/>
              </a:rPr>
              <a:t> </a:t>
            </a:r>
            <a:r>
              <a:rPr dirty="0" sz="2850" spc="105">
                <a:latin typeface="Microsoft Sans Serif"/>
                <a:cs typeface="Microsoft Sans Serif"/>
              </a:rPr>
              <a:t>proﬁciency</a:t>
            </a:r>
            <a:r>
              <a:rPr dirty="0" sz="2850" spc="-190">
                <a:latin typeface="Microsoft Sans Serif"/>
                <a:cs typeface="Microsoft Sans Serif"/>
              </a:rPr>
              <a:t> </a:t>
            </a:r>
            <a:r>
              <a:rPr dirty="0" sz="2850" spc="65">
                <a:latin typeface="Microsoft Sans Serif"/>
                <a:cs typeface="Microsoft Sans Serif"/>
              </a:rPr>
              <a:t>in</a:t>
            </a:r>
            <a:r>
              <a:rPr dirty="0" sz="2850" spc="-185">
                <a:latin typeface="Microsoft Sans Serif"/>
                <a:cs typeface="Microsoft Sans Serif"/>
              </a:rPr>
              <a:t> </a:t>
            </a:r>
            <a:r>
              <a:rPr dirty="0" sz="2850" spc="95">
                <a:latin typeface="Microsoft Sans Serif"/>
                <a:cs typeface="Microsoft Sans Serif"/>
              </a:rPr>
              <a:t>multiple </a:t>
            </a:r>
            <a:r>
              <a:rPr dirty="0" sz="2850" spc="100">
                <a:latin typeface="Microsoft Sans Serif"/>
                <a:cs typeface="Microsoft Sans Serif"/>
              </a:rPr>
              <a:t> </a:t>
            </a:r>
            <a:r>
              <a:rPr dirty="0" sz="2850" spc="60">
                <a:latin typeface="Microsoft Sans Serif"/>
                <a:cs typeface="Microsoft Sans Serif"/>
              </a:rPr>
              <a:t>languages,</a:t>
            </a:r>
            <a:r>
              <a:rPr dirty="0" sz="2850" spc="-185">
                <a:latin typeface="Microsoft Sans Serif"/>
                <a:cs typeface="Microsoft Sans Serif"/>
              </a:rPr>
              <a:t> </a:t>
            </a:r>
            <a:r>
              <a:rPr dirty="0" sz="2850" spc="110">
                <a:latin typeface="Microsoft Sans Serif"/>
                <a:cs typeface="Microsoft Sans Serif"/>
              </a:rPr>
              <a:t>which</a:t>
            </a:r>
            <a:r>
              <a:rPr dirty="0" sz="2850" spc="-180">
                <a:latin typeface="Microsoft Sans Serif"/>
                <a:cs typeface="Microsoft Sans Serif"/>
              </a:rPr>
              <a:t> </a:t>
            </a:r>
            <a:r>
              <a:rPr dirty="0" sz="2850" spc="45">
                <a:latin typeface="Microsoft Sans Serif"/>
                <a:cs typeface="Microsoft Sans Serif"/>
              </a:rPr>
              <a:t>is</a:t>
            </a:r>
            <a:r>
              <a:rPr dirty="0" sz="2850" spc="-185">
                <a:latin typeface="Microsoft Sans Serif"/>
                <a:cs typeface="Microsoft Sans Serif"/>
              </a:rPr>
              <a:t> </a:t>
            </a:r>
            <a:r>
              <a:rPr dirty="0" sz="2850" spc="10">
                <a:latin typeface="Microsoft Sans Serif"/>
                <a:cs typeface="Microsoft Sans Serif"/>
              </a:rPr>
              <a:t>a</a:t>
            </a:r>
            <a:r>
              <a:rPr dirty="0" sz="2850" spc="-180">
                <a:latin typeface="Microsoft Sans Serif"/>
                <a:cs typeface="Microsoft Sans Serif"/>
              </a:rPr>
              <a:t> </a:t>
            </a:r>
            <a:r>
              <a:rPr dirty="0" sz="2850" spc="70">
                <a:latin typeface="Microsoft Sans Serif"/>
                <a:cs typeface="Microsoft Sans Serif"/>
              </a:rPr>
              <a:t>crucial</a:t>
            </a:r>
            <a:r>
              <a:rPr dirty="0" sz="2850" spc="-185">
                <a:latin typeface="Microsoft Sans Serif"/>
                <a:cs typeface="Microsoft Sans Serif"/>
              </a:rPr>
              <a:t> </a:t>
            </a:r>
            <a:r>
              <a:rPr dirty="0" sz="2850" spc="25">
                <a:latin typeface="Microsoft Sans Serif"/>
                <a:cs typeface="Microsoft Sans Serif"/>
              </a:rPr>
              <a:t>skill</a:t>
            </a:r>
            <a:r>
              <a:rPr dirty="0" sz="2850" spc="-180">
                <a:latin typeface="Microsoft Sans Serif"/>
                <a:cs typeface="Microsoft Sans Serif"/>
              </a:rPr>
              <a:t> </a:t>
            </a:r>
            <a:r>
              <a:rPr dirty="0" sz="2850" spc="65">
                <a:latin typeface="Microsoft Sans Serif"/>
                <a:cs typeface="Microsoft Sans Serif"/>
              </a:rPr>
              <a:t>in</a:t>
            </a:r>
            <a:r>
              <a:rPr dirty="0" sz="2850" spc="-185">
                <a:latin typeface="Microsoft Sans Serif"/>
                <a:cs typeface="Microsoft Sans Serif"/>
              </a:rPr>
              <a:t> </a:t>
            </a:r>
            <a:r>
              <a:rPr dirty="0" sz="2850" spc="50">
                <a:latin typeface="Microsoft Sans Serif"/>
                <a:cs typeface="Microsoft Sans Serif"/>
              </a:rPr>
              <a:t>today’s</a:t>
            </a:r>
            <a:r>
              <a:rPr dirty="0" sz="2850" spc="-180">
                <a:latin typeface="Microsoft Sans Serif"/>
                <a:cs typeface="Microsoft Sans Serif"/>
              </a:rPr>
              <a:t> </a:t>
            </a:r>
            <a:r>
              <a:rPr dirty="0" sz="2850" spc="60">
                <a:latin typeface="Microsoft Sans Serif"/>
                <a:cs typeface="Microsoft Sans Serif"/>
              </a:rPr>
              <a:t>global</a:t>
            </a:r>
            <a:r>
              <a:rPr dirty="0" sz="2850" spc="-185">
                <a:latin typeface="Microsoft Sans Serif"/>
                <a:cs typeface="Microsoft Sans Serif"/>
              </a:rPr>
              <a:t> </a:t>
            </a:r>
            <a:r>
              <a:rPr dirty="0" sz="2850" spc="95">
                <a:latin typeface="Microsoft Sans Serif"/>
                <a:cs typeface="Microsoft Sans Serif"/>
              </a:rPr>
              <a:t>job </a:t>
            </a:r>
            <a:r>
              <a:rPr dirty="0" sz="2850" spc="100">
                <a:latin typeface="Microsoft Sans Serif"/>
                <a:cs typeface="Microsoft Sans Serif"/>
              </a:rPr>
              <a:t> </a:t>
            </a:r>
            <a:r>
              <a:rPr dirty="0" sz="2850" spc="70">
                <a:latin typeface="Microsoft Sans Serif"/>
                <a:cs typeface="Microsoft Sans Serif"/>
              </a:rPr>
              <a:t>market. </a:t>
            </a:r>
            <a:r>
              <a:rPr dirty="0" sz="2850" spc="45">
                <a:latin typeface="Microsoft Sans Serif"/>
                <a:cs typeface="Microsoft Sans Serif"/>
              </a:rPr>
              <a:t>This </a:t>
            </a:r>
            <a:r>
              <a:rPr dirty="0" sz="2850" spc="100">
                <a:latin typeface="Microsoft Sans Serif"/>
                <a:cs typeface="Microsoft Sans Serif"/>
              </a:rPr>
              <a:t>linguistic </a:t>
            </a:r>
            <a:r>
              <a:rPr dirty="0" sz="2850" spc="80">
                <a:latin typeface="Microsoft Sans Serif"/>
                <a:cs typeface="Microsoft Sans Serif"/>
              </a:rPr>
              <a:t>advantage </a:t>
            </a:r>
            <a:r>
              <a:rPr dirty="0" sz="2850" spc="190">
                <a:latin typeface="Microsoft Sans Serif"/>
                <a:cs typeface="Microsoft Sans Serif"/>
              </a:rPr>
              <a:t>not </a:t>
            </a:r>
            <a:r>
              <a:rPr dirty="0" sz="2850" spc="80">
                <a:latin typeface="Microsoft Sans Serif"/>
                <a:cs typeface="Microsoft Sans Serif"/>
              </a:rPr>
              <a:t>only </a:t>
            </a:r>
            <a:r>
              <a:rPr dirty="0" sz="2850" spc="135">
                <a:latin typeface="Microsoft Sans Serif"/>
                <a:cs typeface="Microsoft Sans Serif"/>
              </a:rPr>
              <a:t>boosts </a:t>
            </a:r>
            <a:r>
              <a:rPr dirty="0" sz="2850" spc="140">
                <a:latin typeface="Microsoft Sans Serif"/>
                <a:cs typeface="Microsoft Sans Serif"/>
              </a:rPr>
              <a:t> </a:t>
            </a:r>
            <a:r>
              <a:rPr dirty="0" sz="2850" spc="100">
                <a:latin typeface="Microsoft Sans Serif"/>
                <a:cs typeface="Microsoft Sans Serif"/>
              </a:rPr>
              <a:t>communication </a:t>
            </a:r>
            <a:r>
              <a:rPr dirty="0" sz="2850" spc="30">
                <a:latin typeface="Microsoft Sans Serif"/>
                <a:cs typeface="Microsoft Sans Serif"/>
              </a:rPr>
              <a:t>skills </a:t>
            </a:r>
            <a:r>
              <a:rPr dirty="0" sz="2850" spc="195">
                <a:latin typeface="Microsoft Sans Serif"/>
                <a:cs typeface="Microsoft Sans Serif"/>
              </a:rPr>
              <a:t>but </a:t>
            </a:r>
            <a:r>
              <a:rPr dirty="0" sz="2850" spc="50">
                <a:latin typeface="Microsoft Sans Serif"/>
                <a:cs typeface="Microsoft Sans Serif"/>
              </a:rPr>
              <a:t>also </a:t>
            </a:r>
            <a:r>
              <a:rPr dirty="0" sz="2850" spc="85">
                <a:latin typeface="Microsoft Sans Serif"/>
                <a:cs typeface="Microsoft Sans Serif"/>
              </a:rPr>
              <a:t>enhances </a:t>
            </a:r>
            <a:r>
              <a:rPr dirty="0" sz="2850" spc="100">
                <a:latin typeface="Microsoft Sans Serif"/>
                <a:cs typeface="Microsoft Sans Serif"/>
              </a:rPr>
              <a:t>cognitive </a:t>
            </a:r>
            <a:r>
              <a:rPr dirty="0" sz="2850" spc="105">
                <a:latin typeface="Microsoft Sans Serif"/>
                <a:cs typeface="Microsoft Sans Serif"/>
              </a:rPr>
              <a:t> </a:t>
            </a:r>
            <a:r>
              <a:rPr dirty="0" sz="2850" spc="60">
                <a:latin typeface="Microsoft Sans Serif"/>
                <a:cs typeface="Microsoft Sans Serif"/>
              </a:rPr>
              <a:t>abilities.</a:t>
            </a:r>
            <a:endParaRPr sz="285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170310" y="1377302"/>
            <a:ext cx="6172200" cy="8469630"/>
            <a:chOff x="11170310" y="1377302"/>
            <a:chExt cx="6172200" cy="84696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70310" y="1377302"/>
              <a:ext cx="5581637" cy="75342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08833" y="8313060"/>
              <a:ext cx="1533524" cy="15335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9615" y="1079798"/>
            <a:ext cx="5862955" cy="1205230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dirty="0" sz="3850" spc="645"/>
              <a:t>Global</a:t>
            </a:r>
            <a:r>
              <a:rPr dirty="0" sz="3850" spc="-110"/>
              <a:t> </a:t>
            </a:r>
            <a:r>
              <a:rPr dirty="0" sz="3850" spc="655"/>
              <a:t>Networking </a:t>
            </a:r>
            <a:r>
              <a:rPr dirty="0" sz="3850" spc="-1340"/>
              <a:t> </a:t>
            </a:r>
            <a:r>
              <a:rPr dirty="0" sz="3850" spc="635"/>
              <a:t>Opportunities</a:t>
            </a:r>
            <a:endParaRPr sz="3850"/>
          </a:p>
        </p:txBody>
      </p:sp>
      <p:sp>
        <p:nvSpPr>
          <p:cNvPr id="4" name="object 4"/>
          <p:cNvSpPr txBox="1"/>
          <p:nvPr/>
        </p:nvSpPr>
        <p:spPr>
          <a:xfrm>
            <a:off x="1649209" y="2887370"/>
            <a:ext cx="7300595" cy="454977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26099"/>
              </a:lnSpc>
              <a:spcBef>
                <a:spcPts val="55"/>
              </a:spcBef>
            </a:pPr>
            <a:r>
              <a:rPr dirty="0" sz="2950" spc="-20">
                <a:latin typeface="Lucida Sans Unicode"/>
                <a:cs typeface="Lucida Sans Unicode"/>
              </a:rPr>
              <a:t>Studying</a:t>
            </a:r>
            <a:r>
              <a:rPr dirty="0" sz="2950" spc="-335">
                <a:latin typeface="Lucida Sans Unicode"/>
                <a:cs typeface="Lucida Sans Unicode"/>
              </a:rPr>
              <a:t> </a:t>
            </a:r>
            <a:r>
              <a:rPr dirty="0" sz="2950" spc="-114">
                <a:latin typeface="Lucida Sans Unicode"/>
                <a:cs typeface="Lucida Sans Unicode"/>
              </a:rPr>
              <a:t>in</a:t>
            </a:r>
            <a:r>
              <a:rPr dirty="0" sz="2950" spc="-330">
                <a:latin typeface="Lucida Sans Unicode"/>
                <a:cs typeface="Lucida Sans Unicode"/>
              </a:rPr>
              <a:t> </a:t>
            </a:r>
            <a:r>
              <a:rPr dirty="0" sz="2950" spc="-55">
                <a:latin typeface="Lucida Sans Unicode"/>
                <a:cs typeface="Lucida Sans Unicode"/>
              </a:rPr>
              <a:t>international</a:t>
            </a:r>
            <a:r>
              <a:rPr dirty="0" sz="2950" spc="-335">
                <a:latin typeface="Lucida Sans Unicode"/>
                <a:cs typeface="Lucida Sans Unicode"/>
              </a:rPr>
              <a:t> </a:t>
            </a:r>
            <a:r>
              <a:rPr dirty="0" sz="2950" spc="-20">
                <a:latin typeface="Lucida Sans Unicode"/>
                <a:cs typeface="Lucida Sans Unicode"/>
              </a:rPr>
              <a:t>schools</a:t>
            </a:r>
            <a:r>
              <a:rPr dirty="0" sz="2950" spc="-330">
                <a:latin typeface="Lucida Sans Unicode"/>
                <a:cs typeface="Lucida Sans Unicode"/>
              </a:rPr>
              <a:t> </a:t>
            </a:r>
            <a:r>
              <a:rPr dirty="0" sz="2950" spc="-65">
                <a:latin typeface="Lucida Sans Unicode"/>
                <a:cs typeface="Lucida Sans Unicode"/>
              </a:rPr>
              <a:t>provides </a:t>
            </a:r>
            <a:r>
              <a:rPr dirty="0" sz="2950" spc="-919">
                <a:latin typeface="Lucida Sans Unicode"/>
                <a:cs typeface="Lucida Sans Unicode"/>
              </a:rPr>
              <a:t> </a:t>
            </a:r>
            <a:r>
              <a:rPr dirty="0" sz="2950" spc="50">
                <a:latin typeface="Lucida Sans Unicode"/>
                <a:cs typeface="Lucida Sans Unicode"/>
              </a:rPr>
              <a:t>s</a:t>
            </a:r>
            <a:r>
              <a:rPr dirty="0" sz="2950" spc="80">
                <a:latin typeface="Lucida Sans Unicode"/>
                <a:cs typeface="Lucida Sans Unicode"/>
              </a:rPr>
              <a:t>t</a:t>
            </a:r>
            <a:r>
              <a:rPr dirty="0" sz="2950" spc="-70">
                <a:latin typeface="Lucida Sans Unicode"/>
                <a:cs typeface="Lucida Sans Unicode"/>
              </a:rPr>
              <a:t>u</a:t>
            </a:r>
            <a:r>
              <a:rPr dirty="0" sz="2950" spc="-100">
                <a:latin typeface="Lucida Sans Unicode"/>
                <a:cs typeface="Lucida Sans Unicode"/>
              </a:rPr>
              <a:t>d</a:t>
            </a:r>
            <a:r>
              <a:rPr dirty="0" sz="2950" spc="50">
                <a:latin typeface="Lucida Sans Unicode"/>
                <a:cs typeface="Lucida Sans Unicode"/>
              </a:rPr>
              <a:t>e</a:t>
            </a:r>
            <a:r>
              <a:rPr dirty="0" sz="2950" spc="-70">
                <a:latin typeface="Lucida Sans Unicode"/>
                <a:cs typeface="Lucida Sans Unicode"/>
              </a:rPr>
              <a:t>n</a:t>
            </a:r>
            <a:r>
              <a:rPr dirty="0" sz="2950" spc="80">
                <a:latin typeface="Lucida Sans Unicode"/>
                <a:cs typeface="Lucida Sans Unicode"/>
              </a:rPr>
              <a:t>t</a:t>
            </a:r>
            <a:r>
              <a:rPr dirty="0" sz="2950" spc="55">
                <a:latin typeface="Lucida Sans Unicode"/>
                <a:cs typeface="Lucida Sans Unicode"/>
              </a:rPr>
              <a:t>s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>
                <a:latin typeface="Lucida Sans Unicode"/>
                <a:cs typeface="Lucida Sans Unicode"/>
              </a:rPr>
              <a:t>w</a:t>
            </a:r>
            <a:r>
              <a:rPr dirty="0" sz="2950" spc="-165">
                <a:latin typeface="Lucida Sans Unicode"/>
                <a:cs typeface="Lucida Sans Unicode"/>
              </a:rPr>
              <a:t>i</a:t>
            </a:r>
            <a:r>
              <a:rPr dirty="0" sz="2950" spc="80">
                <a:latin typeface="Lucida Sans Unicode"/>
                <a:cs typeface="Lucida Sans Unicode"/>
              </a:rPr>
              <a:t>t</a:t>
            </a:r>
            <a:r>
              <a:rPr dirty="0" sz="2950" spc="-65">
                <a:latin typeface="Lucida Sans Unicode"/>
                <a:cs typeface="Lucida Sans Unicode"/>
              </a:rPr>
              <a:t>h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 spc="-110">
                <a:latin typeface="Lucida Sans Unicode"/>
                <a:cs typeface="Lucida Sans Unicode"/>
              </a:rPr>
              <a:t>v</a:t>
            </a:r>
            <a:r>
              <a:rPr dirty="0" sz="2950" spc="15">
                <a:latin typeface="Lucida Sans Unicode"/>
                <a:cs typeface="Lucida Sans Unicode"/>
              </a:rPr>
              <a:t>a</a:t>
            </a:r>
            <a:r>
              <a:rPr dirty="0" sz="2950" spc="-165">
                <a:latin typeface="Lucida Sans Unicode"/>
                <a:cs typeface="Lucida Sans Unicode"/>
              </a:rPr>
              <a:t>l</a:t>
            </a:r>
            <a:r>
              <a:rPr dirty="0" sz="2950" spc="-70">
                <a:latin typeface="Lucida Sans Unicode"/>
                <a:cs typeface="Lucida Sans Unicode"/>
              </a:rPr>
              <a:t>u</a:t>
            </a:r>
            <a:r>
              <a:rPr dirty="0" sz="2950" spc="15">
                <a:latin typeface="Lucida Sans Unicode"/>
                <a:cs typeface="Lucida Sans Unicode"/>
              </a:rPr>
              <a:t>a</a:t>
            </a:r>
            <a:r>
              <a:rPr dirty="0" sz="2950" spc="-105">
                <a:latin typeface="Lucida Sans Unicode"/>
                <a:cs typeface="Lucida Sans Unicode"/>
              </a:rPr>
              <a:t>b</a:t>
            </a:r>
            <a:r>
              <a:rPr dirty="0" sz="2950" spc="-165">
                <a:latin typeface="Lucida Sans Unicode"/>
                <a:cs typeface="Lucida Sans Unicode"/>
              </a:rPr>
              <a:t>l</a:t>
            </a:r>
            <a:r>
              <a:rPr dirty="0" sz="2950" spc="95">
                <a:latin typeface="Lucida Sans Unicode"/>
                <a:cs typeface="Lucida Sans Unicode"/>
              </a:rPr>
              <a:t>e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 spc="-80">
                <a:latin typeface="Lucida Sans Unicode"/>
                <a:cs typeface="Lucida Sans Unicode"/>
              </a:rPr>
              <a:t>n</a:t>
            </a:r>
            <a:r>
              <a:rPr dirty="0" sz="2950" spc="90">
                <a:latin typeface="Lucida Sans Unicode"/>
                <a:cs typeface="Lucida Sans Unicode"/>
              </a:rPr>
              <a:t>e</a:t>
            </a:r>
            <a:r>
              <a:rPr dirty="0" sz="2950" spc="80">
                <a:latin typeface="Lucida Sans Unicode"/>
                <a:cs typeface="Lucida Sans Unicode"/>
              </a:rPr>
              <a:t>t</a:t>
            </a:r>
            <a:r>
              <a:rPr dirty="0" sz="2950" spc="-55">
                <a:latin typeface="Lucida Sans Unicode"/>
                <a:cs typeface="Lucida Sans Unicode"/>
              </a:rPr>
              <a:t>w</a:t>
            </a:r>
            <a:r>
              <a:rPr dirty="0" sz="2950" spc="-60">
                <a:latin typeface="Lucida Sans Unicode"/>
                <a:cs typeface="Lucida Sans Unicode"/>
              </a:rPr>
              <a:t>o</a:t>
            </a:r>
            <a:r>
              <a:rPr dirty="0" sz="2950" spc="-140">
                <a:latin typeface="Lucida Sans Unicode"/>
                <a:cs typeface="Lucida Sans Unicode"/>
              </a:rPr>
              <a:t>r</a:t>
            </a:r>
            <a:r>
              <a:rPr dirty="0" sz="2950" spc="-254">
                <a:latin typeface="Lucida Sans Unicode"/>
                <a:cs typeface="Lucida Sans Unicode"/>
              </a:rPr>
              <a:t>k</a:t>
            </a:r>
            <a:r>
              <a:rPr dirty="0" sz="2950" spc="-165">
                <a:latin typeface="Lucida Sans Unicode"/>
                <a:cs typeface="Lucida Sans Unicode"/>
              </a:rPr>
              <a:t>i</a:t>
            </a:r>
            <a:r>
              <a:rPr dirty="0" sz="2950" spc="-70">
                <a:latin typeface="Lucida Sans Unicode"/>
                <a:cs typeface="Lucida Sans Unicode"/>
              </a:rPr>
              <a:t>n</a:t>
            </a:r>
            <a:r>
              <a:rPr dirty="0" sz="2950" spc="-55">
                <a:latin typeface="Lucida Sans Unicode"/>
                <a:cs typeface="Lucida Sans Unicode"/>
              </a:rPr>
              <a:t>g  </a:t>
            </a:r>
            <a:r>
              <a:rPr dirty="0" sz="2950" spc="-60">
                <a:latin typeface="Lucida Sans Unicode"/>
                <a:cs typeface="Lucida Sans Unicode"/>
              </a:rPr>
              <a:t>o</a:t>
            </a:r>
            <a:r>
              <a:rPr dirty="0" sz="2950" spc="-105">
                <a:latin typeface="Lucida Sans Unicode"/>
                <a:cs typeface="Lucida Sans Unicode"/>
              </a:rPr>
              <a:t>pp</a:t>
            </a:r>
            <a:r>
              <a:rPr dirty="0" sz="2950" spc="-60">
                <a:latin typeface="Lucida Sans Unicode"/>
                <a:cs typeface="Lucida Sans Unicode"/>
              </a:rPr>
              <a:t>o</a:t>
            </a:r>
            <a:r>
              <a:rPr dirty="0" sz="2950" spc="-140">
                <a:latin typeface="Lucida Sans Unicode"/>
                <a:cs typeface="Lucida Sans Unicode"/>
              </a:rPr>
              <a:t>r</a:t>
            </a:r>
            <a:r>
              <a:rPr dirty="0" sz="2950" spc="80">
                <a:latin typeface="Lucida Sans Unicode"/>
                <a:cs typeface="Lucida Sans Unicode"/>
              </a:rPr>
              <a:t>t</a:t>
            </a:r>
            <a:r>
              <a:rPr dirty="0" sz="2950" spc="-70">
                <a:latin typeface="Lucida Sans Unicode"/>
                <a:cs typeface="Lucida Sans Unicode"/>
              </a:rPr>
              <a:t>un</a:t>
            </a:r>
            <a:r>
              <a:rPr dirty="0" sz="2950" spc="-165">
                <a:latin typeface="Lucida Sans Unicode"/>
                <a:cs typeface="Lucida Sans Unicode"/>
              </a:rPr>
              <a:t>i</a:t>
            </a:r>
            <a:r>
              <a:rPr dirty="0" sz="2950" spc="80">
                <a:latin typeface="Lucida Sans Unicode"/>
                <a:cs typeface="Lucida Sans Unicode"/>
              </a:rPr>
              <a:t>t</a:t>
            </a:r>
            <a:r>
              <a:rPr dirty="0" sz="2950" spc="-165">
                <a:latin typeface="Lucida Sans Unicode"/>
                <a:cs typeface="Lucida Sans Unicode"/>
              </a:rPr>
              <a:t>i</a:t>
            </a:r>
            <a:r>
              <a:rPr dirty="0" sz="2950" spc="90">
                <a:latin typeface="Lucida Sans Unicode"/>
                <a:cs typeface="Lucida Sans Unicode"/>
              </a:rPr>
              <a:t>e</a:t>
            </a:r>
            <a:r>
              <a:rPr dirty="0" sz="2950" spc="50">
                <a:latin typeface="Lucida Sans Unicode"/>
                <a:cs typeface="Lucida Sans Unicode"/>
              </a:rPr>
              <a:t>s</a:t>
            </a:r>
            <a:r>
              <a:rPr dirty="0" sz="2950" spc="-180">
                <a:latin typeface="Lucida Sans Unicode"/>
                <a:cs typeface="Lucida Sans Unicode"/>
              </a:rPr>
              <a:t>.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 spc="-100">
                <a:latin typeface="Lucida Sans Unicode"/>
                <a:cs typeface="Lucida Sans Unicode"/>
              </a:rPr>
              <a:t>T</a:t>
            </a:r>
            <a:r>
              <a:rPr dirty="0" sz="2950" spc="-70">
                <a:latin typeface="Lucida Sans Unicode"/>
                <a:cs typeface="Lucida Sans Unicode"/>
              </a:rPr>
              <a:t>h</a:t>
            </a:r>
            <a:r>
              <a:rPr dirty="0" sz="2950" spc="65">
                <a:latin typeface="Lucida Sans Unicode"/>
                <a:cs typeface="Lucida Sans Unicode"/>
              </a:rPr>
              <a:t>e</a:t>
            </a:r>
            <a:r>
              <a:rPr dirty="0" sz="2950" spc="25">
                <a:latin typeface="Lucida Sans Unicode"/>
                <a:cs typeface="Lucida Sans Unicode"/>
              </a:rPr>
              <a:t>y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 spc="90">
                <a:latin typeface="Lucida Sans Unicode"/>
                <a:cs typeface="Lucida Sans Unicode"/>
              </a:rPr>
              <a:t>c</a:t>
            </a:r>
            <a:r>
              <a:rPr dirty="0" sz="2950" spc="-60">
                <a:latin typeface="Lucida Sans Unicode"/>
                <a:cs typeface="Lucida Sans Unicode"/>
              </a:rPr>
              <a:t>o</a:t>
            </a:r>
            <a:r>
              <a:rPr dirty="0" sz="2950" spc="-70">
                <a:latin typeface="Lucida Sans Unicode"/>
                <a:cs typeface="Lucida Sans Unicode"/>
              </a:rPr>
              <a:t>n</a:t>
            </a:r>
            <a:r>
              <a:rPr dirty="0" sz="2950" spc="-80">
                <a:latin typeface="Lucida Sans Unicode"/>
                <a:cs typeface="Lucida Sans Unicode"/>
              </a:rPr>
              <a:t>n</a:t>
            </a:r>
            <a:r>
              <a:rPr dirty="0" sz="2950" spc="90">
                <a:latin typeface="Lucida Sans Unicode"/>
                <a:cs typeface="Lucida Sans Unicode"/>
              </a:rPr>
              <a:t>e</a:t>
            </a:r>
            <a:r>
              <a:rPr dirty="0" sz="2950" spc="130">
                <a:latin typeface="Lucida Sans Unicode"/>
                <a:cs typeface="Lucida Sans Unicode"/>
              </a:rPr>
              <a:t>c</a:t>
            </a:r>
            <a:r>
              <a:rPr dirty="0" sz="2950" spc="85">
                <a:latin typeface="Lucida Sans Unicode"/>
                <a:cs typeface="Lucida Sans Unicode"/>
              </a:rPr>
              <a:t>t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>
                <a:latin typeface="Lucida Sans Unicode"/>
                <a:cs typeface="Lucida Sans Unicode"/>
              </a:rPr>
              <a:t>w</a:t>
            </a:r>
            <a:r>
              <a:rPr dirty="0" sz="2950" spc="-165">
                <a:latin typeface="Lucida Sans Unicode"/>
                <a:cs typeface="Lucida Sans Unicode"/>
              </a:rPr>
              <a:t>i</a:t>
            </a:r>
            <a:r>
              <a:rPr dirty="0" sz="2950" spc="80">
                <a:latin typeface="Lucida Sans Unicode"/>
                <a:cs typeface="Lucida Sans Unicode"/>
              </a:rPr>
              <a:t>t</a:t>
            </a:r>
            <a:r>
              <a:rPr dirty="0" sz="2950" spc="-65">
                <a:latin typeface="Lucida Sans Unicode"/>
                <a:cs typeface="Lucida Sans Unicode"/>
              </a:rPr>
              <a:t>h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 spc="-105">
                <a:latin typeface="Lucida Sans Unicode"/>
                <a:cs typeface="Lucida Sans Unicode"/>
              </a:rPr>
              <a:t>p</a:t>
            </a:r>
            <a:r>
              <a:rPr dirty="0" sz="2950" spc="90">
                <a:latin typeface="Lucida Sans Unicode"/>
                <a:cs typeface="Lucida Sans Unicode"/>
              </a:rPr>
              <a:t>ee</a:t>
            </a:r>
            <a:r>
              <a:rPr dirty="0" sz="2950" spc="-195">
                <a:latin typeface="Lucida Sans Unicode"/>
                <a:cs typeface="Lucida Sans Unicode"/>
              </a:rPr>
              <a:t>r</a:t>
            </a:r>
            <a:r>
              <a:rPr dirty="0" sz="2950" spc="40">
                <a:latin typeface="Lucida Sans Unicode"/>
                <a:cs typeface="Lucida Sans Unicode"/>
              </a:rPr>
              <a:t>s  </a:t>
            </a:r>
            <a:r>
              <a:rPr dirty="0" sz="2950" spc="-40">
                <a:latin typeface="Lucida Sans Unicode"/>
                <a:cs typeface="Lucida Sans Unicode"/>
              </a:rPr>
              <a:t>f</a:t>
            </a:r>
            <a:r>
              <a:rPr dirty="0" sz="2950" spc="-165">
                <a:latin typeface="Lucida Sans Unicode"/>
                <a:cs typeface="Lucida Sans Unicode"/>
              </a:rPr>
              <a:t>r</a:t>
            </a:r>
            <a:r>
              <a:rPr dirty="0" sz="2950" spc="-60">
                <a:latin typeface="Lucida Sans Unicode"/>
                <a:cs typeface="Lucida Sans Unicode"/>
              </a:rPr>
              <a:t>o</a:t>
            </a:r>
            <a:r>
              <a:rPr dirty="0" sz="2950" spc="-235">
                <a:latin typeface="Lucida Sans Unicode"/>
                <a:cs typeface="Lucida Sans Unicode"/>
              </a:rPr>
              <a:t>m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 spc="15">
                <a:latin typeface="Lucida Sans Unicode"/>
                <a:cs typeface="Lucida Sans Unicode"/>
              </a:rPr>
              <a:t>a</a:t>
            </a:r>
            <a:r>
              <a:rPr dirty="0" sz="2950" spc="-165">
                <a:latin typeface="Lucida Sans Unicode"/>
                <a:cs typeface="Lucida Sans Unicode"/>
              </a:rPr>
              <a:t>r</a:t>
            </a:r>
            <a:r>
              <a:rPr dirty="0" sz="2950" spc="-60">
                <a:latin typeface="Lucida Sans Unicode"/>
                <a:cs typeface="Lucida Sans Unicode"/>
              </a:rPr>
              <a:t>o</a:t>
            </a:r>
            <a:r>
              <a:rPr dirty="0" sz="2950" spc="-70">
                <a:latin typeface="Lucida Sans Unicode"/>
                <a:cs typeface="Lucida Sans Unicode"/>
              </a:rPr>
              <a:t>u</a:t>
            </a:r>
            <a:r>
              <a:rPr dirty="0" sz="2950" spc="-80">
                <a:latin typeface="Lucida Sans Unicode"/>
                <a:cs typeface="Lucida Sans Unicode"/>
              </a:rPr>
              <a:t>n</a:t>
            </a:r>
            <a:r>
              <a:rPr dirty="0" sz="2950" spc="-95">
                <a:latin typeface="Lucida Sans Unicode"/>
                <a:cs typeface="Lucida Sans Unicode"/>
              </a:rPr>
              <a:t>d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 spc="80">
                <a:latin typeface="Lucida Sans Unicode"/>
                <a:cs typeface="Lucida Sans Unicode"/>
              </a:rPr>
              <a:t>t</a:t>
            </a:r>
            <a:r>
              <a:rPr dirty="0" sz="2950" spc="-70">
                <a:latin typeface="Lucida Sans Unicode"/>
                <a:cs typeface="Lucida Sans Unicode"/>
              </a:rPr>
              <a:t>h</a:t>
            </a:r>
            <a:r>
              <a:rPr dirty="0" sz="2950" spc="95">
                <a:latin typeface="Lucida Sans Unicode"/>
                <a:cs typeface="Lucida Sans Unicode"/>
              </a:rPr>
              <a:t>e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 spc="-55">
                <a:latin typeface="Lucida Sans Unicode"/>
                <a:cs typeface="Lucida Sans Unicode"/>
              </a:rPr>
              <a:t>w</a:t>
            </a:r>
            <a:r>
              <a:rPr dirty="0" sz="2950" spc="-60">
                <a:latin typeface="Lucida Sans Unicode"/>
                <a:cs typeface="Lucida Sans Unicode"/>
              </a:rPr>
              <a:t>o</a:t>
            </a:r>
            <a:r>
              <a:rPr dirty="0" sz="2950" spc="-140">
                <a:latin typeface="Lucida Sans Unicode"/>
                <a:cs typeface="Lucida Sans Unicode"/>
              </a:rPr>
              <a:t>r</a:t>
            </a:r>
            <a:r>
              <a:rPr dirty="0" sz="2950" spc="-165">
                <a:latin typeface="Lucida Sans Unicode"/>
                <a:cs typeface="Lucida Sans Unicode"/>
              </a:rPr>
              <a:t>l</a:t>
            </a:r>
            <a:r>
              <a:rPr dirty="0" sz="2950" spc="-100">
                <a:latin typeface="Lucida Sans Unicode"/>
                <a:cs typeface="Lucida Sans Unicode"/>
              </a:rPr>
              <a:t>d</a:t>
            </a:r>
            <a:r>
              <a:rPr dirty="0" sz="2950" spc="-145">
                <a:latin typeface="Lucida Sans Unicode"/>
                <a:cs typeface="Lucida Sans Unicode"/>
              </a:rPr>
              <a:t>,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>
                <a:latin typeface="Lucida Sans Unicode"/>
                <a:cs typeface="Lucida Sans Unicode"/>
              </a:rPr>
              <a:t>w</a:t>
            </a:r>
            <a:r>
              <a:rPr dirty="0" sz="2950" spc="-70">
                <a:latin typeface="Lucida Sans Unicode"/>
                <a:cs typeface="Lucida Sans Unicode"/>
              </a:rPr>
              <a:t>h</a:t>
            </a:r>
            <a:r>
              <a:rPr dirty="0" sz="2950" spc="-165">
                <a:latin typeface="Lucida Sans Unicode"/>
                <a:cs typeface="Lucida Sans Unicode"/>
              </a:rPr>
              <a:t>i</a:t>
            </a:r>
            <a:r>
              <a:rPr dirty="0" sz="2950" spc="130">
                <a:latin typeface="Lucida Sans Unicode"/>
                <a:cs typeface="Lucida Sans Unicode"/>
              </a:rPr>
              <a:t>c</a:t>
            </a:r>
            <a:r>
              <a:rPr dirty="0" sz="2950" spc="-65">
                <a:latin typeface="Lucida Sans Unicode"/>
                <a:cs typeface="Lucida Sans Unicode"/>
              </a:rPr>
              <a:t>h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 spc="120">
                <a:latin typeface="Lucida Sans Unicode"/>
                <a:cs typeface="Lucida Sans Unicode"/>
              </a:rPr>
              <a:t>c</a:t>
            </a:r>
            <a:r>
              <a:rPr dirty="0" sz="2950" spc="15">
                <a:latin typeface="Lucida Sans Unicode"/>
                <a:cs typeface="Lucida Sans Unicode"/>
              </a:rPr>
              <a:t>a</a:t>
            </a:r>
            <a:r>
              <a:rPr dirty="0" sz="2950" spc="-65">
                <a:latin typeface="Lucida Sans Unicode"/>
                <a:cs typeface="Lucida Sans Unicode"/>
              </a:rPr>
              <a:t>n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 spc="-165">
                <a:latin typeface="Lucida Sans Unicode"/>
                <a:cs typeface="Lucida Sans Unicode"/>
              </a:rPr>
              <a:t>l</a:t>
            </a:r>
            <a:r>
              <a:rPr dirty="0" sz="2950" spc="65">
                <a:latin typeface="Lucida Sans Unicode"/>
                <a:cs typeface="Lucida Sans Unicode"/>
              </a:rPr>
              <a:t>e</a:t>
            </a:r>
            <a:r>
              <a:rPr dirty="0" sz="2950" spc="15">
                <a:latin typeface="Lucida Sans Unicode"/>
                <a:cs typeface="Lucida Sans Unicode"/>
              </a:rPr>
              <a:t>a</a:t>
            </a:r>
            <a:r>
              <a:rPr dirty="0" sz="2950" spc="-95">
                <a:latin typeface="Lucida Sans Unicode"/>
                <a:cs typeface="Lucida Sans Unicode"/>
              </a:rPr>
              <a:t>d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 spc="25">
                <a:latin typeface="Lucida Sans Unicode"/>
                <a:cs typeface="Lucida Sans Unicode"/>
              </a:rPr>
              <a:t>t</a:t>
            </a:r>
            <a:r>
              <a:rPr dirty="0" sz="2950" spc="-40">
                <a:latin typeface="Lucida Sans Unicode"/>
                <a:cs typeface="Lucida Sans Unicode"/>
              </a:rPr>
              <a:t>o  </a:t>
            </a:r>
            <a:r>
              <a:rPr dirty="0" sz="2950" spc="-40">
                <a:latin typeface="Lucida Sans Unicode"/>
                <a:cs typeface="Lucida Sans Unicode"/>
              </a:rPr>
              <a:t>f</a:t>
            </a:r>
            <a:r>
              <a:rPr dirty="0" sz="2950" spc="-70">
                <a:latin typeface="Lucida Sans Unicode"/>
                <a:cs typeface="Lucida Sans Unicode"/>
              </a:rPr>
              <a:t>u</a:t>
            </a:r>
            <a:r>
              <a:rPr dirty="0" sz="2950" spc="80">
                <a:latin typeface="Lucida Sans Unicode"/>
                <a:cs typeface="Lucida Sans Unicode"/>
              </a:rPr>
              <a:t>t</a:t>
            </a:r>
            <a:r>
              <a:rPr dirty="0" sz="2950" spc="-70">
                <a:latin typeface="Lucida Sans Unicode"/>
                <a:cs typeface="Lucida Sans Unicode"/>
              </a:rPr>
              <a:t>u</a:t>
            </a:r>
            <a:r>
              <a:rPr dirty="0" sz="2950" spc="-165">
                <a:latin typeface="Lucida Sans Unicode"/>
                <a:cs typeface="Lucida Sans Unicode"/>
              </a:rPr>
              <a:t>r</a:t>
            </a:r>
            <a:r>
              <a:rPr dirty="0" sz="2950" spc="95">
                <a:latin typeface="Lucida Sans Unicode"/>
                <a:cs typeface="Lucida Sans Unicode"/>
              </a:rPr>
              <a:t>e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 spc="90">
                <a:latin typeface="Lucida Sans Unicode"/>
                <a:cs typeface="Lucida Sans Unicode"/>
              </a:rPr>
              <a:t>c</a:t>
            </a:r>
            <a:r>
              <a:rPr dirty="0" sz="2950" spc="-60">
                <a:latin typeface="Lucida Sans Unicode"/>
                <a:cs typeface="Lucida Sans Unicode"/>
              </a:rPr>
              <a:t>o</a:t>
            </a:r>
            <a:r>
              <a:rPr dirty="0" sz="2950" spc="-165">
                <a:latin typeface="Lucida Sans Unicode"/>
                <a:cs typeface="Lucida Sans Unicode"/>
              </a:rPr>
              <a:t>ll</a:t>
            </a:r>
            <a:r>
              <a:rPr dirty="0" sz="2950" spc="15">
                <a:latin typeface="Lucida Sans Unicode"/>
                <a:cs typeface="Lucida Sans Unicode"/>
              </a:rPr>
              <a:t>a</a:t>
            </a:r>
            <a:r>
              <a:rPr dirty="0" sz="2950" spc="-105">
                <a:latin typeface="Lucida Sans Unicode"/>
                <a:cs typeface="Lucida Sans Unicode"/>
              </a:rPr>
              <a:t>b</a:t>
            </a:r>
            <a:r>
              <a:rPr dirty="0" sz="2950" spc="-60">
                <a:latin typeface="Lucida Sans Unicode"/>
                <a:cs typeface="Lucida Sans Unicode"/>
              </a:rPr>
              <a:t>o</a:t>
            </a:r>
            <a:r>
              <a:rPr dirty="0" sz="2950" spc="-195">
                <a:latin typeface="Lucida Sans Unicode"/>
                <a:cs typeface="Lucida Sans Unicode"/>
              </a:rPr>
              <a:t>r</a:t>
            </a:r>
            <a:r>
              <a:rPr dirty="0" sz="2950" spc="15">
                <a:latin typeface="Lucida Sans Unicode"/>
                <a:cs typeface="Lucida Sans Unicode"/>
              </a:rPr>
              <a:t>a</a:t>
            </a:r>
            <a:r>
              <a:rPr dirty="0" sz="2950" spc="80">
                <a:latin typeface="Lucida Sans Unicode"/>
                <a:cs typeface="Lucida Sans Unicode"/>
              </a:rPr>
              <a:t>t</a:t>
            </a:r>
            <a:r>
              <a:rPr dirty="0" sz="2950" spc="-165">
                <a:latin typeface="Lucida Sans Unicode"/>
                <a:cs typeface="Lucida Sans Unicode"/>
              </a:rPr>
              <a:t>i</a:t>
            </a:r>
            <a:r>
              <a:rPr dirty="0" sz="2950" spc="-60">
                <a:latin typeface="Lucida Sans Unicode"/>
                <a:cs typeface="Lucida Sans Unicode"/>
              </a:rPr>
              <a:t>o</a:t>
            </a:r>
            <a:r>
              <a:rPr dirty="0" sz="2950" spc="-70">
                <a:latin typeface="Lucida Sans Unicode"/>
                <a:cs typeface="Lucida Sans Unicode"/>
              </a:rPr>
              <a:t>n</a:t>
            </a:r>
            <a:r>
              <a:rPr dirty="0" sz="2950" spc="55">
                <a:latin typeface="Lucida Sans Unicode"/>
                <a:cs typeface="Lucida Sans Unicode"/>
              </a:rPr>
              <a:t>s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 spc="15">
                <a:latin typeface="Lucida Sans Unicode"/>
                <a:cs typeface="Lucida Sans Unicode"/>
              </a:rPr>
              <a:t>a</a:t>
            </a:r>
            <a:r>
              <a:rPr dirty="0" sz="2950" spc="-80">
                <a:latin typeface="Lucida Sans Unicode"/>
                <a:cs typeface="Lucida Sans Unicode"/>
              </a:rPr>
              <a:t>n</a:t>
            </a:r>
            <a:r>
              <a:rPr dirty="0" sz="2950" spc="-95">
                <a:latin typeface="Lucida Sans Unicode"/>
                <a:cs typeface="Lucida Sans Unicode"/>
              </a:rPr>
              <a:t>d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 spc="-40">
                <a:latin typeface="Lucida Sans Unicode"/>
                <a:cs typeface="Lucida Sans Unicode"/>
              </a:rPr>
              <a:t>f</a:t>
            </a:r>
            <a:r>
              <a:rPr dirty="0" sz="2950" spc="-140">
                <a:latin typeface="Lucida Sans Unicode"/>
                <a:cs typeface="Lucida Sans Unicode"/>
              </a:rPr>
              <a:t>r</a:t>
            </a:r>
            <a:r>
              <a:rPr dirty="0" sz="2950" spc="-165">
                <a:latin typeface="Lucida Sans Unicode"/>
                <a:cs typeface="Lucida Sans Unicode"/>
              </a:rPr>
              <a:t>i</a:t>
            </a:r>
            <a:r>
              <a:rPr dirty="0" sz="2950" spc="50">
                <a:latin typeface="Lucida Sans Unicode"/>
                <a:cs typeface="Lucida Sans Unicode"/>
              </a:rPr>
              <a:t>e</a:t>
            </a:r>
            <a:r>
              <a:rPr dirty="0" sz="2950" spc="-80">
                <a:latin typeface="Lucida Sans Unicode"/>
                <a:cs typeface="Lucida Sans Unicode"/>
              </a:rPr>
              <a:t>n</a:t>
            </a:r>
            <a:r>
              <a:rPr dirty="0" sz="2950" spc="-100">
                <a:latin typeface="Lucida Sans Unicode"/>
                <a:cs typeface="Lucida Sans Unicode"/>
              </a:rPr>
              <a:t>d</a:t>
            </a:r>
            <a:r>
              <a:rPr dirty="0" sz="2950" spc="50">
                <a:latin typeface="Lucida Sans Unicode"/>
                <a:cs typeface="Lucida Sans Unicode"/>
              </a:rPr>
              <a:t>s</a:t>
            </a:r>
            <a:r>
              <a:rPr dirty="0" sz="2950" spc="-70">
                <a:latin typeface="Lucida Sans Unicode"/>
                <a:cs typeface="Lucida Sans Unicode"/>
              </a:rPr>
              <a:t>h</a:t>
            </a:r>
            <a:r>
              <a:rPr dirty="0" sz="2950" spc="-165">
                <a:latin typeface="Lucida Sans Unicode"/>
                <a:cs typeface="Lucida Sans Unicode"/>
              </a:rPr>
              <a:t>i</a:t>
            </a:r>
            <a:r>
              <a:rPr dirty="0" sz="2950" spc="-114">
                <a:latin typeface="Lucida Sans Unicode"/>
                <a:cs typeface="Lucida Sans Unicode"/>
              </a:rPr>
              <a:t>p</a:t>
            </a:r>
            <a:r>
              <a:rPr dirty="0" sz="2950" spc="50">
                <a:latin typeface="Lucida Sans Unicode"/>
                <a:cs typeface="Lucida Sans Unicode"/>
              </a:rPr>
              <a:t>s</a:t>
            </a:r>
            <a:r>
              <a:rPr dirty="0" sz="2950" spc="-180">
                <a:latin typeface="Lucida Sans Unicode"/>
                <a:cs typeface="Lucida Sans Unicode"/>
              </a:rPr>
              <a:t>.</a:t>
            </a:r>
            <a:endParaRPr sz="29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2950" spc="10">
                <a:latin typeface="Lucida Sans Unicode"/>
                <a:cs typeface="Lucida Sans Unicode"/>
              </a:rPr>
              <a:t>These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 spc="-55">
                <a:latin typeface="Lucida Sans Unicode"/>
                <a:cs typeface="Lucida Sans Unicode"/>
              </a:rPr>
              <a:t>relationships</a:t>
            </a:r>
            <a:r>
              <a:rPr dirty="0" sz="2950" spc="-335">
                <a:latin typeface="Lucida Sans Unicode"/>
                <a:cs typeface="Lucida Sans Unicode"/>
              </a:rPr>
              <a:t> </a:t>
            </a:r>
            <a:r>
              <a:rPr dirty="0" sz="2950" spc="-20">
                <a:latin typeface="Lucida Sans Unicode"/>
                <a:cs typeface="Lucida Sans Unicode"/>
              </a:rPr>
              <a:t>often</a:t>
            </a:r>
            <a:r>
              <a:rPr dirty="0" sz="2950" spc="-335">
                <a:latin typeface="Lucida Sans Unicode"/>
                <a:cs typeface="Lucida Sans Unicode"/>
              </a:rPr>
              <a:t> </a:t>
            </a:r>
            <a:r>
              <a:rPr dirty="0" sz="2950" spc="-55">
                <a:latin typeface="Lucida Sans Unicode"/>
                <a:cs typeface="Lucida Sans Unicode"/>
              </a:rPr>
              <a:t>extend</a:t>
            </a:r>
            <a:r>
              <a:rPr dirty="0" sz="2950" spc="-335">
                <a:latin typeface="Lucida Sans Unicode"/>
                <a:cs typeface="Lucida Sans Unicode"/>
              </a:rPr>
              <a:t> </a:t>
            </a:r>
            <a:r>
              <a:rPr dirty="0" sz="2950" spc="-50">
                <a:latin typeface="Lucida Sans Unicode"/>
                <a:cs typeface="Lucida Sans Unicode"/>
              </a:rPr>
              <a:t>beyond</a:t>
            </a:r>
            <a:endParaRPr sz="2950">
              <a:latin typeface="Lucida Sans Unicode"/>
              <a:cs typeface="Lucida Sans Unicode"/>
            </a:endParaRPr>
          </a:p>
          <a:p>
            <a:pPr marL="12700" marR="1192530">
              <a:lnSpc>
                <a:spcPct val="125000"/>
              </a:lnSpc>
              <a:spcBef>
                <a:spcPts val="75"/>
              </a:spcBef>
            </a:pPr>
            <a:r>
              <a:rPr dirty="0" sz="2950" spc="50">
                <a:latin typeface="Lucida Sans Unicode"/>
                <a:cs typeface="Lucida Sans Unicode"/>
              </a:rPr>
              <a:t>s</a:t>
            </a:r>
            <a:r>
              <a:rPr dirty="0" sz="2950" spc="130">
                <a:latin typeface="Lucida Sans Unicode"/>
                <a:cs typeface="Lucida Sans Unicode"/>
              </a:rPr>
              <a:t>c</a:t>
            </a:r>
            <a:r>
              <a:rPr dirty="0" sz="2950" spc="-70">
                <a:latin typeface="Lucida Sans Unicode"/>
                <a:cs typeface="Lucida Sans Unicode"/>
              </a:rPr>
              <a:t>h</a:t>
            </a:r>
            <a:r>
              <a:rPr dirty="0" sz="2950" spc="-60">
                <a:latin typeface="Lucida Sans Unicode"/>
                <a:cs typeface="Lucida Sans Unicode"/>
              </a:rPr>
              <a:t>oo</a:t>
            </a:r>
            <a:r>
              <a:rPr dirty="0" sz="2950" spc="-165">
                <a:latin typeface="Lucida Sans Unicode"/>
                <a:cs typeface="Lucida Sans Unicode"/>
              </a:rPr>
              <a:t>l</a:t>
            </a:r>
            <a:r>
              <a:rPr dirty="0" sz="2950" spc="-145">
                <a:latin typeface="Lucida Sans Unicode"/>
                <a:cs typeface="Lucida Sans Unicode"/>
              </a:rPr>
              <a:t>,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 spc="-105">
                <a:latin typeface="Lucida Sans Unicode"/>
                <a:cs typeface="Lucida Sans Unicode"/>
              </a:rPr>
              <a:t>b</a:t>
            </a:r>
            <a:r>
              <a:rPr dirty="0" sz="2950" spc="50">
                <a:latin typeface="Lucida Sans Unicode"/>
                <a:cs typeface="Lucida Sans Unicode"/>
              </a:rPr>
              <a:t>e</a:t>
            </a:r>
            <a:r>
              <a:rPr dirty="0" sz="2950" spc="-80">
                <a:latin typeface="Lucida Sans Unicode"/>
                <a:cs typeface="Lucida Sans Unicode"/>
              </a:rPr>
              <a:t>n</a:t>
            </a:r>
            <a:r>
              <a:rPr dirty="0" sz="2950" spc="90">
                <a:latin typeface="Lucida Sans Unicode"/>
                <a:cs typeface="Lucida Sans Unicode"/>
              </a:rPr>
              <a:t>e</a:t>
            </a:r>
            <a:r>
              <a:rPr dirty="0" sz="2950" spc="-114">
                <a:latin typeface="Lucida Sans Unicode"/>
                <a:cs typeface="Lucida Sans Unicode"/>
              </a:rPr>
              <a:t>ﬁ</a:t>
            </a:r>
            <a:r>
              <a:rPr dirty="0" sz="2950" spc="80">
                <a:latin typeface="Lucida Sans Unicode"/>
                <a:cs typeface="Lucida Sans Unicode"/>
              </a:rPr>
              <a:t>t</a:t>
            </a:r>
            <a:r>
              <a:rPr dirty="0" sz="2950" spc="-165">
                <a:latin typeface="Lucida Sans Unicode"/>
                <a:cs typeface="Lucida Sans Unicode"/>
              </a:rPr>
              <a:t>i</a:t>
            </a:r>
            <a:r>
              <a:rPr dirty="0" sz="2950" spc="-70">
                <a:latin typeface="Lucida Sans Unicode"/>
                <a:cs typeface="Lucida Sans Unicode"/>
              </a:rPr>
              <a:t>n</a:t>
            </a:r>
            <a:r>
              <a:rPr dirty="0" sz="2950" spc="-80">
                <a:latin typeface="Lucida Sans Unicode"/>
                <a:cs typeface="Lucida Sans Unicode"/>
              </a:rPr>
              <a:t>g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 spc="50">
                <a:latin typeface="Lucida Sans Unicode"/>
                <a:cs typeface="Lucida Sans Unicode"/>
              </a:rPr>
              <a:t>s</a:t>
            </a:r>
            <a:r>
              <a:rPr dirty="0" sz="2950" spc="80">
                <a:latin typeface="Lucida Sans Unicode"/>
                <a:cs typeface="Lucida Sans Unicode"/>
              </a:rPr>
              <a:t>t</a:t>
            </a:r>
            <a:r>
              <a:rPr dirty="0" sz="2950" spc="-70">
                <a:latin typeface="Lucida Sans Unicode"/>
                <a:cs typeface="Lucida Sans Unicode"/>
              </a:rPr>
              <a:t>u</a:t>
            </a:r>
            <a:r>
              <a:rPr dirty="0" sz="2950" spc="-100">
                <a:latin typeface="Lucida Sans Unicode"/>
                <a:cs typeface="Lucida Sans Unicode"/>
              </a:rPr>
              <a:t>d</a:t>
            </a:r>
            <a:r>
              <a:rPr dirty="0" sz="2950" spc="50">
                <a:latin typeface="Lucida Sans Unicode"/>
                <a:cs typeface="Lucida Sans Unicode"/>
              </a:rPr>
              <a:t>e</a:t>
            </a:r>
            <a:r>
              <a:rPr dirty="0" sz="2950" spc="-70">
                <a:latin typeface="Lucida Sans Unicode"/>
                <a:cs typeface="Lucida Sans Unicode"/>
              </a:rPr>
              <a:t>n</a:t>
            </a:r>
            <a:r>
              <a:rPr dirty="0" sz="2950" spc="80">
                <a:latin typeface="Lucida Sans Unicode"/>
                <a:cs typeface="Lucida Sans Unicode"/>
              </a:rPr>
              <a:t>t</a:t>
            </a:r>
            <a:r>
              <a:rPr dirty="0" sz="2950" spc="55">
                <a:latin typeface="Lucida Sans Unicode"/>
                <a:cs typeface="Lucida Sans Unicode"/>
              </a:rPr>
              <a:t>s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 spc="-165">
                <a:latin typeface="Lucida Sans Unicode"/>
                <a:cs typeface="Lucida Sans Unicode"/>
              </a:rPr>
              <a:t>i</a:t>
            </a:r>
            <a:r>
              <a:rPr dirty="0" sz="2950" spc="-65">
                <a:latin typeface="Lucida Sans Unicode"/>
                <a:cs typeface="Lucida Sans Unicode"/>
              </a:rPr>
              <a:t>n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 spc="80">
                <a:latin typeface="Lucida Sans Unicode"/>
                <a:cs typeface="Lucida Sans Unicode"/>
              </a:rPr>
              <a:t>t</a:t>
            </a:r>
            <a:r>
              <a:rPr dirty="0" sz="2950" spc="-70">
                <a:latin typeface="Lucida Sans Unicode"/>
                <a:cs typeface="Lucida Sans Unicode"/>
              </a:rPr>
              <a:t>h</a:t>
            </a:r>
            <a:r>
              <a:rPr dirty="0" sz="2950" spc="90">
                <a:latin typeface="Lucida Sans Unicode"/>
                <a:cs typeface="Lucida Sans Unicode"/>
              </a:rPr>
              <a:t>e</a:t>
            </a:r>
            <a:r>
              <a:rPr dirty="0" sz="2950" spc="-165">
                <a:latin typeface="Lucida Sans Unicode"/>
                <a:cs typeface="Lucida Sans Unicode"/>
              </a:rPr>
              <a:t>i</a:t>
            </a:r>
            <a:r>
              <a:rPr dirty="0" sz="2950" spc="-114">
                <a:latin typeface="Lucida Sans Unicode"/>
                <a:cs typeface="Lucida Sans Unicode"/>
              </a:rPr>
              <a:t>r  </a:t>
            </a:r>
            <a:r>
              <a:rPr dirty="0" sz="2950" spc="-105">
                <a:latin typeface="Lucida Sans Unicode"/>
                <a:cs typeface="Lucida Sans Unicode"/>
              </a:rPr>
              <a:t>p</a:t>
            </a:r>
            <a:r>
              <a:rPr dirty="0" sz="2950" spc="90">
                <a:latin typeface="Lucida Sans Unicode"/>
                <a:cs typeface="Lucida Sans Unicode"/>
              </a:rPr>
              <a:t>e</a:t>
            </a:r>
            <a:r>
              <a:rPr dirty="0" sz="2950" spc="-195">
                <a:latin typeface="Lucida Sans Unicode"/>
                <a:cs typeface="Lucida Sans Unicode"/>
              </a:rPr>
              <a:t>r</a:t>
            </a:r>
            <a:r>
              <a:rPr dirty="0" sz="2950" spc="50">
                <a:latin typeface="Lucida Sans Unicode"/>
                <a:cs typeface="Lucida Sans Unicode"/>
              </a:rPr>
              <a:t>s</a:t>
            </a:r>
            <a:r>
              <a:rPr dirty="0" sz="2950" spc="-60">
                <a:latin typeface="Lucida Sans Unicode"/>
                <a:cs typeface="Lucida Sans Unicode"/>
              </a:rPr>
              <a:t>o</a:t>
            </a:r>
            <a:r>
              <a:rPr dirty="0" sz="2950" spc="-70">
                <a:latin typeface="Lucida Sans Unicode"/>
                <a:cs typeface="Lucida Sans Unicode"/>
              </a:rPr>
              <a:t>n</a:t>
            </a:r>
            <a:r>
              <a:rPr dirty="0" sz="2950" spc="15">
                <a:latin typeface="Lucida Sans Unicode"/>
                <a:cs typeface="Lucida Sans Unicode"/>
              </a:rPr>
              <a:t>a</a:t>
            </a:r>
            <a:r>
              <a:rPr dirty="0" sz="2950" spc="-160">
                <a:latin typeface="Lucida Sans Unicode"/>
                <a:cs typeface="Lucida Sans Unicode"/>
              </a:rPr>
              <a:t>l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 spc="15">
                <a:latin typeface="Lucida Sans Unicode"/>
                <a:cs typeface="Lucida Sans Unicode"/>
              </a:rPr>
              <a:t>a</a:t>
            </a:r>
            <a:r>
              <a:rPr dirty="0" sz="2950" spc="-80">
                <a:latin typeface="Lucida Sans Unicode"/>
                <a:cs typeface="Lucida Sans Unicode"/>
              </a:rPr>
              <a:t>n</a:t>
            </a:r>
            <a:r>
              <a:rPr dirty="0" sz="2950" spc="-95">
                <a:latin typeface="Lucida Sans Unicode"/>
                <a:cs typeface="Lucida Sans Unicode"/>
              </a:rPr>
              <a:t>d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 spc="-105">
                <a:latin typeface="Lucida Sans Unicode"/>
                <a:cs typeface="Lucida Sans Unicode"/>
              </a:rPr>
              <a:t>p</a:t>
            </a:r>
            <a:r>
              <a:rPr dirty="0" sz="2950" spc="-165">
                <a:latin typeface="Lucida Sans Unicode"/>
                <a:cs typeface="Lucida Sans Unicode"/>
              </a:rPr>
              <a:t>r</a:t>
            </a:r>
            <a:r>
              <a:rPr dirty="0" sz="2950" spc="-60">
                <a:latin typeface="Lucida Sans Unicode"/>
                <a:cs typeface="Lucida Sans Unicode"/>
              </a:rPr>
              <a:t>o</a:t>
            </a:r>
            <a:r>
              <a:rPr dirty="0" sz="2950" spc="-95">
                <a:latin typeface="Lucida Sans Unicode"/>
                <a:cs typeface="Lucida Sans Unicode"/>
              </a:rPr>
              <a:t>f</a:t>
            </a:r>
            <a:r>
              <a:rPr dirty="0" sz="2950" spc="90">
                <a:latin typeface="Lucida Sans Unicode"/>
                <a:cs typeface="Lucida Sans Unicode"/>
              </a:rPr>
              <a:t>e</a:t>
            </a:r>
            <a:r>
              <a:rPr dirty="0" sz="2950" spc="50">
                <a:latin typeface="Lucida Sans Unicode"/>
                <a:cs typeface="Lucida Sans Unicode"/>
              </a:rPr>
              <a:t>ss</a:t>
            </a:r>
            <a:r>
              <a:rPr dirty="0" sz="2950" spc="-165">
                <a:latin typeface="Lucida Sans Unicode"/>
                <a:cs typeface="Lucida Sans Unicode"/>
              </a:rPr>
              <a:t>i</a:t>
            </a:r>
            <a:r>
              <a:rPr dirty="0" sz="2950" spc="-60">
                <a:latin typeface="Lucida Sans Unicode"/>
                <a:cs typeface="Lucida Sans Unicode"/>
              </a:rPr>
              <a:t>o</a:t>
            </a:r>
            <a:r>
              <a:rPr dirty="0" sz="2950" spc="-70">
                <a:latin typeface="Lucida Sans Unicode"/>
                <a:cs typeface="Lucida Sans Unicode"/>
              </a:rPr>
              <a:t>n</a:t>
            </a:r>
            <a:r>
              <a:rPr dirty="0" sz="2950" spc="15">
                <a:latin typeface="Lucida Sans Unicode"/>
                <a:cs typeface="Lucida Sans Unicode"/>
              </a:rPr>
              <a:t>a</a:t>
            </a:r>
            <a:r>
              <a:rPr dirty="0" sz="2950" spc="-160">
                <a:latin typeface="Lucida Sans Unicode"/>
                <a:cs typeface="Lucida Sans Unicode"/>
              </a:rPr>
              <a:t>l</a:t>
            </a:r>
            <a:r>
              <a:rPr dirty="0" sz="2950" spc="-340">
                <a:latin typeface="Lucida Sans Unicode"/>
                <a:cs typeface="Lucida Sans Unicode"/>
              </a:rPr>
              <a:t> </a:t>
            </a:r>
            <a:r>
              <a:rPr dirty="0" sz="2950" spc="-165">
                <a:latin typeface="Lucida Sans Unicode"/>
                <a:cs typeface="Lucida Sans Unicode"/>
              </a:rPr>
              <a:t>li</a:t>
            </a:r>
            <a:r>
              <a:rPr dirty="0" sz="2950" spc="-80">
                <a:latin typeface="Lucida Sans Unicode"/>
                <a:cs typeface="Lucida Sans Unicode"/>
              </a:rPr>
              <a:t>v</a:t>
            </a:r>
            <a:r>
              <a:rPr dirty="0" sz="2950" spc="90">
                <a:latin typeface="Lucida Sans Unicode"/>
                <a:cs typeface="Lucida Sans Unicode"/>
              </a:rPr>
              <a:t>e</a:t>
            </a:r>
            <a:r>
              <a:rPr dirty="0" sz="2950" spc="50">
                <a:latin typeface="Lucida Sans Unicode"/>
                <a:cs typeface="Lucida Sans Unicode"/>
              </a:rPr>
              <a:t>s</a:t>
            </a:r>
            <a:r>
              <a:rPr dirty="0" sz="2950" spc="-180">
                <a:latin typeface="Lucida Sans Unicode"/>
                <a:cs typeface="Lucida Sans Unicode"/>
              </a:rPr>
              <a:t>.</a:t>
            </a:r>
            <a:endParaRPr sz="2950">
              <a:latin typeface="Lucida Sans Unicode"/>
              <a:cs typeface="Lucida Sans Unicod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324272" y="629597"/>
            <a:ext cx="6348095" cy="9039225"/>
            <a:chOff x="11324272" y="629597"/>
            <a:chExt cx="6348095" cy="90392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24272" y="629597"/>
              <a:ext cx="5581650" cy="90392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38778" y="7856496"/>
              <a:ext cx="1533524" cy="15335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4419" y="626050"/>
            <a:ext cx="5581650" cy="902969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79419" y="689432"/>
            <a:ext cx="1533524" cy="15335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38362" y="1682203"/>
            <a:ext cx="5748020" cy="1795780"/>
          </a:xfrm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85"/>
              </a:spcBef>
            </a:pPr>
            <a:r>
              <a:rPr dirty="0" sz="3850" spc="765"/>
              <a:t>Personal </a:t>
            </a:r>
            <a:r>
              <a:rPr dirty="0" sz="3850" spc="770"/>
              <a:t> </a:t>
            </a:r>
            <a:r>
              <a:rPr dirty="0" sz="3850" spc="765"/>
              <a:t>Development</a:t>
            </a:r>
            <a:r>
              <a:rPr dirty="0" sz="3850" spc="-150"/>
              <a:t> </a:t>
            </a:r>
            <a:r>
              <a:rPr dirty="0" sz="3850" spc="840"/>
              <a:t>and </a:t>
            </a:r>
            <a:r>
              <a:rPr dirty="0" sz="3850" spc="-1340"/>
              <a:t> </a:t>
            </a:r>
            <a:r>
              <a:rPr dirty="0" sz="3850" spc="770"/>
              <a:t>Confidence</a:t>
            </a:r>
            <a:endParaRPr sz="3850"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985" rIns="0" bIns="0" rtlCol="0" vert="horz">
            <a:spAutoFit/>
          </a:bodyPr>
          <a:lstStyle/>
          <a:p>
            <a:pPr marL="6396355" marR="5080">
              <a:lnSpc>
                <a:spcPct val="126000"/>
              </a:lnSpc>
              <a:spcBef>
                <a:spcPts val="55"/>
              </a:spcBef>
            </a:pPr>
            <a:r>
              <a:rPr dirty="0" spc="-165"/>
              <a:t>I</a:t>
            </a:r>
            <a:r>
              <a:rPr dirty="0" spc="-70"/>
              <a:t>n</a:t>
            </a:r>
            <a:r>
              <a:rPr dirty="0" spc="25"/>
              <a:t>t</a:t>
            </a:r>
            <a:r>
              <a:rPr dirty="0" spc="90"/>
              <a:t>e</a:t>
            </a:r>
            <a:r>
              <a:rPr dirty="0" spc="-145"/>
              <a:t>r</a:t>
            </a:r>
            <a:r>
              <a:rPr dirty="0" spc="-70"/>
              <a:t>n</a:t>
            </a:r>
            <a:r>
              <a:rPr dirty="0" spc="20"/>
              <a:t>a</a:t>
            </a:r>
            <a:r>
              <a:rPr dirty="0" spc="85"/>
              <a:t>t</a:t>
            </a:r>
            <a:r>
              <a:rPr dirty="0" spc="-165"/>
              <a:t>i</a:t>
            </a:r>
            <a:r>
              <a:rPr dirty="0" spc="-60"/>
              <a:t>o</a:t>
            </a:r>
            <a:r>
              <a:rPr dirty="0" spc="-70"/>
              <a:t>n</a:t>
            </a:r>
            <a:r>
              <a:rPr dirty="0" spc="20"/>
              <a:t>a</a:t>
            </a:r>
            <a:r>
              <a:rPr dirty="0" spc="-160"/>
              <a:t>l</a:t>
            </a:r>
            <a:r>
              <a:rPr dirty="0" spc="-345"/>
              <a:t> </a:t>
            </a:r>
            <a:r>
              <a:rPr dirty="0" spc="90"/>
              <a:t>e</a:t>
            </a:r>
            <a:r>
              <a:rPr dirty="0" spc="-100"/>
              <a:t>d</a:t>
            </a:r>
            <a:r>
              <a:rPr dirty="0" spc="-70"/>
              <a:t>u</a:t>
            </a:r>
            <a:r>
              <a:rPr dirty="0" spc="120"/>
              <a:t>c</a:t>
            </a:r>
            <a:r>
              <a:rPr dirty="0" spc="20"/>
              <a:t>a</a:t>
            </a:r>
            <a:r>
              <a:rPr dirty="0" spc="85"/>
              <a:t>t</a:t>
            </a:r>
            <a:r>
              <a:rPr dirty="0" spc="-165"/>
              <a:t>i</a:t>
            </a:r>
            <a:r>
              <a:rPr dirty="0" spc="-60"/>
              <a:t>o</a:t>
            </a:r>
            <a:r>
              <a:rPr dirty="0" spc="-65"/>
              <a:t>n</a:t>
            </a:r>
            <a:r>
              <a:rPr dirty="0" spc="-345"/>
              <a:t> </a:t>
            </a:r>
            <a:r>
              <a:rPr dirty="0" spc="45"/>
              <a:t>e</a:t>
            </a:r>
            <a:r>
              <a:rPr dirty="0" spc="-80"/>
              <a:t>n</a:t>
            </a:r>
            <a:r>
              <a:rPr dirty="0" spc="85"/>
              <a:t>c</a:t>
            </a:r>
            <a:r>
              <a:rPr dirty="0" spc="-60"/>
              <a:t>o</a:t>
            </a:r>
            <a:r>
              <a:rPr dirty="0" spc="-70"/>
              <a:t>u</a:t>
            </a:r>
            <a:r>
              <a:rPr dirty="0" spc="-204"/>
              <a:t>r</a:t>
            </a:r>
            <a:r>
              <a:rPr dirty="0" spc="20"/>
              <a:t>a</a:t>
            </a:r>
            <a:r>
              <a:rPr dirty="0" spc="-85"/>
              <a:t>g</a:t>
            </a:r>
            <a:r>
              <a:rPr dirty="0" spc="90"/>
              <a:t>e</a:t>
            </a:r>
            <a:r>
              <a:rPr dirty="0" spc="45"/>
              <a:t>s  </a:t>
            </a:r>
            <a:r>
              <a:rPr dirty="0" spc="-105"/>
              <a:t>p</a:t>
            </a:r>
            <a:r>
              <a:rPr dirty="0" spc="90"/>
              <a:t>e</a:t>
            </a:r>
            <a:r>
              <a:rPr dirty="0" spc="-204"/>
              <a:t>r</a:t>
            </a:r>
            <a:r>
              <a:rPr dirty="0" spc="55"/>
              <a:t>s</a:t>
            </a:r>
            <a:r>
              <a:rPr dirty="0" spc="-60"/>
              <a:t>o</a:t>
            </a:r>
            <a:r>
              <a:rPr dirty="0" spc="-70"/>
              <a:t>n</a:t>
            </a:r>
            <a:r>
              <a:rPr dirty="0" spc="20"/>
              <a:t>a</a:t>
            </a:r>
            <a:r>
              <a:rPr dirty="0" spc="-160"/>
              <a:t>l</a:t>
            </a:r>
            <a:r>
              <a:rPr dirty="0" spc="-345"/>
              <a:t> </a:t>
            </a:r>
            <a:r>
              <a:rPr dirty="0" spc="-100"/>
              <a:t>d</a:t>
            </a:r>
            <a:r>
              <a:rPr dirty="0" spc="30"/>
              <a:t>e</a:t>
            </a:r>
            <a:r>
              <a:rPr dirty="0" spc="-80"/>
              <a:t>v</a:t>
            </a:r>
            <a:r>
              <a:rPr dirty="0" spc="90"/>
              <a:t>e</a:t>
            </a:r>
            <a:r>
              <a:rPr dirty="0" spc="-165"/>
              <a:t>l</a:t>
            </a:r>
            <a:r>
              <a:rPr dirty="0" spc="-60"/>
              <a:t>o</a:t>
            </a:r>
            <a:r>
              <a:rPr dirty="0" spc="-105"/>
              <a:t>p</a:t>
            </a:r>
            <a:r>
              <a:rPr dirty="0" spc="-250"/>
              <a:t>m</a:t>
            </a:r>
            <a:r>
              <a:rPr dirty="0" spc="45"/>
              <a:t>e</a:t>
            </a:r>
            <a:r>
              <a:rPr dirty="0" spc="-70"/>
              <a:t>n</a:t>
            </a:r>
            <a:r>
              <a:rPr dirty="0" spc="90"/>
              <a:t>t</a:t>
            </a:r>
            <a:r>
              <a:rPr dirty="0" spc="-345"/>
              <a:t> </a:t>
            </a:r>
            <a:r>
              <a:rPr dirty="0" spc="-185"/>
              <a:t>b</a:t>
            </a:r>
            <a:r>
              <a:rPr dirty="0" spc="30"/>
              <a:t>y</a:t>
            </a:r>
            <a:r>
              <a:rPr dirty="0" spc="-345"/>
              <a:t> </a:t>
            </a:r>
            <a:r>
              <a:rPr dirty="0" spc="130"/>
              <a:t>c</a:t>
            </a:r>
            <a:r>
              <a:rPr dirty="0" spc="-70"/>
              <a:t>h</a:t>
            </a:r>
            <a:r>
              <a:rPr dirty="0" spc="20"/>
              <a:t>a</a:t>
            </a:r>
            <a:r>
              <a:rPr dirty="0" spc="-165"/>
              <a:t>ll</a:t>
            </a:r>
            <a:r>
              <a:rPr dirty="0" spc="45"/>
              <a:t>e</a:t>
            </a:r>
            <a:r>
              <a:rPr dirty="0" spc="-70"/>
              <a:t>n</a:t>
            </a:r>
            <a:r>
              <a:rPr dirty="0" spc="-85"/>
              <a:t>g</a:t>
            </a:r>
            <a:r>
              <a:rPr dirty="0" spc="-165"/>
              <a:t>i</a:t>
            </a:r>
            <a:r>
              <a:rPr dirty="0" spc="-70"/>
              <a:t>n</a:t>
            </a:r>
            <a:r>
              <a:rPr dirty="0" spc="-55"/>
              <a:t>g  </a:t>
            </a:r>
            <a:r>
              <a:rPr dirty="0" spc="55"/>
              <a:t>s</a:t>
            </a:r>
            <a:r>
              <a:rPr dirty="0" spc="85"/>
              <a:t>t</a:t>
            </a:r>
            <a:r>
              <a:rPr dirty="0" spc="-70"/>
              <a:t>u</a:t>
            </a:r>
            <a:r>
              <a:rPr dirty="0" spc="-100"/>
              <a:t>d</a:t>
            </a:r>
            <a:r>
              <a:rPr dirty="0" spc="45"/>
              <a:t>e</a:t>
            </a:r>
            <a:r>
              <a:rPr dirty="0" spc="-70"/>
              <a:t>n</a:t>
            </a:r>
            <a:r>
              <a:rPr dirty="0" spc="85"/>
              <a:t>t</a:t>
            </a:r>
            <a:r>
              <a:rPr dirty="0" spc="60"/>
              <a:t>s</a:t>
            </a:r>
            <a:r>
              <a:rPr dirty="0" spc="-345"/>
              <a:t> </a:t>
            </a:r>
            <a:r>
              <a:rPr dirty="0" spc="25"/>
              <a:t>t</a:t>
            </a:r>
            <a:r>
              <a:rPr dirty="0" spc="-55"/>
              <a:t>o</a:t>
            </a:r>
            <a:r>
              <a:rPr dirty="0" spc="-345"/>
              <a:t> </a:t>
            </a:r>
            <a:r>
              <a:rPr dirty="0" spc="55"/>
              <a:t>s</a:t>
            </a:r>
            <a:r>
              <a:rPr dirty="0" spc="25"/>
              <a:t>t</a:t>
            </a:r>
            <a:r>
              <a:rPr dirty="0" spc="45"/>
              <a:t>e</a:t>
            </a:r>
            <a:r>
              <a:rPr dirty="0" spc="-100"/>
              <a:t>p</a:t>
            </a:r>
            <a:r>
              <a:rPr dirty="0" spc="-345"/>
              <a:t> </a:t>
            </a:r>
            <a:r>
              <a:rPr dirty="0" spc="-60"/>
              <a:t>o</a:t>
            </a:r>
            <a:r>
              <a:rPr dirty="0" spc="-70"/>
              <a:t>u</a:t>
            </a:r>
            <a:r>
              <a:rPr dirty="0" spc="90"/>
              <a:t>t</a:t>
            </a:r>
            <a:r>
              <a:rPr dirty="0" spc="-345"/>
              <a:t> </a:t>
            </a:r>
            <a:r>
              <a:rPr dirty="0" spc="-60"/>
              <a:t>o</a:t>
            </a:r>
            <a:r>
              <a:rPr dirty="0" spc="-30"/>
              <a:t>f</a:t>
            </a:r>
            <a:r>
              <a:rPr dirty="0" spc="-345"/>
              <a:t> </a:t>
            </a:r>
            <a:r>
              <a:rPr dirty="0" spc="85"/>
              <a:t>t</a:t>
            </a:r>
            <a:r>
              <a:rPr dirty="0" spc="-70"/>
              <a:t>h</a:t>
            </a:r>
            <a:r>
              <a:rPr dirty="0" spc="90"/>
              <a:t>e</a:t>
            </a:r>
            <a:r>
              <a:rPr dirty="0" spc="-165"/>
              <a:t>i</a:t>
            </a:r>
            <a:r>
              <a:rPr dirty="0" spc="-140"/>
              <a:t>r</a:t>
            </a:r>
            <a:r>
              <a:rPr dirty="0" spc="-345"/>
              <a:t> </a:t>
            </a:r>
            <a:r>
              <a:rPr dirty="0" spc="85"/>
              <a:t>c</a:t>
            </a:r>
            <a:r>
              <a:rPr dirty="0" spc="-60"/>
              <a:t>o</a:t>
            </a:r>
            <a:r>
              <a:rPr dirty="0" spc="-240"/>
              <a:t>m</a:t>
            </a:r>
            <a:r>
              <a:rPr dirty="0" spc="-95"/>
              <a:t>f</a:t>
            </a:r>
            <a:r>
              <a:rPr dirty="0" spc="-60"/>
              <a:t>o</a:t>
            </a:r>
            <a:r>
              <a:rPr dirty="0" spc="-145"/>
              <a:t>r</a:t>
            </a:r>
            <a:r>
              <a:rPr dirty="0" spc="90"/>
              <a:t>t</a:t>
            </a:r>
            <a:r>
              <a:rPr dirty="0" spc="-345"/>
              <a:t> </a:t>
            </a:r>
            <a:r>
              <a:rPr dirty="0" spc="-245"/>
              <a:t>z</a:t>
            </a:r>
            <a:r>
              <a:rPr dirty="0" spc="-60"/>
              <a:t>o</a:t>
            </a:r>
            <a:r>
              <a:rPr dirty="0" spc="-80"/>
              <a:t>n</a:t>
            </a:r>
            <a:r>
              <a:rPr dirty="0" spc="90"/>
              <a:t>e</a:t>
            </a:r>
            <a:r>
              <a:rPr dirty="0" spc="55"/>
              <a:t>s</a:t>
            </a:r>
            <a:r>
              <a:rPr dirty="0" spc="-185"/>
              <a:t>.  </a:t>
            </a:r>
            <a:r>
              <a:rPr dirty="0" spc="-100"/>
              <a:t>T</a:t>
            </a:r>
            <a:r>
              <a:rPr dirty="0" spc="-70"/>
              <a:t>h</a:t>
            </a:r>
            <a:r>
              <a:rPr dirty="0" spc="-165"/>
              <a:t>i</a:t>
            </a:r>
            <a:r>
              <a:rPr dirty="0" spc="60"/>
              <a:t>s</a:t>
            </a:r>
            <a:r>
              <a:rPr dirty="0" spc="-345"/>
              <a:t> </a:t>
            </a:r>
            <a:r>
              <a:rPr dirty="0" spc="30"/>
              <a:t>e</a:t>
            </a:r>
            <a:r>
              <a:rPr dirty="0" spc="-250"/>
              <a:t>x</a:t>
            </a:r>
            <a:r>
              <a:rPr dirty="0" spc="-105"/>
              <a:t>p</a:t>
            </a:r>
            <a:r>
              <a:rPr dirty="0" spc="90"/>
              <a:t>e</a:t>
            </a:r>
            <a:r>
              <a:rPr dirty="0" spc="-145"/>
              <a:t>r</a:t>
            </a:r>
            <a:r>
              <a:rPr dirty="0" spc="-165"/>
              <a:t>i</a:t>
            </a:r>
            <a:r>
              <a:rPr dirty="0" spc="45"/>
              <a:t>e</a:t>
            </a:r>
            <a:r>
              <a:rPr dirty="0" spc="-80"/>
              <a:t>n</a:t>
            </a:r>
            <a:r>
              <a:rPr dirty="0" spc="85"/>
              <a:t>c</a:t>
            </a:r>
            <a:r>
              <a:rPr dirty="0" spc="95"/>
              <a:t>e</a:t>
            </a:r>
            <a:r>
              <a:rPr dirty="0" spc="-345"/>
              <a:t> </a:t>
            </a:r>
            <a:r>
              <a:rPr dirty="0" spc="-105"/>
              <a:t>b</a:t>
            </a:r>
            <a:r>
              <a:rPr dirty="0" spc="-70"/>
              <a:t>u</a:t>
            </a:r>
            <a:r>
              <a:rPr dirty="0" spc="-165"/>
              <a:t>il</a:t>
            </a:r>
            <a:r>
              <a:rPr dirty="0" spc="-100"/>
              <a:t>d</a:t>
            </a:r>
            <a:r>
              <a:rPr dirty="0" spc="60"/>
              <a:t>s</a:t>
            </a:r>
            <a:r>
              <a:rPr dirty="0" spc="-345"/>
              <a:t> </a:t>
            </a:r>
            <a:r>
              <a:rPr dirty="0" spc="85"/>
              <a:t>c</a:t>
            </a:r>
            <a:r>
              <a:rPr dirty="0" spc="-60"/>
              <a:t>o</a:t>
            </a:r>
            <a:r>
              <a:rPr dirty="0" spc="-70"/>
              <a:t>n</a:t>
            </a:r>
            <a:r>
              <a:rPr dirty="0" spc="-114"/>
              <a:t>ﬁ</a:t>
            </a:r>
            <a:r>
              <a:rPr dirty="0" spc="-100"/>
              <a:t>d</a:t>
            </a:r>
            <a:r>
              <a:rPr dirty="0" spc="45"/>
              <a:t>e</a:t>
            </a:r>
            <a:r>
              <a:rPr dirty="0" spc="-80"/>
              <a:t>n</a:t>
            </a:r>
            <a:r>
              <a:rPr dirty="0" spc="85"/>
              <a:t>c</a:t>
            </a:r>
            <a:r>
              <a:rPr dirty="0" spc="95"/>
              <a:t>e</a:t>
            </a:r>
            <a:r>
              <a:rPr dirty="0" spc="-345"/>
              <a:t> </a:t>
            </a:r>
            <a:r>
              <a:rPr dirty="0" spc="20"/>
              <a:t>a</a:t>
            </a:r>
            <a:r>
              <a:rPr dirty="0" spc="-80"/>
              <a:t>n</a:t>
            </a:r>
            <a:r>
              <a:rPr dirty="0" spc="-65"/>
              <a:t>d  </a:t>
            </a:r>
            <a:r>
              <a:rPr dirty="0" spc="-55"/>
              <a:t>resilience,</a:t>
            </a:r>
            <a:r>
              <a:rPr dirty="0" spc="-345"/>
              <a:t> </a:t>
            </a:r>
            <a:r>
              <a:rPr dirty="0" spc="-5"/>
              <a:t>essential</a:t>
            </a:r>
            <a:r>
              <a:rPr dirty="0" spc="-345"/>
              <a:t> </a:t>
            </a:r>
            <a:r>
              <a:rPr dirty="0" spc="-20"/>
              <a:t>traits</a:t>
            </a:r>
            <a:r>
              <a:rPr dirty="0" spc="-345"/>
              <a:t> </a:t>
            </a:r>
            <a:r>
              <a:rPr dirty="0" spc="-100"/>
              <a:t>for</a:t>
            </a:r>
            <a:r>
              <a:rPr dirty="0" spc="-345"/>
              <a:t> </a:t>
            </a:r>
            <a:r>
              <a:rPr dirty="0" spc="-60"/>
              <a:t>navigating</a:t>
            </a:r>
            <a:r>
              <a:rPr dirty="0" spc="-345"/>
              <a:t> </a:t>
            </a:r>
            <a:r>
              <a:rPr dirty="0" spc="35"/>
              <a:t>the </a:t>
            </a:r>
            <a:r>
              <a:rPr dirty="0" spc="-935"/>
              <a:t> </a:t>
            </a:r>
            <a:r>
              <a:rPr dirty="0" spc="-65"/>
              <a:t>complexities</a:t>
            </a:r>
            <a:r>
              <a:rPr dirty="0" spc="-345"/>
              <a:t> </a:t>
            </a:r>
            <a:r>
              <a:rPr dirty="0" spc="-45"/>
              <a:t>of</a:t>
            </a:r>
            <a:r>
              <a:rPr dirty="0" spc="-345"/>
              <a:t> </a:t>
            </a:r>
            <a:r>
              <a:rPr dirty="0" spc="-95"/>
              <a:t>global</a:t>
            </a:r>
            <a:r>
              <a:rPr dirty="0" spc="-345"/>
              <a:t> </a:t>
            </a:r>
            <a:r>
              <a:rPr dirty="0" spc="-65"/>
              <a:t>citizenship</a:t>
            </a:r>
            <a:r>
              <a:rPr dirty="0" spc="-345"/>
              <a:t> </a:t>
            </a:r>
            <a:r>
              <a:rPr dirty="0" spc="-55"/>
              <a:t>and</a:t>
            </a:r>
            <a:r>
              <a:rPr dirty="0" spc="-345"/>
              <a:t> </a:t>
            </a:r>
            <a:r>
              <a:rPr dirty="0" spc="-30"/>
              <a:t>future </a:t>
            </a:r>
            <a:r>
              <a:rPr dirty="0" spc="-935"/>
              <a:t> </a:t>
            </a:r>
            <a:r>
              <a:rPr dirty="0" spc="120"/>
              <a:t>c</a:t>
            </a:r>
            <a:r>
              <a:rPr dirty="0" spc="20"/>
              <a:t>a</a:t>
            </a:r>
            <a:r>
              <a:rPr dirty="0" spc="-175"/>
              <a:t>r</a:t>
            </a:r>
            <a:r>
              <a:rPr dirty="0" spc="90"/>
              <a:t>ee</a:t>
            </a:r>
            <a:r>
              <a:rPr dirty="0" spc="-140"/>
              <a:t>r</a:t>
            </a:r>
            <a:r>
              <a:rPr dirty="0" spc="-345"/>
              <a:t> </a:t>
            </a:r>
            <a:r>
              <a:rPr dirty="0" spc="-105"/>
              <a:t>p</a:t>
            </a:r>
            <a:r>
              <a:rPr dirty="0" spc="20"/>
              <a:t>a</a:t>
            </a:r>
            <a:r>
              <a:rPr dirty="0" spc="85"/>
              <a:t>t</a:t>
            </a:r>
            <a:r>
              <a:rPr dirty="0" spc="-70"/>
              <a:t>h</a:t>
            </a:r>
            <a:r>
              <a:rPr dirty="0" spc="55"/>
              <a:t>s</a:t>
            </a:r>
            <a:r>
              <a:rPr dirty="0" spc="-185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marL="962025" marR="5080">
              <a:lnSpc>
                <a:spcPts val="7050"/>
              </a:lnSpc>
              <a:spcBef>
                <a:spcPts val="260"/>
              </a:spcBef>
              <a:tabLst>
                <a:tab pos="7192645" algn="l"/>
                <a:tab pos="9529445" algn="l"/>
                <a:tab pos="13249275" algn="l"/>
              </a:tabLst>
            </a:pPr>
            <a:r>
              <a:rPr dirty="0" spc="1310"/>
              <a:t>C</a:t>
            </a:r>
            <a:r>
              <a:rPr dirty="0" spc="1320"/>
              <a:t>o</a:t>
            </a:r>
            <a:r>
              <a:rPr dirty="0" spc="1245"/>
              <a:t>n</a:t>
            </a:r>
            <a:r>
              <a:rPr dirty="0" spc="1335"/>
              <a:t>c</a:t>
            </a:r>
            <a:r>
              <a:rPr dirty="0" spc="350"/>
              <a:t>l</a:t>
            </a:r>
            <a:r>
              <a:rPr dirty="0" spc="1200"/>
              <a:t>u</a:t>
            </a:r>
            <a:r>
              <a:rPr dirty="0" spc="1365"/>
              <a:t>s</a:t>
            </a:r>
            <a:r>
              <a:rPr dirty="0" spc="350"/>
              <a:t>i</a:t>
            </a:r>
            <a:r>
              <a:rPr dirty="0" spc="1320"/>
              <a:t>o</a:t>
            </a:r>
            <a:r>
              <a:rPr dirty="0" spc="1245"/>
              <a:t>n</a:t>
            </a:r>
            <a:r>
              <a:rPr dirty="0" spc="-200"/>
              <a:t>:</a:t>
            </a:r>
            <a:r>
              <a:rPr dirty="0"/>
              <a:t>	</a:t>
            </a:r>
            <a:r>
              <a:rPr dirty="0" spc="1285"/>
              <a:t>T</a:t>
            </a:r>
            <a:r>
              <a:rPr dirty="0" spc="1190"/>
              <a:t>h</a:t>
            </a:r>
            <a:r>
              <a:rPr dirty="0" spc="1435"/>
              <a:t>e</a:t>
            </a:r>
            <a:r>
              <a:rPr dirty="0"/>
              <a:t>	</a:t>
            </a:r>
            <a:r>
              <a:rPr dirty="0" spc="1535"/>
              <a:t>F</a:t>
            </a:r>
            <a:r>
              <a:rPr dirty="0" spc="1200"/>
              <a:t>u</a:t>
            </a:r>
            <a:r>
              <a:rPr dirty="0" spc="625"/>
              <a:t>t</a:t>
            </a:r>
            <a:r>
              <a:rPr dirty="0" spc="1200"/>
              <a:t>u</a:t>
            </a:r>
            <a:r>
              <a:rPr dirty="0" spc="445"/>
              <a:t>r</a:t>
            </a:r>
            <a:r>
              <a:rPr dirty="0" spc="1435"/>
              <a:t>e</a:t>
            </a:r>
            <a:r>
              <a:rPr dirty="0"/>
              <a:t>	</a:t>
            </a:r>
            <a:r>
              <a:rPr dirty="0" spc="1320"/>
              <a:t>o</a:t>
            </a:r>
            <a:r>
              <a:rPr dirty="0" spc="894"/>
              <a:t>f  </a:t>
            </a:r>
            <a:r>
              <a:rPr dirty="0" spc="1100"/>
              <a:t>Education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34108" y="5429116"/>
            <a:ext cx="13860780" cy="21875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 marL="12700" marR="5080">
              <a:lnSpc>
                <a:spcPct val="126499"/>
              </a:lnSpc>
              <a:spcBef>
                <a:spcPts val="114"/>
              </a:spcBef>
            </a:pPr>
            <a:r>
              <a:rPr dirty="0" sz="2800" spc="-105">
                <a:latin typeface="Lucida Sans Unicode"/>
                <a:cs typeface="Lucida Sans Unicode"/>
              </a:rPr>
              <a:t>In</a:t>
            </a:r>
            <a:r>
              <a:rPr dirty="0" sz="2800" spc="-315">
                <a:latin typeface="Lucida Sans Unicode"/>
                <a:cs typeface="Lucida Sans Unicode"/>
              </a:rPr>
              <a:t> </a:t>
            </a:r>
            <a:r>
              <a:rPr dirty="0" sz="2800" spc="-45">
                <a:latin typeface="Lucida Sans Unicode"/>
                <a:cs typeface="Lucida Sans Unicode"/>
              </a:rPr>
              <a:t>conclusion,</a:t>
            </a:r>
            <a:r>
              <a:rPr dirty="0" sz="2800" spc="-315">
                <a:latin typeface="Lucida Sans Unicode"/>
                <a:cs typeface="Lucida Sans Unicode"/>
              </a:rPr>
              <a:t> </a:t>
            </a:r>
            <a:r>
              <a:rPr dirty="0" sz="2800" spc="-45">
                <a:latin typeface="Lucida Sans Unicode"/>
                <a:cs typeface="Lucida Sans Unicode"/>
              </a:rPr>
              <a:t>international</a:t>
            </a:r>
            <a:r>
              <a:rPr dirty="0" sz="2800" spc="-310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education</a:t>
            </a:r>
            <a:r>
              <a:rPr dirty="0" sz="2800" spc="-315">
                <a:latin typeface="Lucida Sans Unicode"/>
                <a:cs typeface="Lucida Sans Unicode"/>
              </a:rPr>
              <a:t> </a:t>
            </a:r>
            <a:r>
              <a:rPr dirty="0" sz="2800" spc="-210">
                <a:latin typeface="Lucida Sans Unicode"/>
                <a:cs typeface="Lucida Sans Unicode"/>
              </a:rPr>
              <a:t>oers</a:t>
            </a:r>
            <a:r>
              <a:rPr dirty="0" sz="2800" spc="-315">
                <a:latin typeface="Lucida Sans Unicode"/>
                <a:cs typeface="Lucida Sans Unicode"/>
              </a:rPr>
              <a:t> </a:t>
            </a:r>
            <a:r>
              <a:rPr dirty="0" sz="2800" spc="-55">
                <a:latin typeface="Lucida Sans Unicode"/>
                <a:cs typeface="Lucida Sans Unicode"/>
              </a:rPr>
              <a:t>numerous</a:t>
            </a:r>
            <a:r>
              <a:rPr dirty="0" sz="2800" spc="-310">
                <a:latin typeface="Lucida Sans Unicode"/>
                <a:cs typeface="Lucida Sans Unicode"/>
              </a:rPr>
              <a:t> </a:t>
            </a:r>
            <a:r>
              <a:rPr dirty="0" sz="2800" spc="5">
                <a:latin typeface="Lucida Sans Unicode"/>
                <a:cs typeface="Lucida Sans Unicode"/>
              </a:rPr>
              <a:t>beneﬁts</a:t>
            </a:r>
            <a:r>
              <a:rPr dirty="0" sz="2800" spc="-315">
                <a:latin typeface="Lucida Sans Unicode"/>
                <a:cs typeface="Lucida Sans Unicode"/>
              </a:rPr>
              <a:t> </a:t>
            </a:r>
            <a:r>
              <a:rPr dirty="0" sz="2800" spc="35">
                <a:latin typeface="Lucida Sans Unicode"/>
                <a:cs typeface="Lucida Sans Unicode"/>
              </a:rPr>
              <a:t>that</a:t>
            </a:r>
            <a:r>
              <a:rPr dirty="0" sz="2800" spc="-310">
                <a:latin typeface="Lucida Sans Unicode"/>
                <a:cs typeface="Lucida Sans Unicode"/>
              </a:rPr>
              <a:t> </a:t>
            </a:r>
            <a:r>
              <a:rPr dirty="0" sz="2800" spc="-45">
                <a:latin typeface="Lucida Sans Unicode"/>
                <a:cs typeface="Lucida Sans Unicode"/>
              </a:rPr>
              <a:t>extend</a:t>
            </a:r>
            <a:r>
              <a:rPr dirty="0" sz="2800" spc="-315">
                <a:latin typeface="Lucida Sans Unicode"/>
                <a:cs typeface="Lucida Sans Unicode"/>
              </a:rPr>
              <a:t> </a:t>
            </a:r>
            <a:r>
              <a:rPr dirty="0" sz="2800" spc="-40">
                <a:latin typeface="Lucida Sans Unicode"/>
                <a:cs typeface="Lucida Sans Unicode"/>
              </a:rPr>
              <a:t>beyond </a:t>
            </a:r>
            <a:r>
              <a:rPr dirty="0" sz="2800" spc="-869">
                <a:latin typeface="Lucida Sans Unicode"/>
                <a:cs typeface="Lucida Sans Unicode"/>
              </a:rPr>
              <a:t> </a:t>
            </a:r>
            <a:r>
              <a:rPr dirty="0" sz="2800" spc="-20">
                <a:latin typeface="Lucida Sans Unicode"/>
                <a:cs typeface="Lucida Sans Unicode"/>
              </a:rPr>
              <a:t>academics. </a:t>
            </a:r>
            <a:r>
              <a:rPr dirty="0" sz="2800" spc="15">
                <a:latin typeface="Lucida Sans Unicode"/>
                <a:cs typeface="Lucida Sans Unicode"/>
              </a:rPr>
              <a:t>Schools </a:t>
            </a:r>
            <a:r>
              <a:rPr dirty="0" sz="2800" spc="-105">
                <a:latin typeface="Lucida Sans Unicode"/>
                <a:cs typeface="Lucida Sans Unicode"/>
              </a:rPr>
              <a:t>in </a:t>
            </a:r>
            <a:r>
              <a:rPr dirty="0" sz="2800" spc="30">
                <a:latin typeface="Lucida Sans Unicode"/>
                <a:cs typeface="Lucida Sans Unicode"/>
              </a:rPr>
              <a:t>Pune </a:t>
            </a:r>
            <a:r>
              <a:rPr dirty="0" sz="2800" spc="-10">
                <a:latin typeface="Lucida Sans Unicode"/>
                <a:cs typeface="Lucida Sans Unicode"/>
              </a:rPr>
              <a:t>are </a:t>
            </a:r>
            <a:r>
              <a:rPr dirty="0" sz="2800" spc="-70">
                <a:latin typeface="Lucida Sans Unicode"/>
                <a:cs typeface="Lucida Sans Unicode"/>
              </a:rPr>
              <a:t>paving </a:t>
            </a:r>
            <a:r>
              <a:rPr dirty="0" sz="2800" spc="40">
                <a:latin typeface="Lucida Sans Unicode"/>
                <a:cs typeface="Lucida Sans Unicode"/>
              </a:rPr>
              <a:t>the </a:t>
            </a:r>
            <a:r>
              <a:rPr dirty="0" sz="2800" spc="-35">
                <a:latin typeface="Lucida Sans Unicode"/>
                <a:cs typeface="Lucida Sans Unicode"/>
              </a:rPr>
              <a:t>way </a:t>
            </a:r>
            <a:r>
              <a:rPr dirty="0" sz="2800" spc="-85">
                <a:latin typeface="Lucida Sans Unicode"/>
                <a:cs typeface="Lucida Sans Unicode"/>
              </a:rPr>
              <a:t>for </a:t>
            </a:r>
            <a:r>
              <a:rPr dirty="0" sz="2800" spc="30">
                <a:latin typeface="Lucida Sans Unicode"/>
                <a:cs typeface="Lucida Sans Unicode"/>
              </a:rPr>
              <a:t>a </a:t>
            </a:r>
            <a:r>
              <a:rPr dirty="0" sz="2800" spc="-85">
                <a:latin typeface="Lucida Sans Unicode"/>
                <a:cs typeface="Lucida Sans Unicode"/>
              </a:rPr>
              <a:t>globalized </a:t>
            </a:r>
            <a:r>
              <a:rPr dirty="0" sz="2800" spc="-45">
                <a:latin typeface="Lucida Sans Unicode"/>
                <a:cs typeface="Lucida Sans Unicode"/>
              </a:rPr>
              <a:t>future, </a:t>
            </a:r>
            <a:r>
              <a:rPr dirty="0" sz="2800" spc="-75">
                <a:latin typeface="Lucida Sans Unicode"/>
                <a:cs typeface="Lucida Sans Unicode"/>
              </a:rPr>
              <a:t>equipping </a:t>
            </a:r>
            <a:r>
              <a:rPr dirty="0" sz="2800" spc="-70">
                <a:latin typeface="Lucida Sans Unicode"/>
                <a:cs typeface="Lucida Sans Unicode"/>
              </a:rPr>
              <a:t> </a:t>
            </a:r>
            <a:r>
              <a:rPr dirty="0" sz="2800" spc="15">
                <a:latin typeface="Lucida Sans Unicode"/>
                <a:cs typeface="Lucida Sans Unicode"/>
              </a:rPr>
              <a:t>students</a:t>
            </a:r>
            <a:r>
              <a:rPr dirty="0" sz="2800" spc="-315">
                <a:latin typeface="Lucida Sans Unicode"/>
                <a:cs typeface="Lucida Sans Unicode"/>
              </a:rPr>
              <a:t> </a:t>
            </a:r>
            <a:r>
              <a:rPr dirty="0" sz="2800" spc="-30">
                <a:latin typeface="Lucida Sans Unicode"/>
                <a:cs typeface="Lucida Sans Unicode"/>
              </a:rPr>
              <a:t>with</a:t>
            </a:r>
            <a:r>
              <a:rPr dirty="0" sz="2800" spc="-310">
                <a:latin typeface="Lucida Sans Unicode"/>
                <a:cs typeface="Lucida Sans Unicode"/>
              </a:rPr>
              <a:t> </a:t>
            </a:r>
            <a:r>
              <a:rPr dirty="0" sz="2800" spc="40">
                <a:latin typeface="Lucida Sans Unicode"/>
                <a:cs typeface="Lucida Sans Unicode"/>
              </a:rPr>
              <a:t>the</a:t>
            </a:r>
            <a:r>
              <a:rPr dirty="0" sz="2800" spc="-310">
                <a:latin typeface="Lucida Sans Unicode"/>
                <a:cs typeface="Lucida Sans Unicode"/>
              </a:rPr>
              <a:t> </a:t>
            </a:r>
            <a:r>
              <a:rPr dirty="0" sz="2800" spc="-95">
                <a:latin typeface="Lucida Sans Unicode"/>
                <a:cs typeface="Lucida Sans Unicode"/>
              </a:rPr>
              <a:t>skills</a:t>
            </a:r>
            <a:r>
              <a:rPr dirty="0" sz="2800" spc="-310">
                <a:latin typeface="Lucida Sans Unicode"/>
                <a:cs typeface="Lucida Sans Unicode"/>
              </a:rPr>
              <a:t> </a:t>
            </a:r>
            <a:r>
              <a:rPr dirty="0" sz="2800" spc="5">
                <a:latin typeface="Lucida Sans Unicode"/>
                <a:cs typeface="Lucida Sans Unicode"/>
              </a:rPr>
              <a:t>needed</a:t>
            </a:r>
            <a:r>
              <a:rPr dirty="0" sz="2800" spc="-31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to</a:t>
            </a:r>
            <a:r>
              <a:rPr dirty="0" sz="2800" spc="-310">
                <a:latin typeface="Lucida Sans Unicode"/>
                <a:cs typeface="Lucida Sans Unicode"/>
              </a:rPr>
              <a:t> </a:t>
            </a:r>
            <a:r>
              <a:rPr dirty="0" sz="2800" spc="-40">
                <a:latin typeface="Lucida Sans Unicode"/>
                <a:cs typeface="Lucida Sans Unicode"/>
              </a:rPr>
              <a:t>thrive</a:t>
            </a:r>
            <a:r>
              <a:rPr dirty="0" sz="2800" spc="-310">
                <a:latin typeface="Lucida Sans Unicode"/>
                <a:cs typeface="Lucida Sans Unicode"/>
              </a:rPr>
              <a:t> </a:t>
            </a:r>
            <a:r>
              <a:rPr dirty="0" sz="2800" spc="-105">
                <a:latin typeface="Lucida Sans Unicode"/>
                <a:cs typeface="Lucida Sans Unicode"/>
              </a:rPr>
              <a:t>in</a:t>
            </a:r>
            <a:r>
              <a:rPr dirty="0" sz="2800" spc="-310">
                <a:latin typeface="Lucida Sans Unicode"/>
                <a:cs typeface="Lucida Sans Unicode"/>
              </a:rPr>
              <a:t> </a:t>
            </a:r>
            <a:r>
              <a:rPr dirty="0" sz="2800" spc="-15">
                <a:latin typeface="Lucida Sans Unicode"/>
                <a:cs typeface="Lucida Sans Unicode"/>
              </a:rPr>
              <a:t>an</a:t>
            </a:r>
            <a:r>
              <a:rPr dirty="0" sz="2800" spc="-315">
                <a:latin typeface="Lucida Sans Unicode"/>
                <a:cs typeface="Lucida Sans Unicode"/>
              </a:rPr>
              <a:t> </a:t>
            </a:r>
            <a:r>
              <a:rPr dirty="0" sz="2800" spc="-5">
                <a:latin typeface="Lucida Sans Unicode"/>
                <a:cs typeface="Lucida Sans Unicode"/>
              </a:rPr>
              <a:t>interconnected</a:t>
            </a:r>
            <a:r>
              <a:rPr dirty="0" sz="2800" spc="-310">
                <a:latin typeface="Lucida Sans Unicode"/>
                <a:cs typeface="Lucida Sans Unicode"/>
              </a:rPr>
              <a:t> </a:t>
            </a:r>
            <a:r>
              <a:rPr dirty="0" sz="2800" spc="-105">
                <a:latin typeface="Lucida Sans Unicode"/>
                <a:cs typeface="Lucida Sans Unicode"/>
              </a:rPr>
              <a:t>world.</a:t>
            </a:r>
            <a:r>
              <a:rPr dirty="0" sz="2800" spc="-310">
                <a:latin typeface="Lucida Sans Unicode"/>
                <a:cs typeface="Lucida Sans Unicode"/>
              </a:rPr>
              <a:t> </a:t>
            </a:r>
            <a:r>
              <a:rPr dirty="0" sz="2800" spc="-65">
                <a:latin typeface="Lucida Sans Unicode"/>
                <a:cs typeface="Lucida Sans Unicode"/>
              </a:rPr>
              <a:t>Embracing</a:t>
            </a:r>
            <a:r>
              <a:rPr dirty="0" sz="2800" spc="-310">
                <a:latin typeface="Lucida Sans Unicode"/>
                <a:cs typeface="Lucida Sans Unicode"/>
              </a:rPr>
              <a:t> </a:t>
            </a:r>
            <a:r>
              <a:rPr dirty="0" sz="2800" spc="-20">
                <a:latin typeface="Lucida Sans Unicode"/>
                <a:cs typeface="Lucida Sans Unicode"/>
              </a:rPr>
              <a:t>this </a:t>
            </a:r>
            <a:r>
              <a:rPr dirty="0" sz="2800" spc="-15">
                <a:latin typeface="Lucida Sans Unicode"/>
                <a:cs typeface="Lucida Sans Unicode"/>
              </a:rPr>
              <a:t> </a:t>
            </a:r>
            <a:r>
              <a:rPr dirty="0" sz="2800" spc="-10">
                <a:latin typeface="Lucida Sans Unicode"/>
                <a:cs typeface="Lucida Sans Unicode"/>
              </a:rPr>
              <a:t>education</a:t>
            </a:r>
            <a:r>
              <a:rPr dirty="0" sz="2800" spc="-320">
                <a:latin typeface="Lucida Sans Unicode"/>
                <a:cs typeface="Lucida Sans Unicode"/>
              </a:rPr>
              <a:t> </a:t>
            </a:r>
            <a:r>
              <a:rPr dirty="0" sz="2800" spc="-85">
                <a:latin typeface="Lucida Sans Unicode"/>
                <a:cs typeface="Lucida Sans Unicode"/>
              </a:rPr>
              <a:t>model</a:t>
            </a:r>
            <a:r>
              <a:rPr dirty="0" sz="2800" spc="-320">
                <a:latin typeface="Lucida Sans Unicode"/>
                <a:cs typeface="Lucida Sans Unicode"/>
              </a:rPr>
              <a:t> </a:t>
            </a:r>
            <a:r>
              <a:rPr dirty="0" sz="2800" spc="-45">
                <a:latin typeface="Lucida Sans Unicode"/>
                <a:cs typeface="Lucida Sans Unicode"/>
              </a:rPr>
              <a:t>is</a:t>
            </a:r>
            <a:r>
              <a:rPr dirty="0" sz="2800" spc="-320">
                <a:latin typeface="Lucida Sans Unicode"/>
                <a:cs typeface="Lucida Sans Unicode"/>
              </a:rPr>
              <a:t> </a:t>
            </a:r>
            <a:r>
              <a:rPr dirty="0" sz="2800" spc="-35">
                <a:latin typeface="Lucida Sans Unicode"/>
                <a:cs typeface="Lucida Sans Unicode"/>
              </a:rPr>
              <a:t>crucial</a:t>
            </a:r>
            <a:r>
              <a:rPr dirty="0" sz="2800" spc="-320">
                <a:latin typeface="Lucida Sans Unicode"/>
                <a:cs typeface="Lucida Sans Unicode"/>
              </a:rPr>
              <a:t> </a:t>
            </a:r>
            <a:r>
              <a:rPr dirty="0" sz="2800" spc="-85">
                <a:latin typeface="Lucida Sans Unicode"/>
                <a:cs typeface="Lucida Sans Unicode"/>
              </a:rPr>
              <a:t>for</a:t>
            </a:r>
            <a:r>
              <a:rPr dirty="0" sz="2800" spc="-320">
                <a:latin typeface="Lucida Sans Unicode"/>
                <a:cs typeface="Lucida Sans Unicode"/>
              </a:rPr>
              <a:t> </a:t>
            </a:r>
            <a:r>
              <a:rPr dirty="0" sz="2800" spc="-45">
                <a:latin typeface="Lucida Sans Unicode"/>
                <a:cs typeface="Lucida Sans Unicode"/>
              </a:rPr>
              <a:t>personal</a:t>
            </a:r>
            <a:r>
              <a:rPr dirty="0" sz="2800" spc="-320">
                <a:latin typeface="Lucida Sans Unicode"/>
                <a:cs typeface="Lucida Sans Unicode"/>
              </a:rPr>
              <a:t> </a:t>
            </a:r>
            <a:r>
              <a:rPr dirty="0" sz="2800" spc="-45">
                <a:latin typeface="Lucida Sans Unicode"/>
                <a:cs typeface="Lucida Sans Unicode"/>
              </a:rPr>
              <a:t>and</a:t>
            </a:r>
            <a:r>
              <a:rPr dirty="0" sz="2800" spc="-320">
                <a:latin typeface="Lucida Sans Unicode"/>
                <a:cs typeface="Lucida Sans Unicode"/>
              </a:rPr>
              <a:t> </a:t>
            </a:r>
            <a:r>
              <a:rPr dirty="0" sz="2800">
                <a:latin typeface="Lucida Sans Unicode"/>
                <a:cs typeface="Lucida Sans Unicode"/>
              </a:rPr>
              <a:t>societal</a:t>
            </a:r>
            <a:r>
              <a:rPr dirty="0" sz="2800" spc="-320">
                <a:latin typeface="Lucida Sans Unicode"/>
                <a:cs typeface="Lucida Sans Unicode"/>
              </a:rPr>
              <a:t> </a:t>
            </a:r>
            <a:r>
              <a:rPr dirty="0" sz="2800" spc="-65">
                <a:latin typeface="Lucida Sans Unicode"/>
                <a:cs typeface="Lucida Sans Unicode"/>
              </a:rPr>
              <a:t>growth.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95784" y="3459569"/>
            <a:ext cx="6830695" cy="15798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200" spc="1835"/>
              <a:t>Thanks!</a:t>
            </a:r>
            <a:endParaRPr sz="10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2024-08-14T10:50:36Z</dcterms:created>
  <dcterms:modified xsi:type="dcterms:W3CDTF">2024-08-14T10:50:36Z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2024-08-14T00:00:00Z</vt:filetime>
  </property>
  <property fmtid="{D5CDD505-2E9C-101B-9397-08002B2CF9AE}" pid="3" name="Creator">
    <vt:lpwstr>Chromium</vt:lpwstr>
  </property>
  <property fmtid="{D5CDD505-2E9C-101B-9397-08002B2CF9AE}" pid="4" name="LastSaved">
    <vt:filetime>2024-08-14T00:00:00Z</vt:filetime>
  </property>
</Properties>
</file>