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1430000" cy="8547100"/>
  <p:notesSz cx="11430000" cy="85471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1" d="100"/>
          <a:sy n="61" d="100"/>
        </p:scale>
        <p:origin x="-1182" y="22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57250" y="1998027"/>
            <a:ext cx="9715500" cy="13535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50" b="1" i="0">
                <a:solidFill>
                  <a:srgbClr val="00002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714500" y="3609340"/>
            <a:ext cx="8001000" cy="16113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50" b="1" i="0">
                <a:solidFill>
                  <a:srgbClr val="00002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50" b="1" i="0">
                <a:solidFill>
                  <a:srgbClr val="00002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71500" y="1482407"/>
            <a:ext cx="4972050" cy="4253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886450" y="1482407"/>
            <a:ext cx="4972050" cy="4253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50" b="1" i="0">
                <a:solidFill>
                  <a:srgbClr val="00002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430000" cy="7486903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11430000" cy="7486650"/>
          </a:xfrm>
          <a:custGeom>
            <a:avLst/>
            <a:gdLst/>
            <a:ahLst/>
            <a:cxnLst/>
            <a:rect l="l" t="t" r="r" b="b"/>
            <a:pathLst>
              <a:path w="11430000" h="7486650">
                <a:moveTo>
                  <a:pt x="11430000" y="0"/>
                </a:moveTo>
                <a:lnTo>
                  <a:pt x="0" y="0"/>
                </a:lnTo>
                <a:lnTo>
                  <a:pt x="0" y="7486650"/>
                </a:lnTo>
                <a:lnTo>
                  <a:pt x="11430000" y="7486650"/>
                </a:lnTo>
                <a:lnTo>
                  <a:pt x="11430000" y="0"/>
                </a:lnTo>
                <a:close/>
              </a:path>
            </a:pathLst>
          </a:custGeom>
          <a:solidFill>
            <a:srgbClr val="ADE4BC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53"/>
            <a:ext cx="11430000" cy="227711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57625" y="228599"/>
            <a:ext cx="3714749" cy="181927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05325" y="2781299"/>
            <a:ext cx="2419349" cy="9048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4879" y="1644650"/>
            <a:ext cx="5476875" cy="1073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50" b="1" i="0">
                <a:solidFill>
                  <a:srgbClr val="00002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3038475"/>
            <a:ext cx="5924550" cy="36283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886200" y="5994082"/>
            <a:ext cx="3657600" cy="3222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71500" y="5994082"/>
            <a:ext cx="2628900" cy="3222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229600" y="5994082"/>
            <a:ext cx="2628900" cy="3222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ocalcookies.ae/" TargetMode="External"/><Relationship Id="rId5" Type="http://schemas.openxmlformats.org/officeDocument/2006/relationships/hyperlink" Target="https://www.google.com/search?sca_esv=6d9548a4f6a46582&amp;sxsrf=ADLYWILRmZlk6Zy5pqj9UFR7f0M9OL2fCg:1725526236121&amp;q=local+cookies+bakery+shop+reception+uae&amp;source=lnms&amp;fbs=AEQNm0DPvcmG_nCbmwtBO9j6YBzMGI-rIah7qbGvoUnQw8TFIqi9o0uuHszM7QNHgmvvC6aevVBV3e0BT034Sv-niXNmOud7txE3GuQeeAe1eOG-WohiBRNkmi1iLmk7TOenOgfMauiNeOMhIi2mWo-z7vkTPuULhGISS1CkyHAa4JJL3wPQNntmY3NzZkFFzOI4YvVjm1twlk0U8U4lvTeCY41euk7zeg&amp;sa=X&amp;ved=2ahUKEwi38uqStquIAxUoRmcHHVgRDmwQ0pQJegQIEhAB&amp;biw=1366&amp;bih=641&amp;dpr=1" TargetMode="External"/><Relationship Id="rId4" Type="http://schemas.openxmlformats.org/officeDocument/2006/relationships/hyperlink" Target="https://www.google.com/search?sa=X&amp;sca_esv=6d9548a4f6a46582&amp;biw=1366&amp;bih=641&amp;sxsrf=ADLYWIJPSbluO-2hrpmgE9iDBUWPiXdZog:1725526365995&amp;q=local+cookies+address&amp;ludocid=2292278206374632770&amp;ved=2ahUKEwia4uHQtquIAxWuTmwGHdFELTgQ6BN6BAhEEA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430000" cy="643915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1430000" cy="6438900"/>
          </a:xfrm>
          <a:custGeom>
            <a:avLst/>
            <a:gdLst/>
            <a:ahLst/>
            <a:cxnLst/>
            <a:rect l="l" t="t" r="r" b="b"/>
            <a:pathLst>
              <a:path w="11430000" h="6438900">
                <a:moveTo>
                  <a:pt x="11430000" y="0"/>
                </a:moveTo>
                <a:lnTo>
                  <a:pt x="0" y="0"/>
                </a:lnTo>
                <a:lnTo>
                  <a:pt x="0" y="6438900"/>
                </a:lnTo>
                <a:lnTo>
                  <a:pt x="11430000" y="6438900"/>
                </a:lnTo>
                <a:lnTo>
                  <a:pt x="11430000" y="0"/>
                </a:lnTo>
                <a:close/>
              </a:path>
            </a:pathLst>
          </a:custGeom>
          <a:solidFill>
            <a:srgbClr val="7F7F7F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253"/>
            <a:ext cx="4286250" cy="6438900"/>
            <a:chOff x="0" y="253"/>
            <a:chExt cx="4286250" cy="64389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53"/>
              <a:ext cx="4286250" cy="643864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600" y="1943099"/>
              <a:ext cx="3829049" cy="2552699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48450" y="800099"/>
            <a:ext cx="2419349" cy="90487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911128" y="1938972"/>
            <a:ext cx="5051425" cy="2211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650" spc="-25" dirty="0"/>
              <a:t>Local</a:t>
            </a:r>
            <a:r>
              <a:rPr sz="4650" spc="-270" dirty="0"/>
              <a:t> </a:t>
            </a:r>
            <a:r>
              <a:rPr sz="4650" spc="-114" dirty="0"/>
              <a:t>Cookies:</a:t>
            </a:r>
            <a:r>
              <a:rPr sz="4650" spc="-235" dirty="0"/>
              <a:t> </a:t>
            </a:r>
            <a:r>
              <a:rPr sz="4650" spc="-25" dirty="0"/>
              <a:t>The</a:t>
            </a:r>
            <a:endParaRPr sz="4650"/>
          </a:p>
          <a:p>
            <a:pPr marL="12700" marR="147320">
              <a:lnSpc>
                <a:spcPct val="103499"/>
              </a:lnSpc>
              <a:spcBef>
                <a:spcPts val="75"/>
              </a:spcBef>
            </a:pPr>
            <a:r>
              <a:rPr sz="4650" spc="-10" dirty="0"/>
              <a:t>Bakery</a:t>
            </a:r>
            <a:r>
              <a:rPr sz="4650" spc="-245" dirty="0"/>
              <a:t> </a:t>
            </a:r>
            <a:r>
              <a:rPr sz="4650" spc="100" dirty="0"/>
              <a:t>Shop</a:t>
            </a:r>
            <a:r>
              <a:rPr sz="4650" spc="-245" dirty="0"/>
              <a:t> </a:t>
            </a:r>
            <a:r>
              <a:rPr sz="4650" spc="-20" dirty="0"/>
              <a:t>Near </a:t>
            </a:r>
            <a:r>
              <a:rPr sz="4650" spc="-25" dirty="0"/>
              <a:t>You</a:t>
            </a:r>
            <a:endParaRPr sz="4650"/>
          </a:p>
        </p:txBody>
      </p:sp>
      <p:sp>
        <p:nvSpPr>
          <p:cNvPr id="9" name="object 9"/>
          <p:cNvSpPr txBox="1"/>
          <p:nvPr/>
        </p:nvSpPr>
        <p:spPr>
          <a:xfrm>
            <a:off x="4911128" y="4424273"/>
            <a:ext cx="5881370" cy="117792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35400"/>
              </a:lnSpc>
              <a:spcBef>
                <a:spcPts val="65"/>
              </a:spcBef>
            </a:pPr>
            <a:r>
              <a:rPr sz="1400" spc="-110" dirty="0">
                <a:latin typeface="Verdana"/>
                <a:cs typeface="Verdana"/>
              </a:rPr>
              <a:t>Indulge</a:t>
            </a:r>
            <a:r>
              <a:rPr sz="1400" spc="-80" dirty="0">
                <a:latin typeface="Verdana"/>
                <a:cs typeface="Verdana"/>
              </a:rPr>
              <a:t> </a:t>
            </a:r>
            <a:r>
              <a:rPr sz="1400" spc="-60" dirty="0">
                <a:latin typeface="Verdana"/>
                <a:cs typeface="Verdana"/>
              </a:rPr>
              <a:t>in</a:t>
            </a:r>
            <a:r>
              <a:rPr sz="1400" spc="-80" dirty="0">
                <a:latin typeface="Verdana"/>
                <a:cs typeface="Verdana"/>
              </a:rPr>
              <a:t> </a:t>
            </a:r>
            <a:r>
              <a:rPr sz="1400" spc="-105" dirty="0">
                <a:latin typeface="Verdana"/>
                <a:cs typeface="Verdana"/>
              </a:rPr>
              <a:t>the</a:t>
            </a:r>
            <a:r>
              <a:rPr sz="1400" spc="-75" dirty="0">
                <a:latin typeface="Verdana"/>
                <a:cs typeface="Verdana"/>
              </a:rPr>
              <a:t> </a:t>
            </a:r>
            <a:r>
              <a:rPr sz="1400" spc="-85" dirty="0">
                <a:latin typeface="Verdana"/>
                <a:cs typeface="Verdana"/>
              </a:rPr>
              <a:t>irresistible</a:t>
            </a:r>
            <a:r>
              <a:rPr sz="1400" spc="-80" dirty="0">
                <a:latin typeface="Verdana"/>
                <a:cs typeface="Verdana"/>
              </a:rPr>
              <a:t> </a:t>
            </a:r>
            <a:r>
              <a:rPr sz="1400" spc="-100" dirty="0">
                <a:latin typeface="Verdana"/>
                <a:cs typeface="Verdana"/>
              </a:rPr>
              <a:t>flavors</a:t>
            </a:r>
            <a:r>
              <a:rPr sz="1400" spc="-75" dirty="0">
                <a:latin typeface="Verdana"/>
                <a:cs typeface="Verdana"/>
              </a:rPr>
              <a:t> </a:t>
            </a:r>
            <a:r>
              <a:rPr sz="1400" spc="-70" dirty="0">
                <a:latin typeface="Verdana"/>
                <a:cs typeface="Verdana"/>
              </a:rPr>
              <a:t>of</a:t>
            </a:r>
            <a:r>
              <a:rPr sz="1400" spc="-80" dirty="0">
                <a:latin typeface="Verdana"/>
                <a:cs typeface="Verdana"/>
              </a:rPr>
              <a:t> </a:t>
            </a:r>
            <a:r>
              <a:rPr sz="1400" spc="-100" dirty="0">
                <a:latin typeface="Verdana"/>
                <a:cs typeface="Verdana"/>
              </a:rPr>
              <a:t>freshly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130" dirty="0">
                <a:latin typeface="Verdana"/>
                <a:cs typeface="Verdana"/>
              </a:rPr>
              <a:t>baked</a:t>
            </a:r>
            <a:r>
              <a:rPr sz="1400" spc="-80" dirty="0">
                <a:latin typeface="Verdana"/>
                <a:cs typeface="Verdana"/>
              </a:rPr>
              <a:t> </a:t>
            </a:r>
            <a:r>
              <a:rPr sz="1400" spc="-105" dirty="0">
                <a:latin typeface="Verdana"/>
                <a:cs typeface="Verdana"/>
              </a:rPr>
              <a:t>cookies</a:t>
            </a:r>
            <a:r>
              <a:rPr sz="1400" spc="-75" dirty="0">
                <a:latin typeface="Verdana"/>
                <a:cs typeface="Verdana"/>
              </a:rPr>
              <a:t> </a:t>
            </a:r>
            <a:r>
              <a:rPr sz="1400" spc="-105" dirty="0">
                <a:latin typeface="Verdana"/>
                <a:cs typeface="Verdana"/>
              </a:rPr>
              <a:t>at</a:t>
            </a:r>
            <a:r>
              <a:rPr sz="1400" spc="-80" dirty="0">
                <a:latin typeface="Verdana"/>
                <a:cs typeface="Verdana"/>
              </a:rPr>
              <a:t> </a:t>
            </a:r>
            <a:r>
              <a:rPr sz="1400" spc="-85" dirty="0">
                <a:latin typeface="Verdana"/>
                <a:cs typeface="Verdana"/>
              </a:rPr>
              <a:t>Local</a:t>
            </a:r>
            <a:r>
              <a:rPr sz="1400" spc="-7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Cookies, </a:t>
            </a:r>
            <a:r>
              <a:rPr sz="1400" spc="-105" dirty="0">
                <a:latin typeface="Verdana"/>
                <a:cs typeface="Verdana"/>
              </a:rPr>
              <a:t>the</a:t>
            </a:r>
            <a:r>
              <a:rPr sz="1400" spc="-75" dirty="0">
                <a:latin typeface="Verdana"/>
                <a:cs typeface="Verdana"/>
              </a:rPr>
              <a:t> </a:t>
            </a:r>
            <a:r>
              <a:rPr sz="1400" spc="-120" dirty="0">
                <a:latin typeface="Verdana"/>
                <a:cs typeface="Verdana"/>
              </a:rPr>
              <a:t>premier</a:t>
            </a:r>
            <a:r>
              <a:rPr sz="1400" spc="-70" dirty="0">
                <a:latin typeface="Verdana"/>
                <a:cs typeface="Verdana"/>
              </a:rPr>
              <a:t> </a:t>
            </a:r>
            <a:r>
              <a:rPr sz="1400" spc="-145" dirty="0">
                <a:latin typeface="Verdana"/>
                <a:cs typeface="Verdana"/>
              </a:rPr>
              <a:t>bakery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65" dirty="0">
                <a:latin typeface="Verdana"/>
                <a:cs typeface="Verdana"/>
              </a:rPr>
              <a:t>in</a:t>
            </a:r>
            <a:r>
              <a:rPr sz="1400" spc="-95" dirty="0">
                <a:latin typeface="Verdana"/>
                <a:cs typeface="Verdana"/>
              </a:rPr>
              <a:t> </a:t>
            </a:r>
            <a:r>
              <a:rPr sz="1400" spc="-130" dirty="0">
                <a:latin typeface="Verdana"/>
                <a:cs typeface="Verdana"/>
              </a:rPr>
              <a:t>your</a:t>
            </a:r>
            <a:r>
              <a:rPr sz="1400" spc="-70" dirty="0">
                <a:latin typeface="Verdana"/>
                <a:cs typeface="Verdana"/>
              </a:rPr>
              <a:t> </a:t>
            </a:r>
            <a:r>
              <a:rPr sz="1400" spc="-114" dirty="0">
                <a:latin typeface="Verdana"/>
                <a:cs typeface="Verdana"/>
              </a:rPr>
              <a:t>neighborhood.</a:t>
            </a:r>
            <a:r>
              <a:rPr sz="1400" spc="-200" dirty="0">
                <a:latin typeface="Verdana"/>
                <a:cs typeface="Verdana"/>
              </a:rPr>
              <a:t> </a:t>
            </a:r>
            <a:r>
              <a:rPr sz="1400" spc="-125" dirty="0">
                <a:latin typeface="Verdana"/>
                <a:cs typeface="Verdana"/>
              </a:rPr>
              <a:t>From</a:t>
            </a:r>
            <a:r>
              <a:rPr sz="1400" spc="-75" dirty="0">
                <a:latin typeface="Verdana"/>
                <a:cs typeface="Verdana"/>
              </a:rPr>
              <a:t> </a:t>
            </a:r>
            <a:r>
              <a:rPr sz="1400" spc="-85" dirty="0">
                <a:latin typeface="Verdana"/>
                <a:cs typeface="Verdana"/>
              </a:rPr>
              <a:t>classic</a:t>
            </a:r>
            <a:r>
              <a:rPr sz="1400" spc="-110" dirty="0">
                <a:latin typeface="Verdana"/>
                <a:cs typeface="Verdana"/>
              </a:rPr>
              <a:t> </a:t>
            </a:r>
            <a:r>
              <a:rPr sz="1400" spc="-95" dirty="0">
                <a:latin typeface="Verdana"/>
                <a:cs typeface="Verdana"/>
              </a:rPr>
              <a:t>chocolate</a:t>
            </a:r>
            <a:r>
              <a:rPr sz="1400" spc="-75" dirty="0">
                <a:latin typeface="Verdana"/>
                <a:cs typeface="Verdana"/>
              </a:rPr>
              <a:t> </a:t>
            </a:r>
            <a:r>
              <a:rPr sz="1400" spc="-80" dirty="0">
                <a:latin typeface="Verdana"/>
                <a:cs typeface="Verdana"/>
              </a:rPr>
              <a:t>chip</a:t>
            </a:r>
            <a:r>
              <a:rPr sz="1400" spc="-70" dirty="0">
                <a:latin typeface="Verdana"/>
                <a:cs typeface="Verdana"/>
              </a:rPr>
              <a:t> </a:t>
            </a:r>
            <a:r>
              <a:rPr sz="1400" spc="-25" dirty="0">
                <a:latin typeface="Verdana"/>
                <a:cs typeface="Verdana"/>
              </a:rPr>
              <a:t>to </a:t>
            </a:r>
            <a:r>
              <a:rPr sz="1400" spc="-110" dirty="0">
                <a:latin typeface="Verdana"/>
                <a:cs typeface="Verdana"/>
              </a:rPr>
              <a:t>creative</a:t>
            </a:r>
            <a:r>
              <a:rPr sz="1400" spc="-70" dirty="0">
                <a:latin typeface="Verdana"/>
                <a:cs typeface="Verdana"/>
              </a:rPr>
              <a:t> </a:t>
            </a:r>
            <a:r>
              <a:rPr sz="1400" spc="-110" dirty="0">
                <a:latin typeface="Verdana"/>
                <a:cs typeface="Verdana"/>
              </a:rPr>
              <a:t>seasonal</a:t>
            </a:r>
            <a:r>
              <a:rPr sz="1400" spc="-85" dirty="0">
                <a:latin typeface="Verdana"/>
                <a:cs typeface="Verdana"/>
              </a:rPr>
              <a:t> </a:t>
            </a:r>
            <a:r>
              <a:rPr sz="1400" spc="-114" dirty="0">
                <a:latin typeface="Verdana"/>
                <a:cs typeface="Verdana"/>
              </a:rPr>
              <a:t>varieties,</a:t>
            </a:r>
            <a:r>
              <a:rPr sz="1400" spc="-195" dirty="0">
                <a:latin typeface="Verdana"/>
                <a:cs typeface="Verdana"/>
              </a:rPr>
              <a:t> </a:t>
            </a:r>
            <a:r>
              <a:rPr sz="1400" spc="-110" dirty="0">
                <a:latin typeface="Verdana"/>
                <a:cs typeface="Verdana"/>
              </a:rPr>
              <a:t>our</a:t>
            </a:r>
            <a:r>
              <a:rPr sz="1400" spc="-70" dirty="0">
                <a:latin typeface="Verdana"/>
                <a:cs typeface="Verdana"/>
              </a:rPr>
              <a:t> </a:t>
            </a:r>
            <a:r>
              <a:rPr sz="1400" spc="-145" dirty="0">
                <a:latin typeface="Verdana"/>
                <a:cs typeface="Verdana"/>
              </a:rPr>
              <a:t>bakery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-100" dirty="0">
                <a:latin typeface="Verdana"/>
                <a:cs typeface="Verdana"/>
              </a:rPr>
              <a:t>offers</a:t>
            </a:r>
            <a:r>
              <a:rPr sz="1400" spc="-65" dirty="0">
                <a:latin typeface="Verdana"/>
                <a:cs typeface="Verdana"/>
              </a:rPr>
              <a:t> </a:t>
            </a:r>
            <a:r>
              <a:rPr sz="1400" spc="-125" dirty="0">
                <a:latin typeface="Verdana"/>
                <a:cs typeface="Verdana"/>
              </a:rPr>
              <a:t>an</a:t>
            </a:r>
            <a:r>
              <a:rPr sz="1400" spc="-70" dirty="0">
                <a:latin typeface="Verdana"/>
                <a:cs typeface="Verdana"/>
              </a:rPr>
              <a:t> </a:t>
            </a:r>
            <a:r>
              <a:rPr sz="1400" spc="-145" dirty="0">
                <a:latin typeface="Verdana"/>
                <a:cs typeface="Verdana"/>
              </a:rPr>
              <a:t>array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-70" dirty="0">
                <a:latin typeface="Verdana"/>
                <a:cs typeface="Verdana"/>
              </a:rPr>
              <a:t>of</a:t>
            </a:r>
            <a:r>
              <a:rPr sz="1400" spc="-65" dirty="0">
                <a:latin typeface="Verdana"/>
                <a:cs typeface="Verdana"/>
              </a:rPr>
              <a:t> </a:t>
            </a:r>
            <a:r>
              <a:rPr sz="1400" spc="-90" dirty="0">
                <a:latin typeface="Verdana"/>
                <a:cs typeface="Verdana"/>
              </a:rPr>
              <a:t>delectable</a:t>
            </a:r>
            <a:r>
              <a:rPr sz="1400" spc="-70" dirty="0">
                <a:latin typeface="Verdana"/>
                <a:cs typeface="Verdana"/>
              </a:rPr>
              <a:t> </a:t>
            </a:r>
            <a:r>
              <a:rPr sz="1400" spc="-114" dirty="0">
                <a:latin typeface="Verdana"/>
                <a:cs typeface="Verdana"/>
              </a:rPr>
              <a:t>treats</a:t>
            </a:r>
            <a:r>
              <a:rPr sz="1400" spc="-65" dirty="0">
                <a:latin typeface="Verdana"/>
                <a:cs typeface="Verdana"/>
              </a:rPr>
              <a:t> </a:t>
            </a:r>
            <a:r>
              <a:rPr sz="1400" spc="-25" dirty="0">
                <a:latin typeface="Verdana"/>
                <a:cs typeface="Verdana"/>
              </a:rPr>
              <a:t>to </a:t>
            </a:r>
            <a:r>
              <a:rPr sz="1400" spc="-105" dirty="0">
                <a:latin typeface="Verdana"/>
                <a:cs typeface="Verdana"/>
              </a:rPr>
              <a:t>satisfy</a:t>
            </a:r>
            <a:r>
              <a:rPr sz="1400" spc="-160" dirty="0">
                <a:latin typeface="Verdana"/>
                <a:cs typeface="Verdana"/>
              </a:rPr>
              <a:t> </a:t>
            </a:r>
            <a:r>
              <a:rPr sz="1400" spc="-130" dirty="0">
                <a:latin typeface="Verdana"/>
                <a:cs typeface="Verdana"/>
              </a:rPr>
              <a:t>your</a:t>
            </a:r>
            <a:r>
              <a:rPr sz="1400" spc="-80" dirty="0">
                <a:latin typeface="Verdana"/>
                <a:cs typeface="Verdana"/>
              </a:rPr>
              <a:t> </a:t>
            </a:r>
            <a:r>
              <a:rPr sz="1400" spc="-120" dirty="0">
                <a:latin typeface="Verdana"/>
                <a:cs typeface="Verdana"/>
              </a:rPr>
              <a:t>sweet</a:t>
            </a:r>
            <a:r>
              <a:rPr sz="1400" spc="-8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cravings.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1430000" cy="717232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-1"/>
            <a:ext cx="11430000" cy="7172325"/>
          </a:xfrm>
          <a:custGeom>
            <a:avLst/>
            <a:gdLst/>
            <a:ahLst/>
            <a:cxnLst/>
            <a:rect l="l" t="t" r="r" b="b"/>
            <a:pathLst>
              <a:path w="11430000" h="7172325">
                <a:moveTo>
                  <a:pt x="11430000" y="0"/>
                </a:moveTo>
                <a:lnTo>
                  <a:pt x="0" y="0"/>
                </a:lnTo>
                <a:lnTo>
                  <a:pt x="0" y="7172325"/>
                </a:lnTo>
                <a:lnTo>
                  <a:pt x="11430000" y="7172325"/>
                </a:lnTo>
                <a:lnTo>
                  <a:pt x="11430000" y="0"/>
                </a:lnTo>
                <a:close/>
              </a:path>
            </a:pathLst>
          </a:custGeom>
          <a:solidFill>
            <a:srgbClr val="5E97F1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143750" y="0"/>
            <a:ext cx="4286250" cy="7172325"/>
            <a:chOff x="7143750" y="0"/>
            <a:chExt cx="4286250" cy="71723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43750" y="0"/>
              <a:ext cx="4286249" cy="717232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72350" y="2314575"/>
              <a:ext cx="3829049" cy="2552699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62200" y="504825"/>
            <a:ext cx="2419349" cy="90487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24879" y="1644650"/>
            <a:ext cx="5064760" cy="107315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ts val="4200"/>
              </a:lnSpc>
              <a:spcBef>
                <a:spcPts val="50"/>
              </a:spcBef>
            </a:pPr>
            <a:r>
              <a:rPr spc="-20" dirty="0"/>
              <a:t>Commitment</a:t>
            </a:r>
            <a:r>
              <a:rPr spc="-215" dirty="0"/>
              <a:t> </a:t>
            </a:r>
            <a:r>
              <a:rPr dirty="0"/>
              <a:t>to</a:t>
            </a:r>
            <a:r>
              <a:rPr spc="-210" dirty="0"/>
              <a:t> </a:t>
            </a:r>
            <a:r>
              <a:rPr spc="-10" dirty="0"/>
              <a:t>Customer Satisfaction</a:t>
            </a:r>
          </a:p>
        </p:txBody>
      </p:sp>
      <p:sp>
        <p:nvSpPr>
          <p:cNvPr id="9" name="object 9"/>
          <p:cNvSpPr/>
          <p:nvPr/>
        </p:nvSpPr>
        <p:spPr>
          <a:xfrm>
            <a:off x="642937" y="3033712"/>
            <a:ext cx="5857875" cy="3638550"/>
          </a:xfrm>
          <a:custGeom>
            <a:avLst/>
            <a:gdLst/>
            <a:ahLst/>
            <a:cxnLst/>
            <a:rect l="l" t="t" r="r" b="b"/>
            <a:pathLst>
              <a:path w="5857875" h="3638550">
                <a:moveTo>
                  <a:pt x="0" y="3415604"/>
                </a:moveTo>
                <a:lnTo>
                  <a:pt x="0" y="222948"/>
                </a:lnTo>
                <a:lnTo>
                  <a:pt x="0" y="215646"/>
                </a:lnTo>
                <a:lnTo>
                  <a:pt x="356" y="208356"/>
                </a:lnTo>
                <a:lnTo>
                  <a:pt x="7481" y="165214"/>
                </a:lnTo>
                <a:lnTo>
                  <a:pt x="9599" y="158229"/>
                </a:lnTo>
                <a:lnTo>
                  <a:pt x="11718" y="151231"/>
                </a:lnTo>
                <a:lnTo>
                  <a:pt x="26323" y="117856"/>
                </a:lnTo>
                <a:lnTo>
                  <a:pt x="29766" y="111404"/>
                </a:lnTo>
                <a:lnTo>
                  <a:pt x="33516" y="105156"/>
                </a:lnTo>
                <a:lnTo>
                  <a:pt x="37574" y="99085"/>
                </a:lnTo>
                <a:lnTo>
                  <a:pt x="41626" y="93014"/>
                </a:lnTo>
                <a:lnTo>
                  <a:pt x="45972" y="87147"/>
                </a:lnTo>
                <a:lnTo>
                  <a:pt x="50606" y="81508"/>
                </a:lnTo>
                <a:lnTo>
                  <a:pt x="55239" y="75869"/>
                </a:lnTo>
                <a:lnTo>
                  <a:pt x="60137" y="70459"/>
                </a:lnTo>
                <a:lnTo>
                  <a:pt x="65300" y="65303"/>
                </a:lnTo>
                <a:lnTo>
                  <a:pt x="70459" y="60134"/>
                </a:lnTo>
                <a:lnTo>
                  <a:pt x="75867" y="55232"/>
                </a:lnTo>
                <a:lnTo>
                  <a:pt x="81508" y="50609"/>
                </a:lnTo>
                <a:lnTo>
                  <a:pt x="87153" y="45974"/>
                </a:lnTo>
                <a:lnTo>
                  <a:pt x="124286" y="22885"/>
                </a:lnTo>
                <a:lnTo>
                  <a:pt x="158229" y="9601"/>
                </a:lnTo>
                <a:lnTo>
                  <a:pt x="165214" y="7480"/>
                </a:lnTo>
                <a:lnTo>
                  <a:pt x="172288" y="5702"/>
                </a:lnTo>
                <a:lnTo>
                  <a:pt x="179452" y="4279"/>
                </a:lnTo>
                <a:lnTo>
                  <a:pt x="186611" y="2857"/>
                </a:lnTo>
                <a:lnTo>
                  <a:pt x="193823" y="1790"/>
                </a:lnTo>
                <a:lnTo>
                  <a:pt x="201091" y="1079"/>
                </a:lnTo>
                <a:lnTo>
                  <a:pt x="208360" y="355"/>
                </a:lnTo>
                <a:lnTo>
                  <a:pt x="215642" y="0"/>
                </a:lnTo>
                <a:lnTo>
                  <a:pt x="222944" y="0"/>
                </a:lnTo>
                <a:lnTo>
                  <a:pt x="5634926" y="0"/>
                </a:lnTo>
                <a:lnTo>
                  <a:pt x="5642229" y="0"/>
                </a:lnTo>
                <a:lnTo>
                  <a:pt x="5649518" y="355"/>
                </a:lnTo>
                <a:lnTo>
                  <a:pt x="5656783" y="1079"/>
                </a:lnTo>
                <a:lnTo>
                  <a:pt x="5664047" y="1790"/>
                </a:lnTo>
                <a:lnTo>
                  <a:pt x="5699645" y="9601"/>
                </a:lnTo>
                <a:lnTo>
                  <a:pt x="5706630" y="11722"/>
                </a:lnTo>
                <a:lnTo>
                  <a:pt x="5713501" y="14173"/>
                </a:lnTo>
                <a:lnTo>
                  <a:pt x="5720245" y="16967"/>
                </a:lnTo>
                <a:lnTo>
                  <a:pt x="5726988" y="19761"/>
                </a:lnTo>
                <a:lnTo>
                  <a:pt x="5733580" y="22885"/>
                </a:lnTo>
                <a:lnTo>
                  <a:pt x="5740019" y="26327"/>
                </a:lnTo>
                <a:lnTo>
                  <a:pt x="5746470" y="29768"/>
                </a:lnTo>
                <a:lnTo>
                  <a:pt x="5776366" y="50609"/>
                </a:lnTo>
                <a:lnTo>
                  <a:pt x="5782005" y="55232"/>
                </a:lnTo>
                <a:lnTo>
                  <a:pt x="5787415" y="60134"/>
                </a:lnTo>
                <a:lnTo>
                  <a:pt x="5792571" y="65303"/>
                </a:lnTo>
                <a:lnTo>
                  <a:pt x="5797740" y="70459"/>
                </a:lnTo>
                <a:lnTo>
                  <a:pt x="5802630" y="75869"/>
                </a:lnTo>
                <a:lnTo>
                  <a:pt x="5807265" y="81508"/>
                </a:lnTo>
                <a:lnTo>
                  <a:pt x="5811901" y="87147"/>
                </a:lnTo>
                <a:lnTo>
                  <a:pt x="5816244" y="93014"/>
                </a:lnTo>
                <a:lnTo>
                  <a:pt x="5820295" y="99085"/>
                </a:lnTo>
                <a:lnTo>
                  <a:pt x="5824359" y="105156"/>
                </a:lnTo>
                <a:lnTo>
                  <a:pt x="5828106" y="111404"/>
                </a:lnTo>
                <a:lnTo>
                  <a:pt x="5831547" y="117856"/>
                </a:lnTo>
                <a:lnTo>
                  <a:pt x="5834989" y="124294"/>
                </a:lnTo>
                <a:lnTo>
                  <a:pt x="5848273" y="158229"/>
                </a:lnTo>
                <a:lnTo>
                  <a:pt x="5850394" y="165214"/>
                </a:lnTo>
                <a:lnTo>
                  <a:pt x="5857519" y="208356"/>
                </a:lnTo>
                <a:lnTo>
                  <a:pt x="5857875" y="215646"/>
                </a:lnTo>
                <a:lnTo>
                  <a:pt x="5857875" y="222948"/>
                </a:lnTo>
                <a:lnTo>
                  <a:pt x="5857875" y="3415604"/>
                </a:lnTo>
                <a:lnTo>
                  <a:pt x="5857875" y="3422906"/>
                </a:lnTo>
                <a:lnTo>
                  <a:pt x="5857519" y="3430188"/>
                </a:lnTo>
                <a:lnTo>
                  <a:pt x="5850394" y="3473334"/>
                </a:lnTo>
                <a:lnTo>
                  <a:pt x="5840907" y="3500921"/>
                </a:lnTo>
                <a:lnTo>
                  <a:pt x="5838113" y="3507668"/>
                </a:lnTo>
                <a:lnTo>
                  <a:pt x="5834989" y="3514261"/>
                </a:lnTo>
                <a:lnTo>
                  <a:pt x="5831547" y="3520700"/>
                </a:lnTo>
                <a:lnTo>
                  <a:pt x="5828106" y="3527140"/>
                </a:lnTo>
                <a:lnTo>
                  <a:pt x="5824359" y="3533396"/>
                </a:lnTo>
                <a:lnTo>
                  <a:pt x="5820295" y="3539463"/>
                </a:lnTo>
                <a:lnTo>
                  <a:pt x="5816244" y="3545535"/>
                </a:lnTo>
                <a:lnTo>
                  <a:pt x="5792571" y="3573251"/>
                </a:lnTo>
                <a:lnTo>
                  <a:pt x="5787415" y="3578411"/>
                </a:lnTo>
                <a:lnTo>
                  <a:pt x="5782005" y="3583312"/>
                </a:lnTo>
                <a:lnTo>
                  <a:pt x="5776366" y="3587941"/>
                </a:lnTo>
                <a:lnTo>
                  <a:pt x="5770727" y="3592574"/>
                </a:lnTo>
                <a:lnTo>
                  <a:pt x="5764860" y="3596920"/>
                </a:lnTo>
                <a:lnTo>
                  <a:pt x="5758789" y="3600973"/>
                </a:lnTo>
                <a:lnTo>
                  <a:pt x="5752719" y="3605032"/>
                </a:lnTo>
                <a:lnTo>
                  <a:pt x="5746470" y="3608782"/>
                </a:lnTo>
                <a:lnTo>
                  <a:pt x="5740019" y="3612225"/>
                </a:lnTo>
                <a:lnTo>
                  <a:pt x="5733580" y="3615668"/>
                </a:lnTo>
                <a:lnTo>
                  <a:pt x="5726988" y="3618783"/>
                </a:lnTo>
                <a:lnTo>
                  <a:pt x="5720245" y="3621576"/>
                </a:lnTo>
                <a:lnTo>
                  <a:pt x="5713501" y="3624374"/>
                </a:lnTo>
                <a:lnTo>
                  <a:pt x="5706630" y="3626830"/>
                </a:lnTo>
                <a:lnTo>
                  <a:pt x="5699645" y="3628948"/>
                </a:lnTo>
                <a:lnTo>
                  <a:pt x="5692660" y="3631067"/>
                </a:lnTo>
                <a:lnTo>
                  <a:pt x="5649518" y="3638190"/>
                </a:lnTo>
                <a:lnTo>
                  <a:pt x="5642229" y="3638547"/>
                </a:lnTo>
                <a:lnTo>
                  <a:pt x="5634926" y="3638547"/>
                </a:lnTo>
                <a:lnTo>
                  <a:pt x="222944" y="3638547"/>
                </a:lnTo>
                <a:lnTo>
                  <a:pt x="215642" y="3638547"/>
                </a:lnTo>
                <a:lnTo>
                  <a:pt x="208360" y="3638190"/>
                </a:lnTo>
                <a:lnTo>
                  <a:pt x="201091" y="3637476"/>
                </a:lnTo>
                <a:lnTo>
                  <a:pt x="193823" y="3636761"/>
                </a:lnTo>
                <a:lnTo>
                  <a:pt x="186611" y="3635690"/>
                </a:lnTo>
                <a:lnTo>
                  <a:pt x="179452" y="3634266"/>
                </a:lnTo>
                <a:lnTo>
                  <a:pt x="172288" y="3632842"/>
                </a:lnTo>
                <a:lnTo>
                  <a:pt x="165214" y="3631072"/>
                </a:lnTo>
                <a:lnTo>
                  <a:pt x="158229" y="3628948"/>
                </a:lnTo>
                <a:lnTo>
                  <a:pt x="151239" y="3626830"/>
                </a:lnTo>
                <a:lnTo>
                  <a:pt x="144373" y="3624374"/>
                </a:lnTo>
                <a:lnTo>
                  <a:pt x="137626" y="3621576"/>
                </a:lnTo>
                <a:lnTo>
                  <a:pt x="130879" y="3618783"/>
                </a:lnTo>
                <a:lnTo>
                  <a:pt x="124286" y="3615668"/>
                </a:lnTo>
                <a:lnTo>
                  <a:pt x="117847" y="3612225"/>
                </a:lnTo>
                <a:lnTo>
                  <a:pt x="111408" y="3608782"/>
                </a:lnTo>
                <a:lnTo>
                  <a:pt x="105152" y="3605032"/>
                </a:lnTo>
                <a:lnTo>
                  <a:pt x="99085" y="3600973"/>
                </a:lnTo>
                <a:lnTo>
                  <a:pt x="93012" y="3596920"/>
                </a:lnTo>
                <a:lnTo>
                  <a:pt x="87153" y="3592574"/>
                </a:lnTo>
                <a:lnTo>
                  <a:pt x="81508" y="3587941"/>
                </a:lnTo>
                <a:lnTo>
                  <a:pt x="75867" y="3583312"/>
                </a:lnTo>
                <a:lnTo>
                  <a:pt x="70459" y="3578411"/>
                </a:lnTo>
                <a:lnTo>
                  <a:pt x="65300" y="3573251"/>
                </a:lnTo>
                <a:lnTo>
                  <a:pt x="60137" y="3568087"/>
                </a:lnTo>
                <a:lnTo>
                  <a:pt x="55239" y="3562685"/>
                </a:lnTo>
                <a:lnTo>
                  <a:pt x="50606" y="3557040"/>
                </a:lnTo>
                <a:lnTo>
                  <a:pt x="45972" y="3551393"/>
                </a:lnTo>
                <a:lnTo>
                  <a:pt x="41626" y="3545535"/>
                </a:lnTo>
                <a:lnTo>
                  <a:pt x="37574" y="3539468"/>
                </a:lnTo>
                <a:lnTo>
                  <a:pt x="33516" y="3533396"/>
                </a:lnTo>
                <a:lnTo>
                  <a:pt x="14178" y="3494175"/>
                </a:lnTo>
                <a:lnTo>
                  <a:pt x="2857" y="3451937"/>
                </a:lnTo>
                <a:lnTo>
                  <a:pt x="0" y="3422906"/>
                </a:lnTo>
                <a:lnTo>
                  <a:pt x="0" y="3415604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647700" y="3038475"/>
          <a:ext cx="5847715" cy="36283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8620"/>
                <a:gridCol w="2919095"/>
              </a:tblGrid>
              <a:tr h="1114425">
                <a:tc>
                  <a:txBody>
                    <a:bodyPr/>
                    <a:lstStyle/>
                    <a:p>
                      <a:pPr marL="180975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1400" spc="-9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Quality</a:t>
                      </a:r>
                      <a:r>
                        <a:rPr sz="1400" spc="-10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2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Guarantee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46050" marB="0">
                    <a:lnR w="9525">
                      <a:solidFill>
                        <a:srgbClr val="86B1F4"/>
                      </a:solidFill>
                      <a:prstDash val="solid"/>
                    </a:lnR>
                    <a:solidFill>
                      <a:srgbClr val="FFFFFF">
                        <a:alpha val="39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1610" marR="353060">
                        <a:lnSpc>
                          <a:spcPct val="138400"/>
                        </a:lnSpc>
                        <a:spcBef>
                          <a:spcPts val="505"/>
                        </a:spcBef>
                      </a:pPr>
                      <a:r>
                        <a:rPr sz="1400" spc="-204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We</a:t>
                      </a:r>
                      <a:r>
                        <a:rPr sz="1400" spc="-8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14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stand</a:t>
                      </a:r>
                      <a:r>
                        <a:rPr sz="1400" spc="-8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behind</a:t>
                      </a:r>
                      <a:r>
                        <a:rPr sz="1400" spc="-8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the</a:t>
                      </a:r>
                      <a:r>
                        <a:rPr sz="1400" spc="-8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9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quality</a:t>
                      </a:r>
                      <a:r>
                        <a:rPr sz="1400" spc="-14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2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of </a:t>
                      </a:r>
                      <a:r>
                        <a:rPr sz="1400" spc="-11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our</a:t>
                      </a:r>
                      <a:r>
                        <a:rPr sz="1400" spc="-10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3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baked</a:t>
                      </a:r>
                      <a:r>
                        <a:rPr sz="1400" spc="-9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1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goods</a:t>
                      </a:r>
                      <a:r>
                        <a:rPr sz="1400" spc="-10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2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and</a:t>
                      </a:r>
                      <a:r>
                        <a:rPr sz="1400" spc="-9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9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offer</a:t>
                      </a:r>
                      <a:r>
                        <a:rPr sz="1400" spc="-9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5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a </a:t>
                      </a:r>
                      <a:r>
                        <a:rPr sz="1400" spc="-9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satisfaction</a:t>
                      </a:r>
                      <a:r>
                        <a:rPr sz="1400" spc="-4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3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guarantee.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64135" marB="0">
                    <a:lnL w="9525">
                      <a:solidFill>
                        <a:srgbClr val="86B1F4"/>
                      </a:solidFill>
                      <a:prstDash val="solid"/>
                    </a:lnL>
                    <a:solidFill>
                      <a:srgbClr val="FFFFFF">
                        <a:alpha val="3919"/>
                      </a:srgbClr>
                    </a:solidFill>
                  </a:tcPr>
                </a:tc>
              </a:tr>
              <a:tr h="1399540">
                <a:tc>
                  <a:txBody>
                    <a:bodyPr/>
                    <a:lstStyle/>
                    <a:p>
                      <a:pPr marL="180975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1400" spc="-10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Personalized</a:t>
                      </a:r>
                      <a:r>
                        <a:rPr sz="1400" spc="-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Service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46050" marB="0">
                    <a:lnR w="9525">
                      <a:solidFill>
                        <a:srgbClr val="86B1F4"/>
                      </a:solidFill>
                      <a:prstDash val="solid"/>
                    </a:lnR>
                    <a:solidFill>
                      <a:srgbClr val="000000">
                        <a:alpha val="39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1610" marR="224790">
                        <a:lnSpc>
                          <a:spcPct val="136900"/>
                        </a:lnSpc>
                        <a:spcBef>
                          <a:spcPts val="530"/>
                        </a:spcBef>
                      </a:pPr>
                      <a:r>
                        <a:rPr sz="1400" spc="-12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Our</a:t>
                      </a:r>
                      <a:r>
                        <a:rPr sz="1400" spc="-8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9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friendly</a:t>
                      </a:r>
                      <a:r>
                        <a:rPr sz="1400" spc="-13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8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staff</a:t>
                      </a:r>
                      <a:r>
                        <a:rPr sz="1400" spc="-7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7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is</a:t>
                      </a:r>
                      <a:r>
                        <a:rPr sz="1400" spc="-8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dedicated</a:t>
                      </a:r>
                      <a:r>
                        <a:rPr sz="1400" spc="-7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2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to </a:t>
                      </a:r>
                      <a:r>
                        <a:rPr sz="1400" spc="-10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providing</a:t>
                      </a:r>
                      <a:r>
                        <a:rPr sz="1400" spc="-5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4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1400" spc="-5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personalized</a:t>
                      </a:r>
                      <a:r>
                        <a:rPr sz="1400" spc="-5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2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and </a:t>
                      </a:r>
                      <a:r>
                        <a:rPr sz="1400" spc="-10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exceptional</a:t>
                      </a:r>
                      <a:r>
                        <a:rPr sz="1400" spc="-2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customer </a:t>
                      </a:r>
                      <a:r>
                        <a:rPr sz="1400" spc="-3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experience.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67310" marB="0">
                    <a:lnL w="9525">
                      <a:solidFill>
                        <a:srgbClr val="86B1F4"/>
                      </a:solidFill>
                      <a:prstDash val="solid"/>
                    </a:lnL>
                    <a:solidFill>
                      <a:srgbClr val="000000">
                        <a:alpha val="3919"/>
                      </a:srgbClr>
                    </a:solidFill>
                  </a:tcPr>
                </a:tc>
              </a:tr>
              <a:tr h="1114425">
                <a:tc>
                  <a:txBody>
                    <a:bodyPr/>
                    <a:lstStyle/>
                    <a:p>
                      <a:pPr marL="180975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1400" spc="-14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Community</a:t>
                      </a:r>
                      <a:r>
                        <a:rPr sz="1400" spc="-114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3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Involvement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46050" marB="0">
                    <a:lnR w="9525">
                      <a:solidFill>
                        <a:srgbClr val="86B1F4"/>
                      </a:solidFill>
                      <a:prstDash val="solid"/>
                    </a:lnR>
                    <a:solidFill>
                      <a:srgbClr val="FFFFFF">
                        <a:alpha val="39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1610" marR="457834">
                        <a:lnSpc>
                          <a:spcPct val="138400"/>
                        </a:lnSpc>
                        <a:spcBef>
                          <a:spcPts val="505"/>
                        </a:spcBef>
                      </a:pPr>
                      <a:r>
                        <a:rPr sz="1400" spc="-204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We</a:t>
                      </a:r>
                      <a:r>
                        <a:rPr sz="1400" spc="-10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3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are</a:t>
                      </a:r>
                      <a:r>
                        <a:rPr sz="1400" spc="-9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active</a:t>
                      </a:r>
                      <a:r>
                        <a:rPr sz="1400" spc="-9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6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in</a:t>
                      </a:r>
                      <a:r>
                        <a:rPr sz="1400" spc="-9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the</a:t>
                      </a:r>
                      <a:r>
                        <a:rPr sz="1400" spc="-9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local </a:t>
                      </a:r>
                      <a:r>
                        <a:rPr sz="1400" spc="-14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community,</a:t>
                      </a:r>
                      <a:r>
                        <a:rPr sz="1400" spc="-22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supporting </a:t>
                      </a:r>
                      <a:r>
                        <a:rPr sz="1400" spc="-9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charitable</a:t>
                      </a:r>
                      <a:r>
                        <a:rPr sz="1400" spc="-7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2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causes</a:t>
                      </a:r>
                      <a:r>
                        <a:rPr sz="1400" spc="-75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2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and</a:t>
                      </a:r>
                      <a:r>
                        <a:rPr sz="1400" spc="-7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20" dirty="0">
                          <a:solidFill>
                            <a:srgbClr val="00002E"/>
                          </a:solidFill>
                          <a:latin typeface="Verdana"/>
                          <a:cs typeface="Verdana"/>
                        </a:rPr>
                        <a:t>events.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64135" marB="0">
                    <a:lnL w="9525">
                      <a:solidFill>
                        <a:srgbClr val="86B1F4"/>
                      </a:solidFill>
                      <a:prstDash val="solid"/>
                    </a:lnL>
                    <a:solidFill>
                      <a:srgbClr val="FFFFFF">
                        <a:alpha val="3919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430000" cy="643915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1430000" cy="6438900"/>
          </a:xfrm>
          <a:custGeom>
            <a:avLst/>
            <a:gdLst/>
            <a:ahLst/>
            <a:cxnLst/>
            <a:rect l="l" t="t" r="r" b="b"/>
            <a:pathLst>
              <a:path w="11430000" h="6438900">
                <a:moveTo>
                  <a:pt x="11430000" y="0"/>
                </a:moveTo>
                <a:lnTo>
                  <a:pt x="0" y="0"/>
                </a:lnTo>
                <a:lnTo>
                  <a:pt x="0" y="6438900"/>
                </a:lnTo>
                <a:lnTo>
                  <a:pt x="11430000" y="6438900"/>
                </a:lnTo>
                <a:lnTo>
                  <a:pt x="11430000" y="0"/>
                </a:lnTo>
                <a:close/>
              </a:path>
            </a:pathLst>
          </a:custGeom>
          <a:solidFill>
            <a:srgbClr val="1F4C8D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05325" y="1581149"/>
            <a:ext cx="2419349" cy="91439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24879" y="2720975"/>
            <a:ext cx="3070860" cy="539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135" dirty="0">
                <a:solidFill>
                  <a:srgbClr val="FFFFFF"/>
                </a:solidFill>
              </a:rPr>
              <a:t>To</a:t>
            </a:r>
            <a:r>
              <a:rPr spc="-114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know</a:t>
            </a:r>
            <a:r>
              <a:rPr spc="-114" dirty="0">
                <a:solidFill>
                  <a:srgbClr val="FFFFFF"/>
                </a:solidFill>
              </a:rPr>
              <a:t> </a:t>
            </a:r>
            <a:r>
              <a:rPr spc="-70" dirty="0">
                <a:solidFill>
                  <a:srgbClr val="FFFFFF"/>
                </a:solidFill>
              </a:rPr>
              <a:t>more:-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24879" y="3586607"/>
            <a:ext cx="6228080" cy="1235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00" b="1" u="sng" spc="-120" dirty="0">
                <a:solidFill>
                  <a:srgbClr val="B6C2FB"/>
                </a:solidFill>
                <a:uFill>
                  <a:solidFill>
                    <a:srgbClr val="B6C2FB"/>
                  </a:solidFill>
                </a:uFill>
                <a:latin typeface="Tahoma"/>
                <a:cs typeface="Tahoma"/>
                <a:hlinkClick r:id="rId4"/>
              </a:rPr>
              <a:t>Address</a:t>
            </a:r>
            <a:r>
              <a:rPr sz="1400" b="1" spc="-120" dirty="0">
                <a:solidFill>
                  <a:srgbClr val="FFFFFF"/>
                </a:solidFill>
                <a:latin typeface="Tahoma"/>
                <a:cs typeface="Tahoma"/>
              </a:rPr>
              <a:t>: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Muwaileh</a:t>
            </a:r>
            <a:r>
              <a:rPr sz="14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25" dirty="0">
                <a:solidFill>
                  <a:srgbClr val="FFFFFF"/>
                </a:solidFill>
                <a:latin typeface="Verdana"/>
                <a:cs typeface="Verdana"/>
              </a:rPr>
              <a:t>Commercial</a:t>
            </a:r>
            <a:r>
              <a:rPr sz="14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14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Industrial</a:t>
            </a:r>
            <a:r>
              <a:rPr sz="14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FFFFFF"/>
                </a:solidFill>
                <a:latin typeface="Verdana"/>
                <a:cs typeface="Verdana"/>
              </a:rPr>
              <a:t>Area</a:t>
            </a:r>
            <a:r>
              <a:rPr sz="14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14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FFFFF"/>
                </a:solidFill>
                <a:latin typeface="Verdana"/>
                <a:cs typeface="Verdana"/>
              </a:rPr>
              <a:t>Sharjah</a:t>
            </a:r>
            <a:r>
              <a:rPr sz="14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14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FFFFF"/>
                </a:solidFill>
                <a:latin typeface="Verdana"/>
                <a:cs typeface="Verdana"/>
              </a:rPr>
              <a:t>United</a:t>
            </a:r>
            <a:r>
              <a:rPr sz="14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30" dirty="0">
                <a:solidFill>
                  <a:srgbClr val="FFFFFF"/>
                </a:solidFill>
                <a:latin typeface="Verdana"/>
                <a:cs typeface="Verdana"/>
              </a:rPr>
              <a:t>Arab</a:t>
            </a:r>
            <a:r>
              <a:rPr sz="14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Verdana"/>
                <a:cs typeface="Verdana"/>
              </a:rPr>
              <a:t>Emirates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15"/>
              </a:spcBef>
            </a:pP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400" b="1" spc="-130" dirty="0">
                <a:solidFill>
                  <a:srgbClr val="FFFFFF"/>
                </a:solidFill>
                <a:latin typeface="Tahoma"/>
                <a:cs typeface="Tahoma"/>
              </a:rPr>
              <a:t>Phone: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u="sng" spc="-170" dirty="0">
                <a:solidFill>
                  <a:srgbClr val="B6C2FB"/>
                </a:solidFill>
                <a:uFill>
                  <a:solidFill>
                    <a:srgbClr val="B6C2FB"/>
                  </a:solidFill>
                </a:uFill>
                <a:latin typeface="Tahoma"/>
                <a:cs typeface="Tahoma"/>
                <a:hlinkClick r:id="rId5"/>
              </a:rPr>
              <a:t>+971</a:t>
            </a:r>
            <a:r>
              <a:rPr sz="1400" b="1" u="sng" spc="-25" dirty="0">
                <a:solidFill>
                  <a:srgbClr val="B6C2FB"/>
                </a:solidFill>
                <a:uFill>
                  <a:solidFill>
                    <a:srgbClr val="B6C2FB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400" b="1" u="sng" spc="-85" dirty="0">
                <a:solidFill>
                  <a:srgbClr val="B6C2FB"/>
                </a:solidFill>
                <a:uFill>
                  <a:solidFill>
                    <a:srgbClr val="B6C2FB"/>
                  </a:solidFill>
                </a:uFill>
                <a:latin typeface="Tahoma"/>
                <a:cs typeface="Tahoma"/>
                <a:hlinkClick r:id="rId5"/>
              </a:rPr>
              <a:t>6</a:t>
            </a:r>
            <a:r>
              <a:rPr sz="1400" b="1" u="sng" spc="-25" dirty="0">
                <a:solidFill>
                  <a:srgbClr val="B6C2FB"/>
                </a:solidFill>
                <a:uFill>
                  <a:solidFill>
                    <a:srgbClr val="B6C2FB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400" b="1" u="sng" spc="-90" dirty="0">
                <a:solidFill>
                  <a:srgbClr val="B6C2FB"/>
                </a:solidFill>
                <a:uFill>
                  <a:solidFill>
                    <a:srgbClr val="B6C2FB"/>
                  </a:solidFill>
                </a:uFill>
                <a:latin typeface="Tahoma"/>
                <a:cs typeface="Tahoma"/>
                <a:hlinkClick r:id="rId5"/>
              </a:rPr>
              <a:t>530</a:t>
            </a:r>
            <a:r>
              <a:rPr sz="1400" b="1" u="sng" spc="-25" dirty="0">
                <a:solidFill>
                  <a:srgbClr val="B6C2FB"/>
                </a:solidFill>
                <a:uFill>
                  <a:solidFill>
                    <a:srgbClr val="B6C2FB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400" b="1" u="sng" spc="-20" dirty="0">
                <a:solidFill>
                  <a:srgbClr val="B6C2FB"/>
                </a:solidFill>
                <a:uFill>
                  <a:solidFill>
                    <a:srgbClr val="B6C2FB"/>
                  </a:solidFill>
                </a:uFill>
                <a:latin typeface="Tahoma"/>
                <a:cs typeface="Tahoma"/>
                <a:hlinkClick r:id="rId5"/>
              </a:rPr>
              <a:t>0115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30"/>
              </a:spcBef>
            </a:pP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b="1" spc="-135" dirty="0">
                <a:solidFill>
                  <a:srgbClr val="FFFFFF"/>
                </a:solidFill>
                <a:latin typeface="Tahoma"/>
                <a:cs typeface="Tahoma"/>
              </a:rPr>
              <a:t>Menu:</a:t>
            </a:r>
            <a:r>
              <a:rPr sz="14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u="sng" spc="-40" dirty="0">
                <a:solidFill>
                  <a:srgbClr val="B6C2FB"/>
                </a:solidFill>
                <a:uFill>
                  <a:solidFill>
                    <a:srgbClr val="B6C2FB"/>
                  </a:solidFill>
                </a:uFill>
                <a:latin typeface="Tahoma"/>
                <a:cs typeface="Tahoma"/>
                <a:hlinkClick r:id="rId6"/>
              </a:rPr>
              <a:t>localcookies.ae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430000" cy="643915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1430000" cy="6438900"/>
          </a:xfrm>
          <a:custGeom>
            <a:avLst/>
            <a:gdLst/>
            <a:ahLst/>
            <a:cxnLst/>
            <a:rect l="l" t="t" r="r" b="b"/>
            <a:pathLst>
              <a:path w="11430000" h="6438900">
                <a:moveTo>
                  <a:pt x="11430000" y="0"/>
                </a:moveTo>
                <a:lnTo>
                  <a:pt x="0" y="0"/>
                </a:lnTo>
                <a:lnTo>
                  <a:pt x="0" y="6438900"/>
                </a:lnTo>
                <a:lnTo>
                  <a:pt x="11430000" y="6438900"/>
                </a:lnTo>
                <a:lnTo>
                  <a:pt x="11430000" y="0"/>
                </a:lnTo>
                <a:close/>
              </a:path>
            </a:pathLst>
          </a:custGeom>
          <a:solidFill>
            <a:srgbClr val="00002E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05325" y="1390649"/>
            <a:ext cx="2419349" cy="90487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24879" y="2530475"/>
            <a:ext cx="8264525" cy="539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10" dirty="0">
                <a:solidFill>
                  <a:srgbClr val="FFFFFF"/>
                </a:solidFill>
              </a:rPr>
              <a:t>Delicious</a:t>
            </a:r>
            <a:r>
              <a:rPr spc="-11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Cookies</a:t>
            </a:r>
            <a:r>
              <a:rPr spc="-110" dirty="0">
                <a:solidFill>
                  <a:srgbClr val="FFFFFF"/>
                </a:solidFill>
              </a:rPr>
              <a:t> </a:t>
            </a:r>
            <a:r>
              <a:rPr spc="-100" dirty="0">
                <a:solidFill>
                  <a:srgbClr val="FFFFFF"/>
                </a:solidFill>
              </a:rPr>
              <a:t>for</a:t>
            </a:r>
            <a:r>
              <a:rPr spc="-110" dirty="0">
                <a:solidFill>
                  <a:srgbClr val="FFFFFF"/>
                </a:solidFill>
              </a:rPr>
              <a:t> </a:t>
            </a:r>
            <a:r>
              <a:rPr spc="-150" dirty="0">
                <a:solidFill>
                  <a:srgbClr val="FFFFFF"/>
                </a:solidFill>
              </a:rPr>
              <a:t>Your</a:t>
            </a:r>
            <a:r>
              <a:rPr spc="-11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Sweet</a:t>
            </a:r>
            <a:r>
              <a:rPr spc="-110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Cravings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24879" y="3535362"/>
            <a:ext cx="3096895" cy="1314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b="1" dirty="0">
                <a:solidFill>
                  <a:srgbClr val="FFFFFF"/>
                </a:solidFill>
                <a:latin typeface="Trebuchet MS"/>
                <a:cs typeface="Trebuchet MS"/>
              </a:rPr>
              <a:t>Classic</a:t>
            </a:r>
            <a:r>
              <a:rPr sz="1650" b="1" spc="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50" b="1" spc="-10" dirty="0">
                <a:solidFill>
                  <a:srgbClr val="FFFFFF"/>
                </a:solidFill>
                <a:latin typeface="Trebuchet MS"/>
                <a:cs typeface="Trebuchet MS"/>
              </a:rPr>
              <a:t>Favorites</a:t>
            </a:r>
            <a:endParaRPr sz="1650">
              <a:latin typeface="Trebuchet MS"/>
              <a:cs typeface="Trebuchet MS"/>
            </a:endParaRPr>
          </a:p>
          <a:p>
            <a:pPr marL="12700" marR="5080">
              <a:lnSpc>
                <a:spcPct val="136200"/>
              </a:lnSpc>
              <a:spcBef>
                <a:spcPts val="1265"/>
              </a:spcBef>
            </a:pPr>
            <a:r>
              <a:rPr sz="1400" spc="-145" dirty="0">
                <a:solidFill>
                  <a:srgbClr val="FFFFFF"/>
                </a:solidFill>
                <a:latin typeface="Verdana"/>
                <a:cs typeface="Verdana"/>
              </a:rPr>
              <a:t>Savor</a:t>
            </a:r>
            <a:r>
              <a:rPr sz="14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14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timeless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flavors</a:t>
            </a:r>
            <a:r>
              <a:rPr sz="14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FFFFF"/>
                </a:solidFill>
                <a:latin typeface="Verdana"/>
                <a:cs typeface="Verdana"/>
              </a:rPr>
              <a:t>our</a:t>
            </a:r>
            <a:r>
              <a:rPr sz="14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classic </a:t>
            </a:r>
            <a:r>
              <a:rPr sz="1400" spc="-95" dirty="0">
                <a:solidFill>
                  <a:srgbClr val="FFFFFF"/>
                </a:solidFill>
                <a:latin typeface="Verdana"/>
                <a:cs typeface="Verdana"/>
              </a:rPr>
              <a:t>chocolate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chip,</a:t>
            </a:r>
            <a:r>
              <a:rPr sz="14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FFFFF"/>
                </a:solidFill>
                <a:latin typeface="Verdana"/>
                <a:cs typeface="Verdana"/>
              </a:rPr>
              <a:t>peanut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FFFFFF"/>
                </a:solidFill>
                <a:latin typeface="Verdana"/>
                <a:cs typeface="Verdana"/>
              </a:rPr>
              <a:t>butter,</a:t>
            </a:r>
            <a:r>
              <a:rPr sz="14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Verdana"/>
                <a:cs typeface="Verdana"/>
              </a:rPr>
              <a:t>and </a:t>
            </a:r>
            <a:r>
              <a:rPr sz="1400" spc="-110" dirty="0">
                <a:solidFill>
                  <a:srgbClr val="FFFFFF"/>
                </a:solidFill>
                <a:latin typeface="Verdana"/>
                <a:cs typeface="Verdana"/>
              </a:rPr>
              <a:t>oatmeal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FFFFF"/>
                </a:solidFill>
                <a:latin typeface="Verdana"/>
                <a:cs typeface="Verdana"/>
              </a:rPr>
              <a:t>raisin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cookies.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66985" y="3535362"/>
            <a:ext cx="3002915" cy="1314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b="1" dirty="0">
                <a:solidFill>
                  <a:srgbClr val="FFFFFF"/>
                </a:solidFill>
                <a:latin typeface="Trebuchet MS"/>
                <a:cs typeface="Trebuchet MS"/>
              </a:rPr>
              <a:t>Seasonal</a:t>
            </a:r>
            <a:r>
              <a:rPr sz="1650" b="1" spc="2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50" b="1" spc="-10" dirty="0">
                <a:solidFill>
                  <a:srgbClr val="FFFFFF"/>
                </a:solidFill>
                <a:latin typeface="Trebuchet MS"/>
                <a:cs typeface="Trebuchet MS"/>
              </a:rPr>
              <a:t>Specialties</a:t>
            </a:r>
            <a:endParaRPr sz="1650">
              <a:latin typeface="Trebuchet MS"/>
              <a:cs typeface="Trebuchet MS"/>
            </a:endParaRPr>
          </a:p>
          <a:p>
            <a:pPr marL="12700" marR="5080">
              <a:lnSpc>
                <a:spcPct val="136200"/>
              </a:lnSpc>
              <a:spcBef>
                <a:spcPts val="1265"/>
              </a:spcBef>
            </a:pPr>
            <a:r>
              <a:rPr sz="1400" spc="-110" dirty="0">
                <a:solidFill>
                  <a:srgbClr val="FFFFFF"/>
                </a:solidFill>
                <a:latin typeface="Verdana"/>
                <a:cs typeface="Verdana"/>
              </a:rPr>
              <a:t>Indulge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FFFFF"/>
                </a:solidFill>
                <a:latin typeface="Verdana"/>
                <a:cs typeface="Verdana"/>
              </a:rPr>
              <a:t>our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FFFFF"/>
                </a:solidFill>
                <a:latin typeface="Verdana"/>
                <a:cs typeface="Verdana"/>
              </a:rPr>
              <a:t>rotating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selection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Verdana"/>
                <a:cs typeface="Verdana"/>
              </a:rPr>
              <a:t>of </a:t>
            </a:r>
            <a:r>
              <a:rPr sz="1400" spc="-110" dirty="0">
                <a:solidFill>
                  <a:srgbClr val="FFFFFF"/>
                </a:solidFill>
                <a:latin typeface="Verdana"/>
                <a:cs typeface="Verdana"/>
              </a:rPr>
              <a:t>seasonal</a:t>
            </a:r>
            <a:r>
              <a:rPr sz="14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offerings,</a:t>
            </a:r>
            <a:r>
              <a:rPr sz="14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FFFFF"/>
                </a:solidFill>
                <a:latin typeface="Verdana"/>
                <a:cs typeface="Verdana"/>
              </a:rPr>
              <a:t>like</a:t>
            </a:r>
            <a:r>
              <a:rPr sz="14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FFFFFF"/>
                </a:solidFill>
                <a:latin typeface="Verdana"/>
                <a:cs typeface="Verdana"/>
              </a:rPr>
              <a:t>pumpkin</a:t>
            </a:r>
            <a:r>
              <a:rPr sz="14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spice, </a:t>
            </a:r>
            <a:r>
              <a:rPr sz="1400" spc="-120" dirty="0">
                <a:solidFill>
                  <a:srgbClr val="FFFFFF"/>
                </a:solidFill>
                <a:latin typeface="Verdana"/>
                <a:cs typeface="Verdana"/>
              </a:rPr>
              <a:t>gingerbread,</a:t>
            </a:r>
            <a:r>
              <a:rPr sz="14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14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25" dirty="0">
                <a:solidFill>
                  <a:srgbClr val="FFFFFF"/>
                </a:solidFill>
                <a:latin typeface="Verdana"/>
                <a:cs typeface="Verdana"/>
              </a:rPr>
              <a:t>red</a:t>
            </a:r>
            <a:r>
              <a:rPr sz="14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velvet.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09091" y="3535362"/>
            <a:ext cx="2941955" cy="1314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b="1" dirty="0">
                <a:solidFill>
                  <a:srgbClr val="FFFFFF"/>
                </a:solidFill>
                <a:latin typeface="Trebuchet MS"/>
                <a:cs typeface="Trebuchet MS"/>
              </a:rPr>
              <a:t>Gluten-</a:t>
            </a:r>
            <a:r>
              <a:rPr sz="1650" b="1" spc="-50" dirty="0">
                <a:solidFill>
                  <a:srgbClr val="FFFFFF"/>
                </a:solidFill>
                <a:latin typeface="Trebuchet MS"/>
                <a:cs typeface="Trebuchet MS"/>
              </a:rPr>
              <a:t>Free</a:t>
            </a:r>
            <a:r>
              <a:rPr sz="1650" b="1" spc="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50" b="1" spc="-10" dirty="0">
                <a:solidFill>
                  <a:srgbClr val="FFFFFF"/>
                </a:solidFill>
                <a:latin typeface="Trebuchet MS"/>
                <a:cs typeface="Trebuchet MS"/>
              </a:rPr>
              <a:t>Options</a:t>
            </a:r>
            <a:endParaRPr sz="1650">
              <a:latin typeface="Trebuchet MS"/>
              <a:cs typeface="Trebuchet MS"/>
            </a:endParaRPr>
          </a:p>
          <a:p>
            <a:pPr marL="12700" marR="5080">
              <a:lnSpc>
                <a:spcPct val="136200"/>
              </a:lnSpc>
              <a:spcBef>
                <a:spcPts val="1265"/>
              </a:spcBef>
            </a:pPr>
            <a:r>
              <a:rPr sz="1400" spc="-130" dirty="0">
                <a:solidFill>
                  <a:srgbClr val="FFFFFF"/>
                </a:solidFill>
                <a:latin typeface="Verdana"/>
                <a:cs typeface="Verdana"/>
              </a:rPr>
              <a:t>Enjoy</a:t>
            </a:r>
            <a:r>
              <a:rPr sz="14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FFFFF"/>
                </a:solidFill>
                <a:latin typeface="Verdana"/>
                <a:cs typeface="Verdana"/>
              </a:rPr>
              <a:t>our</a:t>
            </a:r>
            <a:r>
              <a:rPr sz="14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FFFFF"/>
                </a:solidFill>
                <a:latin typeface="Verdana"/>
                <a:cs typeface="Verdana"/>
              </a:rPr>
              <a:t>delectable</a:t>
            </a:r>
            <a:r>
              <a:rPr sz="14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gluten-</a:t>
            </a:r>
            <a:r>
              <a:rPr sz="1400" spc="-20" dirty="0">
                <a:solidFill>
                  <a:srgbClr val="FFFFFF"/>
                </a:solidFill>
                <a:latin typeface="Verdana"/>
                <a:cs typeface="Verdana"/>
              </a:rPr>
              <a:t>free </a:t>
            </a:r>
            <a:r>
              <a:rPr sz="1400" spc="-120" dirty="0">
                <a:solidFill>
                  <a:srgbClr val="FFFFFF"/>
                </a:solidFill>
                <a:latin typeface="Verdana"/>
                <a:cs typeface="Verdana"/>
              </a:rPr>
              <a:t>cookies,</a:t>
            </a:r>
            <a:r>
              <a:rPr sz="14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perfect</a:t>
            </a:r>
            <a:r>
              <a:rPr sz="14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FFFFF"/>
                </a:solidFill>
                <a:latin typeface="Verdana"/>
                <a:cs typeface="Verdana"/>
              </a:rPr>
              <a:t>for</a:t>
            </a:r>
            <a:r>
              <a:rPr sz="14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FFFFF"/>
                </a:solidFill>
                <a:latin typeface="Verdana"/>
                <a:cs typeface="Verdana"/>
              </a:rPr>
              <a:t>those</a:t>
            </a:r>
            <a:r>
              <a:rPr sz="14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with</a:t>
            </a:r>
            <a:r>
              <a:rPr sz="14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FFFFF"/>
                </a:solidFill>
                <a:latin typeface="Verdana"/>
                <a:cs typeface="Verdana"/>
              </a:rPr>
              <a:t>dietary </a:t>
            </a:r>
            <a:r>
              <a:rPr sz="1400" spc="-30" dirty="0">
                <a:solidFill>
                  <a:srgbClr val="FFFFFF"/>
                </a:solidFill>
                <a:latin typeface="Verdana"/>
                <a:cs typeface="Verdana"/>
              </a:rPr>
              <a:t>restrictions.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430000" cy="689635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1430000" cy="6896100"/>
          </a:xfrm>
          <a:custGeom>
            <a:avLst/>
            <a:gdLst/>
            <a:ahLst/>
            <a:cxnLst/>
            <a:rect l="l" t="t" r="r" b="b"/>
            <a:pathLst>
              <a:path w="11430000" h="6896100">
                <a:moveTo>
                  <a:pt x="11430000" y="0"/>
                </a:moveTo>
                <a:lnTo>
                  <a:pt x="0" y="0"/>
                </a:lnTo>
                <a:lnTo>
                  <a:pt x="0" y="6896100"/>
                </a:lnTo>
                <a:lnTo>
                  <a:pt x="11430000" y="6896100"/>
                </a:lnTo>
                <a:lnTo>
                  <a:pt x="11430000" y="0"/>
                </a:lnTo>
                <a:close/>
              </a:path>
            </a:pathLst>
          </a:custGeom>
          <a:solidFill>
            <a:srgbClr val="008BE1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143750" y="253"/>
            <a:ext cx="4286250" cy="6896100"/>
            <a:chOff x="7143750" y="253"/>
            <a:chExt cx="4286250" cy="68961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43750" y="253"/>
              <a:ext cx="4286249" cy="689584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72350" y="666749"/>
              <a:ext cx="3829049" cy="556260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62200" y="504824"/>
            <a:ext cx="2419349" cy="90487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ts val="4200"/>
              </a:lnSpc>
              <a:spcBef>
                <a:spcPts val="50"/>
              </a:spcBef>
            </a:pPr>
            <a:r>
              <a:rPr spc="-60" dirty="0"/>
              <a:t>Fresh</a:t>
            </a:r>
            <a:r>
              <a:rPr spc="-150" dirty="0"/>
              <a:t> </a:t>
            </a:r>
            <a:r>
              <a:rPr dirty="0"/>
              <a:t>and</a:t>
            </a:r>
            <a:r>
              <a:rPr spc="-145" dirty="0"/>
              <a:t> </a:t>
            </a:r>
            <a:r>
              <a:rPr dirty="0"/>
              <a:t>Organic</a:t>
            </a:r>
            <a:r>
              <a:rPr spc="-145" dirty="0"/>
              <a:t> </a:t>
            </a:r>
            <a:r>
              <a:rPr spc="-10" dirty="0"/>
              <a:t>Cookies </a:t>
            </a:r>
            <a:r>
              <a:rPr dirty="0"/>
              <a:t>Baked</a:t>
            </a:r>
            <a:r>
              <a:rPr spc="-15" dirty="0"/>
              <a:t> </a:t>
            </a:r>
            <a:r>
              <a:rPr spc="-10" dirty="0"/>
              <a:t>Daily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638175" y="3238499"/>
            <a:ext cx="409575" cy="409575"/>
            <a:chOff x="638175" y="3238499"/>
            <a:chExt cx="409575" cy="409575"/>
          </a:xfrm>
        </p:grpSpPr>
        <p:sp>
          <p:nvSpPr>
            <p:cNvPr id="10" name="object 10"/>
            <p:cNvSpPr/>
            <p:nvPr/>
          </p:nvSpPr>
          <p:spPr>
            <a:xfrm>
              <a:off x="647700" y="3248024"/>
              <a:ext cx="390525" cy="390525"/>
            </a:xfrm>
            <a:custGeom>
              <a:avLst/>
              <a:gdLst/>
              <a:ahLst/>
              <a:cxnLst/>
              <a:rect l="l" t="t" r="r" b="b"/>
              <a:pathLst>
                <a:path w="390525" h="390525">
                  <a:moveTo>
                    <a:pt x="195262" y="0"/>
                  </a:moveTo>
                  <a:lnTo>
                    <a:pt x="157167" y="3746"/>
                  </a:lnTo>
                  <a:lnTo>
                    <a:pt x="120540" y="14859"/>
                  </a:lnTo>
                  <a:lnTo>
                    <a:pt x="86781" y="32905"/>
                  </a:lnTo>
                  <a:lnTo>
                    <a:pt x="57189" y="57188"/>
                  </a:lnTo>
                  <a:lnTo>
                    <a:pt x="32905" y="86779"/>
                  </a:lnTo>
                  <a:lnTo>
                    <a:pt x="14862" y="120535"/>
                  </a:lnTo>
                  <a:lnTo>
                    <a:pt x="3750" y="157162"/>
                  </a:lnTo>
                  <a:lnTo>
                    <a:pt x="0" y="195262"/>
                  </a:lnTo>
                  <a:lnTo>
                    <a:pt x="234" y="204851"/>
                  </a:lnTo>
                  <a:lnTo>
                    <a:pt x="5851" y="242718"/>
                  </a:lnTo>
                  <a:lnTo>
                    <a:pt x="18750" y="278757"/>
                  </a:lnTo>
                  <a:lnTo>
                    <a:pt x="38431" y="311589"/>
                  </a:lnTo>
                  <a:lnTo>
                    <a:pt x="64140" y="339954"/>
                  </a:lnTo>
                  <a:lnTo>
                    <a:pt x="94888" y="362753"/>
                  </a:lnTo>
                  <a:lnTo>
                    <a:pt x="129490" y="379111"/>
                  </a:lnTo>
                  <a:lnTo>
                    <a:pt x="166622" y="388408"/>
                  </a:lnTo>
                  <a:lnTo>
                    <a:pt x="195262" y="390525"/>
                  </a:lnTo>
                  <a:lnTo>
                    <a:pt x="204854" y="390289"/>
                  </a:lnTo>
                  <a:lnTo>
                    <a:pt x="242720" y="384665"/>
                  </a:lnTo>
                  <a:lnTo>
                    <a:pt x="278757" y="371769"/>
                  </a:lnTo>
                  <a:lnTo>
                    <a:pt x="311589" y="352094"/>
                  </a:lnTo>
                  <a:lnTo>
                    <a:pt x="339951" y="326386"/>
                  </a:lnTo>
                  <a:lnTo>
                    <a:pt x="362751" y="295635"/>
                  </a:lnTo>
                  <a:lnTo>
                    <a:pt x="379116" y="261035"/>
                  </a:lnTo>
                  <a:lnTo>
                    <a:pt x="388415" y="223896"/>
                  </a:lnTo>
                  <a:lnTo>
                    <a:pt x="390525" y="195262"/>
                  </a:lnTo>
                  <a:lnTo>
                    <a:pt x="390290" y="185667"/>
                  </a:lnTo>
                  <a:lnTo>
                    <a:pt x="384673" y="147801"/>
                  </a:lnTo>
                  <a:lnTo>
                    <a:pt x="371774" y="111760"/>
                  </a:lnTo>
                  <a:lnTo>
                    <a:pt x="352093" y="78935"/>
                  </a:lnTo>
                  <a:lnTo>
                    <a:pt x="326385" y="50570"/>
                  </a:lnTo>
                  <a:lnTo>
                    <a:pt x="295636" y="27771"/>
                  </a:lnTo>
                  <a:lnTo>
                    <a:pt x="261034" y="11406"/>
                  </a:lnTo>
                  <a:lnTo>
                    <a:pt x="223902" y="2110"/>
                  </a:lnTo>
                  <a:lnTo>
                    <a:pt x="195262" y="0"/>
                  </a:lnTo>
                  <a:close/>
                </a:path>
              </a:pathLst>
            </a:custGeom>
            <a:solidFill>
              <a:srgbClr val="008B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7700" y="3248024"/>
              <a:ext cx="390525" cy="390525"/>
            </a:xfrm>
            <a:custGeom>
              <a:avLst/>
              <a:gdLst/>
              <a:ahLst/>
              <a:cxnLst/>
              <a:rect l="l" t="t" r="r" b="b"/>
              <a:pathLst>
                <a:path w="390525" h="390525">
                  <a:moveTo>
                    <a:pt x="390525" y="195262"/>
                  </a:moveTo>
                  <a:lnTo>
                    <a:pt x="386774" y="233349"/>
                  </a:lnTo>
                  <a:lnTo>
                    <a:pt x="375662" y="269989"/>
                  </a:lnTo>
                  <a:lnTo>
                    <a:pt x="357619" y="303745"/>
                  </a:lnTo>
                  <a:lnTo>
                    <a:pt x="333335" y="333336"/>
                  </a:lnTo>
                  <a:lnTo>
                    <a:pt x="303743" y="357619"/>
                  </a:lnTo>
                  <a:lnTo>
                    <a:pt x="269984" y="375653"/>
                  </a:lnTo>
                  <a:lnTo>
                    <a:pt x="233357" y="386765"/>
                  </a:lnTo>
                  <a:lnTo>
                    <a:pt x="195262" y="390525"/>
                  </a:lnTo>
                  <a:lnTo>
                    <a:pt x="185670" y="390289"/>
                  </a:lnTo>
                  <a:lnTo>
                    <a:pt x="147804" y="384665"/>
                  </a:lnTo>
                  <a:lnTo>
                    <a:pt x="111767" y="371769"/>
                  </a:lnTo>
                  <a:lnTo>
                    <a:pt x="78935" y="352094"/>
                  </a:lnTo>
                  <a:lnTo>
                    <a:pt x="50573" y="326386"/>
                  </a:lnTo>
                  <a:lnTo>
                    <a:pt x="27773" y="295635"/>
                  </a:lnTo>
                  <a:lnTo>
                    <a:pt x="11408" y="261035"/>
                  </a:lnTo>
                  <a:lnTo>
                    <a:pt x="2109" y="223896"/>
                  </a:lnTo>
                  <a:lnTo>
                    <a:pt x="0" y="195262"/>
                  </a:lnTo>
                  <a:lnTo>
                    <a:pt x="234" y="185667"/>
                  </a:lnTo>
                  <a:lnTo>
                    <a:pt x="5851" y="147801"/>
                  </a:lnTo>
                  <a:lnTo>
                    <a:pt x="18750" y="111760"/>
                  </a:lnTo>
                  <a:lnTo>
                    <a:pt x="38431" y="78935"/>
                  </a:lnTo>
                  <a:lnTo>
                    <a:pt x="64140" y="50570"/>
                  </a:lnTo>
                  <a:lnTo>
                    <a:pt x="94888" y="27771"/>
                  </a:lnTo>
                  <a:lnTo>
                    <a:pt x="129490" y="11406"/>
                  </a:lnTo>
                  <a:lnTo>
                    <a:pt x="166622" y="2110"/>
                  </a:lnTo>
                  <a:lnTo>
                    <a:pt x="195262" y="0"/>
                  </a:lnTo>
                  <a:lnTo>
                    <a:pt x="204854" y="235"/>
                  </a:lnTo>
                  <a:lnTo>
                    <a:pt x="242720" y="5848"/>
                  </a:lnTo>
                  <a:lnTo>
                    <a:pt x="278757" y="18750"/>
                  </a:lnTo>
                  <a:lnTo>
                    <a:pt x="311589" y="38430"/>
                  </a:lnTo>
                  <a:lnTo>
                    <a:pt x="339951" y="64138"/>
                  </a:lnTo>
                  <a:lnTo>
                    <a:pt x="362751" y="94882"/>
                  </a:lnTo>
                  <a:lnTo>
                    <a:pt x="379116" y="129489"/>
                  </a:lnTo>
                  <a:lnTo>
                    <a:pt x="388415" y="166621"/>
                  </a:lnTo>
                  <a:lnTo>
                    <a:pt x="390525" y="195262"/>
                  </a:lnTo>
                  <a:close/>
                </a:path>
              </a:pathLst>
            </a:custGeom>
            <a:ln w="19050">
              <a:solidFill>
                <a:srgbClr val="2D4D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52574" y="3254375"/>
            <a:ext cx="179705" cy="3340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spc="-50" dirty="0">
                <a:latin typeface="Trebuchet MS"/>
                <a:cs typeface="Trebuchet MS"/>
              </a:rPr>
              <a:t>1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6917" y="3211512"/>
            <a:ext cx="2263140" cy="180022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698500">
              <a:lnSpc>
                <a:spcPct val="106100"/>
              </a:lnSpc>
              <a:spcBef>
                <a:spcPts val="15"/>
              </a:spcBef>
            </a:pPr>
            <a:r>
              <a:rPr sz="1650" b="1" dirty="0">
                <a:latin typeface="Trebuchet MS"/>
                <a:cs typeface="Trebuchet MS"/>
              </a:rPr>
              <a:t>Locally</a:t>
            </a:r>
            <a:r>
              <a:rPr sz="1650" b="1" spc="-65" dirty="0">
                <a:latin typeface="Trebuchet MS"/>
                <a:cs typeface="Trebuchet MS"/>
              </a:rPr>
              <a:t> </a:t>
            </a:r>
            <a:r>
              <a:rPr sz="1650" b="1" spc="-10" dirty="0">
                <a:latin typeface="Trebuchet MS"/>
                <a:cs typeface="Trebuchet MS"/>
              </a:rPr>
              <a:t>Sourced Ingredients</a:t>
            </a:r>
            <a:endParaRPr sz="1650">
              <a:latin typeface="Trebuchet MS"/>
              <a:cs typeface="Trebuchet MS"/>
            </a:endParaRPr>
          </a:p>
          <a:p>
            <a:pPr marL="12700" marR="5080">
              <a:lnSpc>
                <a:spcPct val="136900"/>
              </a:lnSpc>
              <a:spcBef>
                <a:spcPts val="650"/>
              </a:spcBef>
            </a:pPr>
            <a:r>
              <a:rPr sz="1400" spc="-204" dirty="0">
                <a:latin typeface="Verdana"/>
                <a:cs typeface="Verdana"/>
              </a:rPr>
              <a:t>We</a:t>
            </a:r>
            <a:r>
              <a:rPr sz="1400" spc="-90" dirty="0">
                <a:latin typeface="Verdana"/>
                <a:cs typeface="Verdana"/>
              </a:rPr>
              <a:t> </a:t>
            </a:r>
            <a:r>
              <a:rPr sz="1400" spc="-125" dirty="0">
                <a:latin typeface="Verdana"/>
                <a:cs typeface="Verdana"/>
              </a:rPr>
              <a:t>use</a:t>
            </a:r>
            <a:r>
              <a:rPr sz="1400" spc="-90" dirty="0">
                <a:latin typeface="Verdana"/>
                <a:cs typeface="Verdana"/>
              </a:rPr>
              <a:t> </a:t>
            </a:r>
            <a:r>
              <a:rPr sz="1400" spc="-95" dirty="0">
                <a:latin typeface="Verdana"/>
                <a:cs typeface="Verdana"/>
              </a:rPr>
              <a:t>only</a:t>
            </a:r>
            <a:r>
              <a:rPr sz="1400" spc="-145" dirty="0">
                <a:latin typeface="Verdana"/>
                <a:cs typeface="Verdana"/>
              </a:rPr>
              <a:t> </a:t>
            </a:r>
            <a:r>
              <a:rPr sz="1400" spc="-105" dirty="0">
                <a:latin typeface="Verdana"/>
                <a:cs typeface="Verdana"/>
              </a:rPr>
              <a:t>the</a:t>
            </a:r>
            <a:r>
              <a:rPr sz="1400" spc="-9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finest, </a:t>
            </a:r>
            <a:r>
              <a:rPr sz="1400" spc="-65" dirty="0">
                <a:latin typeface="Verdana"/>
                <a:cs typeface="Verdana"/>
              </a:rPr>
              <a:t>locally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-120" dirty="0">
                <a:latin typeface="Verdana"/>
                <a:cs typeface="Verdana"/>
              </a:rPr>
              <a:t>sourced</a:t>
            </a:r>
            <a:r>
              <a:rPr sz="1400" spc="-6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ingredients </a:t>
            </a:r>
            <a:r>
              <a:rPr sz="1400" spc="-95" dirty="0">
                <a:latin typeface="Verdana"/>
                <a:cs typeface="Verdana"/>
              </a:rPr>
              <a:t>to</a:t>
            </a:r>
            <a:r>
              <a:rPr sz="1400" spc="-85" dirty="0">
                <a:latin typeface="Verdana"/>
                <a:cs typeface="Verdana"/>
              </a:rPr>
              <a:t> </a:t>
            </a:r>
            <a:r>
              <a:rPr sz="1400" spc="-125" dirty="0">
                <a:latin typeface="Verdana"/>
                <a:cs typeface="Verdana"/>
              </a:rPr>
              <a:t>ensure</a:t>
            </a:r>
            <a:r>
              <a:rPr sz="1400" spc="-85" dirty="0">
                <a:latin typeface="Verdana"/>
                <a:cs typeface="Verdana"/>
              </a:rPr>
              <a:t> </a:t>
            </a:r>
            <a:r>
              <a:rPr sz="1400" spc="-105" dirty="0">
                <a:latin typeface="Verdana"/>
                <a:cs typeface="Verdana"/>
              </a:rPr>
              <a:t>the</a:t>
            </a:r>
            <a:r>
              <a:rPr sz="1400" spc="-80" dirty="0">
                <a:latin typeface="Verdana"/>
                <a:cs typeface="Verdana"/>
              </a:rPr>
              <a:t> </a:t>
            </a:r>
            <a:r>
              <a:rPr sz="1400" spc="-100" dirty="0">
                <a:latin typeface="Verdana"/>
                <a:cs typeface="Verdana"/>
              </a:rPr>
              <a:t>highest</a:t>
            </a:r>
            <a:r>
              <a:rPr sz="1400" spc="-85" dirty="0">
                <a:latin typeface="Verdana"/>
                <a:cs typeface="Verdana"/>
              </a:rPr>
              <a:t> </a:t>
            </a:r>
            <a:r>
              <a:rPr sz="1400" spc="-70" dirty="0">
                <a:latin typeface="Verdana"/>
                <a:cs typeface="Verdana"/>
              </a:rPr>
              <a:t>quality </a:t>
            </a:r>
            <a:r>
              <a:rPr sz="1400" spc="-120" dirty="0">
                <a:latin typeface="Verdana"/>
                <a:cs typeface="Verdana"/>
              </a:rPr>
              <a:t>and</a:t>
            </a:r>
            <a:r>
              <a:rPr sz="1400" spc="-11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flavor.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667125" y="3238499"/>
            <a:ext cx="409575" cy="409575"/>
            <a:chOff x="3667125" y="3238499"/>
            <a:chExt cx="409575" cy="409575"/>
          </a:xfrm>
        </p:grpSpPr>
        <p:sp>
          <p:nvSpPr>
            <p:cNvPr id="15" name="object 15"/>
            <p:cNvSpPr/>
            <p:nvPr/>
          </p:nvSpPr>
          <p:spPr>
            <a:xfrm>
              <a:off x="3676650" y="3248024"/>
              <a:ext cx="390525" cy="390525"/>
            </a:xfrm>
            <a:custGeom>
              <a:avLst/>
              <a:gdLst/>
              <a:ahLst/>
              <a:cxnLst/>
              <a:rect l="l" t="t" r="r" b="b"/>
              <a:pathLst>
                <a:path w="390525" h="390525">
                  <a:moveTo>
                    <a:pt x="195262" y="0"/>
                  </a:moveTo>
                  <a:lnTo>
                    <a:pt x="157162" y="3746"/>
                  </a:lnTo>
                  <a:lnTo>
                    <a:pt x="120535" y="14859"/>
                  </a:lnTo>
                  <a:lnTo>
                    <a:pt x="86779" y="32905"/>
                  </a:lnTo>
                  <a:lnTo>
                    <a:pt x="57188" y="57188"/>
                  </a:lnTo>
                  <a:lnTo>
                    <a:pt x="32905" y="86779"/>
                  </a:lnTo>
                  <a:lnTo>
                    <a:pt x="14859" y="120535"/>
                  </a:lnTo>
                  <a:lnTo>
                    <a:pt x="3746" y="157162"/>
                  </a:lnTo>
                  <a:lnTo>
                    <a:pt x="0" y="195262"/>
                  </a:lnTo>
                  <a:lnTo>
                    <a:pt x="233" y="204851"/>
                  </a:lnTo>
                  <a:lnTo>
                    <a:pt x="5848" y="242718"/>
                  </a:lnTo>
                  <a:lnTo>
                    <a:pt x="18750" y="278757"/>
                  </a:lnTo>
                  <a:lnTo>
                    <a:pt x="38430" y="311589"/>
                  </a:lnTo>
                  <a:lnTo>
                    <a:pt x="64138" y="339954"/>
                  </a:lnTo>
                  <a:lnTo>
                    <a:pt x="94889" y="362753"/>
                  </a:lnTo>
                  <a:lnTo>
                    <a:pt x="129489" y="379111"/>
                  </a:lnTo>
                  <a:lnTo>
                    <a:pt x="166623" y="388408"/>
                  </a:lnTo>
                  <a:lnTo>
                    <a:pt x="195262" y="390525"/>
                  </a:lnTo>
                  <a:lnTo>
                    <a:pt x="204851" y="390289"/>
                  </a:lnTo>
                  <a:lnTo>
                    <a:pt x="242718" y="384665"/>
                  </a:lnTo>
                  <a:lnTo>
                    <a:pt x="278757" y="371769"/>
                  </a:lnTo>
                  <a:lnTo>
                    <a:pt x="311589" y="352094"/>
                  </a:lnTo>
                  <a:lnTo>
                    <a:pt x="339954" y="326386"/>
                  </a:lnTo>
                  <a:lnTo>
                    <a:pt x="362753" y="295635"/>
                  </a:lnTo>
                  <a:lnTo>
                    <a:pt x="379116" y="261035"/>
                  </a:lnTo>
                  <a:lnTo>
                    <a:pt x="388419" y="223896"/>
                  </a:lnTo>
                  <a:lnTo>
                    <a:pt x="390525" y="195262"/>
                  </a:lnTo>
                  <a:lnTo>
                    <a:pt x="390291" y="185667"/>
                  </a:lnTo>
                  <a:lnTo>
                    <a:pt x="384670" y="147801"/>
                  </a:lnTo>
                  <a:lnTo>
                    <a:pt x="371774" y="111760"/>
                  </a:lnTo>
                  <a:lnTo>
                    <a:pt x="352094" y="78935"/>
                  </a:lnTo>
                  <a:lnTo>
                    <a:pt x="326386" y="50570"/>
                  </a:lnTo>
                  <a:lnTo>
                    <a:pt x="295635" y="27771"/>
                  </a:lnTo>
                  <a:lnTo>
                    <a:pt x="261033" y="11406"/>
                  </a:lnTo>
                  <a:lnTo>
                    <a:pt x="223901" y="2110"/>
                  </a:lnTo>
                  <a:lnTo>
                    <a:pt x="195262" y="0"/>
                  </a:lnTo>
                  <a:close/>
                </a:path>
              </a:pathLst>
            </a:custGeom>
            <a:solidFill>
              <a:srgbClr val="008B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676650" y="3248024"/>
              <a:ext cx="390525" cy="390525"/>
            </a:xfrm>
            <a:custGeom>
              <a:avLst/>
              <a:gdLst/>
              <a:ahLst/>
              <a:cxnLst/>
              <a:rect l="l" t="t" r="r" b="b"/>
              <a:pathLst>
                <a:path w="390525" h="390525">
                  <a:moveTo>
                    <a:pt x="390525" y="195262"/>
                  </a:moveTo>
                  <a:lnTo>
                    <a:pt x="386778" y="233349"/>
                  </a:lnTo>
                  <a:lnTo>
                    <a:pt x="375666" y="269989"/>
                  </a:lnTo>
                  <a:lnTo>
                    <a:pt x="357619" y="303745"/>
                  </a:lnTo>
                  <a:lnTo>
                    <a:pt x="333336" y="333336"/>
                  </a:lnTo>
                  <a:lnTo>
                    <a:pt x="303745" y="357619"/>
                  </a:lnTo>
                  <a:lnTo>
                    <a:pt x="269989" y="375653"/>
                  </a:lnTo>
                  <a:lnTo>
                    <a:pt x="233362" y="386765"/>
                  </a:lnTo>
                  <a:lnTo>
                    <a:pt x="195262" y="390525"/>
                  </a:lnTo>
                  <a:lnTo>
                    <a:pt x="185673" y="390289"/>
                  </a:lnTo>
                  <a:lnTo>
                    <a:pt x="147801" y="384665"/>
                  </a:lnTo>
                  <a:lnTo>
                    <a:pt x="111767" y="371769"/>
                  </a:lnTo>
                  <a:lnTo>
                    <a:pt x="78935" y="352094"/>
                  </a:lnTo>
                  <a:lnTo>
                    <a:pt x="50570" y="326386"/>
                  </a:lnTo>
                  <a:lnTo>
                    <a:pt x="27771" y="295635"/>
                  </a:lnTo>
                  <a:lnTo>
                    <a:pt x="11406" y="261035"/>
                  </a:lnTo>
                  <a:lnTo>
                    <a:pt x="2105" y="223896"/>
                  </a:lnTo>
                  <a:lnTo>
                    <a:pt x="0" y="195262"/>
                  </a:lnTo>
                  <a:lnTo>
                    <a:pt x="233" y="185667"/>
                  </a:lnTo>
                  <a:lnTo>
                    <a:pt x="5848" y="147801"/>
                  </a:lnTo>
                  <a:lnTo>
                    <a:pt x="18750" y="111760"/>
                  </a:lnTo>
                  <a:lnTo>
                    <a:pt x="38430" y="78935"/>
                  </a:lnTo>
                  <a:lnTo>
                    <a:pt x="64138" y="50570"/>
                  </a:lnTo>
                  <a:lnTo>
                    <a:pt x="94889" y="27771"/>
                  </a:lnTo>
                  <a:lnTo>
                    <a:pt x="129489" y="11406"/>
                  </a:lnTo>
                  <a:lnTo>
                    <a:pt x="166623" y="2110"/>
                  </a:lnTo>
                  <a:lnTo>
                    <a:pt x="195262" y="0"/>
                  </a:lnTo>
                  <a:lnTo>
                    <a:pt x="204851" y="235"/>
                  </a:lnTo>
                  <a:lnTo>
                    <a:pt x="242718" y="5848"/>
                  </a:lnTo>
                  <a:lnTo>
                    <a:pt x="278757" y="18750"/>
                  </a:lnTo>
                  <a:lnTo>
                    <a:pt x="311589" y="38430"/>
                  </a:lnTo>
                  <a:lnTo>
                    <a:pt x="339954" y="64138"/>
                  </a:lnTo>
                  <a:lnTo>
                    <a:pt x="362753" y="94882"/>
                  </a:lnTo>
                  <a:lnTo>
                    <a:pt x="379116" y="129489"/>
                  </a:lnTo>
                  <a:lnTo>
                    <a:pt x="388419" y="166621"/>
                  </a:lnTo>
                  <a:lnTo>
                    <a:pt x="390525" y="195262"/>
                  </a:lnTo>
                  <a:close/>
                </a:path>
              </a:pathLst>
            </a:custGeom>
            <a:ln w="19050">
              <a:solidFill>
                <a:srgbClr val="008B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777957" y="3254375"/>
            <a:ext cx="179705" cy="3340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spc="-50" dirty="0">
                <a:latin typeface="Trebuchet MS"/>
                <a:cs typeface="Trebuchet MS"/>
              </a:rPr>
              <a:t>2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42301" y="3211512"/>
            <a:ext cx="2099945" cy="15335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b="1" dirty="0">
                <a:latin typeface="Trebuchet MS"/>
                <a:cs typeface="Trebuchet MS"/>
              </a:rPr>
              <a:t>Organic</a:t>
            </a:r>
            <a:r>
              <a:rPr sz="1650" b="1" spc="40" dirty="0">
                <a:latin typeface="Trebuchet MS"/>
                <a:cs typeface="Trebuchet MS"/>
              </a:rPr>
              <a:t> </a:t>
            </a:r>
            <a:r>
              <a:rPr sz="1650" b="1" spc="-10" dirty="0">
                <a:latin typeface="Trebuchet MS"/>
                <a:cs typeface="Trebuchet MS"/>
              </a:rPr>
              <a:t>Baking</a:t>
            </a:r>
            <a:endParaRPr sz="1650">
              <a:latin typeface="Trebuchet MS"/>
              <a:cs typeface="Trebuchet MS"/>
            </a:endParaRPr>
          </a:p>
          <a:p>
            <a:pPr marL="12700" marR="5080">
              <a:lnSpc>
                <a:spcPct val="136900"/>
              </a:lnSpc>
              <a:spcBef>
                <a:spcPts val="650"/>
              </a:spcBef>
            </a:pPr>
            <a:r>
              <a:rPr sz="1400" spc="-125" dirty="0">
                <a:latin typeface="Verdana"/>
                <a:cs typeface="Verdana"/>
              </a:rPr>
              <a:t>Our</a:t>
            </a:r>
            <a:r>
              <a:rPr sz="1400" spc="-90" dirty="0">
                <a:latin typeface="Verdana"/>
                <a:cs typeface="Verdana"/>
              </a:rPr>
              <a:t> </a:t>
            </a:r>
            <a:r>
              <a:rPr sz="1400" spc="-105" dirty="0">
                <a:latin typeface="Verdana"/>
                <a:cs typeface="Verdana"/>
              </a:rPr>
              <a:t>cookies</a:t>
            </a:r>
            <a:r>
              <a:rPr sz="1400" spc="-85" dirty="0">
                <a:latin typeface="Verdana"/>
                <a:cs typeface="Verdana"/>
              </a:rPr>
              <a:t> </a:t>
            </a:r>
            <a:r>
              <a:rPr sz="1400" spc="-130" dirty="0">
                <a:latin typeface="Verdana"/>
                <a:cs typeface="Verdana"/>
              </a:rPr>
              <a:t>are</a:t>
            </a:r>
            <a:r>
              <a:rPr sz="1400" spc="-85" dirty="0">
                <a:latin typeface="Verdana"/>
                <a:cs typeface="Verdana"/>
              </a:rPr>
              <a:t> </a:t>
            </a:r>
            <a:r>
              <a:rPr sz="1400" spc="-150" dirty="0">
                <a:latin typeface="Verdana"/>
                <a:cs typeface="Verdana"/>
              </a:rPr>
              <a:t>made</a:t>
            </a:r>
            <a:r>
              <a:rPr sz="1400" spc="-90" dirty="0">
                <a:latin typeface="Verdana"/>
                <a:cs typeface="Verdana"/>
              </a:rPr>
              <a:t> </a:t>
            </a:r>
            <a:r>
              <a:rPr sz="1400" spc="-45" dirty="0">
                <a:latin typeface="Verdana"/>
                <a:cs typeface="Verdana"/>
              </a:rPr>
              <a:t>with </a:t>
            </a:r>
            <a:r>
              <a:rPr sz="1400" spc="-100" dirty="0">
                <a:latin typeface="Verdana"/>
                <a:cs typeface="Verdana"/>
              </a:rPr>
              <a:t>organic</a:t>
            </a:r>
            <a:r>
              <a:rPr sz="1400" spc="-105" dirty="0">
                <a:latin typeface="Verdana"/>
                <a:cs typeface="Verdana"/>
              </a:rPr>
              <a:t> </a:t>
            </a:r>
            <a:r>
              <a:rPr sz="1400" spc="-110" dirty="0">
                <a:latin typeface="Verdana"/>
                <a:cs typeface="Verdana"/>
              </a:rPr>
              <a:t>flour,</a:t>
            </a:r>
            <a:r>
              <a:rPr sz="1400" spc="-190" dirty="0">
                <a:latin typeface="Verdana"/>
                <a:cs typeface="Verdana"/>
              </a:rPr>
              <a:t> </a:t>
            </a:r>
            <a:r>
              <a:rPr sz="1400" spc="-155" dirty="0">
                <a:latin typeface="Verdana"/>
                <a:cs typeface="Verdana"/>
              </a:rPr>
              <a:t>sugar,</a:t>
            </a:r>
            <a:r>
              <a:rPr sz="1400" spc="-190" dirty="0">
                <a:latin typeface="Verdana"/>
                <a:cs typeface="Verdana"/>
              </a:rPr>
              <a:t> </a:t>
            </a:r>
            <a:r>
              <a:rPr sz="1400" spc="-25" dirty="0">
                <a:latin typeface="Verdana"/>
                <a:cs typeface="Verdana"/>
              </a:rPr>
              <a:t>and </a:t>
            </a:r>
            <a:r>
              <a:rPr sz="1400" spc="-110" dirty="0">
                <a:latin typeface="Verdana"/>
                <a:cs typeface="Verdana"/>
              </a:rPr>
              <a:t>butter</a:t>
            </a:r>
            <a:r>
              <a:rPr sz="1400" spc="-90" dirty="0">
                <a:latin typeface="Verdana"/>
                <a:cs typeface="Verdana"/>
              </a:rPr>
              <a:t> for </a:t>
            </a:r>
            <a:r>
              <a:rPr sz="1400" spc="-140" dirty="0">
                <a:latin typeface="Verdana"/>
                <a:cs typeface="Verdana"/>
              </a:rPr>
              <a:t>a</a:t>
            </a:r>
            <a:r>
              <a:rPr sz="1400" spc="-85" dirty="0">
                <a:latin typeface="Verdana"/>
                <a:cs typeface="Verdana"/>
              </a:rPr>
              <a:t> </a:t>
            </a:r>
            <a:r>
              <a:rPr sz="1400" spc="-90" dirty="0">
                <a:latin typeface="Verdana"/>
                <a:cs typeface="Verdana"/>
              </a:rPr>
              <a:t>healthier </a:t>
            </a:r>
            <a:r>
              <a:rPr sz="1400" spc="-25" dirty="0">
                <a:latin typeface="Verdana"/>
                <a:cs typeface="Verdana"/>
              </a:rPr>
              <a:t>and </a:t>
            </a:r>
            <a:r>
              <a:rPr sz="1400" spc="-140" dirty="0">
                <a:latin typeface="Verdana"/>
                <a:cs typeface="Verdana"/>
              </a:rPr>
              <a:t>more</a:t>
            </a:r>
            <a:r>
              <a:rPr sz="1400" spc="-85" dirty="0">
                <a:latin typeface="Verdana"/>
                <a:cs typeface="Verdana"/>
              </a:rPr>
              <a:t> </a:t>
            </a:r>
            <a:r>
              <a:rPr sz="1400" spc="-100" dirty="0">
                <a:latin typeface="Verdana"/>
                <a:cs typeface="Verdana"/>
              </a:rPr>
              <a:t>natural</a:t>
            </a:r>
            <a:r>
              <a:rPr sz="1400" spc="-8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taste.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38175" y="5429250"/>
            <a:ext cx="409575" cy="409575"/>
            <a:chOff x="638175" y="5429250"/>
            <a:chExt cx="409575" cy="409575"/>
          </a:xfrm>
        </p:grpSpPr>
        <p:sp>
          <p:nvSpPr>
            <p:cNvPr id="20" name="object 20"/>
            <p:cNvSpPr/>
            <p:nvPr/>
          </p:nvSpPr>
          <p:spPr>
            <a:xfrm>
              <a:off x="647700" y="5438775"/>
              <a:ext cx="390525" cy="390525"/>
            </a:xfrm>
            <a:custGeom>
              <a:avLst/>
              <a:gdLst/>
              <a:ahLst/>
              <a:cxnLst/>
              <a:rect l="l" t="t" r="r" b="b"/>
              <a:pathLst>
                <a:path w="390525" h="390525">
                  <a:moveTo>
                    <a:pt x="195262" y="0"/>
                  </a:moveTo>
                  <a:lnTo>
                    <a:pt x="157167" y="3746"/>
                  </a:lnTo>
                  <a:lnTo>
                    <a:pt x="120540" y="14859"/>
                  </a:lnTo>
                  <a:lnTo>
                    <a:pt x="86781" y="32905"/>
                  </a:lnTo>
                  <a:lnTo>
                    <a:pt x="57189" y="57188"/>
                  </a:lnTo>
                  <a:lnTo>
                    <a:pt x="32905" y="86779"/>
                  </a:lnTo>
                  <a:lnTo>
                    <a:pt x="14862" y="120535"/>
                  </a:lnTo>
                  <a:lnTo>
                    <a:pt x="3750" y="157162"/>
                  </a:lnTo>
                  <a:lnTo>
                    <a:pt x="0" y="195263"/>
                  </a:lnTo>
                  <a:lnTo>
                    <a:pt x="234" y="204855"/>
                  </a:lnTo>
                  <a:lnTo>
                    <a:pt x="5851" y="242716"/>
                  </a:lnTo>
                  <a:lnTo>
                    <a:pt x="18750" y="278756"/>
                  </a:lnTo>
                  <a:lnTo>
                    <a:pt x="38431" y="311590"/>
                  </a:lnTo>
                  <a:lnTo>
                    <a:pt x="64140" y="339949"/>
                  </a:lnTo>
                  <a:lnTo>
                    <a:pt x="94888" y="362749"/>
                  </a:lnTo>
                  <a:lnTo>
                    <a:pt x="129490" y="379112"/>
                  </a:lnTo>
                  <a:lnTo>
                    <a:pt x="166622" y="388411"/>
                  </a:lnTo>
                  <a:lnTo>
                    <a:pt x="195262" y="390526"/>
                  </a:lnTo>
                  <a:lnTo>
                    <a:pt x="204854" y="390288"/>
                  </a:lnTo>
                  <a:lnTo>
                    <a:pt x="242720" y="384669"/>
                  </a:lnTo>
                  <a:lnTo>
                    <a:pt x="278757" y="371770"/>
                  </a:lnTo>
                  <a:lnTo>
                    <a:pt x="311589" y="352090"/>
                  </a:lnTo>
                  <a:lnTo>
                    <a:pt x="339951" y="326384"/>
                  </a:lnTo>
                  <a:lnTo>
                    <a:pt x="362751" y="295637"/>
                  </a:lnTo>
                  <a:lnTo>
                    <a:pt x="379116" y="261032"/>
                  </a:lnTo>
                  <a:lnTo>
                    <a:pt x="388415" y="223901"/>
                  </a:lnTo>
                  <a:lnTo>
                    <a:pt x="390525" y="195263"/>
                  </a:lnTo>
                  <a:lnTo>
                    <a:pt x="390290" y="185666"/>
                  </a:lnTo>
                  <a:lnTo>
                    <a:pt x="384673" y="147801"/>
                  </a:lnTo>
                  <a:lnTo>
                    <a:pt x="371774" y="111760"/>
                  </a:lnTo>
                  <a:lnTo>
                    <a:pt x="352093" y="78930"/>
                  </a:lnTo>
                  <a:lnTo>
                    <a:pt x="326385" y="50570"/>
                  </a:lnTo>
                  <a:lnTo>
                    <a:pt x="295636" y="27771"/>
                  </a:lnTo>
                  <a:lnTo>
                    <a:pt x="261034" y="11406"/>
                  </a:lnTo>
                  <a:lnTo>
                    <a:pt x="223902" y="2110"/>
                  </a:lnTo>
                  <a:lnTo>
                    <a:pt x="195262" y="0"/>
                  </a:lnTo>
                  <a:close/>
                </a:path>
              </a:pathLst>
            </a:custGeom>
            <a:solidFill>
              <a:srgbClr val="008B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47700" y="5438775"/>
              <a:ext cx="390525" cy="390525"/>
            </a:xfrm>
            <a:custGeom>
              <a:avLst/>
              <a:gdLst/>
              <a:ahLst/>
              <a:cxnLst/>
              <a:rect l="l" t="t" r="r" b="b"/>
              <a:pathLst>
                <a:path w="390525" h="390525">
                  <a:moveTo>
                    <a:pt x="390525" y="195263"/>
                  </a:moveTo>
                  <a:lnTo>
                    <a:pt x="386774" y="233353"/>
                  </a:lnTo>
                  <a:lnTo>
                    <a:pt x="375662" y="269985"/>
                  </a:lnTo>
                  <a:lnTo>
                    <a:pt x="357619" y="303744"/>
                  </a:lnTo>
                  <a:lnTo>
                    <a:pt x="333335" y="333331"/>
                  </a:lnTo>
                  <a:lnTo>
                    <a:pt x="303743" y="357615"/>
                  </a:lnTo>
                  <a:lnTo>
                    <a:pt x="269984" y="375658"/>
                  </a:lnTo>
                  <a:lnTo>
                    <a:pt x="233357" y="386770"/>
                  </a:lnTo>
                  <a:lnTo>
                    <a:pt x="195262" y="390526"/>
                  </a:lnTo>
                  <a:lnTo>
                    <a:pt x="185670" y="390288"/>
                  </a:lnTo>
                  <a:lnTo>
                    <a:pt x="147804" y="384669"/>
                  </a:lnTo>
                  <a:lnTo>
                    <a:pt x="111767" y="371770"/>
                  </a:lnTo>
                  <a:lnTo>
                    <a:pt x="78935" y="352090"/>
                  </a:lnTo>
                  <a:lnTo>
                    <a:pt x="50573" y="326384"/>
                  </a:lnTo>
                  <a:lnTo>
                    <a:pt x="27773" y="295637"/>
                  </a:lnTo>
                  <a:lnTo>
                    <a:pt x="11408" y="261032"/>
                  </a:lnTo>
                  <a:lnTo>
                    <a:pt x="2109" y="223901"/>
                  </a:lnTo>
                  <a:lnTo>
                    <a:pt x="0" y="195263"/>
                  </a:lnTo>
                  <a:lnTo>
                    <a:pt x="234" y="185666"/>
                  </a:lnTo>
                  <a:lnTo>
                    <a:pt x="5851" y="147801"/>
                  </a:lnTo>
                  <a:lnTo>
                    <a:pt x="18750" y="111760"/>
                  </a:lnTo>
                  <a:lnTo>
                    <a:pt x="38431" y="78930"/>
                  </a:lnTo>
                  <a:lnTo>
                    <a:pt x="64140" y="50570"/>
                  </a:lnTo>
                  <a:lnTo>
                    <a:pt x="94888" y="27771"/>
                  </a:lnTo>
                  <a:lnTo>
                    <a:pt x="129490" y="11406"/>
                  </a:lnTo>
                  <a:lnTo>
                    <a:pt x="166622" y="2110"/>
                  </a:lnTo>
                  <a:lnTo>
                    <a:pt x="195262" y="0"/>
                  </a:lnTo>
                  <a:lnTo>
                    <a:pt x="204854" y="235"/>
                  </a:lnTo>
                  <a:lnTo>
                    <a:pt x="242720" y="5848"/>
                  </a:lnTo>
                  <a:lnTo>
                    <a:pt x="278757" y="18750"/>
                  </a:lnTo>
                  <a:lnTo>
                    <a:pt x="311589" y="38430"/>
                  </a:lnTo>
                  <a:lnTo>
                    <a:pt x="339951" y="64136"/>
                  </a:lnTo>
                  <a:lnTo>
                    <a:pt x="362751" y="94882"/>
                  </a:lnTo>
                  <a:lnTo>
                    <a:pt x="379116" y="129489"/>
                  </a:lnTo>
                  <a:lnTo>
                    <a:pt x="388415" y="166616"/>
                  </a:lnTo>
                  <a:lnTo>
                    <a:pt x="390525" y="195263"/>
                  </a:lnTo>
                  <a:close/>
                </a:path>
              </a:pathLst>
            </a:custGeom>
            <a:ln w="19050">
              <a:solidFill>
                <a:srgbClr val="DA32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752574" y="5445126"/>
            <a:ext cx="179705" cy="3340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spc="-50" dirty="0">
                <a:latin typeface="Trebuchet MS"/>
                <a:cs typeface="Trebuchet MS"/>
              </a:rPr>
              <a:t>3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16917" y="5402263"/>
            <a:ext cx="5154295" cy="9620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b="1" spc="60" dirty="0">
                <a:latin typeface="Trebuchet MS"/>
                <a:cs typeface="Trebuchet MS"/>
              </a:rPr>
              <a:t>Small-</a:t>
            </a:r>
            <a:r>
              <a:rPr sz="1650" b="1" dirty="0">
                <a:latin typeface="Trebuchet MS"/>
                <a:cs typeface="Trebuchet MS"/>
              </a:rPr>
              <a:t>Batch</a:t>
            </a:r>
            <a:r>
              <a:rPr sz="1650" b="1" spc="95" dirty="0">
                <a:latin typeface="Trebuchet MS"/>
                <a:cs typeface="Trebuchet MS"/>
              </a:rPr>
              <a:t> </a:t>
            </a:r>
            <a:r>
              <a:rPr sz="1650" b="1" spc="-10" dirty="0">
                <a:latin typeface="Trebuchet MS"/>
                <a:cs typeface="Trebuchet MS"/>
              </a:rPr>
              <a:t>Craftsmanship</a:t>
            </a:r>
            <a:endParaRPr sz="1650">
              <a:latin typeface="Trebuchet MS"/>
              <a:cs typeface="Trebuchet MS"/>
            </a:endParaRPr>
          </a:p>
          <a:p>
            <a:pPr marL="12700" marR="5080">
              <a:lnSpc>
                <a:spcPct val="138400"/>
              </a:lnSpc>
              <a:spcBef>
                <a:spcPts val="700"/>
              </a:spcBef>
            </a:pPr>
            <a:r>
              <a:rPr sz="1400" spc="-120" dirty="0">
                <a:latin typeface="Verdana"/>
                <a:cs typeface="Verdana"/>
              </a:rPr>
              <a:t>Each</a:t>
            </a:r>
            <a:r>
              <a:rPr sz="1400" spc="-85" dirty="0">
                <a:latin typeface="Verdana"/>
                <a:cs typeface="Verdana"/>
              </a:rPr>
              <a:t> </a:t>
            </a:r>
            <a:r>
              <a:rPr sz="1400" spc="-110" dirty="0">
                <a:latin typeface="Verdana"/>
                <a:cs typeface="Verdana"/>
              </a:rPr>
              <a:t>batch</a:t>
            </a:r>
            <a:r>
              <a:rPr sz="1400" spc="-85" dirty="0">
                <a:latin typeface="Verdana"/>
                <a:cs typeface="Verdana"/>
              </a:rPr>
              <a:t> </a:t>
            </a:r>
            <a:r>
              <a:rPr sz="1400" spc="-70" dirty="0">
                <a:latin typeface="Verdana"/>
                <a:cs typeface="Verdana"/>
              </a:rPr>
              <a:t>of</a:t>
            </a:r>
            <a:r>
              <a:rPr sz="1400" spc="-85" dirty="0">
                <a:latin typeface="Verdana"/>
                <a:cs typeface="Verdana"/>
              </a:rPr>
              <a:t> </a:t>
            </a:r>
            <a:r>
              <a:rPr sz="1400" spc="-105" dirty="0">
                <a:latin typeface="Verdana"/>
                <a:cs typeface="Verdana"/>
              </a:rPr>
              <a:t>cookies</a:t>
            </a:r>
            <a:r>
              <a:rPr sz="1400" spc="-80" dirty="0">
                <a:latin typeface="Verdana"/>
                <a:cs typeface="Verdana"/>
              </a:rPr>
              <a:t> </a:t>
            </a:r>
            <a:r>
              <a:rPr sz="1400" spc="-70" dirty="0">
                <a:latin typeface="Verdana"/>
                <a:cs typeface="Verdana"/>
              </a:rPr>
              <a:t>is</a:t>
            </a:r>
            <a:r>
              <a:rPr sz="1400" spc="-85" dirty="0">
                <a:latin typeface="Verdana"/>
                <a:cs typeface="Verdana"/>
              </a:rPr>
              <a:t> </a:t>
            </a:r>
            <a:r>
              <a:rPr sz="1400" spc="-80" dirty="0">
                <a:latin typeface="Verdana"/>
                <a:cs typeface="Verdana"/>
              </a:rPr>
              <a:t>lovingly</a:t>
            </a:r>
            <a:r>
              <a:rPr sz="1400" spc="-145" dirty="0">
                <a:latin typeface="Verdana"/>
                <a:cs typeface="Verdana"/>
              </a:rPr>
              <a:t> </a:t>
            </a:r>
            <a:r>
              <a:rPr sz="1400" spc="-114" dirty="0">
                <a:latin typeface="Verdana"/>
                <a:cs typeface="Verdana"/>
              </a:rPr>
              <a:t>handcrafted</a:t>
            </a:r>
            <a:r>
              <a:rPr sz="1400" spc="-80" dirty="0">
                <a:latin typeface="Verdana"/>
                <a:cs typeface="Verdana"/>
              </a:rPr>
              <a:t> </a:t>
            </a:r>
            <a:r>
              <a:rPr sz="1400" spc="-145" dirty="0">
                <a:latin typeface="Verdana"/>
                <a:cs typeface="Verdana"/>
              </a:rPr>
              <a:t>by </a:t>
            </a:r>
            <a:r>
              <a:rPr sz="1400" spc="-110" dirty="0">
                <a:latin typeface="Verdana"/>
                <a:cs typeface="Verdana"/>
              </a:rPr>
              <a:t>our</a:t>
            </a:r>
            <a:r>
              <a:rPr sz="1400" spc="-85" dirty="0">
                <a:latin typeface="Verdana"/>
                <a:cs typeface="Verdana"/>
              </a:rPr>
              <a:t> </a:t>
            </a:r>
            <a:r>
              <a:rPr sz="1400" spc="-70" dirty="0">
                <a:latin typeface="Verdana"/>
                <a:cs typeface="Verdana"/>
              </a:rPr>
              <a:t>skilled</a:t>
            </a:r>
            <a:r>
              <a:rPr sz="1400" spc="-80" dirty="0">
                <a:latin typeface="Verdana"/>
                <a:cs typeface="Verdana"/>
              </a:rPr>
              <a:t> </a:t>
            </a:r>
            <a:r>
              <a:rPr sz="1400" spc="-70" dirty="0">
                <a:latin typeface="Verdana"/>
                <a:cs typeface="Verdana"/>
              </a:rPr>
              <a:t>bakers </a:t>
            </a:r>
            <a:r>
              <a:rPr sz="1400" spc="-90" dirty="0">
                <a:latin typeface="Verdana"/>
                <a:cs typeface="Verdana"/>
              </a:rPr>
              <a:t>for </a:t>
            </a:r>
            <a:r>
              <a:rPr sz="1400" spc="-105" dirty="0">
                <a:latin typeface="Verdana"/>
                <a:cs typeface="Verdana"/>
              </a:rPr>
              <a:t>the</a:t>
            </a:r>
            <a:r>
              <a:rPr sz="1400" spc="-85" dirty="0">
                <a:latin typeface="Verdana"/>
                <a:cs typeface="Verdana"/>
              </a:rPr>
              <a:t> </a:t>
            </a:r>
            <a:r>
              <a:rPr sz="1400" spc="-105" dirty="0">
                <a:latin typeface="Verdana"/>
                <a:cs typeface="Verdana"/>
              </a:rPr>
              <a:t>perfect</a:t>
            </a:r>
            <a:r>
              <a:rPr sz="1400" spc="-85" dirty="0">
                <a:latin typeface="Verdana"/>
                <a:cs typeface="Verdana"/>
              </a:rPr>
              <a:t> </a:t>
            </a:r>
            <a:r>
              <a:rPr sz="1400" spc="-114" dirty="0">
                <a:latin typeface="Verdana"/>
                <a:cs typeface="Verdana"/>
              </a:rPr>
              <a:t>texture</a:t>
            </a:r>
            <a:r>
              <a:rPr sz="1400" spc="-90" dirty="0">
                <a:latin typeface="Verdana"/>
                <a:cs typeface="Verdana"/>
              </a:rPr>
              <a:t> </a:t>
            </a:r>
            <a:r>
              <a:rPr sz="1400" spc="-120" dirty="0">
                <a:latin typeface="Verdana"/>
                <a:cs typeface="Verdana"/>
              </a:rPr>
              <a:t>and</a:t>
            </a:r>
            <a:r>
              <a:rPr sz="1400" spc="-8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taste.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1430000" cy="701992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-1"/>
            <a:ext cx="11430000" cy="7019925"/>
          </a:xfrm>
          <a:custGeom>
            <a:avLst/>
            <a:gdLst/>
            <a:ahLst/>
            <a:cxnLst/>
            <a:rect l="l" t="t" r="r" b="b"/>
            <a:pathLst>
              <a:path w="11430000" h="7019925">
                <a:moveTo>
                  <a:pt x="11430000" y="0"/>
                </a:moveTo>
                <a:lnTo>
                  <a:pt x="0" y="0"/>
                </a:lnTo>
                <a:lnTo>
                  <a:pt x="0" y="7019925"/>
                </a:lnTo>
                <a:lnTo>
                  <a:pt x="11430000" y="7019925"/>
                </a:lnTo>
                <a:lnTo>
                  <a:pt x="11430000" y="0"/>
                </a:lnTo>
                <a:close/>
              </a:path>
            </a:pathLst>
          </a:custGeom>
          <a:solidFill>
            <a:srgbClr val="7F7F7F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143750" y="0"/>
            <a:ext cx="4286250" cy="7019925"/>
            <a:chOff x="7143750" y="0"/>
            <a:chExt cx="4286250" cy="70199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43750" y="0"/>
              <a:ext cx="4286249" cy="701992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72350" y="2228850"/>
              <a:ext cx="3829049" cy="2562224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62200" y="504825"/>
            <a:ext cx="2419349" cy="90487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ts val="4200"/>
              </a:lnSpc>
              <a:spcBef>
                <a:spcPts val="50"/>
              </a:spcBef>
            </a:pPr>
            <a:r>
              <a:rPr spc="-75" dirty="0"/>
              <a:t>Variety</a:t>
            </a:r>
            <a:r>
              <a:rPr spc="-125" dirty="0"/>
              <a:t> </a:t>
            </a:r>
            <a:r>
              <a:rPr dirty="0"/>
              <a:t>of</a:t>
            </a:r>
            <a:r>
              <a:rPr spc="-125" dirty="0"/>
              <a:t> </a:t>
            </a:r>
            <a:r>
              <a:rPr dirty="0"/>
              <a:t>Baked</a:t>
            </a:r>
            <a:r>
              <a:rPr spc="-120" dirty="0"/>
              <a:t> </a:t>
            </a:r>
            <a:r>
              <a:rPr spc="-10" dirty="0"/>
              <a:t>Goods: </a:t>
            </a:r>
            <a:r>
              <a:rPr spc="-40" dirty="0"/>
              <a:t>Cakes,</a:t>
            </a:r>
            <a:r>
              <a:rPr spc="-145" dirty="0"/>
              <a:t> </a:t>
            </a:r>
            <a:r>
              <a:rPr dirty="0"/>
              <a:t>Doughnuts,</a:t>
            </a:r>
            <a:r>
              <a:rPr spc="-140" dirty="0"/>
              <a:t> </a:t>
            </a:r>
            <a:r>
              <a:rPr spc="-10" dirty="0"/>
              <a:t>Bread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638175" y="3028950"/>
            <a:ext cx="2838450" cy="1943100"/>
            <a:chOff x="638175" y="3028950"/>
            <a:chExt cx="2838450" cy="1943100"/>
          </a:xfrm>
        </p:grpSpPr>
        <p:sp>
          <p:nvSpPr>
            <p:cNvPr id="10" name="object 10"/>
            <p:cNvSpPr/>
            <p:nvPr/>
          </p:nvSpPr>
          <p:spPr>
            <a:xfrm>
              <a:off x="647700" y="3038475"/>
              <a:ext cx="2819400" cy="1924050"/>
            </a:xfrm>
            <a:custGeom>
              <a:avLst/>
              <a:gdLst/>
              <a:ahLst/>
              <a:cxnLst/>
              <a:rect l="l" t="t" r="r" b="b"/>
              <a:pathLst>
                <a:path w="2819400" h="1924050">
                  <a:moveTo>
                    <a:pt x="2608364" y="0"/>
                  </a:moveTo>
                  <a:lnTo>
                    <a:pt x="211038" y="0"/>
                  </a:lnTo>
                  <a:lnTo>
                    <a:pt x="203909" y="355"/>
                  </a:lnTo>
                  <a:lnTo>
                    <a:pt x="161687" y="7315"/>
                  </a:lnTo>
                  <a:lnTo>
                    <a:pt x="121631" y="22402"/>
                  </a:lnTo>
                  <a:lnTo>
                    <a:pt x="85293" y="44996"/>
                  </a:lnTo>
                  <a:lnTo>
                    <a:pt x="54058" y="74244"/>
                  </a:lnTo>
                  <a:lnTo>
                    <a:pt x="29131" y="109029"/>
                  </a:lnTo>
                  <a:lnTo>
                    <a:pt x="11469" y="148005"/>
                  </a:lnTo>
                  <a:lnTo>
                    <a:pt x="1751" y="189687"/>
                  </a:lnTo>
                  <a:lnTo>
                    <a:pt x="0" y="211035"/>
                  </a:lnTo>
                  <a:lnTo>
                    <a:pt x="0" y="1705864"/>
                  </a:lnTo>
                  <a:lnTo>
                    <a:pt x="0" y="1713014"/>
                  </a:lnTo>
                  <a:lnTo>
                    <a:pt x="5585" y="1755444"/>
                  </a:lnTo>
                  <a:lnTo>
                    <a:pt x="19342" y="1795957"/>
                  </a:lnTo>
                  <a:lnTo>
                    <a:pt x="40739" y="1833029"/>
                  </a:lnTo>
                  <a:lnTo>
                    <a:pt x="68957" y="1865198"/>
                  </a:lnTo>
                  <a:lnTo>
                    <a:pt x="102909" y="1891245"/>
                  </a:lnTo>
                  <a:lnTo>
                    <a:pt x="141287" y="1910181"/>
                  </a:lnTo>
                  <a:lnTo>
                    <a:pt x="182627" y="1921256"/>
                  </a:lnTo>
                  <a:lnTo>
                    <a:pt x="211038" y="1924050"/>
                  </a:lnTo>
                  <a:lnTo>
                    <a:pt x="2608364" y="1924050"/>
                  </a:lnTo>
                  <a:lnTo>
                    <a:pt x="2650794" y="1918462"/>
                  </a:lnTo>
                  <a:lnTo>
                    <a:pt x="2691307" y="1904707"/>
                  </a:lnTo>
                  <a:lnTo>
                    <a:pt x="2728379" y="1883308"/>
                  </a:lnTo>
                  <a:lnTo>
                    <a:pt x="2760548" y="1855089"/>
                  </a:lnTo>
                  <a:lnTo>
                    <a:pt x="2786595" y="1821141"/>
                  </a:lnTo>
                  <a:lnTo>
                    <a:pt x="2805518" y="1782762"/>
                  </a:lnTo>
                  <a:lnTo>
                    <a:pt x="2816606" y="1741424"/>
                  </a:lnTo>
                  <a:lnTo>
                    <a:pt x="2819400" y="1713014"/>
                  </a:lnTo>
                  <a:lnTo>
                    <a:pt x="2819400" y="211035"/>
                  </a:lnTo>
                  <a:lnTo>
                    <a:pt x="2813812" y="168605"/>
                  </a:lnTo>
                  <a:lnTo>
                    <a:pt x="2800057" y="128079"/>
                  </a:lnTo>
                  <a:lnTo>
                    <a:pt x="2778658" y="91020"/>
                  </a:lnTo>
                  <a:lnTo>
                    <a:pt x="2750439" y="58851"/>
                  </a:lnTo>
                  <a:lnTo>
                    <a:pt x="2716491" y="32804"/>
                  </a:lnTo>
                  <a:lnTo>
                    <a:pt x="2678112" y="13868"/>
                  </a:lnTo>
                  <a:lnTo>
                    <a:pt x="2636774" y="2806"/>
                  </a:lnTo>
                  <a:lnTo>
                    <a:pt x="2615488" y="355"/>
                  </a:lnTo>
                  <a:lnTo>
                    <a:pt x="2608364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7700" y="3038475"/>
              <a:ext cx="2819400" cy="1924050"/>
            </a:xfrm>
            <a:custGeom>
              <a:avLst/>
              <a:gdLst/>
              <a:ahLst/>
              <a:cxnLst/>
              <a:rect l="l" t="t" r="r" b="b"/>
              <a:pathLst>
                <a:path w="2819400" h="1924050">
                  <a:moveTo>
                    <a:pt x="0" y="1705864"/>
                  </a:moveTo>
                  <a:lnTo>
                    <a:pt x="0" y="218186"/>
                  </a:lnTo>
                  <a:lnTo>
                    <a:pt x="0" y="211035"/>
                  </a:lnTo>
                  <a:lnTo>
                    <a:pt x="351" y="203911"/>
                  </a:lnTo>
                  <a:lnTo>
                    <a:pt x="1051" y="196799"/>
                  </a:lnTo>
                  <a:lnTo>
                    <a:pt x="1751" y="189687"/>
                  </a:lnTo>
                  <a:lnTo>
                    <a:pt x="2797" y="182626"/>
                  </a:lnTo>
                  <a:lnTo>
                    <a:pt x="4192" y="175615"/>
                  </a:lnTo>
                  <a:lnTo>
                    <a:pt x="5585" y="168605"/>
                  </a:lnTo>
                  <a:lnTo>
                    <a:pt x="7322" y="161683"/>
                  </a:lnTo>
                  <a:lnTo>
                    <a:pt x="9395" y="154851"/>
                  </a:lnTo>
                  <a:lnTo>
                    <a:pt x="11469" y="148005"/>
                  </a:lnTo>
                  <a:lnTo>
                    <a:pt x="29131" y="109029"/>
                  </a:lnTo>
                  <a:lnTo>
                    <a:pt x="36770" y="96964"/>
                  </a:lnTo>
                  <a:lnTo>
                    <a:pt x="40739" y="91020"/>
                  </a:lnTo>
                  <a:lnTo>
                    <a:pt x="44991" y="85293"/>
                  </a:lnTo>
                  <a:lnTo>
                    <a:pt x="49524" y="79768"/>
                  </a:lnTo>
                  <a:lnTo>
                    <a:pt x="54058" y="74244"/>
                  </a:lnTo>
                  <a:lnTo>
                    <a:pt x="85293" y="44996"/>
                  </a:lnTo>
                  <a:lnTo>
                    <a:pt x="115332" y="25768"/>
                  </a:lnTo>
                  <a:lnTo>
                    <a:pt x="121631" y="22402"/>
                  </a:lnTo>
                  <a:lnTo>
                    <a:pt x="128085" y="19342"/>
                  </a:lnTo>
                  <a:lnTo>
                    <a:pt x="134689" y="16611"/>
                  </a:lnTo>
                  <a:lnTo>
                    <a:pt x="141287" y="13868"/>
                  </a:lnTo>
                  <a:lnTo>
                    <a:pt x="148009" y="11468"/>
                  </a:lnTo>
                  <a:lnTo>
                    <a:pt x="154846" y="9398"/>
                  </a:lnTo>
                  <a:lnTo>
                    <a:pt x="161687" y="7315"/>
                  </a:lnTo>
                  <a:lnTo>
                    <a:pt x="203909" y="355"/>
                  </a:lnTo>
                  <a:lnTo>
                    <a:pt x="211038" y="0"/>
                  </a:lnTo>
                  <a:lnTo>
                    <a:pt x="218182" y="0"/>
                  </a:lnTo>
                  <a:lnTo>
                    <a:pt x="2601214" y="0"/>
                  </a:lnTo>
                  <a:lnTo>
                    <a:pt x="2608364" y="0"/>
                  </a:lnTo>
                  <a:lnTo>
                    <a:pt x="2615488" y="355"/>
                  </a:lnTo>
                  <a:lnTo>
                    <a:pt x="2622600" y="1054"/>
                  </a:lnTo>
                  <a:lnTo>
                    <a:pt x="2629712" y="1752"/>
                  </a:lnTo>
                  <a:lnTo>
                    <a:pt x="2664548" y="9398"/>
                  </a:lnTo>
                  <a:lnTo>
                    <a:pt x="2671394" y="11468"/>
                  </a:lnTo>
                  <a:lnTo>
                    <a:pt x="2678112" y="13868"/>
                  </a:lnTo>
                  <a:lnTo>
                    <a:pt x="2684716" y="16611"/>
                  </a:lnTo>
                  <a:lnTo>
                    <a:pt x="2691307" y="19342"/>
                  </a:lnTo>
                  <a:lnTo>
                    <a:pt x="2697772" y="22402"/>
                  </a:lnTo>
                  <a:lnTo>
                    <a:pt x="2704071" y="25768"/>
                  </a:lnTo>
                  <a:lnTo>
                    <a:pt x="2710370" y="29133"/>
                  </a:lnTo>
                  <a:lnTo>
                    <a:pt x="2745155" y="54051"/>
                  </a:lnTo>
                  <a:lnTo>
                    <a:pt x="2755493" y="63906"/>
                  </a:lnTo>
                  <a:lnTo>
                    <a:pt x="2760548" y="68961"/>
                  </a:lnTo>
                  <a:lnTo>
                    <a:pt x="2765336" y="74244"/>
                  </a:lnTo>
                  <a:lnTo>
                    <a:pt x="2769870" y="79768"/>
                  </a:lnTo>
                  <a:lnTo>
                    <a:pt x="2774403" y="85293"/>
                  </a:lnTo>
                  <a:lnTo>
                    <a:pt x="2793631" y="115328"/>
                  </a:lnTo>
                  <a:lnTo>
                    <a:pt x="2797009" y="121640"/>
                  </a:lnTo>
                  <a:lnTo>
                    <a:pt x="2810002" y="154851"/>
                  </a:lnTo>
                  <a:lnTo>
                    <a:pt x="2812072" y="161683"/>
                  </a:lnTo>
                  <a:lnTo>
                    <a:pt x="2813812" y="168605"/>
                  </a:lnTo>
                  <a:lnTo>
                    <a:pt x="2815209" y="175615"/>
                  </a:lnTo>
                  <a:lnTo>
                    <a:pt x="2816606" y="182626"/>
                  </a:lnTo>
                  <a:lnTo>
                    <a:pt x="2817647" y="189687"/>
                  </a:lnTo>
                  <a:lnTo>
                    <a:pt x="2818345" y="196799"/>
                  </a:lnTo>
                  <a:lnTo>
                    <a:pt x="2819044" y="203911"/>
                  </a:lnTo>
                  <a:lnTo>
                    <a:pt x="2819400" y="211035"/>
                  </a:lnTo>
                  <a:lnTo>
                    <a:pt x="2819400" y="218186"/>
                  </a:lnTo>
                  <a:lnTo>
                    <a:pt x="2819400" y="1705864"/>
                  </a:lnTo>
                  <a:lnTo>
                    <a:pt x="2819400" y="1713014"/>
                  </a:lnTo>
                  <a:lnTo>
                    <a:pt x="2819044" y="1720138"/>
                  </a:lnTo>
                  <a:lnTo>
                    <a:pt x="2818345" y="1727250"/>
                  </a:lnTo>
                  <a:lnTo>
                    <a:pt x="2817647" y="1734362"/>
                  </a:lnTo>
                  <a:lnTo>
                    <a:pt x="2816606" y="1741424"/>
                  </a:lnTo>
                  <a:lnTo>
                    <a:pt x="2815209" y="1748434"/>
                  </a:lnTo>
                  <a:lnTo>
                    <a:pt x="2813812" y="1755444"/>
                  </a:lnTo>
                  <a:lnTo>
                    <a:pt x="2812072" y="1762366"/>
                  </a:lnTo>
                  <a:lnTo>
                    <a:pt x="2810002" y="1769198"/>
                  </a:lnTo>
                  <a:lnTo>
                    <a:pt x="2807931" y="1776044"/>
                  </a:lnTo>
                  <a:lnTo>
                    <a:pt x="2793631" y="1808721"/>
                  </a:lnTo>
                  <a:lnTo>
                    <a:pt x="2790266" y="1815020"/>
                  </a:lnTo>
                  <a:lnTo>
                    <a:pt x="2769870" y="1844281"/>
                  </a:lnTo>
                  <a:lnTo>
                    <a:pt x="2765336" y="1849805"/>
                  </a:lnTo>
                  <a:lnTo>
                    <a:pt x="2760548" y="1855089"/>
                  </a:lnTo>
                  <a:lnTo>
                    <a:pt x="2755493" y="1860143"/>
                  </a:lnTo>
                  <a:lnTo>
                    <a:pt x="2750439" y="1865198"/>
                  </a:lnTo>
                  <a:lnTo>
                    <a:pt x="2745155" y="1869998"/>
                  </a:lnTo>
                  <a:lnTo>
                    <a:pt x="2739631" y="1874520"/>
                  </a:lnTo>
                  <a:lnTo>
                    <a:pt x="2734106" y="1879053"/>
                  </a:lnTo>
                  <a:lnTo>
                    <a:pt x="2704071" y="1898281"/>
                  </a:lnTo>
                  <a:lnTo>
                    <a:pt x="2697772" y="1901659"/>
                  </a:lnTo>
                  <a:lnTo>
                    <a:pt x="2691307" y="1904707"/>
                  </a:lnTo>
                  <a:lnTo>
                    <a:pt x="2684716" y="1907438"/>
                  </a:lnTo>
                  <a:lnTo>
                    <a:pt x="2678112" y="1910181"/>
                  </a:lnTo>
                  <a:lnTo>
                    <a:pt x="2671394" y="1912581"/>
                  </a:lnTo>
                  <a:lnTo>
                    <a:pt x="2664548" y="1914652"/>
                  </a:lnTo>
                  <a:lnTo>
                    <a:pt x="2657716" y="1916734"/>
                  </a:lnTo>
                  <a:lnTo>
                    <a:pt x="2650794" y="1918462"/>
                  </a:lnTo>
                  <a:lnTo>
                    <a:pt x="2643784" y="1919859"/>
                  </a:lnTo>
                  <a:lnTo>
                    <a:pt x="2636774" y="1921256"/>
                  </a:lnTo>
                  <a:lnTo>
                    <a:pt x="2629712" y="1922297"/>
                  </a:lnTo>
                  <a:lnTo>
                    <a:pt x="2622600" y="1922995"/>
                  </a:lnTo>
                  <a:lnTo>
                    <a:pt x="2615488" y="1923694"/>
                  </a:lnTo>
                  <a:lnTo>
                    <a:pt x="2608364" y="1924050"/>
                  </a:lnTo>
                  <a:lnTo>
                    <a:pt x="2601214" y="1924050"/>
                  </a:lnTo>
                  <a:lnTo>
                    <a:pt x="218182" y="1924050"/>
                  </a:lnTo>
                  <a:lnTo>
                    <a:pt x="211038" y="1924050"/>
                  </a:lnTo>
                  <a:lnTo>
                    <a:pt x="203909" y="1923694"/>
                  </a:lnTo>
                  <a:lnTo>
                    <a:pt x="161687" y="1916734"/>
                  </a:lnTo>
                  <a:lnTo>
                    <a:pt x="154846" y="1914652"/>
                  </a:lnTo>
                  <a:lnTo>
                    <a:pt x="148009" y="1912581"/>
                  </a:lnTo>
                  <a:lnTo>
                    <a:pt x="141287" y="1910181"/>
                  </a:lnTo>
                  <a:lnTo>
                    <a:pt x="134689" y="1907438"/>
                  </a:lnTo>
                  <a:lnTo>
                    <a:pt x="128085" y="1904707"/>
                  </a:lnTo>
                  <a:lnTo>
                    <a:pt x="121631" y="1901659"/>
                  </a:lnTo>
                  <a:lnTo>
                    <a:pt x="115332" y="1898281"/>
                  </a:lnTo>
                  <a:lnTo>
                    <a:pt x="109032" y="1894916"/>
                  </a:lnTo>
                  <a:lnTo>
                    <a:pt x="74245" y="1869986"/>
                  </a:lnTo>
                  <a:lnTo>
                    <a:pt x="44991" y="1838756"/>
                  </a:lnTo>
                  <a:lnTo>
                    <a:pt x="36770" y="1827085"/>
                  </a:lnTo>
                  <a:lnTo>
                    <a:pt x="32801" y="1821141"/>
                  </a:lnTo>
                  <a:lnTo>
                    <a:pt x="13876" y="1782762"/>
                  </a:lnTo>
                  <a:lnTo>
                    <a:pt x="9395" y="1769198"/>
                  </a:lnTo>
                  <a:lnTo>
                    <a:pt x="7322" y="1762366"/>
                  </a:lnTo>
                  <a:lnTo>
                    <a:pt x="5585" y="1755444"/>
                  </a:lnTo>
                  <a:lnTo>
                    <a:pt x="4192" y="1748434"/>
                  </a:lnTo>
                  <a:lnTo>
                    <a:pt x="2797" y="1741424"/>
                  </a:lnTo>
                  <a:lnTo>
                    <a:pt x="1751" y="1734362"/>
                  </a:lnTo>
                  <a:lnTo>
                    <a:pt x="1051" y="1727250"/>
                  </a:lnTo>
                  <a:lnTo>
                    <a:pt x="351" y="1720138"/>
                  </a:lnTo>
                  <a:lnTo>
                    <a:pt x="0" y="1713014"/>
                  </a:lnTo>
                  <a:lnTo>
                    <a:pt x="0" y="1705864"/>
                  </a:lnTo>
                  <a:close/>
                </a:path>
              </a:pathLst>
            </a:custGeom>
            <a:ln w="19050">
              <a:solidFill>
                <a:srgbClr val="2D4D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26095" y="3201987"/>
            <a:ext cx="2451735" cy="15335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b="1" dirty="0">
                <a:latin typeface="Trebuchet MS"/>
                <a:cs typeface="Trebuchet MS"/>
              </a:rPr>
              <a:t>Decadent</a:t>
            </a:r>
            <a:r>
              <a:rPr sz="1650" b="1" spc="-25" dirty="0">
                <a:latin typeface="Trebuchet MS"/>
                <a:cs typeface="Trebuchet MS"/>
              </a:rPr>
              <a:t> </a:t>
            </a:r>
            <a:r>
              <a:rPr sz="1650" b="1" spc="-20" dirty="0">
                <a:latin typeface="Trebuchet MS"/>
                <a:cs typeface="Trebuchet MS"/>
              </a:rPr>
              <a:t>Cakes</a:t>
            </a:r>
            <a:endParaRPr sz="1650">
              <a:latin typeface="Trebuchet MS"/>
              <a:cs typeface="Trebuchet MS"/>
            </a:endParaRPr>
          </a:p>
          <a:p>
            <a:pPr marL="12700" marR="5080">
              <a:lnSpc>
                <a:spcPct val="135400"/>
              </a:lnSpc>
              <a:spcBef>
                <a:spcPts val="750"/>
              </a:spcBef>
            </a:pPr>
            <a:r>
              <a:rPr sz="1400" spc="-110" dirty="0">
                <a:latin typeface="Verdana"/>
                <a:cs typeface="Verdana"/>
              </a:rPr>
              <a:t>Indulge</a:t>
            </a:r>
            <a:r>
              <a:rPr sz="1400" spc="-90" dirty="0">
                <a:latin typeface="Verdana"/>
                <a:cs typeface="Verdana"/>
              </a:rPr>
              <a:t> </a:t>
            </a:r>
            <a:r>
              <a:rPr sz="1400" spc="-60" dirty="0">
                <a:latin typeface="Verdana"/>
                <a:cs typeface="Verdana"/>
              </a:rPr>
              <a:t>in</a:t>
            </a:r>
            <a:r>
              <a:rPr sz="1400" spc="-90" dirty="0">
                <a:latin typeface="Verdana"/>
                <a:cs typeface="Verdana"/>
              </a:rPr>
              <a:t> </a:t>
            </a:r>
            <a:r>
              <a:rPr sz="1400" spc="-110" dirty="0">
                <a:latin typeface="Verdana"/>
                <a:cs typeface="Verdana"/>
              </a:rPr>
              <a:t>our</a:t>
            </a:r>
            <a:r>
              <a:rPr sz="1400" spc="-90" dirty="0">
                <a:latin typeface="Verdana"/>
                <a:cs typeface="Verdana"/>
              </a:rPr>
              <a:t> </a:t>
            </a:r>
            <a:r>
              <a:rPr sz="1400" spc="-50" dirty="0">
                <a:latin typeface="Verdana"/>
                <a:cs typeface="Verdana"/>
              </a:rPr>
              <a:t>mouthwatering </a:t>
            </a:r>
            <a:r>
              <a:rPr sz="1400" spc="-145" dirty="0">
                <a:latin typeface="Verdana"/>
                <a:cs typeface="Verdana"/>
              </a:rPr>
              <a:t>cakes,</a:t>
            </a:r>
            <a:r>
              <a:rPr sz="1400" spc="-195" dirty="0">
                <a:latin typeface="Verdana"/>
                <a:cs typeface="Verdana"/>
              </a:rPr>
              <a:t> </a:t>
            </a:r>
            <a:r>
              <a:rPr sz="1400" spc="-120" dirty="0">
                <a:latin typeface="Verdana"/>
                <a:cs typeface="Verdana"/>
              </a:rPr>
              <a:t>from</a:t>
            </a:r>
            <a:r>
              <a:rPr sz="1400" spc="-70" dirty="0">
                <a:latin typeface="Verdana"/>
                <a:cs typeface="Verdana"/>
              </a:rPr>
              <a:t> </a:t>
            </a:r>
            <a:r>
              <a:rPr sz="1400" spc="-85" dirty="0">
                <a:latin typeface="Verdana"/>
                <a:cs typeface="Verdana"/>
              </a:rPr>
              <a:t>classic</a:t>
            </a:r>
            <a:r>
              <a:rPr sz="1400" spc="-100" dirty="0">
                <a:latin typeface="Verdana"/>
                <a:cs typeface="Verdana"/>
              </a:rPr>
              <a:t> </a:t>
            </a:r>
            <a:r>
              <a:rPr sz="1400" spc="-95" dirty="0">
                <a:latin typeface="Verdana"/>
                <a:cs typeface="Verdana"/>
              </a:rPr>
              <a:t>chocolate</a:t>
            </a:r>
            <a:r>
              <a:rPr sz="1400" spc="-65" dirty="0">
                <a:latin typeface="Verdana"/>
                <a:cs typeface="Verdana"/>
              </a:rPr>
              <a:t> </a:t>
            </a:r>
            <a:r>
              <a:rPr sz="1400" spc="-25" dirty="0">
                <a:latin typeface="Verdana"/>
                <a:cs typeface="Verdana"/>
              </a:rPr>
              <a:t>to </a:t>
            </a:r>
            <a:r>
              <a:rPr sz="1400" spc="-100" dirty="0">
                <a:latin typeface="Verdana"/>
                <a:cs typeface="Verdana"/>
              </a:rPr>
              <a:t>elegant</a:t>
            </a:r>
            <a:r>
              <a:rPr sz="1400" spc="-65" dirty="0">
                <a:latin typeface="Verdana"/>
                <a:cs typeface="Verdana"/>
              </a:rPr>
              <a:t> </a:t>
            </a:r>
            <a:r>
              <a:rPr sz="1400" spc="-95" dirty="0">
                <a:latin typeface="Verdana"/>
                <a:cs typeface="Verdana"/>
              </a:rPr>
              <a:t>tiered</a:t>
            </a:r>
            <a:r>
              <a:rPr sz="1400" spc="-65" dirty="0">
                <a:latin typeface="Verdana"/>
                <a:cs typeface="Verdana"/>
              </a:rPr>
              <a:t> </a:t>
            </a:r>
            <a:r>
              <a:rPr sz="1400" spc="-105" dirty="0">
                <a:latin typeface="Verdana"/>
                <a:cs typeface="Verdana"/>
              </a:rPr>
              <a:t>creations</a:t>
            </a:r>
            <a:r>
              <a:rPr sz="1400" spc="-65" dirty="0">
                <a:latin typeface="Verdana"/>
                <a:cs typeface="Verdana"/>
              </a:rPr>
              <a:t> </a:t>
            </a:r>
            <a:r>
              <a:rPr sz="1400" spc="-25" dirty="0">
                <a:latin typeface="Verdana"/>
                <a:cs typeface="Verdana"/>
              </a:rPr>
              <a:t>for </a:t>
            </a:r>
            <a:r>
              <a:rPr sz="1400" spc="-90" dirty="0">
                <a:latin typeface="Verdana"/>
                <a:cs typeface="Verdana"/>
              </a:rPr>
              <a:t>special</a:t>
            </a:r>
            <a:r>
              <a:rPr sz="1400" spc="-6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occasions.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667125" y="3028950"/>
            <a:ext cx="2838450" cy="1943100"/>
            <a:chOff x="3667125" y="3028950"/>
            <a:chExt cx="2838450" cy="1943100"/>
          </a:xfrm>
        </p:grpSpPr>
        <p:sp>
          <p:nvSpPr>
            <p:cNvPr id="14" name="object 14"/>
            <p:cNvSpPr/>
            <p:nvPr/>
          </p:nvSpPr>
          <p:spPr>
            <a:xfrm>
              <a:off x="3676650" y="3038475"/>
              <a:ext cx="2819400" cy="1924050"/>
            </a:xfrm>
            <a:custGeom>
              <a:avLst/>
              <a:gdLst/>
              <a:ahLst/>
              <a:cxnLst/>
              <a:rect l="l" t="t" r="r" b="b"/>
              <a:pathLst>
                <a:path w="2819400" h="1924050">
                  <a:moveTo>
                    <a:pt x="2608364" y="0"/>
                  </a:moveTo>
                  <a:lnTo>
                    <a:pt x="211035" y="0"/>
                  </a:lnTo>
                  <a:lnTo>
                    <a:pt x="203911" y="355"/>
                  </a:lnTo>
                  <a:lnTo>
                    <a:pt x="161683" y="7315"/>
                  </a:lnTo>
                  <a:lnTo>
                    <a:pt x="121627" y="22402"/>
                  </a:lnTo>
                  <a:lnTo>
                    <a:pt x="85293" y="44996"/>
                  </a:lnTo>
                  <a:lnTo>
                    <a:pt x="54063" y="74244"/>
                  </a:lnTo>
                  <a:lnTo>
                    <a:pt x="29133" y="109029"/>
                  </a:lnTo>
                  <a:lnTo>
                    <a:pt x="11468" y="148005"/>
                  </a:lnTo>
                  <a:lnTo>
                    <a:pt x="1752" y="189687"/>
                  </a:lnTo>
                  <a:lnTo>
                    <a:pt x="0" y="211035"/>
                  </a:lnTo>
                  <a:lnTo>
                    <a:pt x="0" y="1705864"/>
                  </a:lnTo>
                  <a:lnTo>
                    <a:pt x="0" y="1713014"/>
                  </a:lnTo>
                  <a:lnTo>
                    <a:pt x="5588" y="1755444"/>
                  </a:lnTo>
                  <a:lnTo>
                    <a:pt x="19342" y="1795957"/>
                  </a:lnTo>
                  <a:lnTo>
                    <a:pt x="40741" y="1833029"/>
                  </a:lnTo>
                  <a:lnTo>
                    <a:pt x="68961" y="1865198"/>
                  </a:lnTo>
                  <a:lnTo>
                    <a:pt x="102908" y="1891245"/>
                  </a:lnTo>
                  <a:lnTo>
                    <a:pt x="141287" y="1910181"/>
                  </a:lnTo>
                  <a:lnTo>
                    <a:pt x="182626" y="1921256"/>
                  </a:lnTo>
                  <a:lnTo>
                    <a:pt x="211035" y="1924050"/>
                  </a:lnTo>
                  <a:lnTo>
                    <a:pt x="2608364" y="1924050"/>
                  </a:lnTo>
                  <a:lnTo>
                    <a:pt x="2650794" y="1918462"/>
                  </a:lnTo>
                  <a:lnTo>
                    <a:pt x="2691307" y="1904707"/>
                  </a:lnTo>
                  <a:lnTo>
                    <a:pt x="2728379" y="1883308"/>
                  </a:lnTo>
                  <a:lnTo>
                    <a:pt x="2760548" y="1855089"/>
                  </a:lnTo>
                  <a:lnTo>
                    <a:pt x="2786595" y="1821141"/>
                  </a:lnTo>
                  <a:lnTo>
                    <a:pt x="2805518" y="1782762"/>
                  </a:lnTo>
                  <a:lnTo>
                    <a:pt x="2816606" y="1741424"/>
                  </a:lnTo>
                  <a:lnTo>
                    <a:pt x="2819400" y="1713014"/>
                  </a:lnTo>
                  <a:lnTo>
                    <a:pt x="2819400" y="211035"/>
                  </a:lnTo>
                  <a:lnTo>
                    <a:pt x="2813812" y="168605"/>
                  </a:lnTo>
                  <a:lnTo>
                    <a:pt x="2800057" y="128079"/>
                  </a:lnTo>
                  <a:lnTo>
                    <a:pt x="2778658" y="91020"/>
                  </a:lnTo>
                  <a:lnTo>
                    <a:pt x="2750439" y="58851"/>
                  </a:lnTo>
                  <a:lnTo>
                    <a:pt x="2716491" y="32804"/>
                  </a:lnTo>
                  <a:lnTo>
                    <a:pt x="2678112" y="13868"/>
                  </a:lnTo>
                  <a:lnTo>
                    <a:pt x="2636774" y="2806"/>
                  </a:lnTo>
                  <a:lnTo>
                    <a:pt x="2615488" y="355"/>
                  </a:lnTo>
                  <a:lnTo>
                    <a:pt x="2608364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676650" y="3038475"/>
              <a:ext cx="2819400" cy="1924050"/>
            </a:xfrm>
            <a:custGeom>
              <a:avLst/>
              <a:gdLst/>
              <a:ahLst/>
              <a:cxnLst/>
              <a:rect l="l" t="t" r="r" b="b"/>
              <a:pathLst>
                <a:path w="2819400" h="1924050">
                  <a:moveTo>
                    <a:pt x="0" y="1705864"/>
                  </a:moveTo>
                  <a:lnTo>
                    <a:pt x="0" y="218186"/>
                  </a:lnTo>
                  <a:lnTo>
                    <a:pt x="0" y="211035"/>
                  </a:lnTo>
                  <a:lnTo>
                    <a:pt x="355" y="203911"/>
                  </a:lnTo>
                  <a:lnTo>
                    <a:pt x="1054" y="196799"/>
                  </a:lnTo>
                  <a:lnTo>
                    <a:pt x="1752" y="189687"/>
                  </a:lnTo>
                  <a:lnTo>
                    <a:pt x="2794" y="182626"/>
                  </a:lnTo>
                  <a:lnTo>
                    <a:pt x="4191" y="175615"/>
                  </a:lnTo>
                  <a:lnTo>
                    <a:pt x="5588" y="168605"/>
                  </a:lnTo>
                  <a:lnTo>
                    <a:pt x="7327" y="161683"/>
                  </a:lnTo>
                  <a:lnTo>
                    <a:pt x="9398" y="154851"/>
                  </a:lnTo>
                  <a:lnTo>
                    <a:pt x="11468" y="148005"/>
                  </a:lnTo>
                  <a:lnTo>
                    <a:pt x="25768" y="115328"/>
                  </a:lnTo>
                  <a:lnTo>
                    <a:pt x="29133" y="109029"/>
                  </a:lnTo>
                  <a:lnTo>
                    <a:pt x="49530" y="79768"/>
                  </a:lnTo>
                  <a:lnTo>
                    <a:pt x="54063" y="74244"/>
                  </a:lnTo>
                  <a:lnTo>
                    <a:pt x="58851" y="68961"/>
                  </a:lnTo>
                  <a:lnTo>
                    <a:pt x="63906" y="63906"/>
                  </a:lnTo>
                  <a:lnTo>
                    <a:pt x="68961" y="58851"/>
                  </a:lnTo>
                  <a:lnTo>
                    <a:pt x="102908" y="32804"/>
                  </a:lnTo>
                  <a:lnTo>
                    <a:pt x="115328" y="25768"/>
                  </a:lnTo>
                  <a:lnTo>
                    <a:pt x="121627" y="22402"/>
                  </a:lnTo>
                  <a:lnTo>
                    <a:pt x="128092" y="19342"/>
                  </a:lnTo>
                  <a:lnTo>
                    <a:pt x="134683" y="16611"/>
                  </a:lnTo>
                  <a:lnTo>
                    <a:pt x="141287" y="13868"/>
                  </a:lnTo>
                  <a:lnTo>
                    <a:pt x="148005" y="11468"/>
                  </a:lnTo>
                  <a:lnTo>
                    <a:pt x="154851" y="9398"/>
                  </a:lnTo>
                  <a:lnTo>
                    <a:pt x="161683" y="7315"/>
                  </a:lnTo>
                  <a:lnTo>
                    <a:pt x="196799" y="1054"/>
                  </a:lnTo>
                  <a:lnTo>
                    <a:pt x="203911" y="355"/>
                  </a:lnTo>
                  <a:lnTo>
                    <a:pt x="211035" y="0"/>
                  </a:lnTo>
                  <a:lnTo>
                    <a:pt x="218186" y="0"/>
                  </a:lnTo>
                  <a:lnTo>
                    <a:pt x="2601214" y="0"/>
                  </a:lnTo>
                  <a:lnTo>
                    <a:pt x="2608364" y="0"/>
                  </a:lnTo>
                  <a:lnTo>
                    <a:pt x="2615488" y="355"/>
                  </a:lnTo>
                  <a:lnTo>
                    <a:pt x="2622600" y="1054"/>
                  </a:lnTo>
                  <a:lnTo>
                    <a:pt x="2629712" y="1752"/>
                  </a:lnTo>
                  <a:lnTo>
                    <a:pt x="2664548" y="9398"/>
                  </a:lnTo>
                  <a:lnTo>
                    <a:pt x="2671394" y="11468"/>
                  </a:lnTo>
                  <a:lnTo>
                    <a:pt x="2678112" y="13868"/>
                  </a:lnTo>
                  <a:lnTo>
                    <a:pt x="2684716" y="16611"/>
                  </a:lnTo>
                  <a:lnTo>
                    <a:pt x="2691307" y="19342"/>
                  </a:lnTo>
                  <a:lnTo>
                    <a:pt x="2697772" y="22402"/>
                  </a:lnTo>
                  <a:lnTo>
                    <a:pt x="2704071" y="25768"/>
                  </a:lnTo>
                  <a:lnTo>
                    <a:pt x="2710370" y="29133"/>
                  </a:lnTo>
                  <a:lnTo>
                    <a:pt x="2745155" y="54051"/>
                  </a:lnTo>
                  <a:lnTo>
                    <a:pt x="2769870" y="79768"/>
                  </a:lnTo>
                  <a:lnTo>
                    <a:pt x="2774403" y="85293"/>
                  </a:lnTo>
                  <a:lnTo>
                    <a:pt x="2793631" y="115328"/>
                  </a:lnTo>
                  <a:lnTo>
                    <a:pt x="2797009" y="121640"/>
                  </a:lnTo>
                  <a:lnTo>
                    <a:pt x="2810002" y="154851"/>
                  </a:lnTo>
                  <a:lnTo>
                    <a:pt x="2812072" y="161683"/>
                  </a:lnTo>
                  <a:lnTo>
                    <a:pt x="2813812" y="168605"/>
                  </a:lnTo>
                  <a:lnTo>
                    <a:pt x="2815209" y="175615"/>
                  </a:lnTo>
                  <a:lnTo>
                    <a:pt x="2816606" y="182626"/>
                  </a:lnTo>
                  <a:lnTo>
                    <a:pt x="2817647" y="189687"/>
                  </a:lnTo>
                  <a:lnTo>
                    <a:pt x="2818345" y="196799"/>
                  </a:lnTo>
                  <a:lnTo>
                    <a:pt x="2819044" y="203911"/>
                  </a:lnTo>
                  <a:lnTo>
                    <a:pt x="2819400" y="211035"/>
                  </a:lnTo>
                  <a:lnTo>
                    <a:pt x="2819400" y="218186"/>
                  </a:lnTo>
                  <a:lnTo>
                    <a:pt x="2819400" y="1705864"/>
                  </a:lnTo>
                  <a:lnTo>
                    <a:pt x="2819400" y="1713014"/>
                  </a:lnTo>
                  <a:lnTo>
                    <a:pt x="2819044" y="1720138"/>
                  </a:lnTo>
                  <a:lnTo>
                    <a:pt x="2818345" y="1727250"/>
                  </a:lnTo>
                  <a:lnTo>
                    <a:pt x="2817647" y="1734362"/>
                  </a:lnTo>
                  <a:lnTo>
                    <a:pt x="2816606" y="1741424"/>
                  </a:lnTo>
                  <a:lnTo>
                    <a:pt x="2815209" y="1748434"/>
                  </a:lnTo>
                  <a:lnTo>
                    <a:pt x="2813812" y="1755444"/>
                  </a:lnTo>
                  <a:lnTo>
                    <a:pt x="2812072" y="1762366"/>
                  </a:lnTo>
                  <a:lnTo>
                    <a:pt x="2810002" y="1769198"/>
                  </a:lnTo>
                  <a:lnTo>
                    <a:pt x="2807931" y="1776044"/>
                  </a:lnTo>
                  <a:lnTo>
                    <a:pt x="2793631" y="1808721"/>
                  </a:lnTo>
                  <a:lnTo>
                    <a:pt x="2790266" y="1815020"/>
                  </a:lnTo>
                  <a:lnTo>
                    <a:pt x="2769870" y="1844281"/>
                  </a:lnTo>
                  <a:lnTo>
                    <a:pt x="2765336" y="1849805"/>
                  </a:lnTo>
                  <a:lnTo>
                    <a:pt x="2739631" y="1874520"/>
                  </a:lnTo>
                  <a:lnTo>
                    <a:pt x="2734106" y="1879053"/>
                  </a:lnTo>
                  <a:lnTo>
                    <a:pt x="2704071" y="1898281"/>
                  </a:lnTo>
                  <a:lnTo>
                    <a:pt x="2697772" y="1901659"/>
                  </a:lnTo>
                  <a:lnTo>
                    <a:pt x="2691307" y="1904707"/>
                  </a:lnTo>
                  <a:lnTo>
                    <a:pt x="2684716" y="1907438"/>
                  </a:lnTo>
                  <a:lnTo>
                    <a:pt x="2678112" y="1910181"/>
                  </a:lnTo>
                  <a:lnTo>
                    <a:pt x="2671394" y="1912581"/>
                  </a:lnTo>
                  <a:lnTo>
                    <a:pt x="2664548" y="1914652"/>
                  </a:lnTo>
                  <a:lnTo>
                    <a:pt x="2657716" y="1916734"/>
                  </a:lnTo>
                  <a:lnTo>
                    <a:pt x="2650794" y="1918462"/>
                  </a:lnTo>
                  <a:lnTo>
                    <a:pt x="2643784" y="1919859"/>
                  </a:lnTo>
                  <a:lnTo>
                    <a:pt x="2636774" y="1921256"/>
                  </a:lnTo>
                  <a:lnTo>
                    <a:pt x="2629712" y="1922297"/>
                  </a:lnTo>
                  <a:lnTo>
                    <a:pt x="2622600" y="1922995"/>
                  </a:lnTo>
                  <a:lnTo>
                    <a:pt x="2615488" y="1923694"/>
                  </a:lnTo>
                  <a:lnTo>
                    <a:pt x="2608364" y="1924050"/>
                  </a:lnTo>
                  <a:lnTo>
                    <a:pt x="2601214" y="1924050"/>
                  </a:lnTo>
                  <a:lnTo>
                    <a:pt x="218186" y="1924050"/>
                  </a:lnTo>
                  <a:lnTo>
                    <a:pt x="211035" y="1924050"/>
                  </a:lnTo>
                  <a:lnTo>
                    <a:pt x="203911" y="1923694"/>
                  </a:lnTo>
                  <a:lnTo>
                    <a:pt x="196799" y="1922995"/>
                  </a:lnTo>
                  <a:lnTo>
                    <a:pt x="189687" y="1922297"/>
                  </a:lnTo>
                  <a:lnTo>
                    <a:pt x="182626" y="1921256"/>
                  </a:lnTo>
                  <a:lnTo>
                    <a:pt x="175615" y="1919859"/>
                  </a:lnTo>
                  <a:lnTo>
                    <a:pt x="168605" y="1918462"/>
                  </a:lnTo>
                  <a:lnTo>
                    <a:pt x="161683" y="1916734"/>
                  </a:lnTo>
                  <a:lnTo>
                    <a:pt x="154851" y="1914652"/>
                  </a:lnTo>
                  <a:lnTo>
                    <a:pt x="148005" y="1912581"/>
                  </a:lnTo>
                  <a:lnTo>
                    <a:pt x="141287" y="1910181"/>
                  </a:lnTo>
                  <a:lnTo>
                    <a:pt x="134683" y="1907438"/>
                  </a:lnTo>
                  <a:lnTo>
                    <a:pt x="128092" y="1904707"/>
                  </a:lnTo>
                  <a:lnTo>
                    <a:pt x="121627" y="1901659"/>
                  </a:lnTo>
                  <a:lnTo>
                    <a:pt x="115328" y="1898281"/>
                  </a:lnTo>
                  <a:lnTo>
                    <a:pt x="109029" y="1894916"/>
                  </a:lnTo>
                  <a:lnTo>
                    <a:pt x="74244" y="1869986"/>
                  </a:lnTo>
                  <a:lnTo>
                    <a:pt x="63906" y="1860143"/>
                  </a:lnTo>
                  <a:lnTo>
                    <a:pt x="58851" y="1855089"/>
                  </a:lnTo>
                  <a:lnTo>
                    <a:pt x="54063" y="1849805"/>
                  </a:lnTo>
                  <a:lnTo>
                    <a:pt x="49530" y="1844281"/>
                  </a:lnTo>
                  <a:lnTo>
                    <a:pt x="44996" y="1838756"/>
                  </a:lnTo>
                  <a:lnTo>
                    <a:pt x="25768" y="1808721"/>
                  </a:lnTo>
                  <a:lnTo>
                    <a:pt x="22390" y="1802409"/>
                  </a:lnTo>
                  <a:lnTo>
                    <a:pt x="19342" y="1795957"/>
                  </a:lnTo>
                  <a:lnTo>
                    <a:pt x="16611" y="1789366"/>
                  </a:lnTo>
                  <a:lnTo>
                    <a:pt x="13868" y="1782762"/>
                  </a:lnTo>
                  <a:lnTo>
                    <a:pt x="11468" y="1776044"/>
                  </a:lnTo>
                  <a:lnTo>
                    <a:pt x="9398" y="1769198"/>
                  </a:lnTo>
                  <a:lnTo>
                    <a:pt x="7327" y="1762366"/>
                  </a:lnTo>
                  <a:lnTo>
                    <a:pt x="5588" y="1755444"/>
                  </a:lnTo>
                  <a:lnTo>
                    <a:pt x="4191" y="1748434"/>
                  </a:lnTo>
                  <a:lnTo>
                    <a:pt x="2794" y="1741424"/>
                  </a:lnTo>
                  <a:lnTo>
                    <a:pt x="1752" y="1734362"/>
                  </a:lnTo>
                  <a:lnTo>
                    <a:pt x="1054" y="1727250"/>
                  </a:lnTo>
                  <a:lnTo>
                    <a:pt x="355" y="1720138"/>
                  </a:lnTo>
                  <a:lnTo>
                    <a:pt x="0" y="1713014"/>
                  </a:lnTo>
                  <a:lnTo>
                    <a:pt x="0" y="1705864"/>
                  </a:lnTo>
                  <a:close/>
                </a:path>
              </a:pathLst>
            </a:custGeom>
            <a:ln w="19050">
              <a:solidFill>
                <a:srgbClr val="008B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851478" y="3201987"/>
            <a:ext cx="2440305" cy="15335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b="1" spc="-10" dirty="0">
                <a:latin typeface="Trebuchet MS"/>
                <a:cs typeface="Trebuchet MS"/>
              </a:rPr>
              <a:t>Fluffy</a:t>
            </a:r>
            <a:r>
              <a:rPr sz="1650" b="1" spc="-90" dirty="0">
                <a:latin typeface="Trebuchet MS"/>
                <a:cs typeface="Trebuchet MS"/>
              </a:rPr>
              <a:t> </a:t>
            </a:r>
            <a:r>
              <a:rPr sz="1650" b="1" spc="-10" dirty="0">
                <a:latin typeface="Trebuchet MS"/>
                <a:cs typeface="Trebuchet MS"/>
              </a:rPr>
              <a:t>Doughnuts</a:t>
            </a:r>
            <a:endParaRPr sz="1650">
              <a:latin typeface="Trebuchet MS"/>
              <a:cs typeface="Trebuchet MS"/>
            </a:endParaRPr>
          </a:p>
          <a:p>
            <a:pPr marL="12700" marR="5080">
              <a:lnSpc>
                <a:spcPct val="135400"/>
              </a:lnSpc>
              <a:spcBef>
                <a:spcPts val="750"/>
              </a:spcBef>
            </a:pPr>
            <a:r>
              <a:rPr sz="1400" spc="-120" dirty="0">
                <a:latin typeface="Verdana"/>
                <a:cs typeface="Verdana"/>
              </a:rPr>
              <a:t>Start</a:t>
            </a:r>
            <a:r>
              <a:rPr sz="1400" spc="-110" dirty="0">
                <a:latin typeface="Verdana"/>
                <a:cs typeface="Verdana"/>
              </a:rPr>
              <a:t> </a:t>
            </a:r>
            <a:r>
              <a:rPr sz="1400" spc="-130" dirty="0">
                <a:latin typeface="Verdana"/>
                <a:cs typeface="Verdana"/>
              </a:rPr>
              <a:t>your</a:t>
            </a:r>
            <a:r>
              <a:rPr sz="1400" spc="-90" dirty="0">
                <a:latin typeface="Verdana"/>
                <a:cs typeface="Verdana"/>
              </a:rPr>
              <a:t> </a:t>
            </a:r>
            <a:r>
              <a:rPr sz="1400" spc="-145" dirty="0">
                <a:latin typeface="Verdana"/>
                <a:cs typeface="Verdana"/>
              </a:rPr>
              <a:t>day </a:t>
            </a:r>
            <a:r>
              <a:rPr sz="1400" spc="-80" dirty="0">
                <a:latin typeface="Verdana"/>
                <a:cs typeface="Verdana"/>
              </a:rPr>
              <a:t>with</a:t>
            </a:r>
            <a:r>
              <a:rPr sz="1400" spc="-90" dirty="0">
                <a:latin typeface="Verdana"/>
                <a:cs typeface="Verdana"/>
              </a:rPr>
              <a:t> </a:t>
            </a:r>
            <a:r>
              <a:rPr sz="1400" spc="-110" dirty="0">
                <a:latin typeface="Verdana"/>
                <a:cs typeface="Verdana"/>
              </a:rPr>
              <a:t>our</a:t>
            </a:r>
            <a:r>
              <a:rPr sz="1400" spc="-8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fresh, </a:t>
            </a:r>
            <a:r>
              <a:rPr sz="1400" spc="-150" dirty="0">
                <a:latin typeface="Verdana"/>
                <a:cs typeface="Verdana"/>
              </a:rPr>
              <a:t>warm</a:t>
            </a:r>
            <a:r>
              <a:rPr sz="1400" spc="-80" dirty="0">
                <a:latin typeface="Verdana"/>
                <a:cs typeface="Verdana"/>
              </a:rPr>
              <a:t> </a:t>
            </a:r>
            <a:r>
              <a:rPr sz="1400" spc="-114" dirty="0">
                <a:latin typeface="Verdana"/>
                <a:cs typeface="Verdana"/>
              </a:rPr>
              <a:t>doughnuts</a:t>
            </a:r>
            <a:r>
              <a:rPr sz="1400" spc="-75" dirty="0">
                <a:latin typeface="Verdana"/>
                <a:cs typeface="Verdana"/>
              </a:rPr>
              <a:t> </a:t>
            </a:r>
            <a:r>
              <a:rPr sz="1400" spc="-60" dirty="0">
                <a:latin typeface="Verdana"/>
                <a:cs typeface="Verdana"/>
              </a:rPr>
              <a:t>in</a:t>
            </a:r>
            <a:r>
              <a:rPr sz="1400" spc="-70" dirty="0">
                <a:latin typeface="Verdana"/>
                <a:cs typeface="Verdana"/>
              </a:rPr>
              <a:t> </a:t>
            </a:r>
            <a:r>
              <a:rPr sz="1400" spc="-140" dirty="0">
                <a:latin typeface="Verdana"/>
                <a:cs typeface="Verdana"/>
              </a:rPr>
              <a:t>a</a:t>
            </a:r>
            <a:r>
              <a:rPr sz="1400" spc="-100" dirty="0">
                <a:latin typeface="Verdana"/>
                <a:cs typeface="Verdana"/>
              </a:rPr>
              <a:t> </a:t>
            </a:r>
            <a:r>
              <a:rPr sz="1400" spc="-120" dirty="0">
                <a:latin typeface="Verdana"/>
                <a:cs typeface="Verdana"/>
              </a:rPr>
              <a:t>variety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25" dirty="0">
                <a:latin typeface="Verdana"/>
                <a:cs typeface="Verdana"/>
              </a:rPr>
              <a:t>of </a:t>
            </a:r>
            <a:r>
              <a:rPr sz="1400" spc="-114" dirty="0">
                <a:latin typeface="Verdana"/>
                <a:cs typeface="Verdana"/>
              </a:rPr>
              <a:t>flavors,</a:t>
            </a:r>
            <a:r>
              <a:rPr sz="1400" spc="-175" dirty="0">
                <a:latin typeface="Verdana"/>
                <a:cs typeface="Verdana"/>
              </a:rPr>
              <a:t> </a:t>
            </a:r>
            <a:r>
              <a:rPr sz="1400" spc="-120" dirty="0">
                <a:latin typeface="Verdana"/>
                <a:cs typeface="Verdana"/>
              </a:rPr>
              <a:t>from</a:t>
            </a:r>
            <a:r>
              <a:rPr sz="1400" spc="-40" dirty="0">
                <a:latin typeface="Verdana"/>
                <a:cs typeface="Verdana"/>
              </a:rPr>
              <a:t> </a:t>
            </a:r>
            <a:r>
              <a:rPr sz="1400" spc="-85" dirty="0">
                <a:latin typeface="Verdana"/>
                <a:cs typeface="Verdana"/>
              </a:rPr>
              <a:t>traditional</a:t>
            </a:r>
            <a:r>
              <a:rPr sz="1400" spc="-35" dirty="0">
                <a:latin typeface="Verdana"/>
                <a:cs typeface="Verdana"/>
              </a:rPr>
              <a:t> </a:t>
            </a:r>
            <a:r>
              <a:rPr sz="1400" spc="-30" dirty="0">
                <a:latin typeface="Verdana"/>
                <a:cs typeface="Verdana"/>
              </a:rPr>
              <a:t>glazed </a:t>
            </a:r>
            <a:r>
              <a:rPr sz="1400" spc="-95" dirty="0">
                <a:latin typeface="Verdana"/>
                <a:cs typeface="Verdana"/>
              </a:rPr>
              <a:t>to</a:t>
            </a:r>
            <a:r>
              <a:rPr sz="1400" spc="-75" dirty="0">
                <a:latin typeface="Verdana"/>
                <a:cs typeface="Verdana"/>
              </a:rPr>
              <a:t> </a:t>
            </a:r>
            <a:r>
              <a:rPr sz="1400" spc="-110" dirty="0">
                <a:latin typeface="Verdana"/>
                <a:cs typeface="Verdana"/>
              </a:rPr>
              <a:t>creative</a:t>
            </a:r>
            <a:r>
              <a:rPr sz="1400" spc="-7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fillings.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38175" y="5153025"/>
            <a:ext cx="5867400" cy="1362075"/>
            <a:chOff x="638175" y="5153025"/>
            <a:chExt cx="5867400" cy="1362075"/>
          </a:xfrm>
        </p:grpSpPr>
        <p:sp>
          <p:nvSpPr>
            <p:cNvPr id="18" name="object 18"/>
            <p:cNvSpPr/>
            <p:nvPr/>
          </p:nvSpPr>
          <p:spPr>
            <a:xfrm>
              <a:off x="647700" y="5162550"/>
              <a:ext cx="5848350" cy="1343025"/>
            </a:xfrm>
            <a:custGeom>
              <a:avLst/>
              <a:gdLst/>
              <a:ahLst/>
              <a:cxnLst/>
              <a:rect l="l" t="t" r="r" b="b"/>
              <a:pathLst>
                <a:path w="5848350" h="1343025">
                  <a:moveTo>
                    <a:pt x="5637314" y="0"/>
                  </a:moveTo>
                  <a:lnTo>
                    <a:pt x="211038" y="0"/>
                  </a:lnTo>
                  <a:lnTo>
                    <a:pt x="203909" y="355"/>
                  </a:lnTo>
                  <a:lnTo>
                    <a:pt x="161687" y="7315"/>
                  </a:lnTo>
                  <a:lnTo>
                    <a:pt x="121631" y="22390"/>
                  </a:lnTo>
                  <a:lnTo>
                    <a:pt x="85293" y="44996"/>
                  </a:lnTo>
                  <a:lnTo>
                    <a:pt x="54058" y="74244"/>
                  </a:lnTo>
                  <a:lnTo>
                    <a:pt x="29131" y="109029"/>
                  </a:lnTo>
                  <a:lnTo>
                    <a:pt x="11469" y="148005"/>
                  </a:lnTo>
                  <a:lnTo>
                    <a:pt x="1751" y="189687"/>
                  </a:lnTo>
                  <a:lnTo>
                    <a:pt x="0" y="211035"/>
                  </a:lnTo>
                  <a:lnTo>
                    <a:pt x="0" y="1124841"/>
                  </a:lnTo>
                  <a:lnTo>
                    <a:pt x="0" y="1131989"/>
                  </a:lnTo>
                  <a:lnTo>
                    <a:pt x="5585" y="1174416"/>
                  </a:lnTo>
                  <a:lnTo>
                    <a:pt x="19342" y="1214936"/>
                  </a:lnTo>
                  <a:lnTo>
                    <a:pt x="40739" y="1252000"/>
                  </a:lnTo>
                  <a:lnTo>
                    <a:pt x="68957" y="1284171"/>
                  </a:lnTo>
                  <a:lnTo>
                    <a:pt x="102909" y="1310220"/>
                  </a:lnTo>
                  <a:lnTo>
                    <a:pt x="141287" y="1329152"/>
                  </a:lnTo>
                  <a:lnTo>
                    <a:pt x="182627" y="1340224"/>
                  </a:lnTo>
                  <a:lnTo>
                    <a:pt x="211038" y="1343022"/>
                  </a:lnTo>
                  <a:lnTo>
                    <a:pt x="5637314" y="1343022"/>
                  </a:lnTo>
                  <a:lnTo>
                    <a:pt x="5679744" y="1337437"/>
                  </a:lnTo>
                  <a:lnTo>
                    <a:pt x="5720257" y="1323680"/>
                  </a:lnTo>
                  <a:lnTo>
                    <a:pt x="5757329" y="1302283"/>
                  </a:lnTo>
                  <a:lnTo>
                    <a:pt x="5789498" y="1274066"/>
                  </a:lnTo>
                  <a:lnTo>
                    <a:pt x="5815545" y="1240118"/>
                  </a:lnTo>
                  <a:lnTo>
                    <a:pt x="5834468" y="1201734"/>
                  </a:lnTo>
                  <a:lnTo>
                    <a:pt x="5845556" y="1160401"/>
                  </a:lnTo>
                  <a:lnTo>
                    <a:pt x="5848350" y="1131989"/>
                  </a:lnTo>
                  <a:lnTo>
                    <a:pt x="5848350" y="211035"/>
                  </a:lnTo>
                  <a:lnTo>
                    <a:pt x="5842762" y="168605"/>
                  </a:lnTo>
                  <a:lnTo>
                    <a:pt x="5829007" y="128079"/>
                  </a:lnTo>
                  <a:lnTo>
                    <a:pt x="5807608" y="91020"/>
                  </a:lnTo>
                  <a:lnTo>
                    <a:pt x="5779389" y="58851"/>
                  </a:lnTo>
                  <a:lnTo>
                    <a:pt x="5745441" y="32804"/>
                  </a:lnTo>
                  <a:lnTo>
                    <a:pt x="5707062" y="13868"/>
                  </a:lnTo>
                  <a:lnTo>
                    <a:pt x="5665724" y="2806"/>
                  </a:lnTo>
                  <a:lnTo>
                    <a:pt x="5644438" y="355"/>
                  </a:lnTo>
                  <a:lnTo>
                    <a:pt x="5637314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47700" y="5162550"/>
              <a:ext cx="5848350" cy="1343025"/>
            </a:xfrm>
            <a:custGeom>
              <a:avLst/>
              <a:gdLst/>
              <a:ahLst/>
              <a:cxnLst/>
              <a:rect l="l" t="t" r="r" b="b"/>
              <a:pathLst>
                <a:path w="5848350" h="1343025">
                  <a:moveTo>
                    <a:pt x="0" y="1124841"/>
                  </a:moveTo>
                  <a:lnTo>
                    <a:pt x="0" y="218186"/>
                  </a:lnTo>
                  <a:lnTo>
                    <a:pt x="0" y="211035"/>
                  </a:lnTo>
                  <a:lnTo>
                    <a:pt x="351" y="203911"/>
                  </a:lnTo>
                  <a:lnTo>
                    <a:pt x="1051" y="196799"/>
                  </a:lnTo>
                  <a:lnTo>
                    <a:pt x="1751" y="189687"/>
                  </a:lnTo>
                  <a:lnTo>
                    <a:pt x="2797" y="182626"/>
                  </a:lnTo>
                  <a:lnTo>
                    <a:pt x="4192" y="175615"/>
                  </a:lnTo>
                  <a:lnTo>
                    <a:pt x="5585" y="168605"/>
                  </a:lnTo>
                  <a:lnTo>
                    <a:pt x="7322" y="161683"/>
                  </a:lnTo>
                  <a:lnTo>
                    <a:pt x="9395" y="154851"/>
                  </a:lnTo>
                  <a:lnTo>
                    <a:pt x="11469" y="148005"/>
                  </a:lnTo>
                  <a:lnTo>
                    <a:pt x="13876" y="141287"/>
                  </a:lnTo>
                  <a:lnTo>
                    <a:pt x="16609" y="134683"/>
                  </a:lnTo>
                  <a:lnTo>
                    <a:pt x="19342" y="128079"/>
                  </a:lnTo>
                  <a:lnTo>
                    <a:pt x="36770" y="96964"/>
                  </a:lnTo>
                  <a:lnTo>
                    <a:pt x="40739" y="91020"/>
                  </a:lnTo>
                  <a:lnTo>
                    <a:pt x="44991" y="85293"/>
                  </a:lnTo>
                  <a:lnTo>
                    <a:pt x="49524" y="79768"/>
                  </a:lnTo>
                  <a:lnTo>
                    <a:pt x="54058" y="74244"/>
                  </a:lnTo>
                  <a:lnTo>
                    <a:pt x="85293" y="44996"/>
                  </a:lnTo>
                  <a:lnTo>
                    <a:pt x="121631" y="22390"/>
                  </a:lnTo>
                  <a:lnTo>
                    <a:pt x="134689" y="16611"/>
                  </a:lnTo>
                  <a:lnTo>
                    <a:pt x="141287" y="13868"/>
                  </a:lnTo>
                  <a:lnTo>
                    <a:pt x="148009" y="11468"/>
                  </a:lnTo>
                  <a:lnTo>
                    <a:pt x="154846" y="9398"/>
                  </a:lnTo>
                  <a:lnTo>
                    <a:pt x="161687" y="7315"/>
                  </a:lnTo>
                  <a:lnTo>
                    <a:pt x="203909" y="355"/>
                  </a:lnTo>
                  <a:lnTo>
                    <a:pt x="211038" y="0"/>
                  </a:lnTo>
                  <a:lnTo>
                    <a:pt x="218182" y="0"/>
                  </a:lnTo>
                  <a:lnTo>
                    <a:pt x="5630164" y="0"/>
                  </a:lnTo>
                  <a:lnTo>
                    <a:pt x="5637314" y="0"/>
                  </a:lnTo>
                  <a:lnTo>
                    <a:pt x="5644438" y="355"/>
                  </a:lnTo>
                  <a:lnTo>
                    <a:pt x="5651550" y="1054"/>
                  </a:lnTo>
                  <a:lnTo>
                    <a:pt x="5658662" y="1752"/>
                  </a:lnTo>
                  <a:lnTo>
                    <a:pt x="5693498" y="9398"/>
                  </a:lnTo>
                  <a:lnTo>
                    <a:pt x="5700344" y="11468"/>
                  </a:lnTo>
                  <a:lnTo>
                    <a:pt x="5707062" y="13868"/>
                  </a:lnTo>
                  <a:lnTo>
                    <a:pt x="5713666" y="16611"/>
                  </a:lnTo>
                  <a:lnTo>
                    <a:pt x="5720257" y="19342"/>
                  </a:lnTo>
                  <a:lnTo>
                    <a:pt x="5757329" y="40741"/>
                  </a:lnTo>
                  <a:lnTo>
                    <a:pt x="5789498" y="68961"/>
                  </a:lnTo>
                  <a:lnTo>
                    <a:pt x="5798820" y="79768"/>
                  </a:lnTo>
                  <a:lnTo>
                    <a:pt x="5803353" y="85293"/>
                  </a:lnTo>
                  <a:lnTo>
                    <a:pt x="5822581" y="115328"/>
                  </a:lnTo>
                  <a:lnTo>
                    <a:pt x="5825959" y="121627"/>
                  </a:lnTo>
                  <a:lnTo>
                    <a:pt x="5838952" y="154851"/>
                  </a:lnTo>
                  <a:lnTo>
                    <a:pt x="5841022" y="161683"/>
                  </a:lnTo>
                  <a:lnTo>
                    <a:pt x="5842762" y="168605"/>
                  </a:lnTo>
                  <a:lnTo>
                    <a:pt x="5844159" y="175615"/>
                  </a:lnTo>
                  <a:lnTo>
                    <a:pt x="5845556" y="182626"/>
                  </a:lnTo>
                  <a:lnTo>
                    <a:pt x="5846597" y="189687"/>
                  </a:lnTo>
                  <a:lnTo>
                    <a:pt x="5847295" y="196799"/>
                  </a:lnTo>
                  <a:lnTo>
                    <a:pt x="5847994" y="203911"/>
                  </a:lnTo>
                  <a:lnTo>
                    <a:pt x="5848350" y="211035"/>
                  </a:lnTo>
                  <a:lnTo>
                    <a:pt x="5848350" y="218186"/>
                  </a:lnTo>
                  <a:lnTo>
                    <a:pt x="5848350" y="1124841"/>
                  </a:lnTo>
                  <a:lnTo>
                    <a:pt x="5848350" y="1131989"/>
                  </a:lnTo>
                  <a:lnTo>
                    <a:pt x="5847994" y="1139118"/>
                  </a:lnTo>
                  <a:lnTo>
                    <a:pt x="5847295" y="1146227"/>
                  </a:lnTo>
                  <a:lnTo>
                    <a:pt x="5846597" y="1153341"/>
                  </a:lnTo>
                  <a:lnTo>
                    <a:pt x="5845556" y="1160401"/>
                  </a:lnTo>
                  <a:lnTo>
                    <a:pt x="5844159" y="1167405"/>
                  </a:lnTo>
                  <a:lnTo>
                    <a:pt x="5842762" y="1174416"/>
                  </a:lnTo>
                  <a:lnTo>
                    <a:pt x="5829007" y="1214936"/>
                  </a:lnTo>
                  <a:lnTo>
                    <a:pt x="5822581" y="1227691"/>
                  </a:lnTo>
                  <a:lnTo>
                    <a:pt x="5819216" y="1233996"/>
                  </a:lnTo>
                  <a:lnTo>
                    <a:pt x="5794286" y="1268777"/>
                  </a:lnTo>
                  <a:lnTo>
                    <a:pt x="5768581" y="1293497"/>
                  </a:lnTo>
                  <a:lnTo>
                    <a:pt x="5763056" y="1298032"/>
                  </a:lnTo>
                  <a:lnTo>
                    <a:pt x="5757329" y="1302283"/>
                  </a:lnTo>
                  <a:lnTo>
                    <a:pt x="5751385" y="1306252"/>
                  </a:lnTo>
                  <a:lnTo>
                    <a:pt x="5745441" y="1310225"/>
                  </a:lnTo>
                  <a:lnTo>
                    <a:pt x="5739320" y="1313892"/>
                  </a:lnTo>
                  <a:lnTo>
                    <a:pt x="5733021" y="1317260"/>
                  </a:lnTo>
                  <a:lnTo>
                    <a:pt x="5726722" y="1320629"/>
                  </a:lnTo>
                  <a:lnTo>
                    <a:pt x="5720257" y="1323680"/>
                  </a:lnTo>
                  <a:lnTo>
                    <a:pt x="5713666" y="1326413"/>
                  </a:lnTo>
                  <a:lnTo>
                    <a:pt x="5707062" y="1329152"/>
                  </a:lnTo>
                  <a:lnTo>
                    <a:pt x="5700344" y="1331553"/>
                  </a:lnTo>
                  <a:lnTo>
                    <a:pt x="5693498" y="1333627"/>
                  </a:lnTo>
                  <a:lnTo>
                    <a:pt x="5686666" y="1335706"/>
                  </a:lnTo>
                  <a:lnTo>
                    <a:pt x="5651550" y="1341970"/>
                  </a:lnTo>
                  <a:lnTo>
                    <a:pt x="5644438" y="1342675"/>
                  </a:lnTo>
                  <a:lnTo>
                    <a:pt x="5637314" y="1343022"/>
                  </a:lnTo>
                  <a:lnTo>
                    <a:pt x="5630164" y="1343022"/>
                  </a:lnTo>
                  <a:lnTo>
                    <a:pt x="218182" y="1343022"/>
                  </a:lnTo>
                  <a:lnTo>
                    <a:pt x="211038" y="1343022"/>
                  </a:lnTo>
                  <a:lnTo>
                    <a:pt x="203909" y="1342675"/>
                  </a:lnTo>
                  <a:lnTo>
                    <a:pt x="196795" y="1341970"/>
                  </a:lnTo>
                  <a:lnTo>
                    <a:pt x="189685" y="1341272"/>
                  </a:lnTo>
                  <a:lnTo>
                    <a:pt x="154846" y="1333627"/>
                  </a:lnTo>
                  <a:lnTo>
                    <a:pt x="148009" y="1331553"/>
                  </a:lnTo>
                  <a:lnTo>
                    <a:pt x="141287" y="1329152"/>
                  </a:lnTo>
                  <a:lnTo>
                    <a:pt x="134689" y="1326413"/>
                  </a:lnTo>
                  <a:lnTo>
                    <a:pt x="128085" y="1323680"/>
                  </a:lnTo>
                  <a:lnTo>
                    <a:pt x="121631" y="1320629"/>
                  </a:lnTo>
                  <a:lnTo>
                    <a:pt x="115332" y="1317260"/>
                  </a:lnTo>
                  <a:lnTo>
                    <a:pt x="109032" y="1313892"/>
                  </a:lnTo>
                  <a:lnTo>
                    <a:pt x="102909" y="1310220"/>
                  </a:lnTo>
                  <a:lnTo>
                    <a:pt x="96967" y="1306252"/>
                  </a:lnTo>
                  <a:lnTo>
                    <a:pt x="91023" y="1302283"/>
                  </a:lnTo>
                  <a:lnTo>
                    <a:pt x="85293" y="1298032"/>
                  </a:lnTo>
                  <a:lnTo>
                    <a:pt x="79767" y="1293497"/>
                  </a:lnTo>
                  <a:lnTo>
                    <a:pt x="74245" y="1288968"/>
                  </a:lnTo>
                  <a:lnTo>
                    <a:pt x="44991" y="1257729"/>
                  </a:lnTo>
                  <a:lnTo>
                    <a:pt x="36770" y="1246056"/>
                  </a:lnTo>
                  <a:lnTo>
                    <a:pt x="32801" y="1240118"/>
                  </a:lnTo>
                  <a:lnTo>
                    <a:pt x="29131" y="1233996"/>
                  </a:lnTo>
                  <a:lnTo>
                    <a:pt x="25761" y="1227691"/>
                  </a:lnTo>
                  <a:lnTo>
                    <a:pt x="22393" y="1221390"/>
                  </a:lnTo>
                  <a:lnTo>
                    <a:pt x="7322" y="1181341"/>
                  </a:lnTo>
                  <a:lnTo>
                    <a:pt x="4192" y="1167405"/>
                  </a:lnTo>
                  <a:lnTo>
                    <a:pt x="2797" y="1160401"/>
                  </a:lnTo>
                  <a:lnTo>
                    <a:pt x="1751" y="1153341"/>
                  </a:lnTo>
                  <a:lnTo>
                    <a:pt x="1051" y="1146227"/>
                  </a:lnTo>
                  <a:lnTo>
                    <a:pt x="351" y="1139118"/>
                  </a:lnTo>
                  <a:lnTo>
                    <a:pt x="0" y="1131989"/>
                  </a:lnTo>
                  <a:lnTo>
                    <a:pt x="0" y="1124841"/>
                  </a:lnTo>
                  <a:close/>
                </a:path>
              </a:pathLst>
            </a:custGeom>
            <a:ln w="19050">
              <a:solidFill>
                <a:srgbClr val="DA32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26095" y="5326062"/>
            <a:ext cx="4666615" cy="9620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b="1" dirty="0">
                <a:latin typeface="Trebuchet MS"/>
                <a:cs typeface="Trebuchet MS"/>
              </a:rPr>
              <a:t>Artisanal</a:t>
            </a:r>
            <a:r>
              <a:rPr sz="1650" b="1" spc="155" dirty="0">
                <a:latin typeface="Trebuchet MS"/>
                <a:cs typeface="Trebuchet MS"/>
              </a:rPr>
              <a:t> </a:t>
            </a:r>
            <a:r>
              <a:rPr sz="1650" b="1" spc="-10" dirty="0">
                <a:latin typeface="Trebuchet MS"/>
                <a:cs typeface="Trebuchet MS"/>
              </a:rPr>
              <a:t>Breads</a:t>
            </a:r>
            <a:endParaRPr sz="1650">
              <a:latin typeface="Trebuchet MS"/>
              <a:cs typeface="Trebuchet MS"/>
            </a:endParaRPr>
          </a:p>
          <a:p>
            <a:pPr marL="12700" marR="5080">
              <a:lnSpc>
                <a:spcPct val="138400"/>
              </a:lnSpc>
              <a:spcBef>
                <a:spcPts val="700"/>
              </a:spcBef>
            </a:pPr>
            <a:r>
              <a:rPr sz="1400" spc="-130" dirty="0">
                <a:latin typeface="Verdana"/>
                <a:cs typeface="Verdana"/>
              </a:rPr>
              <a:t>Enjoy</a:t>
            </a:r>
            <a:r>
              <a:rPr sz="1400" spc="-140" dirty="0">
                <a:latin typeface="Verdana"/>
                <a:cs typeface="Verdana"/>
              </a:rPr>
              <a:t> </a:t>
            </a:r>
            <a:r>
              <a:rPr sz="1400" spc="-110" dirty="0">
                <a:latin typeface="Verdana"/>
                <a:cs typeface="Verdana"/>
              </a:rPr>
              <a:t>our</a:t>
            </a:r>
            <a:r>
              <a:rPr sz="1400" spc="-80" dirty="0">
                <a:latin typeface="Verdana"/>
                <a:cs typeface="Verdana"/>
              </a:rPr>
              <a:t> </a:t>
            </a:r>
            <a:r>
              <a:rPr sz="1400" spc="-85" dirty="0">
                <a:latin typeface="Verdana"/>
                <a:cs typeface="Verdana"/>
              </a:rPr>
              <a:t>selection</a:t>
            </a:r>
            <a:r>
              <a:rPr sz="1400" spc="-80" dirty="0">
                <a:latin typeface="Verdana"/>
                <a:cs typeface="Verdana"/>
              </a:rPr>
              <a:t> </a:t>
            </a:r>
            <a:r>
              <a:rPr sz="1400" spc="-70" dirty="0">
                <a:latin typeface="Verdana"/>
                <a:cs typeface="Verdana"/>
              </a:rPr>
              <a:t>of</a:t>
            </a:r>
            <a:r>
              <a:rPr sz="1400" spc="-80" dirty="0">
                <a:latin typeface="Verdana"/>
                <a:cs typeface="Verdana"/>
              </a:rPr>
              <a:t> </a:t>
            </a:r>
            <a:r>
              <a:rPr sz="1400" spc="-100" dirty="0">
                <a:latin typeface="Verdana"/>
                <a:cs typeface="Verdana"/>
              </a:rPr>
              <a:t>freshly</a:t>
            </a:r>
            <a:r>
              <a:rPr sz="1400" spc="-140" dirty="0">
                <a:latin typeface="Verdana"/>
                <a:cs typeface="Verdana"/>
              </a:rPr>
              <a:t> </a:t>
            </a:r>
            <a:r>
              <a:rPr sz="1400" spc="-130" dirty="0">
                <a:latin typeface="Verdana"/>
                <a:cs typeface="Verdana"/>
              </a:rPr>
              <a:t>baked</a:t>
            </a:r>
            <a:r>
              <a:rPr sz="1400" spc="-80" dirty="0">
                <a:latin typeface="Verdana"/>
                <a:cs typeface="Verdana"/>
              </a:rPr>
              <a:t> </a:t>
            </a:r>
            <a:r>
              <a:rPr sz="1400" spc="-140" dirty="0">
                <a:latin typeface="Verdana"/>
                <a:cs typeface="Verdana"/>
              </a:rPr>
              <a:t>breads,</a:t>
            </a:r>
            <a:r>
              <a:rPr sz="1400" spc="-200" dirty="0">
                <a:latin typeface="Verdana"/>
                <a:cs typeface="Verdana"/>
              </a:rPr>
              <a:t> </a:t>
            </a:r>
            <a:r>
              <a:rPr sz="1400" spc="-75" dirty="0">
                <a:latin typeface="Verdana"/>
                <a:cs typeface="Verdana"/>
              </a:rPr>
              <a:t>including</a:t>
            </a:r>
            <a:r>
              <a:rPr sz="1400" spc="-80" dirty="0">
                <a:latin typeface="Verdana"/>
                <a:cs typeface="Verdana"/>
              </a:rPr>
              <a:t> </a:t>
            </a:r>
            <a:r>
              <a:rPr sz="1400" spc="-60" dirty="0">
                <a:latin typeface="Verdana"/>
                <a:cs typeface="Verdana"/>
              </a:rPr>
              <a:t>crusty </a:t>
            </a:r>
            <a:r>
              <a:rPr sz="1400" spc="-125" dirty="0">
                <a:latin typeface="Verdana"/>
                <a:cs typeface="Verdana"/>
              </a:rPr>
              <a:t>sourdough,</a:t>
            </a:r>
            <a:r>
              <a:rPr sz="1400" spc="-200" dirty="0">
                <a:latin typeface="Verdana"/>
                <a:cs typeface="Verdana"/>
              </a:rPr>
              <a:t> </a:t>
            </a:r>
            <a:r>
              <a:rPr sz="1400" spc="-95" dirty="0">
                <a:latin typeface="Verdana"/>
                <a:cs typeface="Verdana"/>
              </a:rPr>
              <a:t>soft</a:t>
            </a:r>
            <a:r>
              <a:rPr sz="1400" spc="-75" dirty="0">
                <a:latin typeface="Verdana"/>
                <a:cs typeface="Verdana"/>
              </a:rPr>
              <a:t> </a:t>
            </a:r>
            <a:r>
              <a:rPr sz="1400" spc="-114" dirty="0">
                <a:latin typeface="Verdana"/>
                <a:cs typeface="Verdana"/>
              </a:rPr>
              <a:t>brioche,</a:t>
            </a:r>
            <a:r>
              <a:rPr sz="1400" spc="-195" dirty="0">
                <a:latin typeface="Verdana"/>
                <a:cs typeface="Verdana"/>
              </a:rPr>
              <a:t> </a:t>
            </a:r>
            <a:r>
              <a:rPr sz="1400" spc="-120" dirty="0">
                <a:latin typeface="Verdana"/>
                <a:cs typeface="Verdana"/>
              </a:rPr>
              <a:t>and</a:t>
            </a:r>
            <a:r>
              <a:rPr sz="1400" spc="-75" dirty="0">
                <a:latin typeface="Verdana"/>
                <a:cs typeface="Verdana"/>
              </a:rPr>
              <a:t> </a:t>
            </a:r>
            <a:r>
              <a:rPr sz="1400" spc="-120" dirty="0">
                <a:latin typeface="Verdana"/>
                <a:cs typeface="Verdana"/>
              </a:rPr>
              <a:t>hearty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85" dirty="0">
                <a:latin typeface="Verdana"/>
                <a:cs typeface="Verdana"/>
              </a:rPr>
              <a:t>whole</a:t>
            </a:r>
            <a:r>
              <a:rPr sz="1400" spc="-70" dirty="0">
                <a:latin typeface="Verdana"/>
                <a:cs typeface="Verdana"/>
              </a:rPr>
              <a:t> </a:t>
            </a:r>
            <a:r>
              <a:rPr sz="1400" spc="-100" dirty="0">
                <a:latin typeface="Verdana"/>
                <a:cs typeface="Verdana"/>
              </a:rPr>
              <a:t>grain</a:t>
            </a:r>
            <a:r>
              <a:rPr sz="1400" spc="-7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loaves.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1430000" cy="854392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-1"/>
            <a:ext cx="11430000" cy="8543925"/>
          </a:xfrm>
          <a:custGeom>
            <a:avLst/>
            <a:gdLst/>
            <a:ahLst/>
            <a:cxnLst/>
            <a:rect l="l" t="t" r="r" b="b"/>
            <a:pathLst>
              <a:path w="11430000" h="8543925">
                <a:moveTo>
                  <a:pt x="11430000" y="0"/>
                </a:moveTo>
                <a:lnTo>
                  <a:pt x="0" y="0"/>
                </a:lnTo>
                <a:lnTo>
                  <a:pt x="0" y="8543925"/>
                </a:lnTo>
                <a:lnTo>
                  <a:pt x="11430000" y="8543925"/>
                </a:lnTo>
                <a:lnTo>
                  <a:pt x="11430000" y="0"/>
                </a:lnTo>
                <a:close/>
              </a:path>
            </a:pathLst>
          </a:custGeom>
          <a:solidFill>
            <a:srgbClr val="FAA0A0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143750" y="0"/>
            <a:ext cx="4286250" cy="8543925"/>
            <a:chOff x="7143750" y="0"/>
            <a:chExt cx="4286250" cy="85439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43750" y="0"/>
              <a:ext cx="4286249" cy="854392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72350" y="2990850"/>
              <a:ext cx="3829049" cy="2562224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62200" y="504825"/>
            <a:ext cx="2419349" cy="90487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ts val="4200"/>
              </a:lnSpc>
              <a:spcBef>
                <a:spcPts val="50"/>
              </a:spcBef>
            </a:pPr>
            <a:r>
              <a:rPr spc="-55" dirty="0"/>
              <a:t>Convenient</a:t>
            </a:r>
            <a:r>
              <a:rPr spc="-200" dirty="0"/>
              <a:t> </a:t>
            </a:r>
            <a:r>
              <a:rPr dirty="0"/>
              <a:t>Online</a:t>
            </a:r>
            <a:r>
              <a:rPr spc="-210" dirty="0"/>
              <a:t> </a:t>
            </a:r>
            <a:r>
              <a:rPr spc="-10" dirty="0"/>
              <a:t>Ordering Available</a:t>
            </a:r>
          </a:p>
        </p:txBody>
      </p:sp>
      <p:sp>
        <p:nvSpPr>
          <p:cNvPr id="9" name="object 9"/>
          <p:cNvSpPr/>
          <p:nvPr/>
        </p:nvSpPr>
        <p:spPr>
          <a:xfrm>
            <a:off x="638175" y="3097263"/>
            <a:ext cx="455930" cy="319405"/>
          </a:xfrm>
          <a:custGeom>
            <a:avLst/>
            <a:gdLst/>
            <a:ahLst/>
            <a:cxnLst/>
            <a:rect l="l" t="t" r="r" b="b"/>
            <a:pathLst>
              <a:path w="455930" h="319404">
                <a:moveTo>
                  <a:pt x="268123" y="296011"/>
                </a:moveTo>
                <a:lnTo>
                  <a:pt x="50666" y="296011"/>
                </a:lnTo>
                <a:lnTo>
                  <a:pt x="45540" y="301142"/>
                </a:lnTo>
                <a:lnTo>
                  <a:pt x="45540" y="313664"/>
                </a:lnTo>
                <a:lnTo>
                  <a:pt x="50666" y="318782"/>
                </a:lnTo>
                <a:lnTo>
                  <a:pt x="268123" y="318782"/>
                </a:lnTo>
                <a:lnTo>
                  <a:pt x="273248" y="313664"/>
                </a:lnTo>
                <a:lnTo>
                  <a:pt x="273248" y="301142"/>
                </a:lnTo>
                <a:lnTo>
                  <a:pt x="268123" y="296011"/>
                </a:lnTo>
                <a:close/>
              </a:path>
              <a:path w="455930" h="319404">
                <a:moveTo>
                  <a:pt x="139114" y="250469"/>
                </a:moveTo>
                <a:lnTo>
                  <a:pt x="115133" y="250469"/>
                </a:lnTo>
                <a:lnTo>
                  <a:pt x="99978" y="296011"/>
                </a:lnTo>
                <a:lnTo>
                  <a:pt x="123958" y="296011"/>
                </a:lnTo>
                <a:lnTo>
                  <a:pt x="139114" y="250469"/>
                </a:lnTo>
                <a:close/>
              </a:path>
              <a:path w="455930" h="319404">
                <a:moveTo>
                  <a:pt x="203655" y="250469"/>
                </a:moveTo>
                <a:lnTo>
                  <a:pt x="179605" y="250469"/>
                </a:lnTo>
                <a:lnTo>
                  <a:pt x="194760" y="296011"/>
                </a:lnTo>
                <a:lnTo>
                  <a:pt x="218812" y="296011"/>
                </a:lnTo>
                <a:lnTo>
                  <a:pt x="203655" y="250469"/>
                </a:lnTo>
                <a:close/>
              </a:path>
              <a:path w="455930" h="319404">
                <a:moveTo>
                  <a:pt x="273248" y="0"/>
                </a:moveTo>
                <a:lnTo>
                  <a:pt x="45540" y="0"/>
                </a:lnTo>
                <a:lnTo>
                  <a:pt x="27829" y="3583"/>
                </a:lnTo>
                <a:lnTo>
                  <a:pt x="13351" y="13350"/>
                </a:lnTo>
                <a:lnTo>
                  <a:pt x="3583" y="27828"/>
                </a:lnTo>
                <a:lnTo>
                  <a:pt x="0" y="45542"/>
                </a:lnTo>
                <a:lnTo>
                  <a:pt x="0" y="204927"/>
                </a:lnTo>
                <a:lnTo>
                  <a:pt x="3583" y="222646"/>
                </a:lnTo>
                <a:lnTo>
                  <a:pt x="13351" y="237123"/>
                </a:lnTo>
                <a:lnTo>
                  <a:pt x="27829" y="246887"/>
                </a:lnTo>
                <a:lnTo>
                  <a:pt x="45540" y="250469"/>
                </a:lnTo>
                <a:lnTo>
                  <a:pt x="273248" y="250469"/>
                </a:lnTo>
                <a:lnTo>
                  <a:pt x="290960" y="246887"/>
                </a:lnTo>
                <a:lnTo>
                  <a:pt x="305438" y="237123"/>
                </a:lnTo>
                <a:lnTo>
                  <a:pt x="311797" y="227698"/>
                </a:lnTo>
                <a:lnTo>
                  <a:pt x="45540" y="227698"/>
                </a:lnTo>
                <a:lnTo>
                  <a:pt x="36669" y="225911"/>
                </a:lnTo>
                <a:lnTo>
                  <a:pt x="29432" y="221037"/>
                </a:lnTo>
                <a:lnTo>
                  <a:pt x="24557" y="213800"/>
                </a:lnTo>
                <a:lnTo>
                  <a:pt x="22771" y="204927"/>
                </a:lnTo>
                <a:lnTo>
                  <a:pt x="22771" y="45542"/>
                </a:lnTo>
                <a:lnTo>
                  <a:pt x="24557" y="36669"/>
                </a:lnTo>
                <a:lnTo>
                  <a:pt x="29432" y="29432"/>
                </a:lnTo>
                <a:lnTo>
                  <a:pt x="36669" y="24557"/>
                </a:lnTo>
                <a:lnTo>
                  <a:pt x="45540" y="22771"/>
                </a:lnTo>
                <a:lnTo>
                  <a:pt x="311794" y="22771"/>
                </a:lnTo>
                <a:lnTo>
                  <a:pt x="305438" y="13350"/>
                </a:lnTo>
                <a:lnTo>
                  <a:pt x="290960" y="3583"/>
                </a:lnTo>
                <a:lnTo>
                  <a:pt x="273248" y="0"/>
                </a:lnTo>
                <a:close/>
              </a:path>
              <a:path w="455930" h="319404">
                <a:moveTo>
                  <a:pt x="311794" y="22771"/>
                </a:moveTo>
                <a:lnTo>
                  <a:pt x="273248" y="22771"/>
                </a:lnTo>
                <a:lnTo>
                  <a:pt x="282119" y="24557"/>
                </a:lnTo>
                <a:lnTo>
                  <a:pt x="289357" y="29432"/>
                </a:lnTo>
                <a:lnTo>
                  <a:pt x="294232" y="36669"/>
                </a:lnTo>
                <a:lnTo>
                  <a:pt x="296019" y="45542"/>
                </a:lnTo>
                <a:lnTo>
                  <a:pt x="296019" y="204927"/>
                </a:lnTo>
                <a:lnTo>
                  <a:pt x="294232" y="213800"/>
                </a:lnTo>
                <a:lnTo>
                  <a:pt x="289357" y="221037"/>
                </a:lnTo>
                <a:lnTo>
                  <a:pt x="282119" y="225911"/>
                </a:lnTo>
                <a:lnTo>
                  <a:pt x="273248" y="227698"/>
                </a:lnTo>
                <a:lnTo>
                  <a:pt x="311797" y="227698"/>
                </a:lnTo>
                <a:lnTo>
                  <a:pt x="315206" y="222646"/>
                </a:lnTo>
                <a:lnTo>
                  <a:pt x="318790" y="204927"/>
                </a:lnTo>
                <a:lnTo>
                  <a:pt x="318790" y="45542"/>
                </a:lnTo>
                <a:lnTo>
                  <a:pt x="315206" y="27828"/>
                </a:lnTo>
                <a:lnTo>
                  <a:pt x="311794" y="22771"/>
                </a:lnTo>
                <a:close/>
              </a:path>
              <a:path w="455930" h="319404">
                <a:moveTo>
                  <a:pt x="421257" y="0"/>
                </a:moveTo>
                <a:lnTo>
                  <a:pt x="375716" y="0"/>
                </a:lnTo>
                <a:lnTo>
                  <a:pt x="362424" y="2683"/>
                </a:lnTo>
                <a:lnTo>
                  <a:pt x="351567" y="10002"/>
                </a:lnTo>
                <a:lnTo>
                  <a:pt x="344245" y="20857"/>
                </a:lnTo>
                <a:lnTo>
                  <a:pt x="341560" y="34150"/>
                </a:lnTo>
                <a:lnTo>
                  <a:pt x="341560" y="284632"/>
                </a:lnTo>
                <a:lnTo>
                  <a:pt x="344245" y="297924"/>
                </a:lnTo>
                <a:lnTo>
                  <a:pt x="351567" y="308779"/>
                </a:lnTo>
                <a:lnTo>
                  <a:pt x="362424" y="316098"/>
                </a:lnTo>
                <a:lnTo>
                  <a:pt x="375716" y="318782"/>
                </a:lnTo>
                <a:lnTo>
                  <a:pt x="421257" y="318782"/>
                </a:lnTo>
                <a:lnTo>
                  <a:pt x="434549" y="316098"/>
                </a:lnTo>
                <a:lnTo>
                  <a:pt x="445407" y="308779"/>
                </a:lnTo>
                <a:lnTo>
                  <a:pt x="452729" y="297924"/>
                </a:lnTo>
                <a:lnTo>
                  <a:pt x="453115" y="296011"/>
                </a:lnTo>
                <a:lnTo>
                  <a:pt x="369455" y="296011"/>
                </a:lnTo>
                <a:lnTo>
                  <a:pt x="364331" y="290893"/>
                </a:lnTo>
                <a:lnTo>
                  <a:pt x="364331" y="136626"/>
                </a:lnTo>
                <a:lnTo>
                  <a:pt x="455414" y="136626"/>
                </a:lnTo>
                <a:lnTo>
                  <a:pt x="455414" y="113855"/>
                </a:lnTo>
                <a:lnTo>
                  <a:pt x="364331" y="113855"/>
                </a:lnTo>
                <a:lnTo>
                  <a:pt x="364331" y="91084"/>
                </a:lnTo>
                <a:lnTo>
                  <a:pt x="455414" y="91084"/>
                </a:lnTo>
                <a:lnTo>
                  <a:pt x="455414" y="68313"/>
                </a:lnTo>
                <a:lnTo>
                  <a:pt x="364331" y="68313"/>
                </a:lnTo>
                <a:lnTo>
                  <a:pt x="364331" y="27889"/>
                </a:lnTo>
                <a:lnTo>
                  <a:pt x="369455" y="22771"/>
                </a:lnTo>
                <a:lnTo>
                  <a:pt x="453115" y="22771"/>
                </a:lnTo>
                <a:lnTo>
                  <a:pt x="452729" y="20857"/>
                </a:lnTo>
                <a:lnTo>
                  <a:pt x="445407" y="10002"/>
                </a:lnTo>
                <a:lnTo>
                  <a:pt x="434549" y="2683"/>
                </a:lnTo>
                <a:lnTo>
                  <a:pt x="421257" y="0"/>
                </a:lnTo>
                <a:close/>
              </a:path>
              <a:path w="455930" h="319404">
                <a:moveTo>
                  <a:pt x="455414" y="136626"/>
                </a:moveTo>
                <a:lnTo>
                  <a:pt x="432643" y="136626"/>
                </a:lnTo>
                <a:lnTo>
                  <a:pt x="432643" y="290893"/>
                </a:lnTo>
                <a:lnTo>
                  <a:pt x="427518" y="296011"/>
                </a:lnTo>
                <a:lnTo>
                  <a:pt x="453115" y="296011"/>
                </a:lnTo>
                <a:lnTo>
                  <a:pt x="455414" y="284632"/>
                </a:lnTo>
                <a:lnTo>
                  <a:pt x="455414" y="136626"/>
                </a:lnTo>
                <a:close/>
              </a:path>
              <a:path w="455930" h="319404">
                <a:moveTo>
                  <a:pt x="400749" y="199237"/>
                </a:moveTo>
                <a:lnTo>
                  <a:pt x="396219" y="199237"/>
                </a:lnTo>
                <a:lnTo>
                  <a:pt x="394042" y="199669"/>
                </a:lnTo>
                <a:lnTo>
                  <a:pt x="381406" y="214058"/>
                </a:lnTo>
                <a:lnTo>
                  <a:pt x="381406" y="218579"/>
                </a:lnTo>
                <a:lnTo>
                  <a:pt x="396219" y="233400"/>
                </a:lnTo>
                <a:lnTo>
                  <a:pt x="400749" y="233400"/>
                </a:lnTo>
                <a:lnTo>
                  <a:pt x="415563" y="218579"/>
                </a:lnTo>
                <a:lnTo>
                  <a:pt x="415563" y="214058"/>
                </a:lnTo>
                <a:lnTo>
                  <a:pt x="400749" y="199237"/>
                </a:lnTo>
                <a:close/>
              </a:path>
              <a:path w="455930" h="319404">
                <a:moveTo>
                  <a:pt x="455414" y="91084"/>
                </a:moveTo>
                <a:lnTo>
                  <a:pt x="432643" y="91084"/>
                </a:lnTo>
                <a:lnTo>
                  <a:pt x="432643" y="113855"/>
                </a:lnTo>
                <a:lnTo>
                  <a:pt x="455414" y="113855"/>
                </a:lnTo>
                <a:lnTo>
                  <a:pt x="455414" y="91084"/>
                </a:lnTo>
                <a:close/>
              </a:path>
              <a:path w="455930" h="319404">
                <a:moveTo>
                  <a:pt x="453115" y="22771"/>
                </a:moveTo>
                <a:lnTo>
                  <a:pt x="427518" y="22771"/>
                </a:lnTo>
                <a:lnTo>
                  <a:pt x="432643" y="27889"/>
                </a:lnTo>
                <a:lnTo>
                  <a:pt x="432643" y="68313"/>
                </a:lnTo>
                <a:lnTo>
                  <a:pt x="455414" y="68313"/>
                </a:lnTo>
                <a:lnTo>
                  <a:pt x="455414" y="34150"/>
                </a:lnTo>
                <a:lnTo>
                  <a:pt x="453115" y="22771"/>
                </a:lnTo>
                <a:close/>
              </a:path>
            </a:pathLst>
          </a:custGeom>
          <a:solidFill>
            <a:srgbClr val="0C2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24879" y="3640137"/>
            <a:ext cx="5252085" cy="6667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b="1" dirty="0">
                <a:solidFill>
                  <a:srgbClr val="00002E"/>
                </a:solidFill>
                <a:latin typeface="Trebuchet MS"/>
                <a:cs typeface="Trebuchet MS"/>
              </a:rPr>
              <a:t>Easy</a:t>
            </a:r>
            <a:r>
              <a:rPr sz="1650" b="1" spc="90" dirty="0">
                <a:solidFill>
                  <a:srgbClr val="00002E"/>
                </a:solidFill>
                <a:latin typeface="Trebuchet MS"/>
                <a:cs typeface="Trebuchet MS"/>
              </a:rPr>
              <a:t> </a:t>
            </a:r>
            <a:r>
              <a:rPr sz="1650" b="1" spc="-10" dirty="0">
                <a:solidFill>
                  <a:srgbClr val="00002E"/>
                </a:solidFill>
                <a:latin typeface="Trebuchet MS"/>
                <a:cs typeface="Trebuchet MS"/>
              </a:rPr>
              <a:t>Ordering</a:t>
            </a:r>
            <a:endParaRPr sz="16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1400" spc="-90" dirty="0">
                <a:solidFill>
                  <a:srgbClr val="00002E"/>
                </a:solidFill>
                <a:latin typeface="Verdana"/>
                <a:cs typeface="Verdana"/>
              </a:rPr>
              <a:t>Place</a:t>
            </a:r>
            <a:r>
              <a:rPr sz="1400" spc="-10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30" dirty="0">
                <a:solidFill>
                  <a:srgbClr val="00002E"/>
                </a:solidFill>
                <a:latin typeface="Verdana"/>
                <a:cs typeface="Verdana"/>
              </a:rPr>
              <a:t>your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00002E"/>
                </a:solidFill>
                <a:latin typeface="Verdana"/>
                <a:cs typeface="Verdana"/>
              </a:rPr>
              <a:t>order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00002E"/>
                </a:solidFill>
                <a:latin typeface="Verdana"/>
                <a:cs typeface="Verdana"/>
              </a:rPr>
              <a:t>online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00002E"/>
                </a:solidFill>
                <a:latin typeface="Verdana"/>
                <a:cs typeface="Verdana"/>
              </a:rPr>
              <a:t>for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00002E"/>
                </a:solidFill>
                <a:latin typeface="Verdana"/>
                <a:cs typeface="Verdana"/>
              </a:rPr>
              <a:t>quick</a:t>
            </a:r>
            <a:r>
              <a:rPr sz="1400" spc="-12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00002E"/>
                </a:solidFill>
                <a:latin typeface="Verdana"/>
                <a:cs typeface="Verdana"/>
              </a:rPr>
              <a:t>and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00002E"/>
                </a:solidFill>
                <a:latin typeface="Verdana"/>
                <a:cs typeface="Verdana"/>
              </a:rPr>
              <a:t>hassle-</a:t>
            </a:r>
            <a:r>
              <a:rPr sz="1400" spc="-110" dirty="0">
                <a:solidFill>
                  <a:srgbClr val="00002E"/>
                </a:solidFill>
                <a:latin typeface="Verdana"/>
                <a:cs typeface="Verdana"/>
              </a:rPr>
              <a:t>free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00002E"/>
                </a:solidFill>
                <a:latin typeface="Verdana"/>
                <a:cs typeface="Verdana"/>
              </a:rPr>
              <a:t>pickup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00002E"/>
                </a:solidFill>
                <a:latin typeface="Verdana"/>
                <a:cs typeface="Verdana"/>
              </a:rPr>
              <a:t>or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00002E"/>
                </a:solidFill>
                <a:latin typeface="Verdana"/>
                <a:cs typeface="Verdana"/>
              </a:rPr>
              <a:t>delivery.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8175" y="4911623"/>
            <a:ext cx="451484" cy="405130"/>
          </a:xfrm>
          <a:custGeom>
            <a:avLst/>
            <a:gdLst/>
            <a:ahLst/>
            <a:cxnLst/>
            <a:rect l="l" t="t" r="r" b="b"/>
            <a:pathLst>
              <a:path w="451484" h="405129">
                <a:moveTo>
                  <a:pt x="426636" y="25298"/>
                </a:moveTo>
                <a:lnTo>
                  <a:pt x="48627" y="25298"/>
                </a:lnTo>
                <a:lnTo>
                  <a:pt x="53841" y="29489"/>
                </a:lnTo>
                <a:lnTo>
                  <a:pt x="55026" y="35420"/>
                </a:lnTo>
                <a:lnTo>
                  <a:pt x="101600" y="263131"/>
                </a:lnTo>
                <a:lnTo>
                  <a:pt x="133962" y="300594"/>
                </a:lnTo>
                <a:lnTo>
                  <a:pt x="151169" y="303606"/>
                </a:lnTo>
                <a:lnTo>
                  <a:pt x="399117" y="303606"/>
                </a:lnTo>
                <a:lnTo>
                  <a:pt x="404812" y="297916"/>
                </a:lnTo>
                <a:lnTo>
                  <a:pt x="404812" y="284010"/>
                </a:lnTo>
                <a:lnTo>
                  <a:pt x="399117" y="278307"/>
                </a:lnTo>
                <a:lnTo>
                  <a:pt x="151169" y="278307"/>
                </a:lnTo>
                <a:lnTo>
                  <a:pt x="142566" y="276802"/>
                </a:lnTo>
                <a:lnTo>
                  <a:pt x="135170" y="272605"/>
                </a:lnTo>
                <a:lnTo>
                  <a:pt x="129567" y="266199"/>
                </a:lnTo>
                <a:lnTo>
                  <a:pt x="126344" y="258064"/>
                </a:lnTo>
                <a:lnTo>
                  <a:pt x="120178" y="227711"/>
                </a:lnTo>
                <a:lnTo>
                  <a:pt x="368835" y="227711"/>
                </a:lnTo>
                <a:lnTo>
                  <a:pt x="385526" y="224888"/>
                </a:lnTo>
                <a:lnTo>
                  <a:pt x="399999" y="216989"/>
                </a:lnTo>
                <a:lnTo>
                  <a:pt x="411166" y="204865"/>
                </a:lnTo>
                <a:lnTo>
                  <a:pt x="412238" y="202412"/>
                </a:lnTo>
                <a:lnTo>
                  <a:pt x="114960" y="202412"/>
                </a:lnTo>
                <a:lnTo>
                  <a:pt x="83889" y="50596"/>
                </a:lnTo>
                <a:lnTo>
                  <a:pt x="451222" y="50596"/>
                </a:lnTo>
                <a:lnTo>
                  <a:pt x="451294" y="45116"/>
                </a:lnTo>
                <a:lnTo>
                  <a:pt x="446539" y="35047"/>
                </a:lnTo>
                <a:lnTo>
                  <a:pt x="437959" y="27970"/>
                </a:lnTo>
                <a:lnTo>
                  <a:pt x="426636" y="25298"/>
                </a:lnTo>
                <a:close/>
              </a:path>
              <a:path w="451484" h="405129">
                <a:moveTo>
                  <a:pt x="451222" y="50596"/>
                </a:moveTo>
                <a:lnTo>
                  <a:pt x="426556" y="50596"/>
                </a:lnTo>
                <a:lnTo>
                  <a:pt x="393426" y="183273"/>
                </a:lnTo>
                <a:lnTo>
                  <a:pt x="390017" y="191000"/>
                </a:lnTo>
                <a:lnTo>
                  <a:pt x="384422" y="197053"/>
                </a:lnTo>
                <a:lnTo>
                  <a:pt x="377181" y="201000"/>
                </a:lnTo>
                <a:lnTo>
                  <a:pt x="368835" y="202412"/>
                </a:lnTo>
                <a:lnTo>
                  <a:pt x="412238" y="202412"/>
                </a:lnTo>
                <a:lnTo>
                  <a:pt x="417939" y="189369"/>
                </a:lnTo>
                <a:lnTo>
                  <a:pt x="451142" y="56769"/>
                </a:lnTo>
                <a:lnTo>
                  <a:pt x="451222" y="50596"/>
                </a:lnTo>
                <a:close/>
              </a:path>
              <a:path w="451484" h="405129">
                <a:moveTo>
                  <a:pt x="42614" y="0"/>
                </a:moveTo>
                <a:lnTo>
                  <a:pt x="5689" y="0"/>
                </a:lnTo>
                <a:lnTo>
                  <a:pt x="0" y="5689"/>
                </a:lnTo>
                <a:lnTo>
                  <a:pt x="0" y="19608"/>
                </a:lnTo>
                <a:lnTo>
                  <a:pt x="5689" y="25298"/>
                </a:lnTo>
                <a:lnTo>
                  <a:pt x="78352" y="25298"/>
                </a:lnTo>
                <a:lnTo>
                  <a:pt x="72846" y="15007"/>
                </a:lnTo>
                <a:lnTo>
                  <a:pt x="64604" y="7015"/>
                </a:lnTo>
                <a:lnTo>
                  <a:pt x="54302" y="1840"/>
                </a:lnTo>
                <a:lnTo>
                  <a:pt x="42614" y="0"/>
                </a:lnTo>
                <a:close/>
              </a:path>
              <a:path w="451484" h="405129">
                <a:moveTo>
                  <a:pt x="157678" y="316255"/>
                </a:moveTo>
                <a:lnTo>
                  <a:pt x="145930" y="316255"/>
                </a:lnTo>
                <a:lnTo>
                  <a:pt x="140285" y="317385"/>
                </a:lnTo>
                <a:lnTo>
                  <a:pt x="108649" y="349021"/>
                </a:lnTo>
                <a:lnTo>
                  <a:pt x="107528" y="354672"/>
                </a:lnTo>
                <a:lnTo>
                  <a:pt x="107528" y="366407"/>
                </a:lnTo>
                <a:lnTo>
                  <a:pt x="129435" y="399199"/>
                </a:lnTo>
                <a:lnTo>
                  <a:pt x="145930" y="404812"/>
                </a:lnTo>
                <a:lnTo>
                  <a:pt x="157678" y="404812"/>
                </a:lnTo>
                <a:lnTo>
                  <a:pt x="190465" y="382905"/>
                </a:lnTo>
                <a:lnTo>
                  <a:pt x="191870" y="379514"/>
                </a:lnTo>
                <a:lnTo>
                  <a:pt x="149289" y="379514"/>
                </a:lnTo>
                <a:lnTo>
                  <a:pt x="146869" y="379031"/>
                </a:lnTo>
                <a:lnTo>
                  <a:pt x="132829" y="363054"/>
                </a:lnTo>
                <a:lnTo>
                  <a:pt x="132829" y="358025"/>
                </a:lnTo>
                <a:lnTo>
                  <a:pt x="149289" y="341566"/>
                </a:lnTo>
                <a:lnTo>
                  <a:pt x="191870" y="341566"/>
                </a:lnTo>
                <a:lnTo>
                  <a:pt x="190465" y="338175"/>
                </a:lnTo>
                <a:lnTo>
                  <a:pt x="187265" y="333375"/>
                </a:lnTo>
                <a:lnTo>
                  <a:pt x="178960" y="325081"/>
                </a:lnTo>
                <a:lnTo>
                  <a:pt x="174174" y="321881"/>
                </a:lnTo>
                <a:lnTo>
                  <a:pt x="163324" y="317385"/>
                </a:lnTo>
                <a:lnTo>
                  <a:pt x="157678" y="316255"/>
                </a:lnTo>
                <a:close/>
              </a:path>
              <a:path w="451484" h="405129">
                <a:moveTo>
                  <a:pt x="191870" y="341566"/>
                </a:moveTo>
                <a:lnTo>
                  <a:pt x="154320" y="341566"/>
                </a:lnTo>
                <a:lnTo>
                  <a:pt x="156740" y="342036"/>
                </a:lnTo>
                <a:lnTo>
                  <a:pt x="161389" y="343966"/>
                </a:lnTo>
                <a:lnTo>
                  <a:pt x="170780" y="358025"/>
                </a:lnTo>
                <a:lnTo>
                  <a:pt x="170780" y="363054"/>
                </a:lnTo>
                <a:lnTo>
                  <a:pt x="154320" y="379514"/>
                </a:lnTo>
                <a:lnTo>
                  <a:pt x="191870" y="379514"/>
                </a:lnTo>
                <a:lnTo>
                  <a:pt x="194960" y="372059"/>
                </a:lnTo>
                <a:lnTo>
                  <a:pt x="196081" y="366407"/>
                </a:lnTo>
                <a:lnTo>
                  <a:pt x="196081" y="354672"/>
                </a:lnTo>
                <a:lnTo>
                  <a:pt x="194960" y="349021"/>
                </a:lnTo>
                <a:lnTo>
                  <a:pt x="191870" y="341566"/>
                </a:lnTo>
                <a:close/>
              </a:path>
              <a:path w="451484" h="405129">
                <a:moveTo>
                  <a:pt x="360084" y="316255"/>
                </a:moveTo>
                <a:lnTo>
                  <a:pt x="348336" y="316255"/>
                </a:lnTo>
                <a:lnTo>
                  <a:pt x="342691" y="317385"/>
                </a:lnTo>
                <a:lnTo>
                  <a:pt x="311056" y="349021"/>
                </a:lnTo>
                <a:lnTo>
                  <a:pt x="309934" y="354672"/>
                </a:lnTo>
                <a:lnTo>
                  <a:pt x="309934" y="366407"/>
                </a:lnTo>
                <a:lnTo>
                  <a:pt x="331842" y="399199"/>
                </a:lnTo>
                <a:lnTo>
                  <a:pt x="348336" y="404812"/>
                </a:lnTo>
                <a:lnTo>
                  <a:pt x="360084" y="404812"/>
                </a:lnTo>
                <a:lnTo>
                  <a:pt x="392871" y="382905"/>
                </a:lnTo>
                <a:lnTo>
                  <a:pt x="394277" y="379514"/>
                </a:lnTo>
                <a:lnTo>
                  <a:pt x="351696" y="379514"/>
                </a:lnTo>
                <a:lnTo>
                  <a:pt x="349275" y="379031"/>
                </a:lnTo>
                <a:lnTo>
                  <a:pt x="335235" y="363054"/>
                </a:lnTo>
                <a:lnTo>
                  <a:pt x="335235" y="358025"/>
                </a:lnTo>
                <a:lnTo>
                  <a:pt x="351696" y="341566"/>
                </a:lnTo>
                <a:lnTo>
                  <a:pt x="394277" y="341566"/>
                </a:lnTo>
                <a:lnTo>
                  <a:pt x="392871" y="338175"/>
                </a:lnTo>
                <a:lnTo>
                  <a:pt x="389671" y="333375"/>
                </a:lnTo>
                <a:lnTo>
                  <a:pt x="381367" y="325081"/>
                </a:lnTo>
                <a:lnTo>
                  <a:pt x="376580" y="321881"/>
                </a:lnTo>
                <a:lnTo>
                  <a:pt x="365730" y="317385"/>
                </a:lnTo>
                <a:lnTo>
                  <a:pt x="360084" y="316255"/>
                </a:lnTo>
                <a:close/>
              </a:path>
              <a:path w="451484" h="405129">
                <a:moveTo>
                  <a:pt x="394277" y="341566"/>
                </a:moveTo>
                <a:lnTo>
                  <a:pt x="356726" y="341566"/>
                </a:lnTo>
                <a:lnTo>
                  <a:pt x="359147" y="342036"/>
                </a:lnTo>
                <a:lnTo>
                  <a:pt x="363795" y="343966"/>
                </a:lnTo>
                <a:lnTo>
                  <a:pt x="373186" y="358025"/>
                </a:lnTo>
                <a:lnTo>
                  <a:pt x="373186" y="363054"/>
                </a:lnTo>
                <a:lnTo>
                  <a:pt x="356726" y="379514"/>
                </a:lnTo>
                <a:lnTo>
                  <a:pt x="394277" y="379514"/>
                </a:lnTo>
                <a:lnTo>
                  <a:pt x="397366" y="372059"/>
                </a:lnTo>
                <a:lnTo>
                  <a:pt x="398487" y="366407"/>
                </a:lnTo>
                <a:lnTo>
                  <a:pt x="398487" y="354672"/>
                </a:lnTo>
                <a:lnTo>
                  <a:pt x="397366" y="349021"/>
                </a:lnTo>
                <a:lnTo>
                  <a:pt x="394277" y="341566"/>
                </a:lnTo>
                <a:close/>
              </a:path>
            </a:pathLst>
          </a:custGeom>
          <a:solidFill>
            <a:srgbClr val="0C2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4879" y="5497512"/>
            <a:ext cx="5513070" cy="6572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b="1" dirty="0">
                <a:solidFill>
                  <a:srgbClr val="00002E"/>
                </a:solidFill>
                <a:latin typeface="Trebuchet MS"/>
                <a:cs typeface="Trebuchet MS"/>
              </a:rPr>
              <a:t>Secure</a:t>
            </a:r>
            <a:r>
              <a:rPr sz="1650" b="1" spc="-120" dirty="0">
                <a:solidFill>
                  <a:srgbClr val="00002E"/>
                </a:solidFill>
                <a:latin typeface="Trebuchet MS"/>
                <a:cs typeface="Trebuchet MS"/>
              </a:rPr>
              <a:t> </a:t>
            </a:r>
            <a:r>
              <a:rPr sz="1650" b="1" spc="-10" dirty="0">
                <a:solidFill>
                  <a:srgbClr val="00002E"/>
                </a:solidFill>
                <a:latin typeface="Trebuchet MS"/>
                <a:cs typeface="Trebuchet MS"/>
              </a:rPr>
              <a:t>Checkout</a:t>
            </a:r>
            <a:endParaRPr sz="16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sz="1400" spc="-125" dirty="0">
                <a:solidFill>
                  <a:srgbClr val="00002E"/>
                </a:solidFill>
                <a:latin typeface="Verdana"/>
                <a:cs typeface="Verdana"/>
              </a:rPr>
              <a:t>Our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00002E"/>
                </a:solidFill>
                <a:latin typeface="Verdana"/>
                <a:cs typeface="Verdana"/>
              </a:rPr>
              <a:t>online </a:t>
            </a:r>
            <a:r>
              <a:rPr sz="1400" spc="-100" dirty="0">
                <a:solidFill>
                  <a:srgbClr val="00002E"/>
                </a:solidFill>
                <a:latin typeface="Verdana"/>
                <a:cs typeface="Verdana"/>
              </a:rPr>
              <a:t>platform</a:t>
            </a:r>
            <a:r>
              <a:rPr sz="1400" spc="-8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00002E"/>
                </a:solidFill>
                <a:latin typeface="Verdana"/>
                <a:cs typeface="Verdana"/>
              </a:rPr>
              <a:t>offers</a:t>
            </a:r>
            <a:r>
              <a:rPr sz="1400" spc="-7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00002E"/>
                </a:solidFill>
                <a:latin typeface="Verdana"/>
                <a:cs typeface="Verdana"/>
              </a:rPr>
              <a:t>a</a:t>
            </a:r>
            <a:r>
              <a:rPr sz="1400" spc="-7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25" dirty="0">
                <a:solidFill>
                  <a:srgbClr val="00002E"/>
                </a:solidFill>
                <a:latin typeface="Verdana"/>
                <a:cs typeface="Verdana"/>
              </a:rPr>
              <a:t>secure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00002E"/>
                </a:solidFill>
                <a:latin typeface="Verdana"/>
                <a:cs typeface="Verdana"/>
              </a:rPr>
              <a:t>and</a:t>
            </a:r>
            <a:r>
              <a:rPr sz="1400" spc="-7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25" dirty="0">
                <a:solidFill>
                  <a:srgbClr val="00002E"/>
                </a:solidFill>
                <a:latin typeface="Verdana"/>
                <a:cs typeface="Verdana"/>
              </a:rPr>
              <a:t>seamless</a:t>
            </a:r>
            <a:r>
              <a:rPr sz="1400" spc="-7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00002E"/>
                </a:solidFill>
                <a:latin typeface="Verdana"/>
                <a:cs typeface="Verdana"/>
              </a:rPr>
              <a:t>checkout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00002E"/>
                </a:solidFill>
                <a:latin typeface="Verdana"/>
                <a:cs typeface="Verdana"/>
              </a:rPr>
              <a:t>experience.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38175" y="6779717"/>
            <a:ext cx="455930" cy="364490"/>
          </a:xfrm>
          <a:custGeom>
            <a:avLst/>
            <a:gdLst/>
            <a:ahLst/>
            <a:cxnLst/>
            <a:rect l="l" t="t" r="r" b="b"/>
            <a:pathLst>
              <a:path w="455930" h="364490">
                <a:moveTo>
                  <a:pt x="250478" y="0"/>
                </a:moveTo>
                <a:lnTo>
                  <a:pt x="45540" y="0"/>
                </a:lnTo>
                <a:lnTo>
                  <a:pt x="27829" y="3583"/>
                </a:lnTo>
                <a:lnTo>
                  <a:pt x="13351" y="13350"/>
                </a:lnTo>
                <a:lnTo>
                  <a:pt x="3583" y="27828"/>
                </a:lnTo>
                <a:lnTo>
                  <a:pt x="0" y="45542"/>
                </a:lnTo>
                <a:lnTo>
                  <a:pt x="0" y="250469"/>
                </a:lnTo>
                <a:lnTo>
                  <a:pt x="3583" y="268188"/>
                </a:lnTo>
                <a:lnTo>
                  <a:pt x="13351" y="282665"/>
                </a:lnTo>
                <a:lnTo>
                  <a:pt x="27829" y="292430"/>
                </a:lnTo>
                <a:lnTo>
                  <a:pt x="45540" y="296011"/>
                </a:lnTo>
                <a:lnTo>
                  <a:pt x="50911" y="322598"/>
                </a:lnTo>
                <a:lnTo>
                  <a:pt x="65554" y="344312"/>
                </a:lnTo>
                <a:lnTo>
                  <a:pt x="87269" y="358955"/>
                </a:lnTo>
                <a:lnTo>
                  <a:pt x="113852" y="364324"/>
                </a:lnTo>
                <a:lnTo>
                  <a:pt x="140437" y="358955"/>
                </a:lnTo>
                <a:lnTo>
                  <a:pt x="162152" y="344312"/>
                </a:lnTo>
                <a:lnTo>
                  <a:pt x="164012" y="341553"/>
                </a:lnTo>
                <a:lnTo>
                  <a:pt x="107816" y="341553"/>
                </a:lnTo>
                <a:lnTo>
                  <a:pt x="102006" y="340398"/>
                </a:lnTo>
                <a:lnTo>
                  <a:pt x="69467" y="307873"/>
                </a:lnTo>
                <a:lnTo>
                  <a:pt x="68312" y="302056"/>
                </a:lnTo>
                <a:lnTo>
                  <a:pt x="68312" y="289979"/>
                </a:lnTo>
                <a:lnTo>
                  <a:pt x="69467" y="284175"/>
                </a:lnTo>
                <a:lnTo>
                  <a:pt x="73997" y="273240"/>
                </a:lnTo>
                <a:lnTo>
                  <a:pt x="45540" y="273240"/>
                </a:lnTo>
                <a:lnTo>
                  <a:pt x="36669" y="271454"/>
                </a:lnTo>
                <a:lnTo>
                  <a:pt x="29432" y="266579"/>
                </a:lnTo>
                <a:lnTo>
                  <a:pt x="24557" y="259342"/>
                </a:lnTo>
                <a:lnTo>
                  <a:pt x="22771" y="250469"/>
                </a:lnTo>
                <a:lnTo>
                  <a:pt x="22771" y="45542"/>
                </a:lnTo>
                <a:lnTo>
                  <a:pt x="24557" y="36669"/>
                </a:lnTo>
                <a:lnTo>
                  <a:pt x="29432" y="29432"/>
                </a:lnTo>
                <a:lnTo>
                  <a:pt x="36669" y="24557"/>
                </a:lnTo>
                <a:lnTo>
                  <a:pt x="45540" y="22771"/>
                </a:lnTo>
                <a:lnTo>
                  <a:pt x="289023" y="22771"/>
                </a:lnTo>
                <a:lnTo>
                  <a:pt x="282667" y="13350"/>
                </a:lnTo>
                <a:lnTo>
                  <a:pt x="268190" y="3583"/>
                </a:lnTo>
                <a:lnTo>
                  <a:pt x="250478" y="0"/>
                </a:lnTo>
                <a:close/>
              </a:path>
              <a:path w="455930" h="364490">
                <a:moveTo>
                  <a:pt x="296019" y="296011"/>
                </a:moveTo>
                <a:lnTo>
                  <a:pt x="273248" y="296011"/>
                </a:lnTo>
                <a:lnTo>
                  <a:pt x="278618" y="322598"/>
                </a:lnTo>
                <a:lnTo>
                  <a:pt x="293261" y="344312"/>
                </a:lnTo>
                <a:lnTo>
                  <a:pt x="314976" y="358955"/>
                </a:lnTo>
                <a:lnTo>
                  <a:pt x="341560" y="364324"/>
                </a:lnTo>
                <a:lnTo>
                  <a:pt x="368144" y="358955"/>
                </a:lnTo>
                <a:lnTo>
                  <a:pt x="389858" y="344312"/>
                </a:lnTo>
                <a:lnTo>
                  <a:pt x="391719" y="341553"/>
                </a:lnTo>
                <a:lnTo>
                  <a:pt x="335522" y="341553"/>
                </a:lnTo>
                <a:lnTo>
                  <a:pt x="329713" y="340398"/>
                </a:lnTo>
                <a:lnTo>
                  <a:pt x="297174" y="307873"/>
                </a:lnTo>
                <a:lnTo>
                  <a:pt x="296019" y="302056"/>
                </a:lnTo>
                <a:lnTo>
                  <a:pt x="296019" y="296011"/>
                </a:lnTo>
                <a:close/>
              </a:path>
              <a:path w="455930" h="364490">
                <a:moveTo>
                  <a:pt x="163878" y="250469"/>
                </a:moveTo>
                <a:lnTo>
                  <a:pt x="119890" y="250469"/>
                </a:lnTo>
                <a:lnTo>
                  <a:pt x="125700" y="251625"/>
                </a:lnTo>
                <a:lnTo>
                  <a:pt x="136862" y="256260"/>
                </a:lnTo>
                <a:lnTo>
                  <a:pt x="159395" y="289979"/>
                </a:lnTo>
                <a:lnTo>
                  <a:pt x="159395" y="302056"/>
                </a:lnTo>
                <a:lnTo>
                  <a:pt x="136862" y="335788"/>
                </a:lnTo>
                <a:lnTo>
                  <a:pt x="119890" y="341553"/>
                </a:lnTo>
                <a:lnTo>
                  <a:pt x="164012" y="341553"/>
                </a:lnTo>
                <a:lnTo>
                  <a:pt x="176795" y="322598"/>
                </a:lnTo>
                <a:lnTo>
                  <a:pt x="182166" y="296011"/>
                </a:lnTo>
                <a:lnTo>
                  <a:pt x="296019" y="296011"/>
                </a:lnTo>
                <a:lnTo>
                  <a:pt x="296019" y="289979"/>
                </a:lnTo>
                <a:lnTo>
                  <a:pt x="297174" y="284175"/>
                </a:lnTo>
                <a:lnTo>
                  <a:pt x="301704" y="273240"/>
                </a:lnTo>
                <a:lnTo>
                  <a:pt x="178250" y="273240"/>
                </a:lnTo>
                <a:lnTo>
                  <a:pt x="168439" y="254932"/>
                </a:lnTo>
                <a:lnTo>
                  <a:pt x="163878" y="250469"/>
                </a:lnTo>
                <a:close/>
              </a:path>
              <a:path w="455930" h="364490">
                <a:moveTo>
                  <a:pt x="391586" y="250469"/>
                </a:moveTo>
                <a:lnTo>
                  <a:pt x="347597" y="250469"/>
                </a:lnTo>
                <a:lnTo>
                  <a:pt x="353406" y="251625"/>
                </a:lnTo>
                <a:lnTo>
                  <a:pt x="364570" y="256260"/>
                </a:lnTo>
                <a:lnTo>
                  <a:pt x="387102" y="289979"/>
                </a:lnTo>
                <a:lnTo>
                  <a:pt x="387102" y="302056"/>
                </a:lnTo>
                <a:lnTo>
                  <a:pt x="364570" y="335788"/>
                </a:lnTo>
                <a:lnTo>
                  <a:pt x="347597" y="341553"/>
                </a:lnTo>
                <a:lnTo>
                  <a:pt x="391719" y="341553"/>
                </a:lnTo>
                <a:lnTo>
                  <a:pt x="404501" y="322598"/>
                </a:lnTo>
                <a:lnTo>
                  <a:pt x="409872" y="296011"/>
                </a:lnTo>
                <a:lnTo>
                  <a:pt x="450289" y="296011"/>
                </a:lnTo>
                <a:lnTo>
                  <a:pt x="455414" y="290893"/>
                </a:lnTo>
                <a:lnTo>
                  <a:pt x="455414" y="278371"/>
                </a:lnTo>
                <a:lnTo>
                  <a:pt x="450289" y="273240"/>
                </a:lnTo>
                <a:lnTo>
                  <a:pt x="405958" y="273240"/>
                </a:lnTo>
                <a:lnTo>
                  <a:pt x="396146" y="254932"/>
                </a:lnTo>
                <a:lnTo>
                  <a:pt x="391586" y="250469"/>
                </a:lnTo>
                <a:close/>
              </a:path>
              <a:path w="455930" h="364490">
                <a:moveTo>
                  <a:pt x="113852" y="227698"/>
                </a:moveTo>
                <a:lnTo>
                  <a:pt x="92562" y="231083"/>
                </a:lnTo>
                <a:lnTo>
                  <a:pt x="74021" y="240520"/>
                </a:lnTo>
                <a:lnTo>
                  <a:pt x="59296" y="254932"/>
                </a:lnTo>
                <a:lnTo>
                  <a:pt x="49455" y="273240"/>
                </a:lnTo>
                <a:lnTo>
                  <a:pt x="73997" y="273240"/>
                </a:lnTo>
                <a:lnTo>
                  <a:pt x="74091" y="273011"/>
                </a:lnTo>
                <a:lnTo>
                  <a:pt x="77381" y="268084"/>
                </a:lnTo>
                <a:lnTo>
                  <a:pt x="85923" y="259537"/>
                </a:lnTo>
                <a:lnTo>
                  <a:pt x="90844" y="256260"/>
                </a:lnTo>
                <a:lnTo>
                  <a:pt x="102006" y="251625"/>
                </a:lnTo>
                <a:lnTo>
                  <a:pt x="107816" y="250469"/>
                </a:lnTo>
                <a:lnTo>
                  <a:pt x="163878" y="250469"/>
                </a:lnTo>
                <a:lnTo>
                  <a:pt x="153711" y="240520"/>
                </a:lnTo>
                <a:lnTo>
                  <a:pt x="135153" y="231083"/>
                </a:lnTo>
                <a:lnTo>
                  <a:pt x="113852" y="227698"/>
                </a:lnTo>
                <a:close/>
              </a:path>
              <a:path w="455930" h="364490">
                <a:moveTo>
                  <a:pt x="289023" y="22771"/>
                </a:moveTo>
                <a:lnTo>
                  <a:pt x="250478" y="22771"/>
                </a:lnTo>
                <a:lnTo>
                  <a:pt x="259349" y="24557"/>
                </a:lnTo>
                <a:lnTo>
                  <a:pt x="266586" y="29432"/>
                </a:lnTo>
                <a:lnTo>
                  <a:pt x="271461" y="36669"/>
                </a:lnTo>
                <a:lnTo>
                  <a:pt x="273248" y="45542"/>
                </a:lnTo>
                <a:lnTo>
                  <a:pt x="273248" y="273240"/>
                </a:lnTo>
                <a:lnTo>
                  <a:pt x="301704" y="273240"/>
                </a:lnTo>
                <a:lnTo>
                  <a:pt x="335522" y="250469"/>
                </a:lnTo>
                <a:lnTo>
                  <a:pt x="391586" y="250469"/>
                </a:lnTo>
                <a:lnTo>
                  <a:pt x="386069" y="245071"/>
                </a:lnTo>
                <a:lnTo>
                  <a:pt x="296019" y="245071"/>
                </a:lnTo>
                <a:lnTo>
                  <a:pt x="296019" y="182168"/>
                </a:lnTo>
                <a:lnTo>
                  <a:pt x="432643" y="182168"/>
                </a:lnTo>
                <a:lnTo>
                  <a:pt x="432540" y="159397"/>
                </a:lnTo>
                <a:lnTo>
                  <a:pt x="296019" y="159397"/>
                </a:lnTo>
                <a:lnTo>
                  <a:pt x="296019" y="91084"/>
                </a:lnTo>
                <a:lnTo>
                  <a:pt x="377664" y="91084"/>
                </a:lnTo>
                <a:lnTo>
                  <a:pt x="368388" y="80264"/>
                </a:lnTo>
                <a:lnTo>
                  <a:pt x="363009" y="75182"/>
                </a:lnTo>
                <a:lnTo>
                  <a:pt x="356744" y="71431"/>
                </a:lnTo>
                <a:lnTo>
                  <a:pt x="349824" y="69109"/>
                </a:lnTo>
                <a:lnTo>
                  <a:pt x="342483" y="68313"/>
                </a:lnTo>
                <a:lnTo>
                  <a:pt x="296019" y="68313"/>
                </a:lnTo>
                <a:lnTo>
                  <a:pt x="296019" y="45542"/>
                </a:lnTo>
                <a:lnTo>
                  <a:pt x="292435" y="27828"/>
                </a:lnTo>
                <a:lnTo>
                  <a:pt x="289023" y="22771"/>
                </a:lnTo>
                <a:close/>
              </a:path>
              <a:path w="455930" h="364490">
                <a:moveTo>
                  <a:pt x="432643" y="182168"/>
                </a:moveTo>
                <a:lnTo>
                  <a:pt x="409872" y="182168"/>
                </a:lnTo>
                <a:lnTo>
                  <a:pt x="409872" y="273240"/>
                </a:lnTo>
                <a:lnTo>
                  <a:pt x="432643" y="273240"/>
                </a:lnTo>
                <a:lnTo>
                  <a:pt x="432643" y="182168"/>
                </a:lnTo>
                <a:close/>
              </a:path>
              <a:path w="455930" h="364490">
                <a:moveTo>
                  <a:pt x="341560" y="227698"/>
                </a:moveTo>
                <a:lnTo>
                  <a:pt x="328759" y="228891"/>
                </a:lnTo>
                <a:lnTo>
                  <a:pt x="316759" y="232327"/>
                </a:lnTo>
                <a:lnTo>
                  <a:pt x="305775" y="237792"/>
                </a:lnTo>
                <a:lnTo>
                  <a:pt x="296019" y="245071"/>
                </a:lnTo>
                <a:lnTo>
                  <a:pt x="386069" y="245071"/>
                </a:lnTo>
                <a:lnTo>
                  <a:pt x="381418" y="240520"/>
                </a:lnTo>
                <a:lnTo>
                  <a:pt x="362860" y="231083"/>
                </a:lnTo>
                <a:lnTo>
                  <a:pt x="341560" y="227698"/>
                </a:lnTo>
                <a:close/>
              </a:path>
              <a:path w="455930" h="364490">
                <a:moveTo>
                  <a:pt x="377664" y="91084"/>
                </a:moveTo>
                <a:lnTo>
                  <a:pt x="345757" y="91084"/>
                </a:lnTo>
                <a:lnTo>
                  <a:pt x="348961" y="92583"/>
                </a:lnTo>
                <a:lnTo>
                  <a:pt x="406241" y="159397"/>
                </a:lnTo>
                <a:lnTo>
                  <a:pt x="432540" y="159397"/>
                </a:lnTo>
                <a:lnTo>
                  <a:pt x="429726" y="151777"/>
                </a:lnTo>
                <a:lnTo>
                  <a:pt x="377664" y="91084"/>
                </a:lnTo>
                <a:close/>
              </a:path>
            </a:pathLst>
          </a:custGeom>
          <a:solidFill>
            <a:srgbClr val="0C2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24879" y="7345360"/>
            <a:ext cx="4899025" cy="6667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b="1" dirty="0">
                <a:solidFill>
                  <a:srgbClr val="00002E"/>
                </a:solidFill>
                <a:latin typeface="Trebuchet MS"/>
                <a:cs typeface="Trebuchet MS"/>
              </a:rPr>
              <a:t>Reliable</a:t>
            </a:r>
            <a:r>
              <a:rPr sz="1650" b="1" spc="-20" dirty="0">
                <a:solidFill>
                  <a:srgbClr val="00002E"/>
                </a:solidFill>
                <a:latin typeface="Trebuchet MS"/>
                <a:cs typeface="Trebuchet MS"/>
              </a:rPr>
              <a:t> </a:t>
            </a:r>
            <a:r>
              <a:rPr sz="1650" b="1" spc="-10" dirty="0">
                <a:solidFill>
                  <a:srgbClr val="00002E"/>
                </a:solidFill>
                <a:latin typeface="Trebuchet MS"/>
                <a:cs typeface="Trebuchet MS"/>
              </a:rPr>
              <a:t>Delivery</a:t>
            </a:r>
            <a:endParaRPr sz="16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1400" spc="-145" dirty="0">
                <a:solidFill>
                  <a:srgbClr val="00002E"/>
                </a:solidFill>
                <a:latin typeface="Verdana"/>
                <a:cs typeface="Verdana"/>
              </a:rPr>
              <a:t>Get</a:t>
            </a:r>
            <a:r>
              <a:rPr sz="1400" spc="-10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30" dirty="0">
                <a:solidFill>
                  <a:srgbClr val="00002E"/>
                </a:solidFill>
                <a:latin typeface="Verdana"/>
                <a:cs typeface="Verdana"/>
              </a:rPr>
              <a:t>your</a:t>
            </a:r>
            <a:r>
              <a:rPr sz="1400" spc="-8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00002E"/>
                </a:solidFill>
                <a:latin typeface="Verdana"/>
                <a:cs typeface="Verdana"/>
              </a:rPr>
              <a:t>favorite</a:t>
            </a:r>
            <a:r>
              <a:rPr sz="1400" spc="-8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30" dirty="0">
                <a:solidFill>
                  <a:srgbClr val="00002E"/>
                </a:solidFill>
                <a:latin typeface="Verdana"/>
                <a:cs typeface="Verdana"/>
              </a:rPr>
              <a:t>baked</a:t>
            </a:r>
            <a:r>
              <a:rPr sz="1400" spc="-8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00002E"/>
                </a:solidFill>
                <a:latin typeface="Verdana"/>
                <a:cs typeface="Verdana"/>
              </a:rPr>
              <a:t>goods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00002E"/>
                </a:solidFill>
                <a:latin typeface="Verdana"/>
                <a:cs typeface="Verdana"/>
              </a:rPr>
              <a:t>delivered</a:t>
            </a:r>
            <a:r>
              <a:rPr sz="1400" spc="-8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00002E"/>
                </a:solidFill>
                <a:latin typeface="Verdana"/>
                <a:cs typeface="Verdana"/>
              </a:rPr>
              <a:t>right</a:t>
            </a:r>
            <a:r>
              <a:rPr sz="1400" spc="-8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00002E"/>
                </a:solidFill>
                <a:latin typeface="Verdana"/>
                <a:cs typeface="Verdana"/>
              </a:rPr>
              <a:t>to</a:t>
            </a:r>
            <a:r>
              <a:rPr sz="1400" spc="-10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30" dirty="0">
                <a:solidFill>
                  <a:srgbClr val="00002E"/>
                </a:solidFill>
                <a:latin typeface="Verdana"/>
                <a:cs typeface="Verdana"/>
              </a:rPr>
              <a:t>your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00002E"/>
                </a:solidFill>
                <a:latin typeface="Verdana"/>
                <a:cs typeface="Verdana"/>
              </a:rPr>
              <a:t>doorstep.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430000" cy="786790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1430000" cy="7867650"/>
          </a:xfrm>
          <a:custGeom>
            <a:avLst/>
            <a:gdLst/>
            <a:ahLst/>
            <a:cxnLst/>
            <a:rect l="l" t="t" r="r" b="b"/>
            <a:pathLst>
              <a:path w="11430000" h="7867650">
                <a:moveTo>
                  <a:pt x="11430000" y="0"/>
                </a:moveTo>
                <a:lnTo>
                  <a:pt x="0" y="0"/>
                </a:lnTo>
                <a:lnTo>
                  <a:pt x="0" y="7867650"/>
                </a:lnTo>
                <a:lnTo>
                  <a:pt x="11430000" y="7867650"/>
                </a:lnTo>
                <a:lnTo>
                  <a:pt x="11430000" y="0"/>
                </a:lnTo>
                <a:close/>
              </a:path>
            </a:pathLst>
          </a:custGeom>
          <a:solidFill>
            <a:srgbClr val="AECBF8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143750" y="253"/>
            <a:ext cx="4286250" cy="7867650"/>
            <a:chOff x="7143750" y="253"/>
            <a:chExt cx="4286250" cy="78676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43750" y="253"/>
              <a:ext cx="4286249" cy="786739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72350" y="1590674"/>
              <a:ext cx="3829049" cy="4695824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62200" y="504824"/>
            <a:ext cx="2419349" cy="90487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ts val="4200"/>
              </a:lnSpc>
              <a:spcBef>
                <a:spcPts val="50"/>
              </a:spcBef>
            </a:pPr>
            <a:r>
              <a:rPr spc="-10" dirty="0"/>
              <a:t>Locally</a:t>
            </a:r>
            <a:r>
              <a:rPr spc="-195" dirty="0"/>
              <a:t> </a:t>
            </a:r>
            <a:r>
              <a:rPr spc="-10" dirty="0"/>
              <a:t>Sourced</a:t>
            </a:r>
            <a:r>
              <a:rPr spc="-190" dirty="0"/>
              <a:t> </a:t>
            </a:r>
            <a:r>
              <a:rPr spc="-25" dirty="0"/>
              <a:t>Ingredients </a:t>
            </a:r>
            <a:r>
              <a:rPr spc="-100" dirty="0"/>
              <a:t>for</a:t>
            </a:r>
            <a:r>
              <a:rPr spc="-155" dirty="0"/>
              <a:t> </a:t>
            </a:r>
            <a:r>
              <a:rPr dirty="0"/>
              <a:t>Quality</a:t>
            </a:r>
            <a:r>
              <a:rPr spc="-220" dirty="0"/>
              <a:t> </a:t>
            </a:r>
            <a:r>
              <a:rPr spc="-10" dirty="0"/>
              <a:t>Assurance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709463" y="3028949"/>
            <a:ext cx="1028700" cy="4333875"/>
            <a:chOff x="709463" y="3028949"/>
            <a:chExt cx="1028700" cy="4333875"/>
          </a:xfrm>
        </p:grpSpPr>
        <p:sp>
          <p:nvSpPr>
            <p:cNvPr id="10" name="object 10"/>
            <p:cNvSpPr/>
            <p:nvPr/>
          </p:nvSpPr>
          <p:spPr>
            <a:xfrm>
              <a:off x="904875" y="3028949"/>
              <a:ext cx="19050" cy="4333875"/>
            </a:xfrm>
            <a:custGeom>
              <a:avLst/>
              <a:gdLst/>
              <a:ahLst/>
              <a:cxnLst/>
              <a:rect l="l" t="t" r="r" b="b"/>
              <a:pathLst>
                <a:path w="19050" h="4333875">
                  <a:moveTo>
                    <a:pt x="12153" y="0"/>
                  </a:moveTo>
                  <a:lnTo>
                    <a:pt x="6896" y="0"/>
                  </a:lnTo>
                  <a:lnTo>
                    <a:pt x="4648" y="927"/>
                  </a:lnTo>
                  <a:lnTo>
                    <a:pt x="927" y="4648"/>
                  </a:lnTo>
                  <a:lnTo>
                    <a:pt x="0" y="6896"/>
                  </a:lnTo>
                  <a:lnTo>
                    <a:pt x="0" y="4324351"/>
                  </a:lnTo>
                  <a:lnTo>
                    <a:pt x="0" y="4326980"/>
                  </a:lnTo>
                  <a:lnTo>
                    <a:pt x="927" y="4329223"/>
                  </a:lnTo>
                  <a:lnTo>
                    <a:pt x="4648" y="4332942"/>
                  </a:lnTo>
                  <a:lnTo>
                    <a:pt x="6896" y="4333876"/>
                  </a:lnTo>
                  <a:lnTo>
                    <a:pt x="12153" y="4333876"/>
                  </a:lnTo>
                  <a:lnTo>
                    <a:pt x="14401" y="4332942"/>
                  </a:lnTo>
                  <a:lnTo>
                    <a:pt x="18122" y="4329223"/>
                  </a:lnTo>
                  <a:lnTo>
                    <a:pt x="19050" y="4326980"/>
                  </a:lnTo>
                  <a:lnTo>
                    <a:pt x="19050" y="6896"/>
                  </a:lnTo>
                  <a:lnTo>
                    <a:pt x="18122" y="4648"/>
                  </a:lnTo>
                  <a:lnTo>
                    <a:pt x="14401" y="927"/>
                  </a:lnTo>
                  <a:lnTo>
                    <a:pt x="12153" y="0"/>
                  </a:lnTo>
                  <a:close/>
                </a:path>
              </a:pathLst>
            </a:custGeom>
            <a:solidFill>
              <a:srgbClr val="000000">
                <a:alpha val="78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99988" y="3428999"/>
              <a:ext cx="638175" cy="19050"/>
            </a:xfrm>
            <a:custGeom>
              <a:avLst/>
              <a:gdLst/>
              <a:ahLst/>
              <a:cxnLst/>
              <a:rect l="l" t="t" r="r" b="b"/>
              <a:pathLst>
                <a:path w="638175" h="19050">
                  <a:moveTo>
                    <a:pt x="631275" y="0"/>
                  </a:moveTo>
                  <a:lnTo>
                    <a:pt x="6896" y="0"/>
                  </a:lnTo>
                  <a:lnTo>
                    <a:pt x="4648" y="927"/>
                  </a:lnTo>
                  <a:lnTo>
                    <a:pt x="927" y="4648"/>
                  </a:lnTo>
                  <a:lnTo>
                    <a:pt x="0" y="6896"/>
                  </a:lnTo>
                  <a:lnTo>
                    <a:pt x="0" y="9525"/>
                  </a:lnTo>
                  <a:lnTo>
                    <a:pt x="0" y="12153"/>
                  </a:lnTo>
                  <a:lnTo>
                    <a:pt x="927" y="14401"/>
                  </a:lnTo>
                  <a:lnTo>
                    <a:pt x="4648" y="18122"/>
                  </a:lnTo>
                  <a:lnTo>
                    <a:pt x="6896" y="19050"/>
                  </a:lnTo>
                  <a:lnTo>
                    <a:pt x="631275" y="19050"/>
                  </a:lnTo>
                  <a:lnTo>
                    <a:pt x="633522" y="18122"/>
                  </a:lnTo>
                  <a:lnTo>
                    <a:pt x="637244" y="14401"/>
                  </a:lnTo>
                  <a:lnTo>
                    <a:pt x="638171" y="12153"/>
                  </a:lnTo>
                  <a:lnTo>
                    <a:pt x="638171" y="6896"/>
                  </a:lnTo>
                  <a:lnTo>
                    <a:pt x="637244" y="4648"/>
                  </a:lnTo>
                  <a:lnTo>
                    <a:pt x="633522" y="927"/>
                  </a:lnTo>
                  <a:lnTo>
                    <a:pt x="631275" y="0"/>
                  </a:lnTo>
                  <a:close/>
                </a:path>
              </a:pathLst>
            </a:custGeom>
            <a:solidFill>
              <a:srgbClr val="2D4D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18988" y="3248024"/>
              <a:ext cx="390525" cy="390525"/>
            </a:xfrm>
            <a:custGeom>
              <a:avLst/>
              <a:gdLst/>
              <a:ahLst/>
              <a:cxnLst/>
              <a:rect l="l" t="t" r="r" b="b"/>
              <a:pathLst>
                <a:path w="390525" h="390525">
                  <a:moveTo>
                    <a:pt x="195262" y="0"/>
                  </a:moveTo>
                  <a:lnTo>
                    <a:pt x="157167" y="3746"/>
                  </a:lnTo>
                  <a:lnTo>
                    <a:pt x="120540" y="14859"/>
                  </a:lnTo>
                  <a:lnTo>
                    <a:pt x="86781" y="32905"/>
                  </a:lnTo>
                  <a:lnTo>
                    <a:pt x="57189" y="57188"/>
                  </a:lnTo>
                  <a:lnTo>
                    <a:pt x="32905" y="86779"/>
                  </a:lnTo>
                  <a:lnTo>
                    <a:pt x="14862" y="120535"/>
                  </a:lnTo>
                  <a:lnTo>
                    <a:pt x="3750" y="157162"/>
                  </a:lnTo>
                  <a:lnTo>
                    <a:pt x="0" y="195262"/>
                  </a:lnTo>
                  <a:lnTo>
                    <a:pt x="234" y="204851"/>
                  </a:lnTo>
                  <a:lnTo>
                    <a:pt x="5851" y="242723"/>
                  </a:lnTo>
                  <a:lnTo>
                    <a:pt x="18750" y="278757"/>
                  </a:lnTo>
                  <a:lnTo>
                    <a:pt x="38430" y="311589"/>
                  </a:lnTo>
                  <a:lnTo>
                    <a:pt x="64139" y="339954"/>
                  </a:lnTo>
                  <a:lnTo>
                    <a:pt x="94887" y="362753"/>
                  </a:lnTo>
                  <a:lnTo>
                    <a:pt x="129490" y="379116"/>
                  </a:lnTo>
                  <a:lnTo>
                    <a:pt x="166622" y="388414"/>
                  </a:lnTo>
                  <a:lnTo>
                    <a:pt x="195262" y="390525"/>
                  </a:lnTo>
                  <a:lnTo>
                    <a:pt x="204854" y="390291"/>
                  </a:lnTo>
                  <a:lnTo>
                    <a:pt x="242718" y="384665"/>
                  </a:lnTo>
                  <a:lnTo>
                    <a:pt x="278757" y="371774"/>
                  </a:lnTo>
                  <a:lnTo>
                    <a:pt x="311589" y="352094"/>
                  </a:lnTo>
                  <a:lnTo>
                    <a:pt x="339951" y="326386"/>
                  </a:lnTo>
                  <a:lnTo>
                    <a:pt x="362751" y="295635"/>
                  </a:lnTo>
                  <a:lnTo>
                    <a:pt x="379116" y="261035"/>
                  </a:lnTo>
                  <a:lnTo>
                    <a:pt x="388415" y="223901"/>
                  </a:lnTo>
                  <a:lnTo>
                    <a:pt x="390525" y="195262"/>
                  </a:lnTo>
                  <a:lnTo>
                    <a:pt x="390290" y="185667"/>
                  </a:lnTo>
                  <a:lnTo>
                    <a:pt x="384673" y="147801"/>
                  </a:lnTo>
                  <a:lnTo>
                    <a:pt x="371773" y="111766"/>
                  </a:lnTo>
                  <a:lnTo>
                    <a:pt x="352093" y="78935"/>
                  </a:lnTo>
                  <a:lnTo>
                    <a:pt x="326384" y="50575"/>
                  </a:lnTo>
                  <a:lnTo>
                    <a:pt x="295636" y="27771"/>
                  </a:lnTo>
                  <a:lnTo>
                    <a:pt x="261033" y="11406"/>
                  </a:lnTo>
                  <a:lnTo>
                    <a:pt x="223902" y="2110"/>
                  </a:lnTo>
                  <a:lnTo>
                    <a:pt x="195262" y="0"/>
                  </a:lnTo>
                  <a:close/>
                </a:path>
              </a:pathLst>
            </a:custGeom>
            <a:solidFill>
              <a:srgbClr val="AECB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18988" y="3248024"/>
              <a:ext cx="390525" cy="390525"/>
            </a:xfrm>
            <a:custGeom>
              <a:avLst/>
              <a:gdLst/>
              <a:ahLst/>
              <a:cxnLst/>
              <a:rect l="l" t="t" r="r" b="b"/>
              <a:pathLst>
                <a:path w="390525" h="390525">
                  <a:moveTo>
                    <a:pt x="390525" y="195262"/>
                  </a:moveTo>
                  <a:lnTo>
                    <a:pt x="386774" y="233362"/>
                  </a:lnTo>
                  <a:lnTo>
                    <a:pt x="375662" y="269989"/>
                  </a:lnTo>
                  <a:lnTo>
                    <a:pt x="357619" y="303745"/>
                  </a:lnTo>
                  <a:lnTo>
                    <a:pt x="333335" y="333336"/>
                  </a:lnTo>
                  <a:lnTo>
                    <a:pt x="303743" y="357619"/>
                  </a:lnTo>
                  <a:lnTo>
                    <a:pt x="269984" y="375666"/>
                  </a:lnTo>
                  <a:lnTo>
                    <a:pt x="233357" y="386765"/>
                  </a:lnTo>
                  <a:lnTo>
                    <a:pt x="195262" y="390525"/>
                  </a:lnTo>
                  <a:lnTo>
                    <a:pt x="185670" y="390291"/>
                  </a:lnTo>
                  <a:lnTo>
                    <a:pt x="147804" y="384665"/>
                  </a:lnTo>
                  <a:lnTo>
                    <a:pt x="111767" y="371774"/>
                  </a:lnTo>
                  <a:lnTo>
                    <a:pt x="78935" y="352094"/>
                  </a:lnTo>
                  <a:lnTo>
                    <a:pt x="50572" y="326386"/>
                  </a:lnTo>
                  <a:lnTo>
                    <a:pt x="27773" y="295635"/>
                  </a:lnTo>
                  <a:lnTo>
                    <a:pt x="11408" y="261035"/>
                  </a:lnTo>
                  <a:lnTo>
                    <a:pt x="2109" y="223901"/>
                  </a:lnTo>
                  <a:lnTo>
                    <a:pt x="0" y="195262"/>
                  </a:lnTo>
                  <a:lnTo>
                    <a:pt x="234" y="185667"/>
                  </a:lnTo>
                  <a:lnTo>
                    <a:pt x="5851" y="147801"/>
                  </a:lnTo>
                  <a:lnTo>
                    <a:pt x="18750" y="111766"/>
                  </a:lnTo>
                  <a:lnTo>
                    <a:pt x="38430" y="78935"/>
                  </a:lnTo>
                  <a:lnTo>
                    <a:pt x="64139" y="50575"/>
                  </a:lnTo>
                  <a:lnTo>
                    <a:pt x="94887" y="27771"/>
                  </a:lnTo>
                  <a:lnTo>
                    <a:pt x="129490" y="11406"/>
                  </a:lnTo>
                  <a:lnTo>
                    <a:pt x="166622" y="2110"/>
                  </a:lnTo>
                  <a:lnTo>
                    <a:pt x="195262" y="0"/>
                  </a:lnTo>
                  <a:lnTo>
                    <a:pt x="204854" y="235"/>
                  </a:lnTo>
                  <a:lnTo>
                    <a:pt x="242718" y="5848"/>
                  </a:lnTo>
                  <a:lnTo>
                    <a:pt x="278757" y="18750"/>
                  </a:lnTo>
                  <a:lnTo>
                    <a:pt x="311589" y="38432"/>
                  </a:lnTo>
                  <a:lnTo>
                    <a:pt x="339951" y="64138"/>
                  </a:lnTo>
                  <a:lnTo>
                    <a:pt x="362751" y="94884"/>
                  </a:lnTo>
                  <a:lnTo>
                    <a:pt x="379116" y="129489"/>
                  </a:lnTo>
                  <a:lnTo>
                    <a:pt x="388415" y="166621"/>
                  </a:lnTo>
                  <a:lnTo>
                    <a:pt x="390525" y="195262"/>
                  </a:lnTo>
                  <a:close/>
                </a:path>
              </a:pathLst>
            </a:custGeom>
            <a:ln w="19050">
              <a:solidFill>
                <a:srgbClr val="2D4D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20886" y="3254374"/>
            <a:ext cx="179705" cy="3340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spc="-50" dirty="0">
                <a:solidFill>
                  <a:srgbClr val="00002E"/>
                </a:solidFill>
                <a:latin typeface="Trebuchet MS"/>
                <a:cs typeface="Trebuchet MS"/>
              </a:rPr>
              <a:t>1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00039" y="3182937"/>
            <a:ext cx="4555490" cy="952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b="1" dirty="0">
                <a:solidFill>
                  <a:srgbClr val="00002E"/>
                </a:solidFill>
                <a:latin typeface="Trebuchet MS"/>
                <a:cs typeface="Trebuchet MS"/>
              </a:rPr>
              <a:t>Local</a:t>
            </a:r>
            <a:r>
              <a:rPr sz="1650" b="1" spc="-60" dirty="0">
                <a:solidFill>
                  <a:srgbClr val="00002E"/>
                </a:solidFill>
                <a:latin typeface="Trebuchet MS"/>
                <a:cs typeface="Trebuchet MS"/>
              </a:rPr>
              <a:t> </a:t>
            </a:r>
            <a:r>
              <a:rPr sz="1650" b="1" spc="-10" dirty="0">
                <a:solidFill>
                  <a:srgbClr val="00002E"/>
                </a:solidFill>
                <a:latin typeface="Trebuchet MS"/>
                <a:cs typeface="Trebuchet MS"/>
              </a:rPr>
              <a:t>Farmers</a:t>
            </a:r>
            <a:endParaRPr sz="1650">
              <a:latin typeface="Trebuchet MS"/>
              <a:cs typeface="Trebuchet MS"/>
            </a:endParaRPr>
          </a:p>
          <a:p>
            <a:pPr marL="12700" marR="5080">
              <a:lnSpc>
                <a:spcPct val="133900"/>
              </a:lnSpc>
              <a:spcBef>
                <a:spcPts val="775"/>
              </a:spcBef>
            </a:pPr>
            <a:r>
              <a:rPr sz="1400" spc="-204" dirty="0">
                <a:solidFill>
                  <a:srgbClr val="00002E"/>
                </a:solidFill>
                <a:latin typeface="Verdana"/>
                <a:cs typeface="Verdana"/>
              </a:rPr>
              <a:t>We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00002E"/>
                </a:solidFill>
                <a:latin typeface="Verdana"/>
                <a:cs typeface="Verdana"/>
              </a:rPr>
              <a:t>partner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with </a:t>
            </a:r>
            <a:r>
              <a:rPr sz="1400" spc="-55" dirty="0">
                <a:solidFill>
                  <a:srgbClr val="00002E"/>
                </a:solidFill>
                <a:latin typeface="Verdana"/>
                <a:cs typeface="Verdana"/>
              </a:rPr>
              <a:t>local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30" dirty="0">
                <a:solidFill>
                  <a:srgbClr val="00002E"/>
                </a:solidFill>
                <a:latin typeface="Verdana"/>
                <a:cs typeface="Verdana"/>
              </a:rPr>
              <a:t>farmers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00002E"/>
                </a:solidFill>
                <a:latin typeface="Verdana"/>
                <a:cs typeface="Verdana"/>
              </a:rPr>
              <a:t>to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00002E"/>
                </a:solidFill>
                <a:latin typeface="Verdana"/>
                <a:cs typeface="Verdana"/>
              </a:rPr>
              <a:t>source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00002E"/>
                </a:solidFill>
                <a:latin typeface="Verdana"/>
                <a:cs typeface="Verdana"/>
              </a:rPr>
              <a:t>the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00002E"/>
                </a:solidFill>
                <a:latin typeface="Verdana"/>
                <a:cs typeface="Verdana"/>
              </a:rPr>
              <a:t>freshest,</a:t>
            </a:r>
            <a:r>
              <a:rPr sz="1400" spc="-204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00002E"/>
                </a:solidFill>
                <a:latin typeface="Verdana"/>
                <a:cs typeface="Verdana"/>
              </a:rPr>
              <a:t>high- </a:t>
            </a:r>
            <a:r>
              <a:rPr sz="1400" spc="-90" dirty="0">
                <a:solidFill>
                  <a:srgbClr val="00002E"/>
                </a:solidFill>
                <a:latin typeface="Verdana"/>
                <a:cs typeface="Verdana"/>
              </a:rPr>
              <a:t>quality</a:t>
            </a:r>
            <a:r>
              <a:rPr sz="1400" spc="-12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00002E"/>
                </a:solidFill>
                <a:latin typeface="Verdana"/>
                <a:cs typeface="Verdana"/>
              </a:rPr>
              <a:t>ingredients.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09463" y="4743449"/>
            <a:ext cx="1028700" cy="409575"/>
            <a:chOff x="709463" y="4743449"/>
            <a:chExt cx="1028700" cy="409575"/>
          </a:xfrm>
        </p:grpSpPr>
        <p:sp>
          <p:nvSpPr>
            <p:cNvPr id="17" name="object 17"/>
            <p:cNvSpPr/>
            <p:nvPr/>
          </p:nvSpPr>
          <p:spPr>
            <a:xfrm>
              <a:off x="1099988" y="4933949"/>
              <a:ext cx="638175" cy="19050"/>
            </a:xfrm>
            <a:custGeom>
              <a:avLst/>
              <a:gdLst/>
              <a:ahLst/>
              <a:cxnLst/>
              <a:rect l="l" t="t" r="r" b="b"/>
              <a:pathLst>
                <a:path w="638175" h="19050">
                  <a:moveTo>
                    <a:pt x="631275" y="0"/>
                  </a:moveTo>
                  <a:lnTo>
                    <a:pt x="6896" y="0"/>
                  </a:lnTo>
                  <a:lnTo>
                    <a:pt x="4648" y="927"/>
                  </a:lnTo>
                  <a:lnTo>
                    <a:pt x="927" y="4648"/>
                  </a:lnTo>
                  <a:lnTo>
                    <a:pt x="0" y="6896"/>
                  </a:lnTo>
                  <a:lnTo>
                    <a:pt x="0" y="9525"/>
                  </a:lnTo>
                  <a:lnTo>
                    <a:pt x="0" y="12153"/>
                  </a:lnTo>
                  <a:lnTo>
                    <a:pt x="927" y="14401"/>
                  </a:lnTo>
                  <a:lnTo>
                    <a:pt x="4648" y="18122"/>
                  </a:lnTo>
                  <a:lnTo>
                    <a:pt x="6896" y="19050"/>
                  </a:lnTo>
                  <a:lnTo>
                    <a:pt x="631275" y="19050"/>
                  </a:lnTo>
                  <a:lnTo>
                    <a:pt x="633522" y="18122"/>
                  </a:lnTo>
                  <a:lnTo>
                    <a:pt x="637244" y="14401"/>
                  </a:lnTo>
                  <a:lnTo>
                    <a:pt x="638171" y="12153"/>
                  </a:lnTo>
                  <a:lnTo>
                    <a:pt x="638171" y="6896"/>
                  </a:lnTo>
                  <a:lnTo>
                    <a:pt x="637244" y="4648"/>
                  </a:lnTo>
                  <a:lnTo>
                    <a:pt x="633522" y="927"/>
                  </a:lnTo>
                  <a:lnTo>
                    <a:pt x="631275" y="0"/>
                  </a:lnTo>
                  <a:close/>
                </a:path>
              </a:pathLst>
            </a:custGeom>
            <a:solidFill>
              <a:srgbClr val="008B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8988" y="4752974"/>
              <a:ext cx="390525" cy="390525"/>
            </a:xfrm>
            <a:custGeom>
              <a:avLst/>
              <a:gdLst/>
              <a:ahLst/>
              <a:cxnLst/>
              <a:rect l="l" t="t" r="r" b="b"/>
              <a:pathLst>
                <a:path w="390525" h="390525">
                  <a:moveTo>
                    <a:pt x="195262" y="0"/>
                  </a:moveTo>
                  <a:lnTo>
                    <a:pt x="157167" y="3746"/>
                  </a:lnTo>
                  <a:lnTo>
                    <a:pt x="120540" y="14859"/>
                  </a:lnTo>
                  <a:lnTo>
                    <a:pt x="86781" y="32905"/>
                  </a:lnTo>
                  <a:lnTo>
                    <a:pt x="57189" y="57188"/>
                  </a:lnTo>
                  <a:lnTo>
                    <a:pt x="32905" y="86779"/>
                  </a:lnTo>
                  <a:lnTo>
                    <a:pt x="14862" y="120535"/>
                  </a:lnTo>
                  <a:lnTo>
                    <a:pt x="3750" y="157162"/>
                  </a:lnTo>
                  <a:lnTo>
                    <a:pt x="0" y="195262"/>
                  </a:lnTo>
                  <a:lnTo>
                    <a:pt x="234" y="204851"/>
                  </a:lnTo>
                  <a:lnTo>
                    <a:pt x="5851" y="242723"/>
                  </a:lnTo>
                  <a:lnTo>
                    <a:pt x="18750" y="278757"/>
                  </a:lnTo>
                  <a:lnTo>
                    <a:pt x="38430" y="311589"/>
                  </a:lnTo>
                  <a:lnTo>
                    <a:pt x="64139" y="339954"/>
                  </a:lnTo>
                  <a:lnTo>
                    <a:pt x="94887" y="362753"/>
                  </a:lnTo>
                  <a:lnTo>
                    <a:pt x="129490" y="379116"/>
                  </a:lnTo>
                  <a:lnTo>
                    <a:pt x="166622" y="388414"/>
                  </a:lnTo>
                  <a:lnTo>
                    <a:pt x="195262" y="390525"/>
                  </a:lnTo>
                  <a:lnTo>
                    <a:pt x="204854" y="390291"/>
                  </a:lnTo>
                  <a:lnTo>
                    <a:pt x="242718" y="384665"/>
                  </a:lnTo>
                  <a:lnTo>
                    <a:pt x="278757" y="371774"/>
                  </a:lnTo>
                  <a:lnTo>
                    <a:pt x="311589" y="352094"/>
                  </a:lnTo>
                  <a:lnTo>
                    <a:pt x="339951" y="326386"/>
                  </a:lnTo>
                  <a:lnTo>
                    <a:pt x="362751" y="295635"/>
                  </a:lnTo>
                  <a:lnTo>
                    <a:pt x="379116" y="261035"/>
                  </a:lnTo>
                  <a:lnTo>
                    <a:pt x="388415" y="223901"/>
                  </a:lnTo>
                  <a:lnTo>
                    <a:pt x="390525" y="195262"/>
                  </a:lnTo>
                  <a:lnTo>
                    <a:pt x="390290" y="185667"/>
                  </a:lnTo>
                  <a:lnTo>
                    <a:pt x="384673" y="147801"/>
                  </a:lnTo>
                  <a:lnTo>
                    <a:pt x="371773" y="111766"/>
                  </a:lnTo>
                  <a:lnTo>
                    <a:pt x="352093" y="78935"/>
                  </a:lnTo>
                  <a:lnTo>
                    <a:pt x="326384" y="50575"/>
                  </a:lnTo>
                  <a:lnTo>
                    <a:pt x="295636" y="27771"/>
                  </a:lnTo>
                  <a:lnTo>
                    <a:pt x="261033" y="11406"/>
                  </a:lnTo>
                  <a:lnTo>
                    <a:pt x="223902" y="2110"/>
                  </a:lnTo>
                  <a:lnTo>
                    <a:pt x="195262" y="0"/>
                  </a:lnTo>
                  <a:close/>
                </a:path>
              </a:pathLst>
            </a:custGeom>
            <a:solidFill>
              <a:srgbClr val="AECB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8988" y="4752974"/>
              <a:ext cx="390525" cy="390525"/>
            </a:xfrm>
            <a:custGeom>
              <a:avLst/>
              <a:gdLst/>
              <a:ahLst/>
              <a:cxnLst/>
              <a:rect l="l" t="t" r="r" b="b"/>
              <a:pathLst>
                <a:path w="390525" h="390525">
                  <a:moveTo>
                    <a:pt x="390525" y="195262"/>
                  </a:moveTo>
                  <a:lnTo>
                    <a:pt x="386774" y="233362"/>
                  </a:lnTo>
                  <a:lnTo>
                    <a:pt x="375662" y="269989"/>
                  </a:lnTo>
                  <a:lnTo>
                    <a:pt x="357619" y="303745"/>
                  </a:lnTo>
                  <a:lnTo>
                    <a:pt x="333335" y="333336"/>
                  </a:lnTo>
                  <a:lnTo>
                    <a:pt x="303743" y="357619"/>
                  </a:lnTo>
                  <a:lnTo>
                    <a:pt x="269984" y="375666"/>
                  </a:lnTo>
                  <a:lnTo>
                    <a:pt x="233357" y="386765"/>
                  </a:lnTo>
                  <a:lnTo>
                    <a:pt x="195262" y="390525"/>
                  </a:lnTo>
                  <a:lnTo>
                    <a:pt x="185670" y="390291"/>
                  </a:lnTo>
                  <a:lnTo>
                    <a:pt x="147804" y="384665"/>
                  </a:lnTo>
                  <a:lnTo>
                    <a:pt x="111767" y="371774"/>
                  </a:lnTo>
                  <a:lnTo>
                    <a:pt x="78935" y="352094"/>
                  </a:lnTo>
                  <a:lnTo>
                    <a:pt x="50572" y="326386"/>
                  </a:lnTo>
                  <a:lnTo>
                    <a:pt x="27773" y="295635"/>
                  </a:lnTo>
                  <a:lnTo>
                    <a:pt x="11408" y="261035"/>
                  </a:lnTo>
                  <a:lnTo>
                    <a:pt x="2109" y="223901"/>
                  </a:lnTo>
                  <a:lnTo>
                    <a:pt x="0" y="195262"/>
                  </a:lnTo>
                  <a:lnTo>
                    <a:pt x="234" y="185667"/>
                  </a:lnTo>
                  <a:lnTo>
                    <a:pt x="5851" y="147801"/>
                  </a:lnTo>
                  <a:lnTo>
                    <a:pt x="18750" y="111766"/>
                  </a:lnTo>
                  <a:lnTo>
                    <a:pt x="38430" y="78935"/>
                  </a:lnTo>
                  <a:lnTo>
                    <a:pt x="64139" y="50575"/>
                  </a:lnTo>
                  <a:lnTo>
                    <a:pt x="94887" y="27771"/>
                  </a:lnTo>
                  <a:lnTo>
                    <a:pt x="129490" y="11406"/>
                  </a:lnTo>
                  <a:lnTo>
                    <a:pt x="166622" y="2110"/>
                  </a:lnTo>
                  <a:lnTo>
                    <a:pt x="195262" y="0"/>
                  </a:lnTo>
                  <a:lnTo>
                    <a:pt x="204854" y="235"/>
                  </a:lnTo>
                  <a:lnTo>
                    <a:pt x="242718" y="5848"/>
                  </a:lnTo>
                  <a:lnTo>
                    <a:pt x="278757" y="18750"/>
                  </a:lnTo>
                  <a:lnTo>
                    <a:pt x="311589" y="38432"/>
                  </a:lnTo>
                  <a:lnTo>
                    <a:pt x="339951" y="64138"/>
                  </a:lnTo>
                  <a:lnTo>
                    <a:pt x="362751" y="94884"/>
                  </a:lnTo>
                  <a:lnTo>
                    <a:pt x="379116" y="129489"/>
                  </a:lnTo>
                  <a:lnTo>
                    <a:pt x="388415" y="166621"/>
                  </a:lnTo>
                  <a:lnTo>
                    <a:pt x="390525" y="195262"/>
                  </a:lnTo>
                  <a:close/>
                </a:path>
              </a:pathLst>
            </a:custGeom>
            <a:ln w="19050">
              <a:solidFill>
                <a:srgbClr val="008B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20886" y="4759325"/>
            <a:ext cx="179705" cy="3340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spc="-50" dirty="0">
                <a:solidFill>
                  <a:srgbClr val="00002E"/>
                </a:solidFill>
                <a:latin typeface="Trebuchet MS"/>
                <a:cs typeface="Trebuchet MS"/>
              </a:rPr>
              <a:t>2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900039" y="4687887"/>
            <a:ext cx="4077970" cy="952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b="1" dirty="0">
                <a:solidFill>
                  <a:srgbClr val="00002E"/>
                </a:solidFill>
                <a:latin typeface="Trebuchet MS"/>
                <a:cs typeface="Trebuchet MS"/>
              </a:rPr>
              <a:t>Carefully</a:t>
            </a:r>
            <a:r>
              <a:rPr sz="1650" b="1" spc="-105" dirty="0">
                <a:solidFill>
                  <a:srgbClr val="00002E"/>
                </a:solidFill>
                <a:latin typeface="Trebuchet MS"/>
                <a:cs typeface="Trebuchet MS"/>
              </a:rPr>
              <a:t> </a:t>
            </a:r>
            <a:r>
              <a:rPr sz="1650" b="1" spc="-10" dirty="0">
                <a:solidFill>
                  <a:srgbClr val="00002E"/>
                </a:solidFill>
                <a:latin typeface="Trebuchet MS"/>
                <a:cs typeface="Trebuchet MS"/>
              </a:rPr>
              <a:t>Curated</a:t>
            </a:r>
            <a:endParaRPr sz="1650">
              <a:latin typeface="Trebuchet MS"/>
              <a:cs typeface="Trebuchet MS"/>
            </a:endParaRPr>
          </a:p>
          <a:p>
            <a:pPr marL="12700" marR="5080">
              <a:lnSpc>
                <a:spcPct val="133900"/>
              </a:lnSpc>
              <a:spcBef>
                <a:spcPts val="775"/>
              </a:spcBef>
            </a:pPr>
            <a:r>
              <a:rPr sz="1400" spc="-125" dirty="0">
                <a:solidFill>
                  <a:srgbClr val="00002E"/>
                </a:solidFill>
                <a:latin typeface="Verdana"/>
                <a:cs typeface="Verdana"/>
              </a:rPr>
              <a:t>Our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00002E"/>
                </a:solidFill>
                <a:latin typeface="Verdana"/>
                <a:cs typeface="Verdana"/>
              </a:rPr>
              <a:t>bakers</a:t>
            </a:r>
            <a:r>
              <a:rPr sz="1400" spc="-7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00002E"/>
                </a:solidFill>
                <a:latin typeface="Verdana"/>
                <a:cs typeface="Verdana"/>
              </a:rPr>
              <a:t>meticulously</a:t>
            </a:r>
            <a:r>
              <a:rPr sz="1400" spc="-14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00002E"/>
                </a:solidFill>
                <a:latin typeface="Verdana"/>
                <a:cs typeface="Verdana"/>
              </a:rPr>
              <a:t>select</a:t>
            </a:r>
            <a:r>
              <a:rPr sz="1400" spc="-7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00002E"/>
                </a:solidFill>
                <a:latin typeface="Verdana"/>
                <a:cs typeface="Verdana"/>
              </a:rPr>
              <a:t>and</a:t>
            </a:r>
            <a:r>
              <a:rPr sz="1400" spc="-7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25" dirty="0">
                <a:solidFill>
                  <a:srgbClr val="00002E"/>
                </a:solidFill>
                <a:latin typeface="Verdana"/>
                <a:cs typeface="Verdana"/>
              </a:rPr>
              <a:t>prepare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00002E"/>
                </a:solidFill>
                <a:latin typeface="Verdana"/>
                <a:cs typeface="Verdana"/>
              </a:rPr>
              <a:t>each </a:t>
            </a:r>
            <a:r>
              <a:rPr sz="1400" spc="-95" dirty="0">
                <a:solidFill>
                  <a:srgbClr val="00002E"/>
                </a:solidFill>
                <a:latin typeface="Verdana"/>
                <a:cs typeface="Verdana"/>
              </a:rPr>
              <a:t>ingredient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00002E"/>
                </a:solidFill>
                <a:latin typeface="Verdana"/>
                <a:cs typeface="Verdana"/>
              </a:rPr>
              <a:t>to</a:t>
            </a:r>
            <a:r>
              <a:rPr sz="1400" spc="-7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25" dirty="0">
                <a:solidFill>
                  <a:srgbClr val="00002E"/>
                </a:solidFill>
                <a:latin typeface="Verdana"/>
                <a:cs typeface="Verdana"/>
              </a:rPr>
              <a:t>ensure</a:t>
            </a:r>
            <a:r>
              <a:rPr sz="1400" spc="-7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50" dirty="0">
                <a:solidFill>
                  <a:srgbClr val="00002E"/>
                </a:solidFill>
                <a:latin typeface="Verdana"/>
                <a:cs typeface="Verdana"/>
              </a:rPr>
              <a:t>maximum</a:t>
            </a:r>
            <a:r>
              <a:rPr sz="1400" spc="-8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00002E"/>
                </a:solidFill>
                <a:latin typeface="Verdana"/>
                <a:cs typeface="Verdana"/>
              </a:rPr>
              <a:t>flavor</a:t>
            </a:r>
            <a:r>
              <a:rPr sz="1400" spc="-7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00002E"/>
                </a:solidFill>
                <a:latin typeface="Verdana"/>
                <a:cs typeface="Verdana"/>
              </a:rPr>
              <a:t>and</a:t>
            </a:r>
            <a:r>
              <a:rPr sz="1400" spc="-7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00002E"/>
                </a:solidFill>
                <a:latin typeface="Verdana"/>
                <a:cs typeface="Verdana"/>
              </a:rPr>
              <a:t>freshness.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09463" y="6248399"/>
            <a:ext cx="1028700" cy="409575"/>
            <a:chOff x="709463" y="6248399"/>
            <a:chExt cx="1028700" cy="409575"/>
          </a:xfrm>
        </p:grpSpPr>
        <p:sp>
          <p:nvSpPr>
            <p:cNvPr id="23" name="object 23"/>
            <p:cNvSpPr/>
            <p:nvPr/>
          </p:nvSpPr>
          <p:spPr>
            <a:xfrm>
              <a:off x="1099988" y="6438899"/>
              <a:ext cx="638175" cy="19050"/>
            </a:xfrm>
            <a:custGeom>
              <a:avLst/>
              <a:gdLst/>
              <a:ahLst/>
              <a:cxnLst/>
              <a:rect l="l" t="t" r="r" b="b"/>
              <a:pathLst>
                <a:path w="638175" h="19050">
                  <a:moveTo>
                    <a:pt x="631275" y="0"/>
                  </a:moveTo>
                  <a:lnTo>
                    <a:pt x="6896" y="0"/>
                  </a:lnTo>
                  <a:lnTo>
                    <a:pt x="4648" y="927"/>
                  </a:lnTo>
                  <a:lnTo>
                    <a:pt x="927" y="4648"/>
                  </a:lnTo>
                  <a:lnTo>
                    <a:pt x="0" y="6896"/>
                  </a:lnTo>
                  <a:lnTo>
                    <a:pt x="0" y="9525"/>
                  </a:lnTo>
                  <a:lnTo>
                    <a:pt x="0" y="12153"/>
                  </a:lnTo>
                  <a:lnTo>
                    <a:pt x="927" y="14401"/>
                  </a:lnTo>
                  <a:lnTo>
                    <a:pt x="4648" y="18122"/>
                  </a:lnTo>
                  <a:lnTo>
                    <a:pt x="6896" y="19050"/>
                  </a:lnTo>
                  <a:lnTo>
                    <a:pt x="631275" y="19050"/>
                  </a:lnTo>
                  <a:lnTo>
                    <a:pt x="633522" y="18122"/>
                  </a:lnTo>
                  <a:lnTo>
                    <a:pt x="637244" y="14401"/>
                  </a:lnTo>
                  <a:lnTo>
                    <a:pt x="638171" y="12153"/>
                  </a:lnTo>
                  <a:lnTo>
                    <a:pt x="638171" y="6896"/>
                  </a:lnTo>
                  <a:lnTo>
                    <a:pt x="637244" y="4648"/>
                  </a:lnTo>
                  <a:lnTo>
                    <a:pt x="633522" y="927"/>
                  </a:lnTo>
                  <a:lnTo>
                    <a:pt x="631275" y="0"/>
                  </a:lnTo>
                  <a:close/>
                </a:path>
              </a:pathLst>
            </a:custGeom>
            <a:solidFill>
              <a:srgbClr val="DA32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18988" y="6257924"/>
              <a:ext cx="390525" cy="390525"/>
            </a:xfrm>
            <a:custGeom>
              <a:avLst/>
              <a:gdLst/>
              <a:ahLst/>
              <a:cxnLst/>
              <a:rect l="l" t="t" r="r" b="b"/>
              <a:pathLst>
                <a:path w="390525" h="390525">
                  <a:moveTo>
                    <a:pt x="195262" y="0"/>
                  </a:moveTo>
                  <a:lnTo>
                    <a:pt x="157167" y="3746"/>
                  </a:lnTo>
                  <a:lnTo>
                    <a:pt x="120540" y="14859"/>
                  </a:lnTo>
                  <a:lnTo>
                    <a:pt x="86781" y="32905"/>
                  </a:lnTo>
                  <a:lnTo>
                    <a:pt x="57189" y="57188"/>
                  </a:lnTo>
                  <a:lnTo>
                    <a:pt x="32905" y="86779"/>
                  </a:lnTo>
                  <a:lnTo>
                    <a:pt x="14862" y="120535"/>
                  </a:lnTo>
                  <a:lnTo>
                    <a:pt x="3750" y="157162"/>
                  </a:lnTo>
                  <a:lnTo>
                    <a:pt x="0" y="195262"/>
                  </a:lnTo>
                  <a:lnTo>
                    <a:pt x="234" y="204851"/>
                  </a:lnTo>
                  <a:lnTo>
                    <a:pt x="5851" y="242723"/>
                  </a:lnTo>
                  <a:lnTo>
                    <a:pt x="18750" y="278757"/>
                  </a:lnTo>
                  <a:lnTo>
                    <a:pt x="38430" y="311589"/>
                  </a:lnTo>
                  <a:lnTo>
                    <a:pt x="64139" y="339954"/>
                  </a:lnTo>
                  <a:lnTo>
                    <a:pt x="94887" y="362750"/>
                  </a:lnTo>
                  <a:lnTo>
                    <a:pt x="129490" y="379117"/>
                  </a:lnTo>
                  <a:lnTo>
                    <a:pt x="166622" y="388414"/>
                  </a:lnTo>
                  <a:lnTo>
                    <a:pt x="195262" y="390526"/>
                  </a:lnTo>
                  <a:lnTo>
                    <a:pt x="204854" y="390291"/>
                  </a:lnTo>
                  <a:lnTo>
                    <a:pt x="242718" y="384670"/>
                  </a:lnTo>
                  <a:lnTo>
                    <a:pt x="278757" y="371774"/>
                  </a:lnTo>
                  <a:lnTo>
                    <a:pt x="311589" y="352093"/>
                  </a:lnTo>
                  <a:lnTo>
                    <a:pt x="339951" y="326386"/>
                  </a:lnTo>
                  <a:lnTo>
                    <a:pt x="362751" y="295635"/>
                  </a:lnTo>
                  <a:lnTo>
                    <a:pt x="379116" y="261035"/>
                  </a:lnTo>
                  <a:lnTo>
                    <a:pt x="388415" y="223901"/>
                  </a:lnTo>
                  <a:lnTo>
                    <a:pt x="390525" y="195262"/>
                  </a:lnTo>
                  <a:lnTo>
                    <a:pt x="390290" y="185667"/>
                  </a:lnTo>
                  <a:lnTo>
                    <a:pt x="384673" y="147801"/>
                  </a:lnTo>
                  <a:lnTo>
                    <a:pt x="371773" y="111766"/>
                  </a:lnTo>
                  <a:lnTo>
                    <a:pt x="352093" y="78935"/>
                  </a:lnTo>
                  <a:lnTo>
                    <a:pt x="326384" y="50575"/>
                  </a:lnTo>
                  <a:lnTo>
                    <a:pt x="295636" y="27771"/>
                  </a:lnTo>
                  <a:lnTo>
                    <a:pt x="261033" y="11406"/>
                  </a:lnTo>
                  <a:lnTo>
                    <a:pt x="223902" y="2110"/>
                  </a:lnTo>
                  <a:lnTo>
                    <a:pt x="195262" y="0"/>
                  </a:lnTo>
                  <a:close/>
                </a:path>
              </a:pathLst>
            </a:custGeom>
            <a:solidFill>
              <a:srgbClr val="AECB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18988" y="6257924"/>
              <a:ext cx="390525" cy="390525"/>
            </a:xfrm>
            <a:custGeom>
              <a:avLst/>
              <a:gdLst/>
              <a:ahLst/>
              <a:cxnLst/>
              <a:rect l="l" t="t" r="r" b="b"/>
              <a:pathLst>
                <a:path w="390525" h="390525">
                  <a:moveTo>
                    <a:pt x="390525" y="195262"/>
                  </a:moveTo>
                  <a:lnTo>
                    <a:pt x="386774" y="233362"/>
                  </a:lnTo>
                  <a:lnTo>
                    <a:pt x="375662" y="269989"/>
                  </a:lnTo>
                  <a:lnTo>
                    <a:pt x="357619" y="303745"/>
                  </a:lnTo>
                  <a:lnTo>
                    <a:pt x="333335" y="333336"/>
                  </a:lnTo>
                  <a:lnTo>
                    <a:pt x="303743" y="357615"/>
                  </a:lnTo>
                  <a:lnTo>
                    <a:pt x="269984" y="375663"/>
                  </a:lnTo>
                  <a:lnTo>
                    <a:pt x="233357" y="386770"/>
                  </a:lnTo>
                  <a:lnTo>
                    <a:pt x="195262" y="390526"/>
                  </a:lnTo>
                  <a:lnTo>
                    <a:pt x="185670" y="390291"/>
                  </a:lnTo>
                  <a:lnTo>
                    <a:pt x="147804" y="384670"/>
                  </a:lnTo>
                  <a:lnTo>
                    <a:pt x="111767" y="371774"/>
                  </a:lnTo>
                  <a:lnTo>
                    <a:pt x="78935" y="352093"/>
                  </a:lnTo>
                  <a:lnTo>
                    <a:pt x="50572" y="326386"/>
                  </a:lnTo>
                  <a:lnTo>
                    <a:pt x="27773" y="295635"/>
                  </a:lnTo>
                  <a:lnTo>
                    <a:pt x="11408" y="261035"/>
                  </a:lnTo>
                  <a:lnTo>
                    <a:pt x="2109" y="223901"/>
                  </a:lnTo>
                  <a:lnTo>
                    <a:pt x="0" y="195262"/>
                  </a:lnTo>
                  <a:lnTo>
                    <a:pt x="234" y="185667"/>
                  </a:lnTo>
                  <a:lnTo>
                    <a:pt x="5851" y="147801"/>
                  </a:lnTo>
                  <a:lnTo>
                    <a:pt x="18750" y="111766"/>
                  </a:lnTo>
                  <a:lnTo>
                    <a:pt x="38430" y="78935"/>
                  </a:lnTo>
                  <a:lnTo>
                    <a:pt x="64139" y="50575"/>
                  </a:lnTo>
                  <a:lnTo>
                    <a:pt x="94887" y="27771"/>
                  </a:lnTo>
                  <a:lnTo>
                    <a:pt x="129490" y="11406"/>
                  </a:lnTo>
                  <a:lnTo>
                    <a:pt x="166622" y="2110"/>
                  </a:lnTo>
                  <a:lnTo>
                    <a:pt x="195262" y="0"/>
                  </a:lnTo>
                  <a:lnTo>
                    <a:pt x="204854" y="235"/>
                  </a:lnTo>
                  <a:lnTo>
                    <a:pt x="242718" y="5848"/>
                  </a:lnTo>
                  <a:lnTo>
                    <a:pt x="278757" y="18750"/>
                  </a:lnTo>
                  <a:lnTo>
                    <a:pt x="311589" y="38432"/>
                  </a:lnTo>
                  <a:lnTo>
                    <a:pt x="339951" y="64138"/>
                  </a:lnTo>
                  <a:lnTo>
                    <a:pt x="362751" y="94884"/>
                  </a:lnTo>
                  <a:lnTo>
                    <a:pt x="379116" y="129489"/>
                  </a:lnTo>
                  <a:lnTo>
                    <a:pt x="388415" y="166621"/>
                  </a:lnTo>
                  <a:lnTo>
                    <a:pt x="390525" y="195262"/>
                  </a:lnTo>
                  <a:close/>
                </a:path>
              </a:pathLst>
            </a:custGeom>
            <a:ln w="19050">
              <a:solidFill>
                <a:srgbClr val="DA32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820886" y="6264275"/>
            <a:ext cx="179705" cy="3340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spc="-50" dirty="0">
                <a:solidFill>
                  <a:srgbClr val="00002E"/>
                </a:solidFill>
                <a:latin typeface="Trebuchet MS"/>
                <a:cs typeface="Trebuchet MS"/>
              </a:rPr>
              <a:t>3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900039" y="6192837"/>
            <a:ext cx="4189729" cy="9620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b="1" spc="-10" dirty="0">
                <a:solidFill>
                  <a:srgbClr val="00002E"/>
                </a:solidFill>
                <a:latin typeface="Trebuchet MS"/>
                <a:cs typeface="Trebuchet MS"/>
              </a:rPr>
              <a:t>Strict</a:t>
            </a:r>
            <a:r>
              <a:rPr sz="1650" b="1" spc="-55" dirty="0">
                <a:solidFill>
                  <a:srgbClr val="00002E"/>
                </a:solidFill>
                <a:latin typeface="Trebuchet MS"/>
                <a:cs typeface="Trebuchet MS"/>
              </a:rPr>
              <a:t> </a:t>
            </a:r>
            <a:r>
              <a:rPr sz="1650" b="1" dirty="0">
                <a:solidFill>
                  <a:srgbClr val="00002E"/>
                </a:solidFill>
                <a:latin typeface="Trebuchet MS"/>
                <a:cs typeface="Trebuchet MS"/>
              </a:rPr>
              <a:t>Quality</a:t>
            </a:r>
            <a:r>
              <a:rPr sz="1650" b="1" spc="-50" dirty="0">
                <a:solidFill>
                  <a:srgbClr val="00002E"/>
                </a:solidFill>
                <a:latin typeface="Trebuchet MS"/>
                <a:cs typeface="Trebuchet MS"/>
              </a:rPr>
              <a:t> </a:t>
            </a:r>
            <a:r>
              <a:rPr sz="1650" b="1" spc="-10" dirty="0">
                <a:solidFill>
                  <a:srgbClr val="00002E"/>
                </a:solidFill>
                <a:latin typeface="Trebuchet MS"/>
                <a:cs typeface="Trebuchet MS"/>
              </a:rPr>
              <a:t>Control</a:t>
            </a:r>
            <a:endParaRPr sz="1650">
              <a:latin typeface="Trebuchet MS"/>
              <a:cs typeface="Trebuchet MS"/>
            </a:endParaRPr>
          </a:p>
          <a:p>
            <a:pPr marL="12700" marR="5080">
              <a:lnSpc>
                <a:spcPct val="138400"/>
              </a:lnSpc>
              <a:spcBef>
                <a:spcPts val="700"/>
              </a:spcBef>
            </a:pPr>
            <a:r>
              <a:rPr sz="1400" spc="-204" dirty="0">
                <a:solidFill>
                  <a:srgbClr val="00002E"/>
                </a:solidFill>
                <a:latin typeface="Verdana"/>
                <a:cs typeface="Verdana"/>
              </a:rPr>
              <a:t>We</a:t>
            </a:r>
            <a:r>
              <a:rPr sz="1400" spc="-8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00002E"/>
                </a:solidFill>
                <a:latin typeface="Verdana"/>
                <a:cs typeface="Verdana"/>
              </a:rPr>
              <a:t>have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00002E"/>
                </a:solidFill>
                <a:latin typeface="Verdana"/>
                <a:cs typeface="Verdana"/>
              </a:rPr>
              <a:t>rigorous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00002E"/>
                </a:solidFill>
                <a:latin typeface="Verdana"/>
                <a:cs typeface="Verdana"/>
              </a:rPr>
              <a:t>quality</a:t>
            </a:r>
            <a:r>
              <a:rPr sz="1400" spc="-14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00002E"/>
                </a:solidFill>
                <a:latin typeface="Verdana"/>
                <a:cs typeface="Verdana"/>
              </a:rPr>
              <a:t>control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00002E"/>
                </a:solidFill>
                <a:latin typeface="Verdana"/>
                <a:cs typeface="Verdana"/>
              </a:rPr>
              <a:t>measures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00002E"/>
                </a:solidFill>
                <a:latin typeface="Verdana"/>
                <a:cs typeface="Verdana"/>
              </a:rPr>
              <a:t>in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00002E"/>
                </a:solidFill>
                <a:latin typeface="Verdana"/>
                <a:cs typeface="Verdana"/>
              </a:rPr>
              <a:t>place</a:t>
            </a:r>
            <a:r>
              <a:rPr sz="1400" spc="-8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00002E"/>
                </a:solidFill>
                <a:latin typeface="Verdana"/>
                <a:cs typeface="Verdana"/>
              </a:rPr>
              <a:t>to </a:t>
            </a:r>
            <a:r>
              <a:rPr sz="1400" spc="-125" dirty="0">
                <a:solidFill>
                  <a:srgbClr val="00002E"/>
                </a:solidFill>
                <a:latin typeface="Verdana"/>
                <a:cs typeface="Verdana"/>
              </a:rPr>
              <a:t>guarantee</a:t>
            </a:r>
            <a:r>
              <a:rPr sz="1400" spc="-8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00002E"/>
                </a:solidFill>
                <a:latin typeface="Verdana"/>
                <a:cs typeface="Verdana"/>
              </a:rPr>
              <a:t>the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00002E"/>
                </a:solidFill>
                <a:latin typeface="Verdana"/>
                <a:cs typeface="Verdana"/>
              </a:rPr>
              <a:t>highest</a:t>
            </a:r>
            <a:r>
              <a:rPr sz="1400" spc="-8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25" dirty="0">
                <a:solidFill>
                  <a:srgbClr val="00002E"/>
                </a:solidFill>
                <a:latin typeface="Verdana"/>
                <a:cs typeface="Verdana"/>
              </a:rPr>
              <a:t>standards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00002E"/>
                </a:solidFill>
                <a:latin typeface="Verdana"/>
                <a:cs typeface="Verdana"/>
              </a:rPr>
              <a:t>of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00002E"/>
                </a:solidFill>
                <a:latin typeface="Verdana"/>
                <a:cs typeface="Verdana"/>
              </a:rPr>
              <a:t>our</a:t>
            </a:r>
            <a:r>
              <a:rPr sz="1400" spc="-8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30" dirty="0">
                <a:solidFill>
                  <a:srgbClr val="00002E"/>
                </a:solidFill>
                <a:latin typeface="Verdana"/>
                <a:cs typeface="Verdana"/>
              </a:rPr>
              <a:t>baked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00002E"/>
                </a:solidFill>
                <a:latin typeface="Verdana"/>
                <a:cs typeface="Verdana"/>
              </a:rPr>
              <a:t>goods.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4879" y="3921125"/>
            <a:ext cx="6676390" cy="539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350" b="1" spc="-85" dirty="0">
                <a:solidFill>
                  <a:srgbClr val="00002E"/>
                </a:solidFill>
                <a:latin typeface="Trebuchet MS"/>
                <a:cs typeface="Trebuchet MS"/>
              </a:rPr>
              <a:t>Friendly</a:t>
            </a:r>
            <a:r>
              <a:rPr sz="3350" b="1" spc="-5" dirty="0">
                <a:solidFill>
                  <a:srgbClr val="00002E"/>
                </a:solidFill>
                <a:latin typeface="Trebuchet MS"/>
                <a:cs typeface="Trebuchet MS"/>
              </a:rPr>
              <a:t> </a:t>
            </a:r>
            <a:r>
              <a:rPr sz="3350" b="1" dirty="0">
                <a:solidFill>
                  <a:srgbClr val="00002E"/>
                </a:solidFill>
                <a:latin typeface="Trebuchet MS"/>
                <a:cs typeface="Trebuchet MS"/>
              </a:rPr>
              <a:t>and Knowledgeable</a:t>
            </a:r>
            <a:r>
              <a:rPr sz="3350" b="1" spc="5" dirty="0">
                <a:solidFill>
                  <a:srgbClr val="00002E"/>
                </a:solidFill>
                <a:latin typeface="Trebuchet MS"/>
                <a:cs typeface="Trebuchet MS"/>
              </a:rPr>
              <a:t> </a:t>
            </a:r>
            <a:r>
              <a:rPr sz="3350" b="1" spc="-10" dirty="0">
                <a:solidFill>
                  <a:srgbClr val="00002E"/>
                </a:solidFill>
                <a:latin typeface="Trebuchet MS"/>
                <a:cs typeface="Trebuchet MS"/>
              </a:rPr>
              <a:t>Staff</a:t>
            </a:r>
            <a:endParaRPr sz="335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38175" y="4772024"/>
            <a:ext cx="3267075" cy="2209800"/>
            <a:chOff x="638175" y="4772024"/>
            <a:chExt cx="3267075" cy="2209800"/>
          </a:xfrm>
        </p:grpSpPr>
        <p:sp>
          <p:nvSpPr>
            <p:cNvPr id="4" name="object 4"/>
            <p:cNvSpPr/>
            <p:nvPr/>
          </p:nvSpPr>
          <p:spPr>
            <a:xfrm>
              <a:off x="647700" y="4781549"/>
              <a:ext cx="3248025" cy="2190750"/>
            </a:xfrm>
            <a:custGeom>
              <a:avLst/>
              <a:gdLst/>
              <a:ahLst/>
              <a:cxnLst/>
              <a:rect l="l" t="t" r="r" b="b"/>
              <a:pathLst>
                <a:path w="3248025" h="2190750">
                  <a:moveTo>
                    <a:pt x="3036989" y="0"/>
                  </a:moveTo>
                  <a:lnTo>
                    <a:pt x="211038" y="0"/>
                  </a:lnTo>
                  <a:lnTo>
                    <a:pt x="203909" y="342"/>
                  </a:lnTo>
                  <a:lnTo>
                    <a:pt x="161687" y="7315"/>
                  </a:lnTo>
                  <a:lnTo>
                    <a:pt x="121631" y="22390"/>
                  </a:lnTo>
                  <a:lnTo>
                    <a:pt x="85293" y="44996"/>
                  </a:lnTo>
                  <a:lnTo>
                    <a:pt x="54058" y="74244"/>
                  </a:lnTo>
                  <a:lnTo>
                    <a:pt x="29131" y="109029"/>
                  </a:lnTo>
                  <a:lnTo>
                    <a:pt x="11469" y="148005"/>
                  </a:lnTo>
                  <a:lnTo>
                    <a:pt x="1751" y="189687"/>
                  </a:lnTo>
                  <a:lnTo>
                    <a:pt x="0" y="211035"/>
                  </a:lnTo>
                  <a:lnTo>
                    <a:pt x="0" y="1972569"/>
                  </a:lnTo>
                  <a:lnTo>
                    <a:pt x="0" y="1979712"/>
                  </a:lnTo>
                  <a:lnTo>
                    <a:pt x="5585" y="2022138"/>
                  </a:lnTo>
                  <a:lnTo>
                    <a:pt x="19342" y="2062664"/>
                  </a:lnTo>
                  <a:lnTo>
                    <a:pt x="40739" y="2099722"/>
                  </a:lnTo>
                  <a:lnTo>
                    <a:pt x="68957" y="2131899"/>
                  </a:lnTo>
                  <a:lnTo>
                    <a:pt x="102909" y="2157949"/>
                  </a:lnTo>
                  <a:lnTo>
                    <a:pt x="141287" y="2176875"/>
                  </a:lnTo>
                  <a:lnTo>
                    <a:pt x="182627" y="2187953"/>
                  </a:lnTo>
                  <a:lnTo>
                    <a:pt x="211038" y="2190751"/>
                  </a:lnTo>
                  <a:lnTo>
                    <a:pt x="3036989" y="2190751"/>
                  </a:lnTo>
                  <a:lnTo>
                    <a:pt x="3079419" y="2185164"/>
                  </a:lnTo>
                  <a:lnTo>
                    <a:pt x="3119932" y="2171407"/>
                  </a:lnTo>
                  <a:lnTo>
                    <a:pt x="3157004" y="2150007"/>
                  </a:lnTo>
                  <a:lnTo>
                    <a:pt x="3189173" y="2121794"/>
                  </a:lnTo>
                  <a:lnTo>
                    <a:pt x="3215220" y="2087841"/>
                  </a:lnTo>
                  <a:lnTo>
                    <a:pt x="3234143" y="2049458"/>
                  </a:lnTo>
                  <a:lnTo>
                    <a:pt x="3245231" y="2008124"/>
                  </a:lnTo>
                  <a:lnTo>
                    <a:pt x="3248025" y="1979712"/>
                  </a:lnTo>
                  <a:lnTo>
                    <a:pt x="3248025" y="211035"/>
                  </a:lnTo>
                  <a:lnTo>
                    <a:pt x="3242437" y="168605"/>
                  </a:lnTo>
                  <a:lnTo>
                    <a:pt x="3228682" y="128092"/>
                  </a:lnTo>
                  <a:lnTo>
                    <a:pt x="3207283" y="91020"/>
                  </a:lnTo>
                  <a:lnTo>
                    <a:pt x="3179064" y="58851"/>
                  </a:lnTo>
                  <a:lnTo>
                    <a:pt x="3145116" y="32791"/>
                  </a:lnTo>
                  <a:lnTo>
                    <a:pt x="3106737" y="13868"/>
                  </a:lnTo>
                  <a:lnTo>
                    <a:pt x="3065399" y="2794"/>
                  </a:lnTo>
                  <a:lnTo>
                    <a:pt x="3044113" y="355"/>
                  </a:lnTo>
                  <a:lnTo>
                    <a:pt x="3036989" y="0"/>
                  </a:lnTo>
                  <a:close/>
                </a:path>
              </a:pathLst>
            </a:custGeom>
            <a:solidFill>
              <a:srgbClr val="ADE4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7700" y="4781549"/>
              <a:ext cx="3248025" cy="2190750"/>
            </a:xfrm>
            <a:custGeom>
              <a:avLst/>
              <a:gdLst/>
              <a:ahLst/>
              <a:cxnLst/>
              <a:rect l="l" t="t" r="r" b="b"/>
              <a:pathLst>
                <a:path w="3248025" h="2190750">
                  <a:moveTo>
                    <a:pt x="0" y="1972569"/>
                  </a:moveTo>
                  <a:lnTo>
                    <a:pt x="0" y="218186"/>
                  </a:lnTo>
                  <a:lnTo>
                    <a:pt x="0" y="211035"/>
                  </a:lnTo>
                  <a:lnTo>
                    <a:pt x="351" y="203911"/>
                  </a:lnTo>
                  <a:lnTo>
                    <a:pt x="1051" y="196799"/>
                  </a:lnTo>
                  <a:lnTo>
                    <a:pt x="1751" y="189687"/>
                  </a:lnTo>
                  <a:lnTo>
                    <a:pt x="2797" y="182626"/>
                  </a:lnTo>
                  <a:lnTo>
                    <a:pt x="4192" y="175615"/>
                  </a:lnTo>
                  <a:lnTo>
                    <a:pt x="5585" y="168605"/>
                  </a:lnTo>
                  <a:lnTo>
                    <a:pt x="7322" y="161683"/>
                  </a:lnTo>
                  <a:lnTo>
                    <a:pt x="9395" y="154851"/>
                  </a:lnTo>
                  <a:lnTo>
                    <a:pt x="11469" y="148005"/>
                  </a:lnTo>
                  <a:lnTo>
                    <a:pt x="29131" y="109029"/>
                  </a:lnTo>
                  <a:lnTo>
                    <a:pt x="36770" y="96964"/>
                  </a:lnTo>
                  <a:lnTo>
                    <a:pt x="40739" y="91020"/>
                  </a:lnTo>
                  <a:lnTo>
                    <a:pt x="68957" y="58851"/>
                  </a:lnTo>
                  <a:lnTo>
                    <a:pt x="96967" y="36766"/>
                  </a:lnTo>
                  <a:lnTo>
                    <a:pt x="102909" y="32791"/>
                  </a:lnTo>
                  <a:lnTo>
                    <a:pt x="109032" y="29133"/>
                  </a:lnTo>
                  <a:lnTo>
                    <a:pt x="115332" y="25768"/>
                  </a:lnTo>
                  <a:lnTo>
                    <a:pt x="121631" y="22390"/>
                  </a:lnTo>
                  <a:lnTo>
                    <a:pt x="154846" y="9398"/>
                  </a:lnTo>
                  <a:lnTo>
                    <a:pt x="161687" y="7315"/>
                  </a:lnTo>
                  <a:lnTo>
                    <a:pt x="196795" y="1054"/>
                  </a:lnTo>
                  <a:lnTo>
                    <a:pt x="203909" y="342"/>
                  </a:lnTo>
                  <a:lnTo>
                    <a:pt x="211038" y="0"/>
                  </a:lnTo>
                  <a:lnTo>
                    <a:pt x="218182" y="0"/>
                  </a:lnTo>
                  <a:lnTo>
                    <a:pt x="3029839" y="0"/>
                  </a:lnTo>
                  <a:lnTo>
                    <a:pt x="3036989" y="0"/>
                  </a:lnTo>
                  <a:lnTo>
                    <a:pt x="3044113" y="355"/>
                  </a:lnTo>
                  <a:lnTo>
                    <a:pt x="3051225" y="1054"/>
                  </a:lnTo>
                  <a:lnTo>
                    <a:pt x="3058337" y="1752"/>
                  </a:lnTo>
                  <a:lnTo>
                    <a:pt x="3065399" y="2794"/>
                  </a:lnTo>
                  <a:lnTo>
                    <a:pt x="3072409" y="4191"/>
                  </a:lnTo>
                  <a:lnTo>
                    <a:pt x="3079419" y="5588"/>
                  </a:lnTo>
                  <a:lnTo>
                    <a:pt x="3086341" y="7315"/>
                  </a:lnTo>
                  <a:lnTo>
                    <a:pt x="3093173" y="9398"/>
                  </a:lnTo>
                  <a:lnTo>
                    <a:pt x="3100019" y="11468"/>
                  </a:lnTo>
                  <a:lnTo>
                    <a:pt x="3132696" y="25768"/>
                  </a:lnTo>
                  <a:lnTo>
                    <a:pt x="3138995" y="29133"/>
                  </a:lnTo>
                  <a:lnTo>
                    <a:pt x="3173780" y="54063"/>
                  </a:lnTo>
                  <a:lnTo>
                    <a:pt x="3184118" y="63906"/>
                  </a:lnTo>
                  <a:lnTo>
                    <a:pt x="3189173" y="68961"/>
                  </a:lnTo>
                  <a:lnTo>
                    <a:pt x="3193961" y="74244"/>
                  </a:lnTo>
                  <a:lnTo>
                    <a:pt x="3198495" y="79768"/>
                  </a:lnTo>
                  <a:lnTo>
                    <a:pt x="3203028" y="85293"/>
                  </a:lnTo>
                  <a:lnTo>
                    <a:pt x="3222256" y="115328"/>
                  </a:lnTo>
                  <a:lnTo>
                    <a:pt x="3225634" y="121627"/>
                  </a:lnTo>
                  <a:lnTo>
                    <a:pt x="3238627" y="154851"/>
                  </a:lnTo>
                  <a:lnTo>
                    <a:pt x="3240697" y="161683"/>
                  </a:lnTo>
                  <a:lnTo>
                    <a:pt x="3242437" y="168605"/>
                  </a:lnTo>
                  <a:lnTo>
                    <a:pt x="3243834" y="175615"/>
                  </a:lnTo>
                  <a:lnTo>
                    <a:pt x="3245231" y="182626"/>
                  </a:lnTo>
                  <a:lnTo>
                    <a:pt x="3246272" y="189687"/>
                  </a:lnTo>
                  <a:lnTo>
                    <a:pt x="3246970" y="196799"/>
                  </a:lnTo>
                  <a:lnTo>
                    <a:pt x="3247669" y="203911"/>
                  </a:lnTo>
                  <a:lnTo>
                    <a:pt x="3248025" y="211035"/>
                  </a:lnTo>
                  <a:lnTo>
                    <a:pt x="3248025" y="218186"/>
                  </a:lnTo>
                  <a:lnTo>
                    <a:pt x="3248025" y="1972569"/>
                  </a:lnTo>
                  <a:lnTo>
                    <a:pt x="3248025" y="1979712"/>
                  </a:lnTo>
                  <a:lnTo>
                    <a:pt x="3247669" y="1986841"/>
                  </a:lnTo>
                  <a:lnTo>
                    <a:pt x="3240697" y="2029063"/>
                  </a:lnTo>
                  <a:lnTo>
                    <a:pt x="3238627" y="2035900"/>
                  </a:lnTo>
                  <a:lnTo>
                    <a:pt x="3236556" y="2042741"/>
                  </a:lnTo>
                  <a:lnTo>
                    <a:pt x="3222256" y="2075418"/>
                  </a:lnTo>
                  <a:lnTo>
                    <a:pt x="3218891" y="2081719"/>
                  </a:lnTo>
                  <a:lnTo>
                    <a:pt x="3198495" y="2110978"/>
                  </a:lnTo>
                  <a:lnTo>
                    <a:pt x="3193961" y="2116505"/>
                  </a:lnTo>
                  <a:lnTo>
                    <a:pt x="3189173" y="2121794"/>
                  </a:lnTo>
                  <a:lnTo>
                    <a:pt x="3184118" y="2126843"/>
                  </a:lnTo>
                  <a:lnTo>
                    <a:pt x="3179064" y="2131899"/>
                  </a:lnTo>
                  <a:lnTo>
                    <a:pt x="3145116" y="2157949"/>
                  </a:lnTo>
                  <a:lnTo>
                    <a:pt x="3106737" y="2176875"/>
                  </a:lnTo>
                  <a:lnTo>
                    <a:pt x="3093173" y="2181354"/>
                  </a:lnTo>
                  <a:lnTo>
                    <a:pt x="3086341" y="2183428"/>
                  </a:lnTo>
                  <a:lnTo>
                    <a:pt x="3079419" y="2185164"/>
                  </a:lnTo>
                  <a:lnTo>
                    <a:pt x="3072409" y="2186559"/>
                  </a:lnTo>
                  <a:lnTo>
                    <a:pt x="3065399" y="2187953"/>
                  </a:lnTo>
                  <a:lnTo>
                    <a:pt x="3058337" y="2188999"/>
                  </a:lnTo>
                  <a:lnTo>
                    <a:pt x="3051225" y="2189699"/>
                  </a:lnTo>
                  <a:lnTo>
                    <a:pt x="3044113" y="2190398"/>
                  </a:lnTo>
                  <a:lnTo>
                    <a:pt x="3036989" y="2190751"/>
                  </a:lnTo>
                  <a:lnTo>
                    <a:pt x="3029839" y="2190751"/>
                  </a:lnTo>
                  <a:lnTo>
                    <a:pt x="218182" y="2190751"/>
                  </a:lnTo>
                  <a:lnTo>
                    <a:pt x="211038" y="2190751"/>
                  </a:lnTo>
                  <a:lnTo>
                    <a:pt x="203909" y="2190398"/>
                  </a:lnTo>
                  <a:lnTo>
                    <a:pt x="161687" y="2183428"/>
                  </a:lnTo>
                  <a:lnTo>
                    <a:pt x="134689" y="2174142"/>
                  </a:lnTo>
                  <a:lnTo>
                    <a:pt x="128085" y="2171407"/>
                  </a:lnTo>
                  <a:lnTo>
                    <a:pt x="91023" y="2150007"/>
                  </a:lnTo>
                  <a:lnTo>
                    <a:pt x="58851" y="2121794"/>
                  </a:lnTo>
                  <a:lnTo>
                    <a:pt x="49524" y="2110978"/>
                  </a:lnTo>
                  <a:lnTo>
                    <a:pt x="44991" y="2105458"/>
                  </a:lnTo>
                  <a:lnTo>
                    <a:pt x="22393" y="2069113"/>
                  </a:lnTo>
                  <a:lnTo>
                    <a:pt x="9395" y="2035900"/>
                  </a:lnTo>
                  <a:lnTo>
                    <a:pt x="7322" y="2029063"/>
                  </a:lnTo>
                  <a:lnTo>
                    <a:pt x="5585" y="2022138"/>
                  </a:lnTo>
                  <a:lnTo>
                    <a:pt x="4192" y="2015134"/>
                  </a:lnTo>
                  <a:lnTo>
                    <a:pt x="2797" y="2008124"/>
                  </a:lnTo>
                  <a:lnTo>
                    <a:pt x="1751" y="2001064"/>
                  </a:lnTo>
                  <a:lnTo>
                    <a:pt x="1051" y="1993955"/>
                  </a:lnTo>
                  <a:lnTo>
                    <a:pt x="351" y="1986841"/>
                  </a:lnTo>
                  <a:lnTo>
                    <a:pt x="0" y="1979712"/>
                  </a:lnTo>
                  <a:lnTo>
                    <a:pt x="0" y="1972569"/>
                  </a:lnTo>
                  <a:close/>
                </a:path>
              </a:pathLst>
            </a:custGeom>
            <a:ln w="19050">
              <a:solidFill>
                <a:srgbClr val="2D4D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26095" y="4945062"/>
            <a:ext cx="2712720" cy="180975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55625">
              <a:lnSpc>
                <a:spcPct val="106100"/>
              </a:lnSpc>
              <a:spcBef>
                <a:spcPts val="15"/>
              </a:spcBef>
            </a:pPr>
            <a:r>
              <a:rPr sz="1650" b="1" spc="-10" dirty="0">
                <a:solidFill>
                  <a:srgbClr val="00002E"/>
                </a:solidFill>
                <a:latin typeface="Trebuchet MS"/>
                <a:cs typeface="Trebuchet MS"/>
              </a:rPr>
              <a:t>Exceptional</a:t>
            </a:r>
            <a:r>
              <a:rPr sz="1650" b="1" spc="-114" dirty="0">
                <a:solidFill>
                  <a:srgbClr val="00002E"/>
                </a:solidFill>
                <a:latin typeface="Trebuchet MS"/>
                <a:cs typeface="Trebuchet MS"/>
              </a:rPr>
              <a:t> </a:t>
            </a:r>
            <a:r>
              <a:rPr sz="1650" b="1" spc="-10" dirty="0">
                <a:solidFill>
                  <a:srgbClr val="00002E"/>
                </a:solidFill>
                <a:latin typeface="Trebuchet MS"/>
                <a:cs typeface="Trebuchet MS"/>
              </a:rPr>
              <a:t>Customer Service</a:t>
            </a:r>
            <a:endParaRPr sz="1650">
              <a:latin typeface="Trebuchet MS"/>
              <a:cs typeface="Trebuchet MS"/>
            </a:endParaRPr>
          </a:p>
          <a:p>
            <a:pPr marL="12700" marR="5080">
              <a:lnSpc>
                <a:spcPct val="136900"/>
              </a:lnSpc>
              <a:spcBef>
                <a:spcPts val="725"/>
              </a:spcBef>
            </a:pPr>
            <a:r>
              <a:rPr sz="1400" spc="-125" dirty="0">
                <a:solidFill>
                  <a:srgbClr val="00002E"/>
                </a:solidFill>
                <a:latin typeface="Verdana"/>
                <a:cs typeface="Verdana"/>
              </a:rPr>
              <a:t>Our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00002E"/>
                </a:solidFill>
                <a:latin typeface="Verdana"/>
                <a:cs typeface="Verdana"/>
              </a:rPr>
              <a:t>friendly</a:t>
            </a:r>
            <a:r>
              <a:rPr sz="1400" spc="-13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00002E"/>
                </a:solidFill>
                <a:latin typeface="Verdana"/>
                <a:cs typeface="Verdana"/>
              </a:rPr>
              <a:t>and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00002E"/>
                </a:solidFill>
                <a:latin typeface="Verdana"/>
                <a:cs typeface="Verdana"/>
              </a:rPr>
              <a:t>attentive</a:t>
            </a:r>
            <a:r>
              <a:rPr sz="1400" spc="-7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00002E"/>
                </a:solidFill>
                <a:latin typeface="Verdana"/>
                <a:cs typeface="Verdana"/>
              </a:rPr>
              <a:t>staff</a:t>
            </a:r>
            <a:r>
              <a:rPr sz="1400" spc="-7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00002E"/>
                </a:solidFill>
                <a:latin typeface="Verdana"/>
                <a:cs typeface="Verdana"/>
              </a:rPr>
              <a:t>are </a:t>
            </a:r>
            <a:r>
              <a:rPr sz="1400" spc="-105" dirty="0">
                <a:solidFill>
                  <a:srgbClr val="00002E"/>
                </a:solidFill>
                <a:latin typeface="Verdana"/>
                <a:cs typeface="Verdana"/>
              </a:rPr>
              <a:t>dedicated</a:t>
            </a:r>
            <a:r>
              <a:rPr sz="1400" spc="-6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00002E"/>
                </a:solidFill>
                <a:latin typeface="Verdana"/>
                <a:cs typeface="Verdana"/>
              </a:rPr>
              <a:t>to</a:t>
            </a:r>
            <a:r>
              <a:rPr sz="1400" spc="-6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00002E"/>
                </a:solidFill>
                <a:latin typeface="Verdana"/>
                <a:cs typeface="Verdana"/>
              </a:rPr>
              <a:t>providing</a:t>
            </a:r>
            <a:r>
              <a:rPr sz="1400" spc="-6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00002E"/>
                </a:solidFill>
                <a:latin typeface="Verdana"/>
                <a:cs typeface="Verdana"/>
              </a:rPr>
              <a:t>a </a:t>
            </a:r>
            <a:r>
              <a:rPr sz="1400" spc="-105" dirty="0">
                <a:solidFill>
                  <a:srgbClr val="00002E"/>
                </a:solidFill>
                <a:latin typeface="Verdana"/>
                <a:cs typeface="Verdana"/>
              </a:rPr>
              <a:t>personalized</a:t>
            </a:r>
            <a:r>
              <a:rPr sz="1400" spc="-6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00002E"/>
                </a:solidFill>
                <a:latin typeface="Verdana"/>
                <a:cs typeface="Verdana"/>
              </a:rPr>
              <a:t>and</a:t>
            </a:r>
            <a:r>
              <a:rPr sz="1400" spc="-5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00002E"/>
                </a:solidFill>
                <a:latin typeface="Verdana"/>
                <a:cs typeface="Verdana"/>
              </a:rPr>
              <a:t>enjoyable </a:t>
            </a:r>
            <a:r>
              <a:rPr sz="1400" spc="-105" dirty="0">
                <a:solidFill>
                  <a:srgbClr val="00002E"/>
                </a:solidFill>
                <a:latin typeface="Verdana"/>
                <a:cs typeface="Verdana"/>
              </a:rPr>
              <a:t>shopping</a:t>
            </a:r>
            <a:r>
              <a:rPr sz="1400" spc="-5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00002E"/>
                </a:solidFill>
                <a:latin typeface="Verdana"/>
                <a:cs typeface="Verdana"/>
              </a:rPr>
              <a:t>experience.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086225" y="4772024"/>
            <a:ext cx="3257550" cy="2209800"/>
            <a:chOff x="4086225" y="4772024"/>
            <a:chExt cx="3257550" cy="2209800"/>
          </a:xfrm>
        </p:grpSpPr>
        <p:sp>
          <p:nvSpPr>
            <p:cNvPr id="8" name="object 8"/>
            <p:cNvSpPr/>
            <p:nvPr/>
          </p:nvSpPr>
          <p:spPr>
            <a:xfrm>
              <a:off x="4095750" y="4781549"/>
              <a:ext cx="3238500" cy="2190750"/>
            </a:xfrm>
            <a:custGeom>
              <a:avLst/>
              <a:gdLst/>
              <a:ahLst/>
              <a:cxnLst/>
              <a:rect l="l" t="t" r="r" b="b"/>
              <a:pathLst>
                <a:path w="3238500" h="2190750">
                  <a:moveTo>
                    <a:pt x="3027464" y="0"/>
                  </a:moveTo>
                  <a:lnTo>
                    <a:pt x="211035" y="0"/>
                  </a:lnTo>
                  <a:lnTo>
                    <a:pt x="203911" y="342"/>
                  </a:lnTo>
                  <a:lnTo>
                    <a:pt x="161683" y="7315"/>
                  </a:lnTo>
                  <a:lnTo>
                    <a:pt x="121627" y="22390"/>
                  </a:lnTo>
                  <a:lnTo>
                    <a:pt x="85293" y="44996"/>
                  </a:lnTo>
                  <a:lnTo>
                    <a:pt x="54063" y="74244"/>
                  </a:lnTo>
                  <a:lnTo>
                    <a:pt x="29133" y="109029"/>
                  </a:lnTo>
                  <a:lnTo>
                    <a:pt x="11468" y="148005"/>
                  </a:lnTo>
                  <a:lnTo>
                    <a:pt x="1752" y="189687"/>
                  </a:lnTo>
                  <a:lnTo>
                    <a:pt x="0" y="211035"/>
                  </a:lnTo>
                  <a:lnTo>
                    <a:pt x="0" y="1972569"/>
                  </a:lnTo>
                  <a:lnTo>
                    <a:pt x="0" y="1979712"/>
                  </a:lnTo>
                  <a:lnTo>
                    <a:pt x="5588" y="2022138"/>
                  </a:lnTo>
                  <a:lnTo>
                    <a:pt x="19342" y="2062664"/>
                  </a:lnTo>
                  <a:lnTo>
                    <a:pt x="40741" y="2099722"/>
                  </a:lnTo>
                  <a:lnTo>
                    <a:pt x="68961" y="2131899"/>
                  </a:lnTo>
                  <a:lnTo>
                    <a:pt x="102908" y="2157949"/>
                  </a:lnTo>
                  <a:lnTo>
                    <a:pt x="141287" y="2176875"/>
                  </a:lnTo>
                  <a:lnTo>
                    <a:pt x="182626" y="2187953"/>
                  </a:lnTo>
                  <a:lnTo>
                    <a:pt x="211035" y="2190751"/>
                  </a:lnTo>
                  <a:lnTo>
                    <a:pt x="3027464" y="2190751"/>
                  </a:lnTo>
                  <a:lnTo>
                    <a:pt x="3069894" y="2185164"/>
                  </a:lnTo>
                  <a:lnTo>
                    <a:pt x="3110407" y="2171407"/>
                  </a:lnTo>
                  <a:lnTo>
                    <a:pt x="3147466" y="2150007"/>
                  </a:lnTo>
                  <a:lnTo>
                    <a:pt x="3179648" y="2121794"/>
                  </a:lnTo>
                  <a:lnTo>
                    <a:pt x="3205695" y="2087841"/>
                  </a:lnTo>
                  <a:lnTo>
                    <a:pt x="3224618" y="2049458"/>
                  </a:lnTo>
                  <a:lnTo>
                    <a:pt x="3235706" y="2008124"/>
                  </a:lnTo>
                  <a:lnTo>
                    <a:pt x="3238500" y="1979712"/>
                  </a:lnTo>
                  <a:lnTo>
                    <a:pt x="3238500" y="211035"/>
                  </a:lnTo>
                  <a:lnTo>
                    <a:pt x="3232912" y="168605"/>
                  </a:lnTo>
                  <a:lnTo>
                    <a:pt x="3219157" y="128092"/>
                  </a:lnTo>
                  <a:lnTo>
                    <a:pt x="3197758" y="91020"/>
                  </a:lnTo>
                  <a:lnTo>
                    <a:pt x="3169539" y="58851"/>
                  </a:lnTo>
                  <a:lnTo>
                    <a:pt x="3135591" y="32791"/>
                  </a:lnTo>
                  <a:lnTo>
                    <a:pt x="3097212" y="13868"/>
                  </a:lnTo>
                  <a:lnTo>
                    <a:pt x="3055874" y="2794"/>
                  </a:lnTo>
                  <a:lnTo>
                    <a:pt x="3034588" y="355"/>
                  </a:lnTo>
                  <a:lnTo>
                    <a:pt x="3027464" y="0"/>
                  </a:lnTo>
                  <a:close/>
                </a:path>
              </a:pathLst>
            </a:custGeom>
            <a:solidFill>
              <a:srgbClr val="ADE4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95750" y="4781549"/>
              <a:ext cx="3238500" cy="2190750"/>
            </a:xfrm>
            <a:custGeom>
              <a:avLst/>
              <a:gdLst/>
              <a:ahLst/>
              <a:cxnLst/>
              <a:rect l="l" t="t" r="r" b="b"/>
              <a:pathLst>
                <a:path w="3238500" h="2190750">
                  <a:moveTo>
                    <a:pt x="0" y="1972569"/>
                  </a:moveTo>
                  <a:lnTo>
                    <a:pt x="0" y="218186"/>
                  </a:lnTo>
                  <a:lnTo>
                    <a:pt x="0" y="211035"/>
                  </a:lnTo>
                  <a:lnTo>
                    <a:pt x="355" y="203911"/>
                  </a:lnTo>
                  <a:lnTo>
                    <a:pt x="1054" y="196799"/>
                  </a:lnTo>
                  <a:lnTo>
                    <a:pt x="1752" y="189687"/>
                  </a:lnTo>
                  <a:lnTo>
                    <a:pt x="2794" y="182626"/>
                  </a:lnTo>
                  <a:lnTo>
                    <a:pt x="4191" y="175615"/>
                  </a:lnTo>
                  <a:lnTo>
                    <a:pt x="5588" y="168605"/>
                  </a:lnTo>
                  <a:lnTo>
                    <a:pt x="7327" y="161683"/>
                  </a:lnTo>
                  <a:lnTo>
                    <a:pt x="9398" y="154851"/>
                  </a:lnTo>
                  <a:lnTo>
                    <a:pt x="11468" y="148005"/>
                  </a:lnTo>
                  <a:lnTo>
                    <a:pt x="13868" y="141287"/>
                  </a:lnTo>
                  <a:lnTo>
                    <a:pt x="16611" y="134683"/>
                  </a:lnTo>
                  <a:lnTo>
                    <a:pt x="19342" y="128092"/>
                  </a:lnTo>
                  <a:lnTo>
                    <a:pt x="22390" y="121627"/>
                  </a:lnTo>
                  <a:lnTo>
                    <a:pt x="25768" y="115328"/>
                  </a:lnTo>
                  <a:lnTo>
                    <a:pt x="29133" y="109029"/>
                  </a:lnTo>
                  <a:lnTo>
                    <a:pt x="49530" y="79768"/>
                  </a:lnTo>
                  <a:lnTo>
                    <a:pt x="54063" y="74244"/>
                  </a:lnTo>
                  <a:lnTo>
                    <a:pt x="58851" y="68961"/>
                  </a:lnTo>
                  <a:lnTo>
                    <a:pt x="63906" y="63906"/>
                  </a:lnTo>
                  <a:lnTo>
                    <a:pt x="68961" y="58851"/>
                  </a:lnTo>
                  <a:lnTo>
                    <a:pt x="102908" y="32791"/>
                  </a:lnTo>
                  <a:lnTo>
                    <a:pt x="115328" y="25768"/>
                  </a:lnTo>
                  <a:lnTo>
                    <a:pt x="121627" y="22390"/>
                  </a:lnTo>
                  <a:lnTo>
                    <a:pt x="154851" y="9398"/>
                  </a:lnTo>
                  <a:lnTo>
                    <a:pt x="161683" y="7315"/>
                  </a:lnTo>
                  <a:lnTo>
                    <a:pt x="168605" y="5588"/>
                  </a:lnTo>
                  <a:lnTo>
                    <a:pt x="175615" y="4191"/>
                  </a:lnTo>
                  <a:lnTo>
                    <a:pt x="182626" y="2794"/>
                  </a:lnTo>
                  <a:lnTo>
                    <a:pt x="189687" y="1752"/>
                  </a:lnTo>
                  <a:lnTo>
                    <a:pt x="196799" y="1054"/>
                  </a:lnTo>
                  <a:lnTo>
                    <a:pt x="203911" y="342"/>
                  </a:lnTo>
                  <a:lnTo>
                    <a:pt x="211035" y="0"/>
                  </a:lnTo>
                  <a:lnTo>
                    <a:pt x="218186" y="0"/>
                  </a:lnTo>
                  <a:lnTo>
                    <a:pt x="3020314" y="0"/>
                  </a:lnTo>
                  <a:lnTo>
                    <a:pt x="3027464" y="0"/>
                  </a:lnTo>
                  <a:lnTo>
                    <a:pt x="3034588" y="355"/>
                  </a:lnTo>
                  <a:lnTo>
                    <a:pt x="3041700" y="1054"/>
                  </a:lnTo>
                  <a:lnTo>
                    <a:pt x="3048812" y="1752"/>
                  </a:lnTo>
                  <a:lnTo>
                    <a:pt x="3055874" y="2794"/>
                  </a:lnTo>
                  <a:lnTo>
                    <a:pt x="3062884" y="4191"/>
                  </a:lnTo>
                  <a:lnTo>
                    <a:pt x="3069894" y="5588"/>
                  </a:lnTo>
                  <a:lnTo>
                    <a:pt x="3076816" y="7315"/>
                  </a:lnTo>
                  <a:lnTo>
                    <a:pt x="3083648" y="9398"/>
                  </a:lnTo>
                  <a:lnTo>
                    <a:pt x="3090494" y="11468"/>
                  </a:lnTo>
                  <a:lnTo>
                    <a:pt x="3123171" y="25768"/>
                  </a:lnTo>
                  <a:lnTo>
                    <a:pt x="3129470" y="29133"/>
                  </a:lnTo>
                  <a:lnTo>
                    <a:pt x="3158731" y="49530"/>
                  </a:lnTo>
                  <a:lnTo>
                    <a:pt x="3164255" y="54063"/>
                  </a:lnTo>
                  <a:lnTo>
                    <a:pt x="3188970" y="79768"/>
                  </a:lnTo>
                  <a:lnTo>
                    <a:pt x="3193503" y="85293"/>
                  </a:lnTo>
                  <a:lnTo>
                    <a:pt x="3212731" y="115328"/>
                  </a:lnTo>
                  <a:lnTo>
                    <a:pt x="3216109" y="121627"/>
                  </a:lnTo>
                  <a:lnTo>
                    <a:pt x="3229102" y="154851"/>
                  </a:lnTo>
                  <a:lnTo>
                    <a:pt x="3231172" y="161683"/>
                  </a:lnTo>
                  <a:lnTo>
                    <a:pt x="3232912" y="168605"/>
                  </a:lnTo>
                  <a:lnTo>
                    <a:pt x="3234309" y="175615"/>
                  </a:lnTo>
                  <a:lnTo>
                    <a:pt x="3235706" y="182626"/>
                  </a:lnTo>
                  <a:lnTo>
                    <a:pt x="3236747" y="189687"/>
                  </a:lnTo>
                  <a:lnTo>
                    <a:pt x="3237445" y="196799"/>
                  </a:lnTo>
                  <a:lnTo>
                    <a:pt x="3238144" y="203911"/>
                  </a:lnTo>
                  <a:lnTo>
                    <a:pt x="3238500" y="211035"/>
                  </a:lnTo>
                  <a:lnTo>
                    <a:pt x="3238500" y="218186"/>
                  </a:lnTo>
                  <a:lnTo>
                    <a:pt x="3238500" y="1972569"/>
                  </a:lnTo>
                  <a:lnTo>
                    <a:pt x="3238500" y="1979712"/>
                  </a:lnTo>
                  <a:lnTo>
                    <a:pt x="3238144" y="1986841"/>
                  </a:lnTo>
                  <a:lnTo>
                    <a:pt x="3231172" y="2029063"/>
                  </a:lnTo>
                  <a:lnTo>
                    <a:pt x="3229102" y="2035900"/>
                  </a:lnTo>
                  <a:lnTo>
                    <a:pt x="3227031" y="2042741"/>
                  </a:lnTo>
                  <a:lnTo>
                    <a:pt x="3224618" y="2049458"/>
                  </a:lnTo>
                  <a:lnTo>
                    <a:pt x="3221888" y="2056061"/>
                  </a:lnTo>
                  <a:lnTo>
                    <a:pt x="3219157" y="2062664"/>
                  </a:lnTo>
                  <a:lnTo>
                    <a:pt x="3216109" y="2069113"/>
                  </a:lnTo>
                  <a:lnTo>
                    <a:pt x="3212731" y="2075418"/>
                  </a:lnTo>
                  <a:lnTo>
                    <a:pt x="3209366" y="2081719"/>
                  </a:lnTo>
                  <a:lnTo>
                    <a:pt x="3188970" y="2110978"/>
                  </a:lnTo>
                  <a:lnTo>
                    <a:pt x="3184436" y="2116505"/>
                  </a:lnTo>
                  <a:lnTo>
                    <a:pt x="3179648" y="2121794"/>
                  </a:lnTo>
                  <a:lnTo>
                    <a:pt x="3174593" y="2126843"/>
                  </a:lnTo>
                  <a:lnTo>
                    <a:pt x="3169539" y="2131899"/>
                  </a:lnTo>
                  <a:lnTo>
                    <a:pt x="3135591" y="2157949"/>
                  </a:lnTo>
                  <a:lnTo>
                    <a:pt x="3097212" y="2176875"/>
                  </a:lnTo>
                  <a:lnTo>
                    <a:pt x="3083648" y="2181354"/>
                  </a:lnTo>
                  <a:lnTo>
                    <a:pt x="3076816" y="2183428"/>
                  </a:lnTo>
                  <a:lnTo>
                    <a:pt x="3069894" y="2185164"/>
                  </a:lnTo>
                  <a:lnTo>
                    <a:pt x="3062884" y="2186559"/>
                  </a:lnTo>
                  <a:lnTo>
                    <a:pt x="3055874" y="2187953"/>
                  </a:lnTo>
                  <a:lnTo>
                    <a:pt x="3048812" y="2188999"/>
                  </a:lnTo>
                  <a:lnTo>
                    <a:pt x="3041700" y="2189699"/>
                  </a:lnTo>
                  <a:lnTo>
                    <a:pt x="3034588" y="2190398"/>
                  </a:lnTo>
                  <a:lnTo>
                    <a:pt x="3027464" y="2190751"/>
                  </a:lnTo>
                  <a:lnTo>
                    <a:pt x="3020314" y="2190751"/>
                  </a:lnTo>
                  <a:lnTo>
                    <a:pt x="218186" y="2190751"/>
                  </a:lnTo>
                  <a:lnTo>
                    <a:pt x="211035" y="2190751"/>
                  </a:lnTo>
                  <a:lnTo>
                    <a:pt x="203911" y="2190398"/>
                  </a:lnTo>
                  <a:lnTo>
                    <a:pt x="196799" y="2189699"/>
                  </a:lnTo>
                  <a:lnTo>
                    <a:pt x="189687" y="2188999"/>
                  </a:lnTo>
                  <a:lnTo>
                    <a:pt x="182626" y="2187953"/>
                  </a:lnTo>
                  <a:lnTo>
                    <a:pt x="175615" y="2186559"/>
                  </a:lnTo>
                  <a:lnTo>
                    <a:pt x="168605" y="2185164"/>
                  </a:lnTo>
                  <a:lnTo>
                    <a:pt x="161683" y="2183428"/>
                  </a:lnTo>
                  <a:lnTo>
                    <a:pt x="154851" y="2181354"/>
                  </a:lnTo>
                  <a:lnTo>
                    <a:pt x="148005" y="2179281"/>
                  </a:lnTo>
                  <a:lnTo>
                    <a:pt x="109029" y="2161620"/>
                  </a:lnTo>
                  <a:lnTo>
                    <a:pt x="74244" y="2136691"/>
                  </a:lnTo>
                  <a:lnTo>
                    <a:pt x="63906" y="2126843"/>
                  </a:lnTo>
                  <a:lnTo>
                    <a:pt x="58851" y="2121794"/>
                  </a:lnTo>
                  <a:lnTo>
                    <a:pt x="54063" y="2116505"/>
                  </a:lnTo>
                  <a:lnTo>
                    <a:pt x="49530" y="2110978"/>
                  </a:lnTo>
                  <a:lnTo>
                    <a:pt x="44996" y="2105458"/>
                  </a:lnTo>
                  <a:lnTo>
                    <a:pt x="25768" y="2075418"/>
                  </a:lnTo>
                  <a:lnTo>
                    <a:pt x="22390" y="2069113"/>
                  </a:lnTo>
                  <a:lnTo>
                    <a:pt x="19342" y="2062664"/>
                  </a:lnTo>
                  <a:lnTo>
                    <a:pt x="16611" y="2056061"/>
                  </a:lnTo>
                  <a:lnTo>
                    <a:pt x="13868" y="2049458"/>
                  </a:lnTo>
                  <a:lnTo>
                    <a:pt x="11468" y="2042741"/>
                  </a:lnTo>
                  <a:lnTo>
                    <a:pt x="9398" y="2035900"/>
                  </a:lnTo>
                  <a:lnTo>
                    <a:pt x="7327" y="2029063"/>
                  </a:lnTo>
                  <a:lnTo>
                    <a:pt x="355" y="1986841"/>
                  </a:lnTo>
                  <a:lnTo>
                    <a:pt x="0" y="1979712"/>
                  </a:lnTo>
                  <a:lnTo>
                    <a:pt x="0" y="1972569"/>
                  </a:lnTo>
                  <a:close/>
                </a:path>
              </a:pathLst>
            </a:custGeom>
            <a:ln w="19050">
              <a:solidFill>
                <a:srgbClr val="008B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271759" y="4945062"/>
            <a:ext cx="2807335" cy="15335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b="1" dirty="0">
                <a:solidFill>
                  <a:srgbClr val="00002E"/>
                </a:solidFill>
                <a:latin typeface="Trebuchet MS"/>
                <a:cs typeface="Trebuchet MS"/>
              </a:rPr>
              <a:t>Baking</a:t>
            </a:r>
            <a:r>
              <a:rPr sz="1650" b="1" spc="195" dirty="0">
                <a:solidFill>
                  <a:srgbClr val="00002E"/>
                </a:solidFill>
                <a:latin typeface="Trebuchet MS"/>
                <a:cs typeface="Trebuchet MS"/>
              </a:rPr>
              <a:t> </a:t>
            </a:r>
            <a:r>
              <a:rPr sz="1650" b="1" spc="-10" dirty="0">
                <a:solidFill>
                  <a:srgbClr val="00002E"/>
                </a:solidFill>
                <a:latin typeface="Trebuchet MS"/>
                <a:cs typeface="Trebuchet MS"/>
              </a:rPr>
              <a:t>Expertise</a:t>
            </a:r>
            <a:endParaRPr sz="1650">
              <a:latin typeface="Trebuchet MS"/>
              <a:cs typeface="Trebuchet MS"/>
            </a:endParaRPr>
          </a:p>
          <a:p>
            <a:pPr marL="12700" marR="5080">
              <a:lnSpc>
                <a:spcPct val="135400"/>
              </a:lnSpc>
              <a:spcBef>
                <a:spcPts val="750"/>
              </a:spcBef>
            </a:pPr>
            <a:r>
              <a:rPr sz="1400" spc="-125" dirty="0">
                <a:solidFill>
                  <a:srgbClr val="00002E"/>
                </a:solidFill>
                <a:latin typeface="Verdana"/>
                <a:cs typeface="Verdana"/>
              </a:rPr>
              <a:t>Our</a:t>
            </a:r>
            <a:r>
              <a:rPr sz="1400" spc="-9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00002E"/>
                </a:solidFill>
                <a:latin typeface="Verdana"/>
                <a:cs typeface="Verdana"/>
              </a:rPr>
              <a:t>skilled</a:t>
            </a:r>
            <a:r>
              <a:rPr sz="1400" spc="-8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00002E"/>
                </a:solidFill>
                <a:latin typeface="Verdana"/>
                <a:cs typeface="Verdana"/>
              </a:rPr>
              <a:t>bakers</a:t>
            </a:r>
            <a:r>
              <a:rPr sz="1400" spc="-8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30" dirty="0">
                <a:solidFill>
                  <a:srgbClr val="00002E"/>
                </a:solidFill>
                <a:latin typeface="Verdana"/>
                <a:cs typeface="Verdana"/>
              </a:rPr>
              <a:t>are</a:t>
            </a:r>
            <a:r>
              <a:rPr sz="1400" spc="-8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00002E"/>
                </a:solidFill>
                <a:latin typeface="Verdana"/>
                <a:cs typeface="Verdana"/>
              </a:rPr>
              <a:t>passionate </a:t>
            </a:r>
            <a:r>
              <a:rPr sz="1400" spc="-110" dirty="0">
                <a:solidFill>
                  <a:srgbClr val="00002E"/>
                </a:solidFill>
                <a:latin typeface="Verdana"/>
                <a:cs typeface="Verdana"/>
              </a:rPr>
              <a:t>about</a:t>
            </a:r>
            <a:r>
              <a:rPr sz="1400" spc="-8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00002E"/>
                </a:solidFill>
                <a:latin typeface="Verdana"/>
                <a:cs typeface="Verdana"/>
              </a:rPr>
              <a:t>their</a:t>
            </a:r>
            <a:r>
              <a:rPr sz="1400" spc="-8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00002E"/>
                </a:solidFill>
                <a:latin typeface="Verdana"/>
                <a:cs typeface="Verdana"/>
              </a:rPr>
              <a:t>craft</a:t>
            </a:r>
            <a:r>
              <a:rPr sz="1400" spc="-8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00002E"/>
                </a:solidFill>
                <a:latin typeface="Verdana"/>
                <a:cs typeface="Verdana"/>
              </a:rPr>
              <a:t>and</a:t>
            </a:r>
            <a:r>
              <a:rPr sz="1400" spc="-8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00002E"/>
                </a:solidFill>
                <a:latin typeface="Verdana"/>
                <a:cs typeface="Verdana"/>
              </a:rPr>
              <a:t>happy </a:t>
            </a:r>
            <a:r>
              <a:rPr sz="1400" spc="-95" dirty="0">
                <a:solidFill>
                  <a:srgbClr val="00002E"/>
                </a:solidFill>
                <a:latin typeface="Verdana"/>
                <a:cs typeface="Verdana"/>
              </a:rPr>
              <a:t>to</a:t>
            </a:r>
            <a:r>
              <a:rPr sz="1400" spc="-85" dirty="0">
                <a:solidFill>
                  <a:srgbClr val="00002E"/>
                </a:solidFill>
                <a:latin typeface="Verdana"/>
                <a:cs typeface="Verdana"/>
              </a:rPr>
              <a:t> share </a:t>
            </a:r>
            <a:r>
              <a:rPr sz="1400" spc="-90" dirty="0">
                <a:solidFill>
                  <a:srgbClr val="00002E"/>
                </a:solidFill>
                <a:latin typeface="Verdana"/>
                <a:cs typeface="Verdana"/>
              </a:rPr>
              <a:t>their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00002E"/>
                </a:solidFill>
                <a:latin typeface="Verdana"/>
                <a:cs typeface="Verdana"/>
              </a:rPr>
              <a:t>knowledge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00002E"/>
                </a:solidFill>
                <a:latin typeface="Verdana"/>
                <a:cs typeface="Verdana"/>
              </a:rPr>
              <a:t>and </a:t>
            </a:r>
            <a:r>
              <a:rPr sz="1400" spc="-70" dirty="0">
                <a:solidFill>
                  <a:srgbClr val="00002E"/>
                </a:solidFill>
                <a:latin typeface="Verdana"/>
                <a:cs typeface="Verdana"/>
              </a:rPr>
              <a:t>recommendations.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524750" y="4772024"/>
            <a:ext cx="3267075" cy="2209800"/>
            <a:chOff x="7524750" y="4772024"/>
            <a:chExt cx="3267075" cy="2209800"/>
          </a:xfrm>
        </p:grpSpPr>
        <p:sp>
          <p:nvSpPr>
            <p:cNvPr id="12" name="object 12"/>
            <p:cNvSpPr/>
            <p:nvPr/>
          </p:nvSpPr>
          <p:spPr>
            <a:xfrm>
              <a:off x="7534275" y="4781549"/>
              <a:ext cx="3248025" cy="2190750"/>
            </a:xfrm>
            <a:custGeom>
              <a:avLst/>
              <a:gdLst/>
              <a:ahLst/>
              <a:cxnLst/>
              <a:rect l="l" t="t" r="r" b="b"/>
              <a:pathLst>
                <a:path w="3248025" h="2190750">
                  <a:moveTo>
                    <a:pt x="3036989" y="0"/>
                  </a:moveTo>
                  <a:lnTo>
                    <a:pt x="211035" y="0"/>
                  </a:lnTo>
                  <a:lnTo>
                    <a:pt x="203911" y="342"/>
                  </a:lnTo>
                  <a:lnTo>
                    <a:pt x="161683" y="7315"/>
                  </a:lnTo>
                  <a:lnTo>
                    <a:pt x="121627" y="22390"/>
                  </a:lnTo>
                  <a:lnTo>
                    <a:pt x="85293" y="44996"/>
                  </a:lnTo>
                  <a:lnTo>
                    <a:pt x="54063" y="74244"/>
                  </a:lnTo>
                  <a:lnTo>
                    <a:pt x="29133" y="109029"/>
                  </a:lnTo>
                  <a:lnTo>
                    <a:pt x="11468" y="148005"/>
                  </a:lnTo>
                  <a:lnTo>
                    <a:pt x="1752" y="189687"/>
                  </a:lnTo>
                  <a:lnTo>
                    <a:pt x="0" y="211035"/>
                  </a:lnTo>
                  <a:lnTo>
                    <a:pt x="0" y="1972569"/>
                  </a:lnTo>
                  <a:lnTo>
                    <a:pt x="0" y="1979712"/>
                  </a:lnTo>
                  <a:lnTo>
                    <a:pt x="5588" y="2022138"/>
                  </a:lnTo>
                  <a:lnTo>
                    <a:pt x="19342" y="2062664"/>
                  </a:lnTo>
                  <a:lnTo>
                    <a:pt x="40741" y="2099722"/>
                  </a:lnTo>
                  <a:lnTo>
                    <a:pt x="68961" y="2131899"/>
                  </a:lnTo>
                  <a:lnTo>
                    <a:pt x="102908" y="2157949"/>
                  </a:lnTo>
                  <a:lnTo>
                    <a:pt x="141287" y="2176875"/>
                  </a:lnTo>
                  <a:lnTo>
                    <a:pt x="182626" y="2187953"/>
                  </a:lnTo>
                  <a:lnTo>
                    <a:pt x="211035" y="2190751"/>
                  </a:lnTo>
                  <a:lnTo>
                    <a:pt x="3036989" y="2190751"/>
                  </a:lnTo>
                  <a:lnTo>
                    <a:pt x="3079419" y="2185164"/>
                  </a:lnTo>
                  <a:lnTo>
                    <a:pt x="3119932" y="2171407"/>
                  </a:lnTo>
                  <a:lnTo>
                    <a:pt x="3156991" y="2150007"/>
                  </a:lnTo>
                  <a:lnTo>
                    <a:pt x="3189173" y="2121794"/>
                  </a:lnTo>
                  <a:lnTo>
                    <a:pt x="3215220" y="2087841"/>
                  </a:lnTo>
                  <a:lnTo>
                    <a:pt x="3234143" y="2049458"/>
                  </a:lnTo>
                  <a:lnTo>
                    <a:pt x="3245231" y="2008124"/>
                  </a:lnTo>
                  <a:lnTo>
                    <a:pt x="3248025" y="1979712"/>
                  </a:lnTo>
                  <a:lnTo>
                    <a:pt x="3248025" y="211035"/>
                  </a:lnTo>
                  <a:lnTo>
                    <a:pt x="3242437" y="168605"/>
                  </a:lnTo>
                  <a:lnTo>
                    <a:pt x="3228682" y="128092"/>
                  </a:lnTo>
                  <a:lnTo>
                    <a:pt x="3207283" y="91020"/>
                  </a:lnTo>
                  <a:lnTo>
                    <a:pt x="3179064" y="58851"/>
                  </a:lnTo>
                  <a:lnTo>
                    <a:pt x="3145116" y="32791"/>
                  </a:lnTo>
                  <a:lnTo>
                    <a:pt x="3106737" y="13868"/>
                  </a:lnTo>
                  <a:lnTo>
                    <a:pt x="3065399" y="2794"/>
                  </a:lnTo>
                  <a:lnTo>
                    <a:pt x="3044113" y="355"/>
                  </a:lnTo>
                  <a:lnTo>
                    <a:pt x="3036989" y="0"/>
                  </a:lnTo>
                  <a:close/>
                </a:path>
              </a:pathLst>
            </a:custGeom>
            <a:solidFill>
              <a:srgbClr val="ADE4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534275" y="4781549"/>
              <a:ext cx="3248025" cy="2190750"/>
            </a:xfrm>
            <a:custGeom>
              <a:avLst/>
              <a:gdLst/>
              <a:ahLst/>
              <a:cxnLst/>
              <a:rect l="l" t="t" r="r" b="b"/>
              <a:pathLst>
                <a:path w="3248025" h="2190750">
                  <a:moveTo>
                    <a:pt x="0" y="1972569"/>
                  </a:moveTo>
                  <a:lnTo>
                    <a:pt x="0" y="218186"/>
                  </a:lnTo>
                  <a:lnTo>
                    <a:pt x="0" y="211035"/>
                  </a:lnTo>
                  <a:lnTo>
                    <a:pt x="355" y="203911"/>
                  </a:lnTo>
                  <a:lnTo>
                    <a:pt x="1054" y="196799"/>
                  </a:lnTo>
                  <a:lnTo>
                    <a:pt x="1752" y="189687"/>
                  </a:lnTo>
                  <a:lnTo>
                    <a:pt x="2794" y="182626"/>
                  </a:lnTo>
                  <a:lnTo>
                    <a:pt x="4191" y="175615"/>
                  </a:lnTo>
                  <a:lnTo>
                    <a:pt x="5588" y="168605"/>
                  </a:lnTo>
                  <a:lnTo>
                    <a:pt x="7327" y="161683"/>
                  </a:lnTo>
                  <a:lnTo>
                    <a:pt x="9398" y="154851"/>
                  </a:lnTo>
                  <a:lnTo>
                    <a:pt x="11468" y="148005"/>
                  </a:lnTo>
                  <a:lnTo>
                    <a:pt x="25768" y="115328"/>
                  </a:lnTo>
                  <a:lnTo>
                    <a:pt x="29133" y="109029"/>
                  </a:lnTo>
                  <a:lnTo>
                    <a:pt x="49530" y="79768"/>
                  </a:lnTo>
                  <a:lnTo>
                    <a:pt x="54063" y="74244"/>
                  </a:lnTo>
                  <a:lnTo>
                    <a:pt x="79768" y="49530"/>
                  </a:lnTo>
                  <a:lnTo>
                    <a:pt x="85293" y="44996"/>
                  </a:lnTo>
                  <a:lnTo>
                    <a:pt x="91020" y="40741"/>
                  </a:lnTo>
                  <a:lnTo>
                    <a:pt x="96964" y="36766"/>
                  </a:lnTo>
                  <a:lnTo>
                    <a:pt x="102908" y="32791"/>
                  </a:lnTo>
                  <a:lnTo>
                    <a:pt x="109029" y="29133"/>
                  </a:lnTo>
                  <a:lnTo>
                    <a:pt x="115328" y="25768"/>
                  </a:lnTo>
                  <a:lnTo>
                    <a:pt x="121627" y="22390"/>
                  </a:lnTo>
                  <a:lnTo>
                    <a:pt x="154851" y="9398"/>
                  </a:lnTo>
                  <a:lnTo>
                    <a:pt x="161683" y="7315"/>
                  </a:lnTo>
                  <a:lnTo>
                    <a:pt x="168605" y="5588"/>
                  </a:lnTo>
                  <a:lnTo>
                    <a:pt x="175615" y="4191"/>
                  </a:lnTo>
                  <a:lnTo>
                    <a:pt x="182626" y="2794"/>
                  </a:lnTo>
                  <a:lnTo>
                    <a:pt x="189687" y="1752"/>
                  </a:lnTo>
                  <a:lnTo>
                    <a:pt x="196799" y="1054"/>
                  </a:lnTo>
                  <a:lnTo>
                    <a:pt x="203911" y="342"/>
                  </a:lnTo>
                  <a:lnTo>
                    <a:pt x="211035" y="0"/>
                  </a:lnTo>
                  <a:lnTo>
                    <a:pt x="218186" y="0"/>
                  </a:lnTo>
                  <a:lnTo>
                    <a:pt x="3029839" y="0"/>
                  </a:lnTo>
                  <a:lnTo>
                    <a:pt x="3036989" y="0"/>
                  </a:lnTo>
                  <a:lnTo>
                    <a:pt x="3044113" y="355"/>
                  </a:lnTo>
                  <a:lnTo>
                    <a:pt x="3051225" y="1054"/>
                  </a:lnTo>
                  <a:lnTo>
                    <a:pt x="3058337" y="1752"/>
                  </a:lnTo>
                  <a:lnTo>
                    <a:pt x="3065399" y="2794"/>
                  </a:lnTo>
                  <a:lnTo>
                    <a:pt x="3072409" y="4191"/>
                  </a:lnTo>
                  <a:lnTo>
                    <a:pt x="3079419" y="5588"/>
                  </a:lnTo>
                  <a:lnTo>
                    <a:pt x="3086341" y="7315"/>
                  </a:lnTo>
                  <a:lnTo>
                    <a:pt x="3093173" y="9398"/>
                  </a:lnTo>
                  <a:lnTo>
                    <a:pt x="3100019" y="11468"/>
                  </a:lnTo>
                  <a:lnTo>
                    <a:pt x="3132696" y="25768"/>
                  </a:lnTo>
                  <a:lnTo>
                    <a:pt x="3138995" y="29133"/>
                  </a:lnTo>
                  <a:lnTo>
                    <a:pt x="3168256" y="49530"/>
                  </a:lnTo>
                  <a:lnTo>
                    <a:pt x="3173780" y="54063"/>
                  </a:lnTo>
                  <a:lnTo>
                    <a:pt x="3179064" y="58851"/>
                  </a:lnTo>
                  <a:lnTo>
                    <a:pt x="3184118" y="63906"/>
                  </a:lnTo>
                  <a:lnTo>
                    <a:pt x="3189173" y="68961"/>
                  </a:lnTo>
                  <a:lnTo>
                    <a:pt x="3193961" y="74244"/>
                  </a:lnTo>
                  <a:lnTo>
                    <a:pt x="3198495" y="79768"/>
                  </a:lnTo>
                  <a:lnTo>
                    <a:pt x="3203028" y="85293"/>
                  </a:lnTo>
                  <a:lnTo>
                    <a:pt x="3222256" y="115328"/>
                  </a:lnTo>
                  <a:lnTo>
                    <a:pt x="3225634" y="121627"/>
                  </a:lnTo>
                  <a:lnTo>
                    <a:pt x="3238627" y="154851"/>
                  </a:lnTo>
                  <a:lnTo>
                    <a:pt x="3240697" y="161683"/>
                  </a:lnTo>
                  <a:lnTo>
                    <a:pt x="3246970" y="196799"/>
                  </a:lnTo>
                  <a:lnTo>
                    <a:pt x="3247669" y="203911"/>
                  </a:lnTo>
                  <a:lnTo>
                    <a:pt x="3248025" y="211035"/>
                  </a:lnTo>
                  <a:lnTo>
                    <a:pt x="3248025" y="218186"/>
                  </a:lnTo>
                  <a:lnTo>
                    <a:pt x="3248025" y="1972569"/>
                  </a:lnTo>
                  <a:lnTo>
                    <a:pt x="3248025" y="1979712"/>
                  </a:lnTo>
                  <a:lnTo>
                    <a:pt x="3247669" y="1986841"/>
                  </a:lnTo>
                  <a:lnTo>
                    <a:pt x="3240697" y="2029063"/>
                  </a:lnTo>
                  <a:lnTo>
                    <a:pt x="3238627" y="2035900"/>
                  </a:lnTo>
                  <a:lnTo>
                    <a:pt x="3236556" y="2042741"/>
                  </a:lnTo>
                  <a:lnTo>
                    <a:pt x="3234143" y="2049458"/>
                  </a:lnTo>
                  <a:lnTo>
                    <a:pt x="3231413" y="2056061"/>
                  </a:lnTo>
                  <a:lnTo>
                    <a:pt x="3228682" y="2062664"/>
                  </a:lnTo>
                  <a:lnTo>
                    <a:pt x="3225634" y="2069113"/>
                  </a:lnTo>
                  <a:lnTo>
                    <a:pt x="3222256" y="2075418"/>
                  </a:lnTo>
                  <a:lnTo>
                    <a:pt x="3218891" y="2081719"/>
                  </a:lnTo>
                  <a:lnTo>
                    <a:pt x="3198495" y="2110978"/>
                  </a:lnTo>
                  <a:lnTo>
                    <a:pt x="3193961" y="2116505"/>
                  </a:lnTo>
                  <a:lnTo>
                    <a:pt x="3189173" y="2121794"/>
                  </a:lnTo>
                  <a:lnTo>
                    <a:pt x="3184118" y="2126843"/>
                  </a:lnTo>
                  <a:lnTo>
                    <a:pt x="3179064" y="2131899"/>
                  </a:lnTo>
                  <a:lnTo>
                    <a:pt x="3145116" y="2157949"/>
                  </a:lnTo>
                  <a:lnTo>
                    <a:pt x="3106737" y="2176875"/>
                  </a:lnTo>
                  <a:lnTo>
                    <a:pt x="3093173" y="2181354"/>
                  </a:lnTo>
                  <a:lnTo>
                    <a:pt x="3086341" y="2183428"/>
                  </a:lnTo>
                  <a:lnTo>
                    <a:pt x="3079419" y="2185164"/>
                  </a:lnTo>
                  <a:lnTo>
                    <a:pt x="3072409" y="2186559"/>
                  </a:lnTo>
                  <a:lnTo>
                    <a:pt x="3065399" y="2187953"/>
                  </a:lnTo>
                  <a:lnTo>
                    <a:pt x="3058337" y="2188999"/>
                  </a:lnTo>
                  <a:lnTo>
                    <a:pt x="3051225" y="2189699"/>
                  </a:lnTo>
                  <a:lnTo>
                    <a:pt x="3044113" y="2190398"/>
                  </a:lnTo>
                  <a:lnTo>
                    <a:pt x="3036989" y="2190751"/>
                  </a:lnTo>
                  <a:lnTo>
                    <a:pt x="3029839" y="2190751"/>
                  </a:lnTo>
                  <a:lnTo>
                    <a:pt x="218186" y="2190751"/>
                  </a:lnTo>
                  <a:lnTo>
                    <a:pt x="211035" y="2190751"/>
                  </a:lnTo>
                  <a:lnTo>
                    <a:pt x="203911" y="2190398"/>
                  </a:lnTo>
                  <a:lnTo>
                    <a:pt x="196799" y="2189699"/>
                  </a:lnTo>
                  <a:lnTo>
                    <a:pt x="189687" y="2188999"/>
                  </a:lnTo>
                  <a:lnTo>
                    <a:pt x="182626" y="2187953"/>
                  </a:lnTo>
                  <a:lnTo>
                    <a:pt x="175615" y="2186559"/>
                  </a:lnTo>
                  <a:lnTo>
                    <a:pt x="168605" y="2185164"/>
                  </a:lnTo>
                  <a:lnTo>
                    <a:pt x="161683" y="2183428"/>
                  </a:lnTo>
                  <a:lnTo>
                    <a:pt x="154851" y="2181354"/>
                  </a:lnTo>
                  <a:lnTo>
                    <a:pt x="148005" y="2179281"/>
                  </a:lnTo>
                  <a:lnTo>
                    <a:pt x="109029" y="2161620"/>
                  </a:lnTo>
                  <a:lnTo>
                    <a:pt x="74244" y="2136691"/>
                  </a:lnTo>
                  <a:lnTo>
                    <a:pt x="63906" y="2126843"/>
                  </a:lnTo>
                  <a:lnTo>
                    <a:pt x="58851" y="2121794"/>
                  </a:lnTo>
                  <a:lnTo>
                    <a:pt x="54063" y="2116505"/>
                  </a:lnTo>
                  <a:lnTo>
                    <a:pt x="49530" y="2110978"/>
                  </a:lnTo>
                  <a:lnTo>
                    <a:pt x="44996" y="2105458"/>
                  </a:lnTo>
                  <a:lnTo>
                    <a:pt x="25768" y="2075418"/>
                  </a:lnTo>
                  <a:lnTo>
                    <a:pt x="22390" y="2069113"/>
                  </a:lnTo>
                  <a:lnTo>
                    <a:pt x="19342" y="2062664"/>
                  </a:lnTo>
                  <a:lnTo>
                    <a:pt x="16611" y="2056061"/>
                  </a:lnTo>
                  <a:lnTo>
                    <a:pt x="13881" y="2049458"/>
                  </a:lnTo>
                  <a:lnTo>
                    <a:pt x="11468" y="2042741"/>
                  </a:lnTo>
                  <a:lnTo>
                    <a:pt x="9398" y="2035900"/>
                  </a:lnTo>
                  <a:lnTo>
                    <a:pt x="7327" y="2029063"/>
                  </a:lnTo>
                  <a:lnTo>
                    <a:pt x="355" y="1986841"/>
                  </a:lnTo>
                  <a:lnTo>
                    <a:pt x="0" y="1979712"/>
                  </a:lnTo>
                  <a:lnTo>
                    <a:pt x="0" y="1972569"/>
                  </a:lnTo>
                  <a:close/>
                </a:path>
              </a:pathLst>
            </a:custGeom>
            <a:ln w="19050">
              <a:solidFill>
                <a:srgbClr val="DA32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717434" y="4945062"/>
            <a:ext cx="2741295" cy="15335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b="1" dirty="0">
                <a:solidFill>
                  <a:srgbClr val="00002E"/>
                </a:solidFill>
                <a:latin typeface="Trebuchet MS"/>
                <a:cs typeface="Trebuchet MS"/>
              </a:rPr>
              <a:t>Customized</a:t>
            </a:r>
            <a:r>
              <a:rPr sz="1650" b="1" spc="-85" dirty="0">
                <a:solidFill>
                  <a:srgbClr val="00002E"/>
                </a:solidFill>
                <a:latin typeface="Trebuchet MS"/>
                <a:cs typeface="Trebuchet MS"/>
              </a:rPr>
              <a:t> </a:t>
            </a:r>
            <a:r>
              <a:rPr sz="1650" b="1" spc="-10" dirty="0">
                <a:solidFill>
                  <a:srgbClr val="00002E"/>
                </a:solidFill>
                <a:latin typeface="Trebuchet MS"/>
                <a:cs typeface="Trebuchet MS"/>
              </a:rPr>
              <a:t>Orders</a:t>
            </a:r>
            <a:endParaRPr sz="1650">
              <a:latin typeface="Trebuchet MS"/>
              <a:cs typeface="Trebuchet MS"/>
            </a:endParaRPr>
          </a:p>
          <a:p>
            <a:pPr marL="12700" marR="5080">
              <a:lnSpc>
                <a:spcPct val="135400"/>
              </a:lnSpc>
              <a:spcBef>
                <a:spcPts val="750"/>
              </a:spcBef>
            </a:pPr>
            <a:r>
              <a:rPr sz="1400" spc="-130" dirty="0">
                <a:solidFill>
                  <a:srgbClr val="00002E"/>
                </a:solidFill>
                <a:latin typeface="Verdana"/>
                <a:cs typeface="Verdana"/>
              </a:rPr>
              <a:t>Whether</a:t>
            </a:r>
            <a:r>
              <a:rPr sz="1400" spc="-8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00002E"/>
                </a:solidFill>
                <a:latin typeface="Verdana"/>
                <a:cs typeface="Verdana"/>
              </a:rPr>
              <a:t>it's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00002E"/>
                </a:solidFill>
                <a:latin typeface="Verdana"/>
                <a:cs typeface="Verdana"/>
              </a:rPr>
              <a:t>a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00002E"/>
                </a:solidFill>
                <a:latin typeface="Verdana"/>
                <a:cs typeface="Verdana"/>
              </a:rPr>
              <a:t>special</a:t>
            </a:r>
            <a:r>
              <a:rPr sz="1400" spc="-8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00002E"/>
                </a:solidFill>
                <a:latin typeface="Verdana"/>
                <a:cs typeface="Verdana"/>
              </a:rPr>
              <a:t>occasion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00002E"/>
                </a:solidFill>
                <a:latin typeface="Verdana"/>
                <a:cs typeface="Verdana"/>
              </a:rPr>
              <a:t>or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00002E"/>
                </a:solidFill>
                <a:latin typeface="Verdana"/>
                <a:cs typeface="Verdana"/>
              </a:rPr>
              <a:t>a </a:t>
            </a:r>
            <a:r>
              <a:rPr sz="1400" spc="-105" dirty="0">
                <a:solidFill>
                  <a:srgbClr val="00002E"/>
                </a:solidFill>
                <a:latin typeface="Verdana"/>
                <a:cs typeface="Verdana"/>
              </a:rPr>
              <a:t>unique</a:t>
            </a:r>
            <a:r>
              <a:rPr sz="1400" spc="-6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00002E"/>
                </a:solidFill>
                <a:latin typeface="Verdana"/>
                <a:cs typeface="Verdana"/>
              </a:rPr>
              <a:t>dietary</a:t>
            </a:r>
            <a:r>
              <a:rPr sz="1400" spc="-130" dirty="0">
                <a:solidFill>
                  <a:srgbClr val="00002E"/>
                </a:solidFill>
                <a:latin typeface="Verdana"/>
                <a:cs typeface="Verdana"/>
              </a:rPr>
              <a:t> request,</a:t>
            </a:r>
            <a:r>
              <a:rPr sz="1400" spc="-19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00002E"/>
                </a:solidFill>
                <a:latin typeface="Verdana"/>
                <a:cs typeface="Verdana"/>
              </a:rPr>
              <a:t>our</a:t>
            </a:r>
            <a:r>
              <a:rPr sz="1400" spc="-6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45" dirty="0">
                <a:solidFill>
                  <a:srgbClr val="00002E"/>
                </a:solidFill>
                <a:latin typeface="Verdana"/>
                <a:cs typeface="Verdana"/>
              </a:rPr>
              <a:t>team</a:t>
            </a:r>
            <a:r>
              <a:rPr sz="1400" spc="-7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00002E"/>
                </a:solidFill>
                <a:latin typeface="Verdana"/>
                <a:cs typeface="Verdana"/>
              </a:rPr>
              <a:t>is </a:t>
            </a:r>
            <a:r>
              <a:rPr sz="1400" spc="-120" dirty="0">
                <a:solidFill>
                  <a:srgbClr val="00002E"/>
                </a:solidFill>
                <a:latin typeface="Verdana"/>
                <a:cs typeface="Verdana"/>
              </a:rPr>
              <a:t>here</a:t>
            </a:r>
            <a:r>
              <a:rPr sz="1400" spc="-95" dirty="0">
                <a:solidFill>
                  <a:srgbClr val="00002E"/>
                </a:solidFill>
                <a:latin typeface="Verdana"/>
                <a:cs typeface="Verdana"/>
              </a:rPr>
              <a:t> to</a:t>
            </a:r>
            <a:r>
              <a:rPr sz="1400" spc="-9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00002E"/>
                </a:solidFill>
                <a:latin typeface="Verdana"/>
                <a:cs typeface="Verdana"/>
              </a:rPr>
              <a:t>help</a:t>
            </a:r>
            <a:r>
              <a:rPr sz="1400" spc="-9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00002E"/>
                </a:solidFill>
                <a:latin typeface="Verdana"/>
                <a:cs typeface="Verdana"/>
              </a:rPr>
              <a:t>create</a:t>
            </a:r>
            <a:r>
              <a:rPr sz="1400" spc="-9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00002E"/>
                </a:solidFill>
                <a:latin typeface="Verdana"/>
                <a:cs typeface="Verdana"/>
              </a:rPr>
              <a:t>the</a:t>
            </a:r>
            <a:r>
              <a:rPr sz="1400" spc="-9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00002E"/>
                </a:solidFill>
                <a:latin typeface="Verdana"/>
                <a:cs typeface="Verdana"/>
              </a:rPr>
              <a:t>perfect </a:t>
            </a:r>
            <a:r>
              <a:rPr sz="1400" spc="-130" dirty="0">
                <a:solidFill>
                  <a:srgbClr val="00002E"/>
                </a:solidFill>
                <a:latin typeface="Verdana"/>
                <a:cs typeface="Verdana"/>
              </a:rPr>
              <a:t>baked</a:t>
            </a:r>
            <a:r>
              <a:rPr sz="1400" spc="-10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00002E"/>
                </a:solidFill>
                <a:latin typeface="Verdana"/>
                <a:cs typeface="Verdana"/>
              </a:rPr>
              <a:t>treat.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430000" cy="674395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1430000" cy="6743700"/>
          </a:xfrm>
          <a:custGeom>
            <a:avLst/>
            <a:gdLst/>
            <a:ahLst/>
            <a:cxnLst/>
            <a:rect l="l" t="t" r="r" b="b"/>
            <a:pathLst>
              <a:path w="11430000" h="6743700">
                <a:moveTo>
                  <a:pt x="11430000" y="0"/>
                </a:moveTo>
                <a:lnTo>
                  <a:pt x="0" y="0"/>
                </a:lnTo>
                <a:lnTo>
                  <a:pt x="0" y="6743700"/>
                </a:lnTo>
                <a:lnTo>
                  <a:pt x="11430000" y="6743700"/>
                </a:lnTo>
                <a:lnTo>
                  <a:pt x="11430000" y="0"/>
                </a:lnTo>
                <a:close/>
              </a:path>
            </a:pathLst>
          </a:custGeom>
          <a:solidFill>
            <a:srgbClr val="2D4DF2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05325" y="504824"/>
            <a:ext cx="2419349" cy="90487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24879" y="1644650"/>
            <a:ext cx="7364730" cy="539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25" dirty="0">
                <a:solidFill>
                  <a:srgbClr val="FFFFFF"/>
                </a:solidFill>
              </a:rPr>
              <a:t>Cozy</a:t>
            </a:r>
            <a:r>
              <a:rPr spc="-17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and</a:t>
            </a:r>
            <a:r>
              <a:rPr spc="-175" dirty="0">
                <a:solidFill>
                  <a:srgbClr val="FFFFFF"/>
                </a:solidFill>
              </a:rPr>
              <a:t> </a:t>
            </a:r>
            <a:r>
              <a:rPr spc="-25" dirty="0">
                <a:solidFill>
                  <a:srgbClr val="FFFFFF"/>
                </a:solidFill>
              </a:rPr>
              <a:t>Inviting</a:t>
            </a:r>
            <a:r>
              <a:rPr spc="-17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Bakery</a:t>
            </a:r>
            <a:r>
              <a:rPr spc="-175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Atmosphere</a:t>
            </a: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8175" y="2495549"/>
            <a:ext cx="3200399" cy="19812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24879" y="4668837"/>
            <a:ext cx="3215640" cy="1543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b="1" spc="70" dirty="0">
                <a:solidFill>
                  <a:srgbClr val="FFFFFF"/>
                </a:solidFill>
                <a:latin typeface="Trebuchet MS"/>
                <a:cs typeface="Trebuchet MS"/>
              </a:rPr>
              <a:t>Warm</a:t>
            </a:r>
            <a:r>
              <a:rPr sz="1650" b="1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50" b="1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650" b="1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50" b="1" spc="-10" dirty="0">
                <a:solidFill>
                  <a:srgbClr val="FFFFFF"/>
                </a:solidFill>
                <a:latin typeface="Trebuchet MS"/>
                <a:cs typeface="Trebuchet MS"/>
              </a:rPr>
              <a:t>Welcoming</a:t>
            </a:r>
            <a:endParaRPr sz="1650">
              <a:latin typeface="Trebuchet MS"/>
              <a:cs typeface="Trebuchet MS"/>
            </a:endParaRPr>
          </a:p>
          <a:p>
            <a:pPr marL="12700" marR="5080">
              <a:lnSpc>
                <a:spcPct val="136900"/>
              </a:lnSpc>
              <a:spcBef>
                <a:spcPts val="725"/>
              </a:spcBef>
            </a:pPr>
            <a:r>
              <a:rPr sz="1400" spc="-135" dirty="0">
                <a:solidFill>
                  <a:srgbClr val="FFFFFF"/>
                </a:solidFill>
                <a:latin typeface="Verdana"/>
                <a:cs typeface="Verdana"/>
              </a:rPr>
              <a:t>Step</a:t>
            </a:r>
            <a:r>
              <a:rPr sz="14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FFFFF"/>
                </a:solidFill>
                <a:latin typeface="Verdana"/>
                <a:cs typeface="Verdana"/>
              </a:rPr>
              <a:t>into</a:t>
            </a:r>
            <a:r>
              <a:rPr sz="14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FFFFF"/>
                </a:solidFill>
                <a:latin typeface="Verdana"/>
                <a:cs typeface="Verdana"/>
              </a:rPr>
              <a:t>our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FFFFF"/>
                </a:solidFill>
                <a:latin typeface="Verdana"/>
                <a:cs typeface="Verdana"/>
              </a:rPr>
              <a:t>charming</a:t>
            </a:r>
            <a:r>
              <a:rPr sz="14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65" dirty="0">
                <a:solidFill>
                  <a:srgbClr val="FFFFFF"/>
                </a:solidFill>
                <a:latin typeface="Verdana"/>
                <a:cs typeface="Verdana"/>
              </a:rPr>
              <a:t>bakery,</a:t>
            </a:r>
            <a:r>
              <a:rPr sz="140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FFFFFF"/>
                </a:solidFill>
                <a:latin typeface="Verdana"/>
                <a:cs typeface="Verdana"/>
              </a:rPr>
              <a:t>where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sz="1400" spc="-145" dirty="0">
                <a:solidFill>
                  <a:srgbClr val="FFFFFF"/>
                </a:solidFill>
                <a:latin typeface="Verdana"/>
                <a:cs typeface="Verdana"/>
              </a:rPr>
              <a:t>aroma</a:t>
            </a:r>
            <a:r>
              <a:rPr sz="14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14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freshly</a:t>
            </a:r>
            <a:r>
              <a:rPr sz="1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30" dirty="0">
                <a:solidFill>
                  <a:srgbClr val="FFFFFF"/>
                </a:solidFill>
                <a:latin typeface="Verdana"/>
                <a:cs typeface="Verdana"/>
              </a:rPr>
              <a:t>baked</a:t>
            </a:r>
            <a:r>
              <a:rPr sz="14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FFFFF"/>
                </a:solidFill>
                <a:latin typeface="Verdana"/>
                <a:cs typeface="Verdana"/>
              </a:rPr>
              <a:t>goods</a:t>
            </a:r>
            <a:r>
              <a:rPr sz="14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sz="1400" spc="-114" dirty="0">
                <a:solidFill>
                  <a:srgbClr val="FFFFFF"/>
                </a:solidFill>
                <a:latin typeface="Verdana"/>
                <a:cs typeface="Verdana"/>
              </a:rPr>
              <a:t>sound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FFFFF"/>
                </a:solidFill>
                <a:latin typeface="Verdana"/>
                <a:cs typeface="Verdana"/>
              </a:rPr>
              <a:t>lively</a:t>
            </a:r>
            <a:r>
              <a:rPr sz="1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FFFFF"/>
                </a:solidFill>
                <a:latin typeface="Verdana"/>
                <a:cs typeface="Verdana"/>
              </a:rPr>
              <a:t>conversation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FFFFF"/>
                </a:solidFill>
                <a:latin typeface="Verdana"/>
                <a:cs typeface="Verdana"/>
              </a:rPr>
              <a:t>create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5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FFFFFF"/>
                </a:solidFill>
                <a:latin typeface="Verdana"/>
                <a:cs typeface="Verdana"/>
              </a:rPr>
              <a:t>cozy</a:t>
            </a:r>
            <a:r>
              <a:rPr sz="1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FFFFF"/>
                </a:solidFill>
                <a:latin typeface="Verdana"/>
                <a:cs typeface="Verdana"/>
              </a:rPr>
              <a:t>inviting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Verdana"/>
                <a:cs typeface="Verdana"/>
              </a:rPr>
              <a:t>atmosphere.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14800" y="2495549"/>
            <a:ext cx="3200399" cy="19812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100906" y="4668837"/>
            <a:ext cx="3079750" cy="1543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b="1" dirty="0">
                <a:solidFill>
                  <a:srgbClr val="FFFFFF"/>
                </a:solidFill>
                <a:latin typeface="Trebuchet MS"/>
                <a:cs typeface="Trebuchet MS"/>
              </a:rPr>
              <a:t>Tempting</a:t>
            </a:r>
            <a:r>
              <a:rPr sz="165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50" b="1" spc="35" dirty="0">
                <a:solidFill>
                  <a:srgbClr val="FFFFFF"/>
                </a:solidFill>
                <a:latin typeface="Trebuchet MS"/>
                <a:cs typeface="Trebuchet MS"/>
              </a:rPr>
              <a:t>Displays</a:t>
            </a:r>
            <a:endParaRPr sz="1650">
              <a:latin typeface="Trebuchet MS"/>
              <a:cs typeface="Trebuchet MS"/>
            </a:endParaRPr>
          </a:p>
          <a:p>
            <a:pPr marL="12700" marR="5080">
              <a:lnSpc>
                <a:spcPct val="136900"/>
              </a:lnSpc>
              <a:spcBef>
                <a:spcPts val="725"/>
              </a:spcBef>
            </a:pPr>
            <a:r>
              <a:rPr sz="1400" spc="-120" dirty="0">
                <a:solidFill>
                  <a:srgbClr val="FFFFFF"/>
                </a:solidFill>
                <a:latin typeface="Verdana"/>
                <a:cs typeface="Verdana"/>
              </a:rPr>
              <a:t>Admire</a:t>
            </a:r>
            <a:r>
              <a:rPr sz="14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FFFFF"/>
                </a:solidFill>
                <a:latin typeface="Verdana"/>
                <a:cs typeface="Verdana"/>
              </a:rPr>
              <a:t>our</a:t>
            </a:r>
            <a:r>
              <a:rPr sz="14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beautifully</a:t>
            </a:r>
            <a:r>
              <a:rPr sz="14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FFFFF"/>
                </a:solidFill>
                <a:latin typeface="Verdana"/>
                <a:cs typeface="Verdana"/>
              </a:rPr>
              <a:t>crafted</a:t>
            </a:r>
            <a:r>
              <a:rPr sz="14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display </a:t>
            </a:r>
            <a:r>
              <a:rPr sz="1400" spc="-125" dirty="0">
                <a:solidFill>
                  <a:srgbClr val="FFFFFF"/>
                </a:solidFill>
                <a:latin typeface="Verdana"/>
                <a:cs typeface="Verdana"/>
              </a:rPr>
              <a:t>cases</a:t>
            </a:r>
            <a:r>
              <a:rPr sz="14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FFFFF"/>
                </a:solidFill>
                <a:latin typeface="Verdana"/>
                <a:cs typeface="Verdana"/>
              </a:rPr>
              <a:t>showcasing</a:t>
            </a:r>
            <a:r>
              <a:rPr sz="14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FFFFF"/>
                </a:solidFill>
                <a:latin typeface="Verdana"/>
                <a:cs typeface="Verdana"/>
              </a:rPr>
              <a:t>our</a:t>
            </a:r>
            <a:r>
              <a:rPr sz="14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irresistible</a:t>
            </a:r>
            <a:r>
              <a:rPr sz="14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FFFFF"/>
                </a:solidFill>
                <a:latin typeface="Verdana"/>
                <a:cs typeface="Verdana"/>
              </a:rPr>
              <a:t>baked </a:t>
            </a:r>
            <a:r>
              <a:rPr sz="1400" spc="-130" dirty="0">
                <a:solidFill>
                  <a:srgbClr val="FFFFFF"/>
                </a:solidFill>
                <a:latin typeface="Verdana"/>
                <a:cs typeface="Verdana"/>
              </a:rPr>
              <a:t>goods,</a:t>
            </a:r>
            <a:r>
              <a:rPr sz="14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enticing</a:t>
            </a:r>
            <a:r>
              <a:rPr sz="14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FFFFFF"/>
                </a:solidFill>
                <a:latin typeface="Verdana"/>
                <a:cs typeface="Verdana"/>
              </a:rPr>
              <a:t>you</a:t>
            </a:r>
            <a:r>
              <a:rPr sz="14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sz="14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indulge</a:t>
            </a:r>
            <a:r>
              <a:rPr sz="14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perfect</a:t>
            </a:r>
            <a:r>
              <a:rPr sz="14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treat.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91425" y="2495549"/>
            <a:ext cx="3200399" cy="198120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576934" y="4668837"/>
            <a:ext cx="2994025" cy="1543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b="1" dirty="0">
                <a:solidFill>
                  <a:srgbClr val="FFFFFF"/>
                </a:solidFill>
                <a:latin typeface="Trebuchet MS"/>
                <a:cs typeface="Trebuchet MS"/>
              </a:rPr>
              <a:t>Comfortable</a:t>
            </a:r>
            <a:r>
              <a:rPr sz="1650" b="1" spc="-10" dirty="0">
                <a:solidFill>
                  <a:srgbClr val="FFFFFF"/>
                </a:solidFill>
                <a:latin typeface="Trebuchet MS"/>
                <a:cs typeface="Trebuchet MS"/>
              </a:rPr>
              <a:t> Seating</a:t>
            </a:r>
            <a:endParaRPr sz="1650">
              <a:latin typeface="Trebuchet MS"/>
              <a:cs typeface="Trebuchet MS"/>
            </a:endParaRPr>
          </a:p>
          <a:p>
            <a:pPr marL="12700" marR="5080">
              <a:lnSpc>
                <a:spcPct val="136900"/>
              </a:lnSpc>
              <a:spcBef>
                <a:spcPts val="725"/>
              </a:spcBef>
            </a:pPr>
            <a:r>
              <a:rPr sz="1400" spc="-130" dirty="0">
                <a:solidFill>
                  <a:srgbClr val="FFFFFF"/>
                </a:solidFill>
                <a:latin typeface="Verdana"/>
                <a:cs typeface="Verdana"/>
              </a:rPr>
              <a:t>Enjoy</a:t>
            </a:r>
            <a:r>
              <a:rPr sz="1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FFFFF"/>
                </a:solidFill>
                <a:latin typeface="Verdana"/>
                <a:cs typeface="Verdana"/>
              </a:rPr>
              <a:t>moment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FFFFF"/>
                </a:solidFill>
                <a:latin typeface="Verdana"/>
                <a:cs typeface="Verdana"/>
              </a:rPr>
              <a:t>relaxation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Verdana"/>
                <a:cs typeface="Verdana"/>
              </a:rPr>
              <a:t>our 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comfortable</a:t>
            </a:r>
            <a:r>
              <a:rPr sz="14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seating</a:t>
            </a:r>
            <a:r>
              <a:rPr sz="14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50" dirty="0">
                <a:solidFill>
                  <a:srgbClr val="FFFFFF"/>
                </a:solidFill>
                <a:latin typeface="Verdana"/>
                <a:cs typeface="Verdana"/>
              </a:rPr>
              <a:t>area,</a:t>
            </a:r>
            <a:r>
              <a:rPr sz="14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perfect</a:t>
            </a:r>
            <a:r>
              <a:rPr sz="14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Verdana"/>
                <a:cs typeface="Verdana"/>
              </a:rPr>
              <a:t>for </a:t>
            </a:r>
            <a:r>
              <a:rPr sz="1400" spc="-114" dirty="0">
                <a:solidFill>
                  <a:srgbClr val="FFFFFF"/>
                </a:solidFill>
                <a:latin typeface="Verdana"/>
                <a:cs typeface="Verdana"/>
              </a:rPr>
              <a:t>savoring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30" dirty="0">
                <a:solidFill>
                  <a:srgbClr val="FFFFFF"/>
                </a:solidFill>
                <a:latin typeface="Verdana"/>
                <a:cs typeface="Verdana"/>
              </a:rPr>
              <a:t>your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favorite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cookie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or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FFFFF"/>
                </a:solidFill>
                <a:latin typeface="Verdana"/>
                <a:cs typeface="Verdana"/>
              </a:rPr>
              <a:t>pastry 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with</a:t>
            </a:r>
            <a:r>
              <a:rPr sz="14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95" dirty="0">
                <a:solidFill>
                  <a:srgbClr val="FFFFFF"/>
                </a:solidFill>
                <a:latin typeface="Verdana"/>
                <a:cs typeface="Verdana"/>
              </a:rPr>
              <a:t> hot </a:t>
            </a:r>
            <a:r>
              <a:rPr sz="1400" spc="-30" dirty="0">
                <a:solidFill>
                  <a:srgbClr val="FFFFFF"/>
                </a:solidFill>
                <a:latin typeface="Verdana"/>
                <a:cs typeface="Verdana"/>
              </a:rPr>
              <a:t>beverage.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430000" cy="790625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1"/>
            <a:ext cx="11430000" cy="7905750"/>
          </a:xfrm>
          <a:custGeom>
            <a:avLst/>
            <a:gdLst/>
            <a:ahLst/>
            <a:cxnLst/>
            <a:rect l="l" t="t" r="r" b="b"/>
            <a:pathLst>
              <a:path w="11430000" h="7905750">
                <a:moveTo>
                  <a:pt x="11430000" y="0"/>
                </a:moveTo>
                <a:lnTo>
                  <a:pt x="0" y="0"/>
                </a:lnTo>
                <a:lnTo>
                  <a:pt x="0" y="7905750"/>
                </a:lnTo>
                <a:lnTo>
                  <a:pt x="11430000" y="7905750"/>
                </a:lnTo>
                <a:lnTo>
                  <a:pt x="11430000" y="0"/>
                </a:lnTo>
                <a:close/>
              </a:path>
            </a:pathLst>
          </a:custGeom>
          <a:solidFill>
            <a:srgbClr val="F3F3FF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507"/>
            <a:ext cx="4286250" cy="7905750"/>
            <a:chOff x="0" y="507"/>
            <a:chExt cx="4286250" cy="79057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07"/>
              <a:ext cx="4286250" cy="790524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600" y="1885949"/>
              <a:ext cx="3829049" cy="4133849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48450" y="504824"/>
            <a:ext cx="2419349" cy="90487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911128" y="1644649"/>
            <a:ext cx="4486910" cy="107315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ts val="4200"/>
              </a:lnSpc>
              <a:spcBef>
                <a:spcPts val="50"/>
              </a:spcBef>
            </a:pPr>
            <a:r>
              <a:rPr spc="-55" dirty="0"/>
              <a:t>Competitive</a:t>
            </a:r>
            <a:r>
              <a:rPr spc="-180" dirty="0"/>
              <a:t> </a:t>
            </a:r>
            <a:r>
              <a:rPr spc="-30" dirty="0"/>
              <a:t>Pricing</a:t>
            </a:r>
            <a:r>
              <a:rPr spc="-180" dirty="0"/>
              <a:t> </a:t>
            </a:r>
            <a:r>
              <a:rPr spc="-55" dirty="0"/>
              <a:t>for </a:t>
            </a:r>
            <a:r>
              <a:rPr spc="-10" dirty="0"/>
              <a:t>Affordable</a:t>
            </a:r>
            <a:r>
              <a:rPr spc="-210" dirty="0"/>
              <a:t> </a:t>
            </a:r>
            <a:r>
              <a:rPr spc="-10" dirty="0"/>
              <a:t>Treats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4912995" y="3017519"/>
            <a:ext cx="934085" cy="1480185"/>
            <a:chOff x="4912995" y="3017519"/>
            <a:chExt cx="934085" cy="1480185"/>
          </a:xfrm>
        </p:grpSpPr>
        <p:sp>
          <p:nvSpPr>
            <p:cNvPr id="10" name="object 10"/>
            <p:cNvSpPr/>
            <p:nvPr/>
          </p:nvSpPr>
          <p:spPr>
            <a:xfrm>
              <a:off x="4924425" y="3028949"/>
              <a:ext cx="911225" cy="1457325"/>
            </a:xfrm>
            <a:custGeom>
              <a:avLst/>
              <a:gdLst/>
              <a:ahLst/>
              <a:cxnLst/>
              <a:rect l="l" t="t" r="r" b="b"/>
              <a:pathLst>
                <a:path w="911225" h="1457325">
                  <a:moveTo>
                    <a:pt x="910831" y="0"/>
                  </a:moveTo>
                  <a:lnTo>
                    <a:pt x="455409" y="182168"/>
                  </a:lnTo>
                  <a:lnTo>
                    <a:pt x="0" y="0"/>
                  </a:lnTo>
                  <a:lnTo>
                    <a:pt x="0" y="1275156"/>
                  </a:lnTo>
                  <a:lnTo>
                    <a:pt x="455409" y="1457325"/>
                  </a:lnTo>
                  <a:lnTo>
                    <a:pt x="910831" y="1275156"/>
                  </a:lnTo>
                  <a:lnTo>
                    <a:pt x="910831" y="0"/>
                  </a:lnTo>
                  <a:close/>
                </a:path>
              </a:pathLst>
            </a:custGeom>
            <a:solidFill>
              <a:srgbClr val="F3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924425" y="3028949"/>
              <a:ext cx="911225" cy="1457325"/>
            </a:xfrm>
            <a:custGeom>
              <a:avLst/>
              <a:gdLst/>
              <a:ahLst/>
              <a:cxnLst/>
              <a:rect l="l" t="t" r="r" b="b"/>
              <a:pathLst>
                <a:path w="911225" h="1457325">
                  <a:moveTo>
                    <a:pt x="0" y="1275156"/>
                  </a:moveTo>
                  <a:lnTo>
                    <a:pt x="455409" y="1457325"/>
                  </a:lnTo>
                  <a:lnTo>
                    <a:pt x="910831" y="1275156"/>
                  </a:lnTo>
                  <a:lnTo>
                    <a:pt x="910831" y="0"/>
                  </a:lnTo>
                  <a:lnTo>
                    <a:pt x="455409" y="182168"/>
                  </a:lnTo>
                  <a:lnTo>
                    <a:pt x="0" y="0"/>
                  </a:lnTo>
                  <a:lnTo>
                    <a:pt x="0" y="1275156"/>
                  </a:lnTo>
                  <a:close/>
                </a:path>
              </a:pathLst>
            </a:custGeom>
            <a:ln w="22770">
              <a:solidFill>
                <a:srgbClr val="2D4D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284533" y="3552697"/>
            <a:ext cx="189865" cy="353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50" b="1" spc="-50" dirty="0">
                <a:solidFill>
                  <a:srgbClr val="00002E"/>
                </a:solidFill>
                <a:latin typeface="Trebuchet MS"/>
                <a:cs typeface="Trebuchet MS"/>
              </a:rPr>
              <a:t>1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95200" y="3182937"/>
            <a:ext cx="1894839" cy="2825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b="1" dirty="0">
                <a:solidFill>
                  <a:srgbClr val="00002E"/>
                </a:solidFill>
                <a:latin typeface="Trebuchet MS"/>
                <a:cs typeface="Trebuchet MS"/>
              </a:rPr>
              <a:t>Quality </a:t>
            </a:r>
            <a:r>
              <a:rPr sz="1650" b="1" spc="-10" dirty="0">
                <a:solidFill>
                  <a:srgbClr val="00002E"/>
                </a:solidFill>
                <a:latin typeface="Trebuchet MS"/>
                <a:cs typeface="Trebuchet MS"/>
              </a:rPr>
              <a:t>Ingredients</a:t>
            </a:r>
            <a:endParaRPr sz="165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95200" y="3538448"/>
            <a:ext cx="4183379" cy="596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3900"/>
              </a:lnSpc>
              <a:spcBef>
                <a:spcPts val="90"/>
              </a:spcBef>
            </a:pPr>
            <a:r>
              <a:rPr sz="1400" spc="-204" dirty="0">
                <a:solidFill>
                  <a:srgbClr val="00002E"/>
                </a:solidFill>
                <a:latin typeface="Verdana"/>
                <a:cs typeface="Verdana"/>
              </a:rPr>
              <a:t>We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00002E"/>
                </a:solidFill>
                <a:latin typeface="Verdana"/>
                <a:cs typeface="Verdana"/>
              </a:rPr>
              <a:t>select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00002E"/>
                </a:solidFill>
                <a:latin typeface="Verdana"/>
                <a:cs typeface="Verdana"/>
              </a:rPr>
              <a:t>the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00002E"/>
                </a:solidFill>
                <a:latin typeface="Verdana"/>
                <a:cs typeface="Verdana"/>
              </a:rPr>
              <a:t>finest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00002E"/>
                </a:solidFill>
                <a:latin typeface="Verdana"/>
                <a:cs typeface="Verdana"/>
              </a:rPr>
              <a:t>ingredients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00002E"/>
                </a:solidFill>
                <a:latin typeface="Verdana"/>
                <a:cs typeface="Verdana"/>
              </a:rPr>
              <a:t>to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25" dirty="0">
                <a:solidFill>
                  <a:srgbClr val="00002E"/>
                </a:solidFill>
                <a:latin typeface="Verdana"/>
                <a:cs typeface="Verdana"/>
              </a:rPr>
              <a:t>ensure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00002E"/>
                </a:solidFill>
                <a:latin typeface="Verdana"/>
                <a:cs typeface="Verdana"/>
              </a:rPr>
              <a:t>the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00002E"/>
                </a:solidFill>
                <a:latin typeface="Verdana"/>
                <a:cs typeface="Verdana"/>
              </a:rPr>
              <a:t>highest </a:t>
            </a:r>
            <a:r>
              <a:rPr sz="1400" spc="-90" dirty="0">
                <a:solidFill>
                  <a:srgbClr val="00002E"/>
                </a:solidFill>
                <a:latin typeface="Verdana"/>
                <a:cs typeface="Verdana"/>
              </a:rPr>
              <a:t>quality</a:t>
            </a:r>
            <a:r>
              <a:rPr sz="1400" spc="-15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00002E"/>
                </a:solidFill>
                <a:latin typeface="Verdana"/>
                <a:cs typeface="Verdana"/>
              </a:rPr>
              <a:t>in</a:t>
            </a:r>
            <a:r>
              <a:rPr sz="1400" spc="-9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00002E"/>
                </a:solidFill>
                <a:latin typeface="Verdana"/>
                <a:cs typeface="Verdana"/>
              </a:rPr>
              <a:t>our</a:t>
            </a:r>
            <a:r>
              <a:rPr sz="1400" spc="-9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30" dirty="0">
                <a:solidFill>
                  <a:srgbClr val="00002E"/>
                </a:solidFill>
                <a:latin typeface="Verdana"/>
                <a:cs typeface="Verdana"/>
              </a:rPr>
              <a:t>baked</a:t>
            </a:r>
            <a:r>
              <a:rPr sz="1400" spc="-9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00002E"/>
                </a:solidFill>
                <a:latin typeface="Verdana"/>
                <a:cs typeface="Verdana"/>
              </a:rPr>
              <a:t>goods.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912995" y="4474844"/>
            <a:ext cx="934085" cy="1480185"/>
            <a:chOff x="4912995" y="4474844"/>
            <a:chExt cx="934085" cy="1480185"/>
          </a:xfrm>
        </p:grpSpPr>
        <p:sp>
          <p:nvSpPr>
            <p:cNvPr id="16" name="object 16"/>
            <p:cNvSpPr/>
            <p:nvPr/>
          </p:nvSpPr>
          <p:spPr>
            <a:xfrm>
              <a:off x="4924425" y="4486274"/>
              <a:ext cx="911225" cy="1457325"/>
            </a:xfrm>
            <a:custGeom>
              <a:avLst/>
              <a:gdLst/>
              <a:ahLst/>
              <a:cxnLst/>
              <a:rect l="l" t="t" r="r" b="b"/>
              <a:pathLst>
                <a:path w="911225" h="1457325">
                  <a:moveTo>
                    <a:pt x="910831" y="0"/>
                  </a:moveTo>
                  <a:lnTo>
                    <a:pt x="455409" y="182168"/>
                  </a:lnTo>
                  <a:lnTo>
                    <a:pt x="0" y="0"/>
                  </a:lnTo>
                  <a:lnTo>
                    <a:pt x="0" y="1275156"/>
                  </a:lnTo>
                  <a:lnTo>
                    <a:pt x="455409" y="1457325"/>
                  </a:lnTo>
                  <a:lnTo>
                    <a:pt x="910831" y="1275156"/>
                  </a:lnTo>
                  <a:lnTo>
                    <a:pt x="910831" y="0"/>
                  </a:lnTo>
                  <a:close/>
                </a:path>
              </a:pathLst>
            </a:custGeom>
            <a:solidFill>
              <a:srgbClr val="F3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924425" y="4486274"/>
              <a:ext cx="911225" cy="1457325"/>
            </a:xfrm>
            <a:custGeom>
              <a:avLst/>
              <a:gdLst/>
              <a:ahLst/>
              <a:cxnLst/>
              <a:rect l="l" t="t" r="r" b="b"/>
              <a:pathLst>
                <a:path w="911225" h="1457325">
                  <a:moveTo>
                    <a:pt x="0" y="1275156"/>
                  </a:moveTo>
                  <a:lnTo>
                    <a:pt x="455409" y="1457325"/>
                  </a:lnTo>
                  <a:lnTo>
                    <a:pt x="910831" y="1275156"/>
                  </a:lnTo>
                  <a:lnTo>
                    <a:pt x="910831" y="0"/>
                  </a:lnTo>
                  <a:lnTo>
                    <a:pt x="455409" y="182168"/>
                  </a:lnTo>
                  <a:lnTo>
                    <a:pt x="0" y="0"/>
                  </a:lnTo>
                  <a:lnTo>
                    <a:pt x="0" y="1275156"/>
                  </a:lnTo>
                  <a:close/>
                </a:path>
              </a:pathLst>
            </a:custGeom>
            <a:ln w="22770">
              <a:solidFill>
                <a:srgbClr val="008B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284533" y="5010022"/>
            <a:ext cx="189865" cy="353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50" b="1" spc="-50" dirty="0">
                <a:solidFill>
                  <a:srgbClr val="00002E"/>
                </a:solidFill>
                <a:latin typeface="Trebuchet MS"/>
                <a:cs typeface="Trebuchet MS"/>
              </a:rPr>
              <a:t>2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095200" y="4640262"/>
            <a:ext cx="4538980" cy="952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b="1" spc="-40" dirty="0">
                <a:solidFill>
                  <a:srgbClr val="00002E"/>
                </a:solidFill>
                <a:latin typeface="Trebuchet MS"/>
                <a:cs typeface="Trebuchet MS"/>
              </a:rPr>
              <a:t>Efficient</a:t>
            </a:r>
            <a:r>
              <a:rPr sz="1650" b="1" spc="-70" dirty="0">
                <a:solidFill>
                  <a:srgbClr val="00002E"/>
                </a:solidFill>
                <a:latin typeface="Trebuchet MS"/>
                <a:cs typeface="Trebuchet MS"/>
              </a:rPr>
              <a:t> </a:t>
            </a:r>
            <a:r>
              <a:rPr sz="1650" b="1" spc="-10" dirty="0">
                <a:solidFill>
                  <a:srgbClr val="00002E"/>
                </a:solidFill>
                <a:latin typeface="Trebuchet MS"/>
                <a:cs typeface="Trebuchet MS"/>
              </a:rPr>
              <a:t>Production</a:t>
            </a:r>
            <a:endParaRPr sz="1650">
              <a:latin typeface="Trebuchet MS"/>
              <a:cs typeface="Trebuchet MS"/>
            </a:endParaRPr>
          </a:p>
          <a:p>
            <a:pPr marL="12700" marR="5080">
              <a:lnSpc>
                <a:spcPct val="133900"/>
              </a:lnSpc>
              <a:spcBef>
                <a:spcPts val="775"/>
              </a:spcBef>
            </a:pPr>
            <a:r>
              <a:rPr sz="1400" spc="-125" dirty="0">
                <a:solidFill>
                  <a:srgbClr val="00002E"/>
                </a:solidFill>
                <a:latin typeface="Verdana"/>
                <a:cs typeface="Verdana"/>
              </a:rPr>
              <a:t>Our</a:t>
            </a:r>
            <a:r>
              <a:rPr sz="1400" spc="-7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00002E"/>
                </a:solidFill>
                <a:latin typeface="Verdana"/>
                <a:cs typeface="Verdana"/>
              </a:rPr>
              <a:t>streamlined</a:t>
            </a:r>
            <a:r>
              <a:rPr sz="1400" spc="-7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00002E"/>
                </a:solidFill>
                <a:latin typeface="Verdana"/>
                <a:cs typeface="Verdana"/>
              </a:rPr>
              <a:t>operations</a:t>
            </a:r>
            <a:r>
              <a:rPr sz="1400" spc="-7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00002E"/>
                </a:solidFill>
                <a:latin typeface="Verdana"/>
                <a:cs typeface="Verdana"/>
              </a:rPr>
              <a:t>and</a:t>
            </a:r>
            <a:r>
              <a:rPr sz="1400" spc="-6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45" dirty="0">
                <a:solidFill>
                  <a:srgbClr val="00002E"/>
                </a:solidFill>
                <a:latin typeface="Verdana"/>
                <a:cs typeface="Verdana"/>
              </a:rPr>
              <a:t>bakery</a:t>
            </a:r>
            <a:r>
              <a:rPr sz="1400" spc="-13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25" dirty="0">
                <a:solidFill>
                  <a:srgbClr val="00002E"/>
                </a:solidFill>
                <a:latin typeface="Verdana"/>
                <a:cs typeface="Verdana"/>
              </a:rPr>
              <a:t>processes</a:t>
            </a:r>
            <a:r>
              <a:rPr sz="1400" spc="-7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00002E"/>
                </a:solidFill>
                <a:latin typeface="Verdana"/>
                <a:cs typeface="Verdana"/>
              </a:rPr>
              <a:t>allow</a:t>
            </a:r>
            <a:r>
              <a:rPr sz="1400" spc="-11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00002E"/>
                </a:solidFill>
                <a:latin typeface="Verdana"/>
                <a:cs typeface="Verdana"/>
              </a:rPr>
              <a:t>us </a:t>
            </a:r>
            <a:r>
              <a:rPr sz="1400" spc="-95" dirty="0">
                <a:solidFill>
                  <a:srgbClr val="00002E"/>
                </a:solidFill>
                <a:latin typeface="Verdana"/>
                <a:cs typeface="Verdana"/>
              </a:rPr>
              <a:t>to</a:t>
            </a:r>
            <a:r>
              <a:rPr sz="1400" spc="-7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00002E"/>
                </a:solidFill>
                <a:latin typeface="Verdana"/>
                <a:cs typeface="Verdana"/>
              </a:rPr>
              <a:t>offer</a:t>
            </a:r>
            <a:r>
              <a:rPr sz="1400" spc="-7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00002E"/>
                </a:solidFill>
                <a:latin typeface="Verdana"/>
                <a:cs typeface="Verdana"/>
              </a:rPr>
              <a:t>competitive</a:t>
            </a:r>
            <a:r>
              <a:rPr sz="1400" spc="-7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00002E"/>
                </a:solidFill>
                <a:latin typeface="Verdana"/>
                <a:cs typeface="Verdana"/>
              </a:rPr>
              <a:t>prices.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913039" y="5932214"/>
            <a:ext cx="934085" cy="1480185"/>
            <a:chOff x="4913039" y="5932214"/>
            <a:chExt cx="934085" cy="1480185"/>
          </a:xfrm>
        </p:grpSpPr>
        <p:sp>
          <p:nvSpPr>
            <p:cNvPr id="21" name="object 21"/>
            <p:cNvSpPr/>
            <p:nvPr/>
          </p:nvSpPr>
          <p:spPr>
            <a:xfrm>
              <a:off x="4924425" y="5943599"/>
              <a:ext cx="911225" cy="1457325"/>
            </a:xfrm>
            <a:custGeom>
              <a:avLst/>
              <a:gdLst/>
              <a:ahLst/>
              <a:cxnLst/>
              <a:rect l="l" t="t" r="r" b="b"/>
              <a:pathLst>
                <a:path w="911225" h="1457325">
                  <a:moveTo>
                    <a:pt x="910831" y="0"/>
                  </a:moveTo>
                  <a:lnTo>
                    <a:pt x="455409" y="182168"/>
                  </a:lnTo>
                  <a:lnTo>
                    <a:pt x="0" y="0"/>
                  </a:lnTo>
                  <a:lnTo>
                    <a:pt x="0" y="1275161"/>
                  </a:lnTo>
                  <a:lnTo>
                    <a:pt x="455409" y="1457327"/>
                  </a:lnTo>
                  <a:lnTo>
                    <a:pt x="910831" y="1275161"/>
                  </a:lnTo>
                  <a:lnTo>
                    <a:pt x="910831" y="0"/>
                  </a:lnTo>
                  <a:close/>
                </a:path>
              </a:pathLst>
            </a:custGeom>
            <a:solidFill>
              <a:srgbClr val="F3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924425" y="5943599"/>
              <a:ext cx="911225" cy="1457325"/>
            </a:xfrm>
            <a:custGeom>
              <a:avLst/>
              <a:gdLst/>
              <a:ahLst/>
              <a:cxnLst/>
              <a:rect l="l" t="t" r="r" b="b"/>
              <a:pathLst>
                <a:path w="911225" h="1457325">
                  <a:moveTo>
                    <a:pt x="0" y="1275161"/>
                  </a:moveTo>
                  <a:lnTo>
                    <a:pt x="455409" y="1457327"/>
                  </a:lnTo>
                  <a:lnTo>
                    <a:pt x="910831" y="1275161"/>
                  </a:lnTo>
                  <a:lnTo>
                    <a:pt x="910831" y="0"/>
                  </a:lnTo>
                  <a:lnTo>
                    <a:pt x="455409" y="182168"/>
                  </a:lnTo>
                  <a:lnTo>
                    <a:pt x="0" y="0"/>
                  </a:lnTo>
                  <a:lnTo>
                    <a:pt x="0" y="1275161"/>
                  </a:lnTo>
                  <a:close/>
                </a:path>
              </a:pathLst>
            </a:custGeom>
            <a:ln w="22770">
              <a:solidFill>
                <a:srgbClr val="DA32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284533" y="6467350"/>
            <a:ext cx="189865" cy="353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50" b="1" spc="-50" dirty="0">
                <a:solidFill>
                  <a:srgbClr val="00002E"/>
                </a:solidFill>
                <a:latin typeface="Trebuchet MS"/>
                <a:cs typeface="Trebuchet MS"/>
              </a:rPr>
              <a:t>3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095200" y="6097589"/>
            <a:ext cx="4077970" cy="952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b="1" dirty="0">
                <a:solidFill>
                  <a:srgbClr val="00002E"/>
                </a:solidFill>
                <a:latin typeface="Trebuchet MS"/>
                <a:cs typeface="Trebuchet MS"/>
              </a:rPr>
              <a:t>Affordable</a:t>
            </a:r>
            <a:r>
              <a:rPr sz="1650" b="1" spc="-50" dirty="0">
                <a:solidFill>
                  <a:srgbClr val="00002E"/>
                </a:solidFill>
                <a:latin typeface="Trebuchet MS"/>
                <a:cs typeface="Trebuchet MS"/>
              </a:rPr>
              <a:t> </a:t>
            </a:r>
            <a:r>
              <a:rPr sz="1650" b="1" spc="-10" dirty="0">
                <a:solidFill>
                  <a:srgbClr val="00002E"/>
                </a:solidFill>
                <a:latin typeface="Trebuchet MS"/>
                <a:cs typeface="Trebuchet MS"/>
              </a:rPr>
              <a:t>Treats</a:t>
            </a:r>
            <a:endParaRPr sz="1650">
              <a:latin typeface="Trebuchet MS"/>
              <a:cs typeface="Trebuchet MS"/>
            </a:endParaRPr>
          </a:p>
          <a:p>
            <a:pPr marL="12700" marR="5080">
              <a:lnSpc>
                <a:spcPct val="133900"/>
              </a:lnSpc>
              <a:spcBef>
                <a:spcPts val="775"/>
              </a:spcBef>
            </a:pPr>
            <a:r>
              <a:rPr sz="1400" spc="-125" dirty="0">
                <a:solidFill>
                  <a:srgbClr val="00002E"/>
                </a:solidFill>
                <a:latin typeface="Verdana"/>
                <a:cs typeface="Verdana"/>
              </a:rPr>
              <a:t>Our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25" dirty="0">
                <a:solidFill>
                  <a:srgbClr val="00002E"/>
                </a:solidFill>
                <a:latin typeface="Verdana"/>
                <a:cs typeface="Verdana"/>
              </a:rPr>
              <a:t>customers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00002E"/>
                </a:solidFill>
                <a:latin typeface="Verdana"/>
                <a:cs typeface="Verdana"/>
              </a:rPr>
              <a:t>can</a:t>
            </a:r>
            <a:r>
              <a:rPr sz="1400" spc="-85" dirty="0">
                <a:solidFill>
                  <a:srgbClr val="00002E"/>
                </a:solidFill>
                <a:latin typeface="Verdana"/>
                <a:cs typeface="Verdana"/>
              </a:rPr>
              <a:t> indulge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00002E"/>
                </a:solidFill>
                <a:latin typeface="Verdana"/>
                <a:cs typeface="Verdana"/>
              </a:rPr>
              <a:t>in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delicious </a:t>
            </a:r>
            <a:r>
              <a:rPr sz="1400" spc="-130" dirty="0">
                <a:solidFill>
                  <a:srgbClr val="00002E"/>
                </a:solidFill>
                <a:latin typeface="Verdana"/>
                <a:cs typeface="Verdana"/>
              </a:rPr>
              <a:t>baked</a:t>
            </a:r>
            <a:r>
              <a:rPr sz="1400" spc="-8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00002E"/>
                </a:solidFill>
                <a:latin typeface="Verdana"/>
                <a:cs typeface="Verdana"/>
              </a:rPr>
              <a:t>goods </a:t>
            </a:r>
            <a:r>
              <a:rPr sz="1400" spc="-90" dirty="0">
                <a:solidFill>
                  <a:srgbClr val="00002E"/>
                </a:solidFill>
                <a:latin typeface="Verdana"/>
                <a:cs typeface="Verdana"/>
              </a:rPr>
              <a:t>without</a:t>
            </a:r>
            <a:r>
              <a:rPr sz="1400" spc="-7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00002E"/>
                </a:solidFill>
                <a:latin typeface="Verdana"/>
                <a:cs typeface="Verdana"/>
              </a:rPr>
              <a:t>breaking</a:t>
            </a:r>
            <a:r>
              <a:rPr sz="1400" spc="-65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00002E"/>
                </a:solidFill>
                <a:latin typeface="Verdana"/>
                <a:cs typeface="Verdana"/>
              </a:rPr>
              <a:t>the</a:t>
            </a:r>
            <a:r>
              <a:rPr sz="1400" spc="-70" dirty="0">
                <a:solidFill>
                  <a:srgbClr val="00002E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00002E"/>
                </a:solidFill>
                <a:latin typeface="Verdana"/>
                <a:cs typeface="Verdana"/>
              </a:rPr>
              <a:t>bank.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6C2FB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652</Words>
  <Application>Microsoft Office PowerPoint</Application>
  <PresentationFormat>Custom</PresentationFormat>
  <Paragraphs>81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Local Cookies: The Bakery Shop Near You</vt:lpstr>
      <vt:lpstr>Delicious Cookies for Your Sweet Cravings</vt:lpstr>
      <vt:lpstr>Fresh and Organic Cookies Baked Daily</vt:lpstr>
      <vt:lpstr>Variety of Baked Goods: Cakes, Doughnuts, Bread</vt:lpstr>
      <vt:lpstr>Convenient Online Ordering Available</vt:lpstr>
      <vt:lpstr>Locally Sourced Ingredients for Quality Assurance</vt:lpstr>
      <vt:lpstr>PowerPoint Presentation</vt:lpstr>
      <vt:lpstr>Cozy and Inviting Bakery Atmosphere</vt:lpstr>
      <vt:lpstr>Competitive Pricing for Affordable Treats</vt:lpstr>
      <vt:lpstr>Commitment to Customer Satisfaction</vt:lpstr>
      <vt:lpstr>To know more:-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Local Cookies: The Bakery Shop Near You</dc:title>
  <dc:creator>Punit Verma</dc:creator>
  <cp:lastModifiedBy>Seo 1</cp:lastModifiedBy>
  <cp:revision>1</cp:revision>
  <dcterms:created xsi:type="dcterms:W3CDTF">2024-09-05T09:08:01Z</dcterms:created>
  <dcterms:modified xsi:type="dcterms:W3CDTF">2024-09-05T09:09:26Z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2024-09-05T00:00:00Z</vt:filetime>
  </property>
  <property fmtid="{D5CDD505-2E9C-101B-9397-08002B2CF9AE}" pid="3" name="Creator">
    <vt:lpwstr>pdf-lib (https://github.com/Hopding/pdf-lib)</vt:lpwstr>
  </property>
  <property fmtid="{D5CDD505-2E9C-101B-9397-08002B2CF9AE}" pid="4" name="LastSaved">
    <vt:filetime>2024-09-05T00:00:00Z</vt:filetime>
  </property>
  <property fmtid="{D5CDD505-2E9C-101B-9397-08002B2CF9AE}" pid="5" name="Producer">
    <vt:lpwstr>GPL Ghostscript 10.02.0</vt:lpwstr>
  </property>
</Properties>
</file>