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1430000" cy="8382000"/>
  <p:notesSz cx="11430000" cy="838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7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64389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AFAFA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50" y="253"/>
            <a:ext cx="4286249" cy="643864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62825" y="1771649"/>
            <a:ext cx="3848099" cy="289559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2300" y="1038224"/>
            <a:ext cx="819149" cy="809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7375" y="2081847"/>
            <a:ext cx="10255250" cy="2211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87375" y="4507865"/>
            <a:ext cx="10255250" cy="854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2218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64389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AFAFA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5425" y="1362074"/>
            <a:ext cx="819149" cy="8000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039" y="2508097"/>
            <a:ext cx="6129143" cy="3662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2218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150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8645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2218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430000" cy="64389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AFAFA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654" y="1549400"/>
            <a:ext cx="8314690" cy="53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2218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981324"/>
            <a:ext cx="10210800" cy="232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://www.metalandmachine.ne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etalandmachine@gmail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talandmachine.net/unistrut-channel-ua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gamma.app/docs/screenshot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375" y="2081847"/>
            <a:ext cx="5417185" cy="22117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ts val="5780"/>
              </a:lnSpc>
              <a:spcBef>
                <a:spcPts val="130"/>
              </a:spcBef>
            </a:pPr>
            <a:r>
              <a:rPr sz="4650" b="1" spc="-125" dirty="0">
                <a:solidFill>
                  <a:srgbClr val="221870"/>
                </a:solidFill>
                <a:latin typeface="Tahoma"/>
                <a:cs typeface="Tahoma"/>
              </a:rPr>
              <a:t>M</a:t>
            </a:r>
            <a:r>
              <a:rPr sz="4650" b="1" spc="-229" dirty="0">
                <a:solidFill>
                  <a:srgbClr val="221870"/>
                </a:solidFill>
                <a:latin typeface="Tahoma"/>
                <a:cs typeface="Tahoma"/>
              </a:rPr>
              <a:t>e</a:t>
            </a:r>
            <a:r>
              <a:rPr sz="4650" b="1" spc="-65" dirty="0">
                <a:solidFill>
                  <a:srgbClr val="221870"/>
                </a:solidFill>
                <a:latin typeface="Tahoma"/>
                <a:cs typeface="Tahoma"/>
              </a:rPr>
              <a:t>t</a:t>
            </a:r>
            <a:r>
              <a:rPr sz="4650" b="1" spc="15" dirty="0">
                <a:solidFill>
                  <a:srgbClr val="221870"/>
                </a:solidFill>
                <a:latin typeface="Tahoma"/>
                <a:cs typeface="Tahoma"/>
              </a:rPr>
              <a:t>a</a:t>
            </a:r>
            <a:r>
              <a:rPr sz="4650" b="1" spc="-120" dirty="0">
                <a:solidFill>
                  <a:srgbClr val="221870"/>
                </a:solidFill>
                <a:latin typeface="Tahoma"/>
                <a:cs typeface="Tahoma"/>
              </a:rPr>
              <a:t>l</a:t>
            </a:r>
            <a:r>
              <a:rPr sz="4650" b="1" spc="-505" dirty="0">
                <a:solidFill>
                  <a:srgbClr val="221870"/>
                </a:solidFill>
                <a:latin typeface="Tahoma"/>
                <a:cs typeface="Tahoma"/>
              </a:rPr>
              <a:t> </a:t>
            </a:r>
            <a:r>
              <a:rPr sz="4650" b="1" spc="15" dirty="0">
                <a:solidFill>
                  <a:srgbClr val="221870"/>
                </a:solidFill>
                <a:latin typeface="Tahoma"/>
                <a:cs typeface="Tahoma"/>
              </a:rPr>
              <a:t>a</a:t>
            </a:r>
            <a:r>
              <a:rPr sz="4650" b="1" spc="-270" dirty="0">
                <a:solidFill>
                  <a:srgbClr val="221870"/>
                </a:solidFill>
                <a:latin typeface="Tahoma"/>
                <a:cs typeface="Tahoma"/>
              </a:rPr>
              <a:t>n</a:t>
            </a:r>
            <a:r>
              <a:rPr sz="4650" b="1" spc="-120" dirty="0">
                <a:solidFill>
                  <a:srgbClr val="221870"/>
                </a:solidFill>
                <a:latin typeface="Tahoma"/>
                <a:cs typeface="Tahoma"/>
              </a:rPr>
              <a:t>d</a:t>
            </a:r>
            <a:r>
              <a:rPr sz="4650" b="1" spc="-505" dirty="0">
                <a:solidFill>
                  <a:srgbClr val="221870"/>
                </a:solidFill>
                <a:latin typeface="Tahoma"/>
                <a:cs typeface="Tahoma"/>
              </a:rPr>
              <a:t> </a:t>
            </a:r>
            <a:r>
              <a:rPr sz="4650" b="1" spc="-125" dirty="0">
                <a:solidFill>
                  <a:srgbClr val="221870"/>
                </a:solidFill>
                <a:latin typeface="Tahoma"/>
                <a:cs typeface="Tahoma"/>
              </a:rPr>
              <a:t>M</a:t>
            </a:r>
            <a:r>
              <a:rPr sz="4650" b="1" spc="15" dirty="0">
                <a:solidFill>
                  <a:srgbClr val="221870"/>
                </a:solidFill>
                <a:latin typeface="Tahoma"/>
                <a:cs typeface="Tahoma"/>
              </a:rPr>
              <a:t>a</a:t>
            </a:r>
            <a:r>
              <a:rPr sz="4650" b="1" spc="-125" dirty="0">
                <a:solidFill>
                  <a:srgbClr val="221870"/>
                </a:solidFill>
                <a:latin typeface="Tahoma"/>
                <a:cs typeface="Tahoma"/>
              </a:rPr>
              <a:t>c</a:t>
            </a:r>
            <a:r>
              <a:rPr sz="4650" b="1" spc="-270" dirty="0">
                <a:solidFill>
                  <a:srgbClr val="221870"/>
                </a:solidFill>
                <a:latin typeface="Tahoma"/>
                <a:cs typeface="Tahoma"/>
              </a:rPr>
              <a:t>h</a:t>
            </a:r>
            <a:r>
              <a:rPr sz="4650" b="1" spc="-130" dirty="0">
                <a:solidFill>
                  <a:srgbClr val="221870"/>
                </a:solidFill>
                <a:latin typeface="Tahoma"/>
                <a:cs typeface="Tahoma"/>
              </a:rPr>
              <a:t>i</a:t>
            </a:r>
            <a:r>
              <a:rPr sz="4650" b="1" spc="-270" dirty="0">
                <a:solidFill>
                  <a:srgbClr val="221870"/>
                </a:solidFill>
                <a:latin typeface="Tahoma"/>
                <a:cs typeface="Tahoma"/>
              </a:rPr>
              <a:t>n</a:t>
            </a:r>
            <a:r>
              <a:rPr sz="4650" b="1" spc="-190" dirty="0">
                <a:solidFill>
                  <a:srgbClr val="221870"/>
                </a:solidFill>
                <a:latin typeface="Tahoma"/>
                <a:cs typeface="Tahoma"/>
              </a:rPr>
              <a:t>e</a:t>
            </a:r>
            <a:r>
              <a:rPr sz="4650" b="1" spc="-254" dirty="0">
                <a:solidFill>
                  <a:srgbClr val="221870"/>
                </a:solidFill>
                <a:latin typeface="Tahoma"/>
                <a:cs typeface="Tahoma"/>
              </a:rPr>
              <a:t>:  </a:t>
            </a:r>
            <a:r>
              <a:rPr sz="4650" b="1" spc="-545" dirty="0">
                <a:solidFill>
                  <a:srgbClr val="221870"/>
                </a:solidFill>
                <a:latin typeface="Tahoma"/>
                <a:cs typeface="Tahoma"/>
              </a:rPr>
              <a:t>Y</a:t>
            </a:r>
            <a:r>
              <a:rPr sz="4650" b="1" spc="-165" dirty="0">
                <a:solidFill>
                  <a:srgbClr val="221870"/>
                </a:solidFill>
                <a:latin typeface="Tahoma"/>
                <a:cs typeface="Tahoma"/>
              </a:rPr>
              <a:t>o</a:t>
            </a:r>
            <a:r>
              <a:rPr sz="4650" b="1" spc="-420" dirty="0">
                <a:solidFill>
                  <a:srgbClr val="221870"/>
                </a:solidFill>
                <a:latin typeface="Tahoma"/>
                <a:cs typeface="Tahoma"/>
              </a:rPr>
              <a:t>u</a:t>
            </a:r>
            <a:r>
              <a:rPr sz="4650" b="1" spc="90" dirty="0">
                <a:solidFill>
                  <a:srgbClr val="221870"/>
                </a:solidFill>
                <a:latin typeface="Tahoma"/>
                <a:cs typeface="Tahoma"/>
              </a:rPr>
              <a:t>r</a:t>
            </a:r>
            <a:r>
              <a:rPr sz="4650" b="1" spc="-505" dirty="0">
                <a:solidFill>
                  <a:srgbClr val="221870"/>
                </a:solidFill>
                <a:latin typeface="Tahoma"/>
                <a:cs typeface="Tahoma"/>
              </a:rPr>
              <a:t> </a:t>
            </a:r>
            <a:r>
              <a:rPr sz="4650" b="1" spc="70" dirty="0">
                <a:solidFill>
                  <a:srgbClr val="221870"/>
                </a:solidFill>
                <a:latin typeface="Tahoma"/>
                <a:cs typeface="Tahoma"/>
              </a:rPr>
              <a:t>C</a:t>
            </a:r>
            <a:r>
              <a:rPr sz="4650" b="1" spc="-165" dirty="0">
                <a:solidFill>
                  <a:srgbClr val="221870"/>
                </a:solidFill>
                <a:latin typeface="Tahoma"/>
                <a:cs typeface="Tahoma"/>
              </a:rPr>
              <a:t>o</a:t>
            </a:r>
            <a:r>
              <a:rPr sz="4650" b="1" spc="-270" dirty="0">
                <a:solidFill>
                  <a:srgbClr val="221870"/>
                </a:solidFill>
                <a:latin typeface="Tahoma"/>
                <a:cs typeface="Tahoma"/>
              </a:rPr>
              <a:t>n</a:t>
            </a:r>
            <a:r>
              <a:rPr sz="4650" b="1" spc="-204" dirty="0">
                <a:solidFill>
                  <a:srgbClr val="221870"/>
                </a:solidFill>
                <a:latin typeface="Tahoma"/>
                <a:cs typeface="Tahoma"/>
              </a:rPr>
              <a:t>s</a:t>
            </a:r>
            <a:r>
              <a:rPr sz="4650" b="1" spc="-30" dirty="0">
                <a:solidFill>
                  <a:srgbClr val="221870"/>
                </a:solidFill>
                <a:latin typeface="Tahoma"/>
                <a:cs typeface="Tahoma"/>
              </a:rPr>
              <a:t>t</a:t>
            </a:r>
            <a:r>
              <a:rPr sz="4650" b="1" spc="5" dirty="0">
                <a:solidFill>
                  <a:srgbClr val="221870"/>
                </a:solidFill>
                <a:latin typeface="Tahoma"/>
                <a:cs typeface="Tahoma"/>
              </a:rPr>
              <a:t>r</a:t>
            </a:r>
            <a:r>
              <a:rPr sz="4650" b="1" spc="-420" dirty="0">
                <a:solidFill>
                  <a:srgbClr val="221870"/>
                </a:solidFill>
                <a:latin typeface="Tahoma"/>
                <a:cs typeface="Tahoma"/>
              </a:rPr>
              <a:t>u</a:t>
            </a:r>
            <a:r>
              <a:rPr sz="4650" b="1" spc="-160" dirty="0">
                <a:solidFill>
                  <a:srgbClr val="221870"/>
                </a:solidFill>
                <a:latin typeface="Tahoma"/>
                <a:cs typeface="Tahoma"/>
              </a:rPr>
              <a:t>c</a:t>
            </a:r>
            <a:r>
              <a:rPr sz="4650" b="1" spc="-30" dirty="0">
                <a:solidFill>
                  <a:srgbClr val="221870"/>
                </a:solidFill>
                <a:latin typeface="Tahoma"/>
                <a:cs typeface="Tahoma"/>
              </a:rPr>
              <a:t>t</a:t>
            </a:r>
            <a:r>
              <a:rPr sz="4650" b="1" spc="-130" dirty="0">
                <a:solidFill>
                  <a:srgbClr val="221870"/>
                </a:solidFill>
                <a:latin typeface="Tahoma"/>
                <a:cs typeface="Tahoma"/>
              </a:rPr>
              <a:t>i</a:t>
            </a:r>
            <a:r>
              <a:rPr sz="4650" b="1" spc="-165" dirty="0">
                <a:solidFill>
                  <a:srgbClr val="221870"/>
                </a:solidFill>
                <a:latin typeface="Tahoma"/>
                <a:cs typeface="Tahoma"/>
              </a:rPr>
              <a:t>o</a:t>
            </a:r>
            <a:r>
              <a:rPr sz="4650" b="1" spc="-265" dirty="0">
                <a:solidFill>
                  <a:srgbClr val="221870"/>
                </a:solidFill>
                <a:latin typeface="Tahoma"/>
                <a:cs typeface="Tahoma"/>
              </a:rPr>
              <a:t>n</a:t>
            </a:r>
            <a:endParaRPr sz="46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4650" b="1" spc="-185" dirty="0">
                <a:solidFill>
                  <a:srgbClr val="221870"/>
                </a:solidFill>
                <a:latin typeface="Tahoma"/>
                <a:cs typeface="Tahoma"/>
              </a:rPr>
              <a:t>Solution</a:t>
            </a:r>
            <a:endParaRPr sz="465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7375" y="4507865"/>
            <a:ext cx="5846445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Metal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Machine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is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a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leading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supplier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of high-quality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U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Channel and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Unistrut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systems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in Dubai.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Our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products are designed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to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provide durable and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reliable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support for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a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variety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of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construction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projects.</a:t>
            </a:r>
            <a:endParaRPr sz="1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73533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1430000" cy="7353300"/>
          </a:xfrm>
          <a:custGeom>
            <a:avLst/>
            <a:gdLst/>
            <a:ahLst/>
            <a:cxnLst/>
            <a:rect l="l" t="t" r="r" b="b"/>
            <a:pathLst>
              <a:path w="11430000" h="7353300">
                <a:moveTo>
                  <a:pt x="11430000" y="0"/>
                </a:moveTo>
                <a:lnTo>
                  <a:pt x="0" y="0"/>
                </a:lnTo>
                <a:lnTo>
                  <a:pt x="0" y="7353300"/>
                </a:lnTo>
                <a:lnTo>
                  <a:pt x="11430000" y="73533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AFAFA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53"/>
            <a:ext cx="11430000" cy="2143125"/>
            <a:chOff x="0" y="253"/>
            <a:chExt cx="11430000" cy="21431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3"/>
              <a:ext cx="11430000" cy="21428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3875" y="219074"/>
              <a:ext cx="2762249" cy="171449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05425" y="2619375"/>
            <a:ext cx="819149" cy="8000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7375" y="3654425"/>
            <a:ext cx="7359015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b="1" spc="60" dirty="0">
                <a:solidFill>
                  <a:srgbClr val="221870"/>
                </a:solidFill>
                <a:latin typeface="Tahoma"/>
                <a:cs typeface="Tahoma"/>
              </a:rPr>
              <a:t>C</a:t>
            </a:r>
            <a:r>
              <a:rPr sz="3350" b="1" spc="-140" dirty="0">
                <a:solidFill>
                  <a:srgbClr val="221870"/>
                </a:solidFill>
                <a:latin typeface="Tahoma"/>
                <a:cs typeface="Tahoma"/>
              </a:rPr>
              <a:t>o</a:t>
            </a:r>
            <a:r>
              <a:rPr sz="3350" b="1" spc="-170" dirty="0">
                <a:solidFill>
                  <a:srgbClr val="221870"/>
                </a:solidFill>
                <a:latin typeface="Tahoma"/>
                <a:cs typeface="Tahoma"/>
              </a:rPr>
              <a:t>n</a:t>
            </a:r>
            <a:r>
              <a:rPr sz="3350" b="1" spc="-40" dirty="0">
                <a:solidFill>
                  <a:srgbClr val="221870"/>
                </a:solidFill>
                <a:latin typeface="Tahoma"/>
                <a:cs typeface="Tahoma"/>
              </a:rPr>
              <a:t>t</a:t>
            </a:r>
            <a:r>
              <a:rPr sz="3350" b="1" spc="-25" dirty="0">
                <a:solidFill>
                  <a:srgbClr val="221870"/>
                </a:solidFill>
                <a:latin typeface="Tahoma"/>
                <a:cs typeface="Tahoma"/>
              </a:rPr>
              <a:t>a</a:t>
            </a:r>
            <a:r>
              <a:rPr sz="3350" b="1" spc="-55" dirty="0">
                <a:solidFill>
                  <a:srgbClr val="221870"/>
                </a:solidFill>
                <a:latin typeface="Tahoma"/>
                <a:cs typeface="Tahoma"/>
              </a:rPr>
              <a:t>c</a:t>
            </a:r>
            <a:r>
              <a:rPr sz="3350" b="1" spc="-10" dirty="0">
                <a:solidFill>
                  <a:srgbClr val="221870"/>
                </a:solidFill>
                <a:latin typeface="Tahoma"/>
                <a:cs typeface="Tahoma"/>
              </a:rPr>
              <a:t>t</a:t>
            </a:r>
            <a:r>
              <a:rPr sz="3350" b="1" spc="-360" dirty="0">
                <a:solidFill>
                  <a:srgbClr val="221870"/>
                </a:solidFill>
                <a:latin typeface="Tahoma"/>
                <a:cs typeface="Tahoma"/>
              </a:rPr>
              <a:t> </a:t>
            </a:r>
            <a:r>
              <a:rPr sz="3350" b="1" spc="-110" dirty="0">
                <a:solidFill>
                  <a:srgbClr val="221870"/>
                </a:solidFill>
                <a:latin typeface="Tahoma"/>
                <a:cs typeface="Tahoma"/>
              </a:rPr>
              <a:t>Us</a:t>
            </a:r>
            <a:r>
              <a:rPr sz="3350" b="1" spc="-360" dirty="0">
                <a:solidFill>
                  <a:srgbClr val="221870"/>
                </a:solidFill>
                <a:latin typeface="Tahoma"/>
                <a:cs typeface="Tahoma"/>
              </a:rPr>
              <a:t> </a:t>
            </a:r>
            <a:r>
              <a:rPr sz="3350" b="1" spc="175" dirty="0">
                <a:solidFill>
                  <a:srgbClr val="221870"/>
                </a:solidFill>
                <a:latin typeface="Tahoma"/>
                <a:cs typeface="Tahoma"/>
              </a:rPr>
              <a:t>f</a:t>
            </a:r>
            <a:r>
              <a:rPr sz="3350" b="1" spc="-15" dirty="0">
                <a:solidFill>
                  <a:srgbClr val="221870"/>
                </a:solidFill>
                <a:latin typeface="Tahoma"/>
                <a:cs typeface="Tahoma"/>
              </a:rPr>
              <a:t>or</a:t>
            </a:r>
            <a:r>
              <a:rPr sz="3350" b="1" spc="-455" dirty="0">
                <a:solidFill>
                  <a:srgbClr val="221870"/>
                </a:solidFill>
                <a:latin typeface="Tahoma"/>
                <a:cs typeface="Tahoma"/>
              </a:rPr>
              <a:t> </a:t>
            </a:r>
            <a:r>
              <a:rPr sz="3350" b="1" spc="-380" dirty="0">
                <a:solidFill>
                  <a:srgbClr val="221870"/>
                </a:solidFill>
                <a:latin typeface="Tahoma"/>
                <a:cs typeface="Tahoma"/>
              </a:rPr>
              <a:t>Y</a:t>
            </a:r>
            <a:r>
              <a:rPr sz="3350" b="1" spc="-110" dirty="0">
                <a:solidFill>
                  <a:srgbClr val="221870"/>
                </a:solidFill>
                <a:latin typeface="Tahoma"/>
                <a:cs typeface="Tahoma"/>
              </a:rPr>
              <a:t>our</a:t>
            </a:r>
            <a:r>
              <a:rPr sz="3350" b="1" spc="-360" dirty="0">
                <a:solidFill>
                  <a:srgbClr val="221870"/>
                </a:solidFill>
                <a:latin typeface="Tahoma"/>
                <a:cs typeface="Tahoma"/>
              </a:rPr>
              <a:t> </a:t>
            </a:r>
            <a:r>
              <a:rPr sz="3350" b="1" spc="-15" dirty="0">
                <a:solidFill>
                  <a:srgbClr val="221870"/>
                </a:solidFill>
                <a:latin typeface="Tahoma"/>
                <a:cs typeface="Tahoma"/>
              </a:rPr>
              <a:t>St</a:t>
            </a:r>
            <a:r>
              <a:rPr sz="3350" b="1" spc="-80" dirty="0">
                <a:solidFill>
                  <a:srgbClr val="221870"/>
                </a:solidFill>
                <a:latin typeface="Tahoma"/>
                <a:cs typeface="Tahoma"/>
              </a:rPr>
              <a:t>r</a:t>
            </a:r>
            <a:r>
              <a:rPr sz="3350" b="1" spc="-200" dirty="0">
                <a:solidFill>
                  <a:srgbClr val="221870"/>
                </a:solidFill>
                <a:latin typeface="Tahoma"/>
                <a:cs typeface="Tahoma"/>
              </a:rPr>
              <a:t>u</a:t>
            </a:r>
            <a:r>
              <a:rPr sz="3350" b="1" spc="-195" dirty="0">
                <a:solidFill>
                  <a:srgbClr val="221870"/>
                </a:solidFill>
                <a:latin typeface="Tahoma"/>
                <a:cs typeface="Tahoma"/>
              </a:rPr>
              <a:t>c</a:t>
            </a:r>
            <a:r>
              <a:rPr sz="3350" b="1" spc="-150" dirty="0">
                <a:solidFill>
                  <a:srgbClr val="221870"/>
                </a:solidFill>
                <a:latin typeface="Tahoma"/>
                <a:cs typeface="Tahoma"/>
              </a:rPr>
              <a:t>tu</a:t>
            </a:r>
            <a:r>
              <a:rPr sz="3350" b="1" spc="-30" dirty="0">
                <a:solidFill>
                  <a:srgbClr val="221870"/>
                </a:solidFill>
                <a:latin typeface="Tahoma"/>
                <a:cs typeface="Tahoma"/>
              </a:rPr>
              <a:t>r</a:t>
            </a:r>
            <a:r>
              <a:rPr sz="3350" b="1" spc="-25" dirty="0">
                <a:solidFill>
                  <a:srgbClr val="221870"/>
                </a:solidFill>
                <a:latin typeface="Tahoma"/>
                <a:cs typeface="Tahoma"/>
              </a:rPr>
              <a:t>al</a:t>
            </a:r>
            <a:r>
              <a:rPr sz="3350" b="1" spc="-360" dirty="0">
                <a:solidFill>
                  <a:srgbClr val="221870"/>
                </a:solidFill>
                <a:latin typeface="Tahoma"/>
                <a:cs typeface="Tahoma"/>
              </a:rPr>
              <a:t> </a:t>
            </a:r>
            <a:r>
              <a:rPr sz="3350" b="1" spc="-105" dirty="0">
                <a:solidFill>
                  <a:srgbClr val="221870"/>
                </a:solidFill>
                <a:latin typeface="Tahoma"/>
                <a:cs typeface="Tahoma"/>
              </a:rPr>
              <a:t>Needs</a:t>
            </a:r>
            <a:endParaRPr sz="33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375" y="4403090"/>
            <a:ext cx="9989820" cy="244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For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all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your structural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needs in Dubai,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contact Metal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Machine. </a:t>
            </a:r>
            <a:r>
              <a:rPr sz="1350" spc="-15" dirty="0">
                <a:solidFill>
                  <a:srgbClr val="2A2641"/>
                </a:solidFill>
                <a:latin typeface="Arial MT"/>
                <a:cs typeface="Arial MT"/>
              </a:rPr>
              <a:t>We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are here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to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help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you choose the right U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Channel and Unistrut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solutions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for your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project and ensure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a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successful construction </a:t>
            </a:r>
            <a:r>
              <a:rPr sz="1350" spc="-20" dirty="0">
                <a:solidFill>
                  <a:srgbClr val="2A2641"/>
                </a:solidFill>
                <a:latin typeface="Arial MT"/>
                <a:cs typeface="Arial MT"/>
              </a:rPr>
              <a:t>journey.</a:t>
            </a:r>
            <a:endParaRPr sz="13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Call-+971501922352</a:t>
            </a:r>
            <a:endParaRPr sz="13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Mail</a:t>
            </a:r>
            <a:r>
              <a:rPr sz="1350" spc="-4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Id-</a:t>
            </a:r>
            <a:r>
              <a:rPr sz="1350" b="1" u="sng" spc="-5" dirty="0">
                <a:solidFill>
                  <a:srgbClr val="5E4CE6"/>
                </a:solidFill>
                <a:uFill>
                  <a:solidFill>
                    <a:srgbClr val="5E4CE6"/>
                  </a:solidFill>
                </a:uFill>
                <a:latin typeface="Arial"/>
                <a:cs typeface="Arial"/>
                <a:hlinkClick r:id="rId6"/>
              </a:rPr>
              <a:t>metalandmachine</a:t>
            </a:r>
            <a:r>
              <a:rPr sz="1350" b="1" spc="-5" dirty="0">
                <a:solidFill>
                  <a:srgbClr val="5E4CE6"/>
                </a:solidFill>
                <a:latin typeface="Arial"/>
                <a:cs typeface="Arial"/>
                <a:hlinkClick r:id="rId6"/>
              </a:rPr>
              <a:t>@</a:t>
            </a:r>
            <a:r>
              <a:rPr sz="1350" b="1" u="sng" spc="-5" dirty="0">
                <a:solidFill>
                  <a:srgbClr val="5E4CE6"/>
                </a:solidFill>
                <a:uFill>
                  <a:solidFill>
                    <a:srgbClr val="5E4CE6"/>
                  </a:solidFill>
                </a:uFill>
                <a:latin typeface="Arial"/>
                <a:cs typeface="Arial"/>
                <a:hlinkClick r:id="rId6"/>
              </a:rPr>
              <a:t>gmail.com</a:t>
            </a:r>
            <a:endParaRPr sz="1350">
              <a:latin typeface="Arial"/>
              <a:cs typeface="Arial"/>
            </a:endParaRPr>
          </a:p>
          <a:p>
            <a:pPr marL="12700" marR="3681729">
              <a:lnSpc>
                <a:spcPct val="226900"/>
              </a:lnSpc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Address-Plot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no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8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,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Block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6,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Sector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30" dirty="0">
                <a:solidFill>
                  <a:srgbClr val="2A2641"/>
                </a:solidFill>
                <a:latin typeface="Arial MT"/>
                <a:cs typeface="Arial MT"/>
              </a:rPr>
              <a:t>711,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New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Industrial</a:t>
            </a:r>
            <a:r>
              <a:rPr sz="1350" spc="-7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Area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Umm</a:t>
            </a:r>
            <a:r>
              <a:rPr sz="1350" spc="-8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Al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Quwain,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UAE </a:t>
            </a:r>
            <a:r>
              <a:rPr sz="1350" spc="-36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Website-</a:t>
            </a:r>
            <a:r>
              <a:rPr sz="1350" b="1" u="sng" spc="-5" dirty="0">
                <a:solidFill>
                  <a:srgbClr val="5E4CE6"/>
                </a:solidFill>
                <a:uFill>
                  <a:solidFill>
                    <a:srgbClr val="5E4CE6"/>
                  </a:solidFill>
                </a:uFill>
                <a:latin typeface="Arial"/>
                <a:cs typeface="Arial"/>
                <a:hlinkClick r:id="rId7"/>
              </a:rPr>
              <a:t>www.metalandmachine.net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1055" y="3440036"/>
            <a:ext cx="1010919" cy="182245"/>
          </a:xfrm>
          <a:custGeom>
            <a:avLst/>
            <a:gdLst/>
            <a:ahLst/>
            <a:cxnLst/>
            <a:rect l="l" t="t" r="r" b="b"/>
            <a:pathLst>
              <a:path w="1010919" h="182245">
                <a:moveTo>
                  <a:pt x="28619" y="13500"/>
                </a:moveTo>
                <a:lnTo>
                  <a:pt x="0" y="13500"/>
                </a:lnTo>
                <a:lnTo>
                  <a:pt x="58" y="110705"/>
                </a:lnTo>
                <a:lnTo>
                  <a:pt x="4784" y="143763"/>
                </a:lnTo>
                <a:lnTo>
                  <a:pt x="17828" y="166020"/>
                </a:lnTo>
                <a:lnTo>
                  <a:pt x="37171" y="178400"/>
                </a:lnTo>
                <a:lnTo>
                  <a:pt x="60850" y="182232"/>
                </a:lnTo>
                <a:lnTo>
                  <a:pt x="84413" y="178400"/>
                </a:lnTo>
                <a:lnTo>
                  <a:pt x="103751" y="166020"/>
                </a:lnTo>
                <a:lnTo>
                  <a:pt x="109661" y="155968"/>
                </a:lnTo>
                <a:lnTo>
                  <a:pt x="60850" y="155968"/>
                </a:lnTo>
                <a:lnTo>
                  <a:pt x="47735" y="153886"/>
                </a:lnTo>
                <a:lnTo>
                  <a:pt x="37553" y="146643"/>
                </a:lnTo>
                <a:lnTo>
                  <a:pt x="30962" y="132747"/>
                </a:lnTo>
                <a:lnTo>
                  <a:pt x="28619" y="110705"/>
                </a:lnTo>
                <a:lnTo>
                  <a:pt x="28619" y="13500"/>
                </a:lnTo>
                <a:close/>
              </a:path>
              <a:path w="1010919" h="182245">
                <a:moveTo>
                  <a:pt x="121652" y="13500"/>
                </a:moveTo>
                <a:lnTo>
                  <a:pt x="93657" y="13500"/>
                </a:lnTo>
                <a:lnTo>
                  <a:pt x="93657" y="110705"/>
                </a:lnTo>
                <a:lnTo>
                  <a:pt x="91246" y="132747"/>
                </a:lnTo>
                <a:lnTo>
                  <a:pt x="84494" y="146643"/>
                </a:lnTo>
                <a:lnTo>
                  <a:pt x="74122" y="153886"/>
                </a:lnTo>
                <a:lnTo>
                  <a:pt x="60850" y="155968"/>
                </a:lnTo>
                <a:lnTo>
                  <a:pt x="109661" y="155968"/>
                </a:lnTo>
                <a:lnTo>
                  <a:pt x="116839" y="143763"/>
                </a:lnTo>
                <a:lnTo>
                  <a:pt x="121593" y="110705"/>
                </a:lnTo>
                <a:lnTo>
                  <a:pt x="121652" y="13500"/>
                </a:lnTo>
                <a:close/>
              </a:path>
              <a:path w="1010919" h="182245">
                <a:moveTo>
                  <a:pt x="268088" y="10668"/>
                </a:moveTo>
                <a:lnTo>
                  <a:pt x="238895" y="16698"/>
                </a:lnTo>
                <a:lnTo>
                  <a:pt x="215383" y="33909"/>
                </a:lnTo>
                <a:lnTo>
                  <a:pt x="199701" y="60977"/>
                </a:lnTo>
                <a:lnTo>
                  <a:pt x="193996" y="96583"/>
                </a:lnTo>
                <a:lnTo>
                  <a:pt x="199592" y="132238"/>
                </a:lnTo>
                <a:lnTo>
                  <a:pt x="214985" y="159205"/>
                </a:lnTo>
                <a:lnTo>
                  <a:pt x="238079" y="176273"/>
                </a:lnTo>
                <a:lnTo>
                  <a:pt x="266778" y="182232"/>
                </a:lnTo>
                <a:lnTo>
                  <a:pt x="282104" y="180546"/>
                </a:lnTo>
                <a:lnTo>
                  <a:pt x="296066" y="175493"/>
                </a:lnTo>
                <a:lnTo>
                  <a:pt x="308909" y="167075"/>
                </a:lnTo>
                <a:lnTo>
                  <a:pt x="320194" y="155968"/>
                </a:lnTo>
                <a:lnTo>
                  <a:pt x="267666" y="155968"/>
                </a:lnTo>
                <a:lnTo>
                  <a:pt x="248982" y="151948"/>
                </a:lnTo>
                <a:lnTo>
                  <a:pt x="235018" y="140247"/>
                </a:lnTo>
                <a:lnTo>
                  <a:pt x="226273" y="121405"/>
                </a:lnTo>
                <a:lnTo>
                  <a:pt x="223246" y="95961"/>
                </a:lnTo>
                <a:lnTo>
                  <a:pt x="226423" y="70841"/>
                </a:lnTo>
                <a:lnTo>
                  <a:pt x="235470" y="52316"/>
                </a:lnTo>
                <a:lnTo>
                  <a:pt x="249669" y="40856"/>
                </a:lnTo>
                <a:lnTo>
                  <a:pt x="268296" y="36931"/>
                </a:lnTo>
                <a:lnTo>
                  <a:pt x="314839" y="36931"/>
                </a:lnTo>
                <a:lnTo>
                  <a:pt x="317008" y="34328"/>
                </a:lnTo>
                <a:lnTo>
                  <a:pt x="307164" y="24978"/>
                </a:lnTo>
                <a:lnTo>
                  <a:pt x="295668" y="17473"/>
                </a:lnTo>
                <a:lnTo>
                  <a:pt x="282611" y="12480"/>
                </a:lnTo>
                <a:lnTo>
                  <a:pt x="268088" y="10668"/>
                </a:lnTo>
                <a:close/>
              </a:path>
              <a:path w="1010919" h="182245">
                <a:moveTo>
                  <a:pt x="304189" y="135978"/>
                </a:moveTo>
                <a:lnTo>
                  <a:pt x="294921" y="145129"/>
                </a:lnTo>
                <a:lnTo>
                  <a:pt x="286203" y="151331"/>
                </a:lnTo>
                <a:lnTo>
                  <a:pt x="277346" y="154854"/>
                </a:lnTo>
                <a:lnTo>
                  <a:pt x="267666" y="155968"/>
                </a:lnTo>
                <a:lnTo>
                  <a:pt x="320194" y="155968"/>
                </a:lnTo>
                <a:lnTo>
                  <a:pt x="320878" y="155295"/>
                </a:lnTo>
                <a:lnTo>
                  <a:pt x="304189" y="135978"/>
                </a:lnTo>
                <a:close/>
              </a:path>
              <a:path w="1010919" h="182245">
                <a:moveTo>
                  <a:pt x="314839" y="36931"/>
                </a:moveTo>
                <a:lnTo>
                  <a:pt x="268296" y="36931"/>
                </a:lnTo>
                <a:lnTo>
                  <a:pt x="276946" y="37912"/>
                </a:lnTo>
                <a:lnTo>
                  <a:pt x="284836" y="40968"/>
                </a:lnTo>
                <a:lnTo>
                  <a:pt x="292540" y="46270"/>
                </a:lnTo>
                <a:lnTo>
                  <a:pt x="300631" y="53987"/>
                </a:lnTo>
                <a:lnTo>
                  <a:pt x="314839" y="36931"/>
                </a:lnTo>
                <a:close/>
              </a:path>
              <a:path w="1010919" h="182245">
                <a:moveTo>
                  <a:pt x="366622" y="0"/>
                </a:moveTo>
                <a:lnTo>
                  <a:pt x="338002" y="0"/>
                </a:lnTo>
                <a:lnTo>
                  <a:pt x="338002" y="179463"/>
                </a:lnTo>
                <a:lnTo>
                  <a:pt x="366622" y="179463"/>
                </a:lnTo>
                <a:lnTo>
                  <a:pt x="366622" y="92405"/>
                </a:lnTo>
                <a:lnTo>
                  <a:pt x="373633" y="85704"/>
                </a:lnTo>
                <a:lnTo>
                  <a:pt x="380055" y="80968"/>
                </a:lnTo>
                <a:lnTo>
                  <a:pt x="386576" y="78156"/>
                </a:lnTo>
                <a:lnTo>
                  <a:pt x="393882" y="77228"/>
                </a:lnTo>
                <a:lnTo>
                  <a:pt x="435884" y="77228"/>
                </a:lnTo>
                <a:lnTo>
                  <a:pt x="429934" y="64660"/>
                </a:lnTo>
                <a:lnTo>
                  <a:pt x="429084" y="63982"/>
                </a:lnTo>
                <a:lnTo>
                  <a:pt x="366151" y="63982"/>
                </a:lnTo>
                <a:lnTo>
                  <a:pt x="366495" y="54694"/>
                </a:lnTo>
                <a:lnTo>
                  <a:pt x="366622" y="0"/>
                </a:lnTo>
                <a:close/>
              </a:path>
              <a:path w="1010919" h="182245">
                <a:moveTo>
                  <a:pt x="435884" y="77228"/>
                </a:moveTo>
                <a:lnTo>
                  <a:pt x="393882" y="77228"/>
                </a:lnTo>
                <a:lnTo>
                  <a:pt x="402200" y="78512"/>
                </a:lnTo>
                <a:lnTo>
                  <a:pt x="407643" y="82872"/>
                </a:lnTo>
                <a:lnTo>
                  <a:pt x="410613" y="91067"/>
                </a:lnTo>
                <a:lnTo>
                  <a:pt x="411514" y="103860"/>
                </a:lnTo>
                <a:lnTo>
                  <a:pt x="411514" y="179463"/>
                </a:lnTo>
                <a:lnTo>
                  <a:pt x="439875" y="179463"/>
                </a:lnTo>
                <a:lnTo>
                  <a:pt x="439875" y="101295"/>
                </a:lnTo>
                <a:lnTo>
                  <a:pt x="437396" y="80424"/>
                </a:lnTo>
                <a:lnTo>
                  <a:pt x="435884" y="77228"/>
                </a:lnTo>
                <a:close/>
              </a:path>
              <a:path w="1010919" h="182245">
                <a:moveTo>
                  <a:pt x="399900" y="51219"/>
                </a:moveTo>
                <a:lnTo>
                  <a:pt x="387717" y="52795"/>
                </a:lnTo>
                <a:lnTo>
                  <a:pt x="377629" y="56486"/>
                </a:lnTo>
                <a:lnTo>
                  <a:pt x="370239" y="60734"/>
                </a:lnTo>
                <a:lnTo>
                  <a:pt x="366151" y="63982"/>
                </a:lnTo>
                <a:lnTo>
                  <a:pt x="429084" y="63982"/>
                </a:lnTo>
                <a:lnTo>
                  <a:pt x="417448" y="54694"/>
                </a:lnTo>
                <a:lnTo>
                  <a:pt x="399900" y="51219"/>
                </a:lnTo>
                <a:close/>
              </a:path>
              <a:path w="1010919" h="182245">
                <a:moveTo>
                  <a:pt x="555098" y="76390"/>
                </a:moveTo>
                <a:lnTo>
                  <a:pt x="512826" y="76390"/>
                </a:lnTo>
                <a:lnTo>
                  <a:pt x="522593" y="78210"/>
                </a:lnTo>
                <a:lnTo>
                  <a:pt x="528574" y="82988"/>
                </a:lnTo>
                <a:lnTo>
                  <a:pt x="531572" y="89699"/>
                </a:lnTo>
                <a:lnTo>
                  <a:pt x="532392" y="97320"/>
                </a:lnTo>
                <a:lnTo>
                  <a:pt x="501619" y="103028"/>
                </a:lnTo>
                <a:lnTo>
                  <a:pt x="479268" y="112571"/>
                </a:lnTo>
                <a:lnTo>
                  <a:pt x="465638" y="126350"/>
                </a:lnTo>
                <a:lnTo>
                  <a:pt x="461029" y="144767"/>
                </a:lnTo>
                <a:lnTo>
                  <a:pt x="464040" y="160383"/>
                </a:lnTo>
                <a:lnTo>
                  <a:pt x="472251" y="172177"/>
                </a:lnTo>
                <a:lnTo>
                  <a:pt x="484425" y="179632"/>
                </a:lnTo>
                <a:lnTo>
                  <a:pt x="499327" y="182232"/>
                </a:lnTo>
                <a:lnTo>
                  <a:pt x="510710" y="180766"/>
                </a:lnTo>
                <a:lnTo>
                  <a:pt x="521294" y="176706"/>
                </a:lnTo>
                <a:lnTo>
                  <a:pt x="530691" y="170557"/>
                </a:lnTo>
                <a:lnTo>
                  <a:pt x="537730" y="163600"/>
                </a:lnTo>
                <a:lnTo>
                  <a:pt x="537889" y="161823"/>
                </a:lnTo>
                <a:lnTo>
                  <a:pt x="560754" y="161823"/>
                </a:lnTo>
                <a:lnTo>
                  <a:pt x="560754" y="157492"/>
                </a:lnTo>
                <a:lnTo>
                  <a:pt x="494515" y="157492"/>
                </a:lnTo>
                <a:lnTo>
                  <a:pt x="488803" y="154268"/>
                </a:lnTo>
                <a:lnTo>
                  <a:pt x="511601" y="122937"/>
                </a:lnTo>
                <a:lnTo>
                  <a:pt x="532392" y="119341"/>
                </a:lnTo>
                <a:lnTo>
                  <a:pt x="560754" y="119341"/>
                </a:lnTo>
                <a:lnTo>
                  <a:pt x="560702" y="103028"/>
                </a:lnTo>
                <a:lnTo>
                  <a:pt x="558120" y="82546"/>
                </a:lnTo>
                <a:lnTo>
                  <a:pt x="555098" y="76390"/>
                </a:lnTo>
                <a:close/>
              </a:path>
              <a:path w="1010919" h="182245">
                <a:moveTo>
                  <a:pt x="560754" y="161823"/>
                </a:moveTo>
                <a:lnTo>
                  <a:pt x="537889" y="161823"/>
                </a:lnTo>
                <a:lnTo>
                  <a:pt x="538514" y="162826"/>
                </a:lnTo>
                <a:lnTo>
                  <a:pt x="537730" y="163600"/>
                </a:lnTo>
                <a:lnTo>
                  <a:pt x="536315" y="179463"/>
                </a:lnTo>
                <a:lnTo>
                  <a:pt x="560754" y="179463"/>
                </a:lnTo>
                <a:lnTo>
                  <a:pt x="560754" y="161823"/>
                </a:lnTo>
                <a:close/>
              </a:path>
              <a:path w="1010919" h="182245">
                <a:moveTo>
                  <a:pt x="537889" y="161823"/>
                </a:moveTo>
                <a:lnTo>
                  <a:pt x="537730" y="163600"/>
                </a:lnTo>
                <a:lnTo>
                  <a:pt x="538514" y="162826"/>
                </a:lnTo>
                <a:lnTo>
                  <a:pt x="537889" y="161823"/>
                </a:lnTo>
                <a:close/>
              </a:path>
              <a:path w="1010919" h="182245">
                <a:moveTo>
                  <a:pt x="560754" y="119341"/>
                </a:moveTo>
                <a:lnTo>
                  <a:pt x="532392" y="119341"/>
                </a:lnTo>
                <a:lnTo>
                  <a:pt x="532345" y="144767"/>
                </a:lnTo>
                <a:lnTo>
                  <a:pt x="525502" y="150275"/>
                </a:lnTo>
                <a:lnTo>
                  <a:pt x="518828" y="154268"/>
                </a:lnTo>
                <a:lnTo>
                  <a:pt x="512057" y="156682"/>
                </a:lnTo>
                <a:lnTo>
                  <a:pt x="504874" y="157492"/>
                </a:lnTo>
                <a:lnTo>
                  <a:pt x="560754" y="157492"/>
                </a:lnTo>
                <a:lnTo>
                  <a:pt x="560754" y="119341"/>
                </a:lnTo>
                <a:close/>
              </a:path>
              <a:path w="1010919" h="182245">
                <a:moveTo>
                  <a:pt x="516016" y="51219"/>
                </a:moveTo>
                <a:lnTo>
                  <a:pt x="501569" y="52753"/>
                </a:lnTo>
                <a:lnTo>
                  <a:pt x="488109" y="56822"/>
                </a:lnTo>
                <a:lnTo>
                  <a:pt x="475719" y="62631"/>
                </a:lnTo>
                <a:lnTo>
                  <a:pt x="464482" y="69380"/>
                </a:lnTo>
                <a:lnTo>
                  <a:pt x="476304" y="90728"/>
                </a:lnTo>
                <a:lnTo>
                  <a:pt x="485755" y="84802"/>
                </a:lnTo>
                <a:lnTo>
                  <a:pt x="494781" y="80283"/>
                </a:lnTo>
                <a:lnTo>
                  <a:pt x="503698" y="77402"/>
                </a:lnTo>
                <a:lnTo>
                  <a:pt x="512826" y="76390"/>
                </a:lnTo>
                <a:lnTo>
                  <a:pt x="555098" y="76390"/>
                </a:lnTo>
                <a:lnTo>
                  <a:pt x="550001" y="66009"/>
                </a:lnTo>
                <a:lnTo>
                  <a:pt x="536074" y="55133"/>
                </a:lnTo>
                <a:lnTo>
                  <a:pt x="516016" y="51219"/>
                </a:lnTo>
                <a:close/>
              </a:path>
              <a:path w="1010919" h="182245">
                <a:moveTo>
                  <a:pt x="613236" y="54203"/>
                </a:moveTo>
                <a:lnTo>
                  <a:pt x="588749" y="54203"/>
                </a:lnTo>
                <a:lnTo>
                  <a:pt x="588749" y="179463"/>
                </a:lnTo>
                <a:lnTo>
                  <a:pt x="617368" y="179463"/>
                </a:lnTo>
                <a:lnTo>
                  <a:pt x="617368" y="92405"/>
                </a:lnTo>
                <a:lnTo>
                  <a:pt x="624380" y="85704"/>
                </a:lnTo>
                <a:lnTo>
                  <a:pt x="630803" y="80968"/>
                </a:lnTo>
                <a:lnTo>
                  <a:pt x="637324" y="78156"/>
                </a:lnTo>
                <a:lnTo>
                  <a:pt x="644629" y="77228"/>
                </a:lnTo>
                <a:lnTo>
                  <a:pt x="686632" y="77228"/>
                </a:lnTo>
                <a:lnTo>
                  <a:pt x="685615" y="75082"/>
                </a:lnTo>
                <a:lnTo>
                  <a:pt x="611612" y="75082"/>
                </a:lnTo>
                <a:lnTo>
                  <a:pt x="611196" y="74561"/>
                </a:lnTo>
                <a:lnTo>
                  <a:pt x="611704" y="73908"/>
                </a:lnTo>
                <a:lnTo>
                  <a:pt x="613236" y="54203"/>
                </a:lnTo>
                <a:close/>
              </a:path>
              <a:path w="1010919" h="182245">
                <a:moveTo>
                  <a:pt x="686632" y="77228"/>
                </a:moveTo>
                <a:lnTo>
                  <a:pt x="644629" y="77228"/>
                </a:lnTo>
                <a:lnTo>
                  <a:pt x="652943" y="78512"/>
                </a:lnTo>
                <a:lnTo>
                  <a:pt x="658384" y="82872"/>
                </a:lnTo>
                <a:lnTo>
                  <a:pt x="661353" y="91067"/>
                </a:lnTo>
                <a:lnTo>
                  <a:pt x="662254" y="103860"/>
                </a:lnTo>
                <a:lnTo>
                  <a:pt x="662254" y="179463"/>
                </a:lnTo>
                <a:lnTo>
                  <a:pt x="690626" y="179463"/>
                </a:lnTo>
                <a:lnTo>
                  <a:pt x="690626" y="101295"/>
                </a:lnTo>
                <a:lnTo>
                  <a:pt x="688145" y="80424"/>
                </a:lnTo>
                <a:lnTo>
                  <a:pt x="686632" y="77228"/>
                </a:lnTo>
                <a:close/>
              </a:path>
              <a:path w="1010919" h="182245">
                <a:moveTo>
                  <a:pt x="611704" y="73908"/>
                </a:moveTo>
                <a:lnTo>
                  <a:pt x="611196" y="74561"/>
                </a:lnTo>
                <a:lnTo>
                  <a:pt x="611612" y="75082"/>
                </a:lnTo>
                <a:lnTo>
                  <a:pt x="611704" y="73908"/>
                </a:lnTo>
                <a:close/>
              </a:path>
              <a:path w="1010919" h="182245">
                <a:moveTo>
                  <a:pt x="650646" y="51219"/>
                </a:moveTo>
                <a:lnTo>
                  <a:pt x="611704" y="73908"/>
                </a:lnTo>
                <a:lnTo>
                  <a:pt x="611612" y="75082"/>
                </a:lnTo>
                <a:lnTo>
                  <a:pt x="685615" y="75082"/>
                </a:lnTo>
                <a:lnTo>
                  <a:pt x="680680" y="64660"/>
                </a:lnTo>
                <a:lnTo>
                  <a:pt x="668192" y="54694"/>
                </a:lnTo>
                <a:lnTo>
                  <a:pt x="650646" y="51219"/>
                </a:lnTo>
                <a:close/>
              </a:path>
              <a:path w="1010919" h="182245">
                <a:moveTo>
                  <a:pt x="743966" y="54203"/>
                </a:moveTo>
                <a:lnTo>
                  <a:pt x="719480" y="54203"/>
                </a:lnTo>
                <a:lnTo>
                  <a:pt x="719480" y="179463"/>
                </a:lnTo>
                <a:lnTo>
                  <a:pt x="748093" y="179463"/>
                </a:lnTo>
                <a:lnTo>
                  <a:pt x="748093" y="92405"/>
                </a:lnTo>
                <a:lnTo>
                  <a:pt x="755106" y="85704"/>
                </a:lnTo>
                <a:lnTo>
                  <a:pt x="761531" y="80968"/>
                </a:lnTo>
                <a:lnTo>
                  <a:pt x="768054" y="78156"/>
                </a:lnTo>
                <a:lnTo>
                  <a:pt x="775360" y="77228"/>
                </a:lnTo>
                <a:lnTo>
                  <a:pt x="817356" y="77228"/>
                </a:lnTo>
                <a:lnTo>
                  <a:pt x="816340" y="75082"/>
                </a:lnTo>
                <a:lnTo>
                  <a:pt x="742340" y="75082"/>
                </a:lnTo>
                <a:lnTo>
                  <a:pt x="741921" y="74561"/>
                </a:lnTo>
                <a:lnTo>
                  <a:pt x="742432" y="73905"/>
                </a:lnTo>
                <a:lnTo>
                  <a:pt x="743966" y="54203"/>
                </a:lnTo>
                <a:close/>
              </a:path>
              <a:path w="1010919" h="182245">
                <a:moveTo>
                  <a:pt x="817356" y="77228"/>
                </a:moveTo>
                <a:lnTo>
                  <a:pt x="775360" y="77228"/>
                </a:lnTo>
                <a:lnTo>
                  <a:pt x="783676" y="78512"/>
                </a:lnTo>
                <a:lnTo>
                  <a:pt x="789117" y="82872"/>
                </a:lnTo>
                <a:lnTo>
                  <a:pt x="792087" y="91067"/>
                </a:lnTo>
                <a:lnTo>
                  <a:pt x="792988" y="103860"/>
                </a:lnTo>
                <a:lnTo>
                  <a:pt x="792988" y="179463"/>
                </a:lnTo>
                <a:lnTo>
                  <a:pt x="821347" y="179463"/>
                </a:lnTo>
                <a:lnTo>
                  <a:pt x="821347" y="101295"/>
                </a:lnTo>
                <a:lnTo>
                  <a:pt x="818868" y="80424"/>
                </a:lnTo>
                <a:lnTo>
                  <a:pt x="817356" y="77228"/>
                </a:lnTo>
                <a:close/>
              </a:path>
              <a:path w="1010919" h="182245">
                <a:moveTo>
                  <a:pt x="742432" y="73905"/>
                </a:moveTo>
                <a:lnTo>
                  <a:pt x="741921" y="74561"/>
                </a:lnTo>
                <a:lnTo>
                  <a:pt x="742340" y="75082"/>
                </a:lnTo>
                <a:lnTo>
                  <a:pt x="742432" y="73905"/>
                </a:lnTo>
                <a:close/>
              </a:path>
              <a:path w="1010919" h="182245">
                <a:moveTo>
                  <a:pt x="781380" y="51219"/>
                </a:moveTo>
                <a:lnTo>
                  <a:pt x="742432" y="73905"/>
                </a:lnTo>
                <a:lnTo>
                  <a:pt x="742340" y="75082"/>
                </a:lnTo>
                <a:lnTo>
                  <a:pt x="816340" y="75082"/>
                </a:lnTo>
                <a:lnTo>
                  <a:pt x="811407" y="64660"/>
                </a:lnTo>
                <a:lnTo>
                  <a:pt x="798924" y="54694"/>
                </a:lnTo>
                <a:lnTo>
                  <a:pt x="781380" y="51219"/>
                </a:lnTo>
                <a:close/>
              </a:path>
              <a:path w="1010919" h="182245">
                <a:moveTo>
                  <a:pt x="898131" y="51219"/>
                </a:moveTo>
                <a:lnTo>
                  <a:pt x="877365" y="55880"/>
                </a:lnTo>
                <a:lnTo>
                  <a:pt x="859269" y="69126"/>
                </a:lnTo>
                <a:lnTo>
                  <a:pt x="846478" y="89848"/>
                </a:lnTo>
                <a:lnTo>
                  <a:pt x="841629" y="116941"/>
                </a:lnTo>
                <a:lnTo>
                  <a:pt x="846417" y="144138"/>
                </a:lnTo>
                <a:lnTo>
                  <a:pt x="859413" y="164693"/>
                </a:lnTo>
                <a:lnTo>
                  <a:pt x="878560" y="177695"/>
                </a:lnTo>
                <a:lnTo>
                  <a:pt x="901801" y="182232"/>
                </a:lnTo>
                <a:lnTo>
                  <a:pt x="913709" y="181209"/>
                </a:lnTo>
                <a:lnTo>
                  <a:pt x="924817" y="178281"/>
                </a:lnTo>
                <a:lnTo>
                  <a:pt x="935405" y="173654"/>
                </a:lnTo>
                <a:lnTo>
                  <a:pt x="945756" y="167538"/>
                </a:lnTo>
                <a:lnTo>
                  <a:pt x="940612" y="157695"/>
                </a:lnTo>
                <a:lnTo>
                  <a:pt x="903947" y="157695"/>
                </a:lnTo>
                <a:lnTo>
                  <a:pt x="890262" y="155330"/>
                </a:lnTo>
                <a:lnTo>
                  <a:pt x="879773" y="148737"/>
                </a:lnTo>
                <a:lnTo>
                  <a:pt x="872894" y="138670"/>
                </a:lnTo>
                <a:lnTo>
                  <a:pt x="870038" y="125882"/>
                </a:lnTo>
                <a:lnTo>
                  <a:pt x="947686" y="125882"/>
                </a:lnTo>
                <a:lnTo>
                  <a:pt x="948626" y="118973"/>
                </a:lnTo>
                <a:lnTo>
                  <a:pt x="949096" y="114846"/>
                </a:lnTo>
                <a:lnTo>
                  <a:pt x="949096" y="110299"/>
                </a:lnTo>
                <a:lnTo>
                  <a:pt x="948050" y="103073"/>
                </a:lnTo>
                <a:lnTo>
                  <a:pt x="870089" y="103073"/>
                </a:lnTo>
                <a:lnTo>
                  <a:pt x="873171" y="91807"/>
                </a:lnTo>
                <a:lnTo>
                  <a:pt x="879427" y="83194"/>
                </a:lnTo>
                <a:lnTo>
                  <a:pt x="888145" y="77691"/>
                </a:lnTo>
                <a:lnTo>
                  <a:pt x="898613" y="75755"/>
                </a:lnTo>
                <a:lnTo>
                  <a:pt x="939926" y="75755"/>
                </a:lnTo>
                <a:lnTo>
                  <a:pt x="935624" y="67729"/>
                </a:lnTo>
                <a:lnTo>
                  <a:pt x="919607" y="55564"/>
                </a:lnTo>
                <a:lnTo>
                  <a:pt x="898131" y="51219"/>
                </a:lnTo>
                <a:close/>
              </a:path>
              <a:path w="1010919" h="182245">
                <a:moveTo>
                  <a:pt x="934758" y="146494"/>
                </a:moveTo>
                <a:lnTo>
                  <a:pt x="926150" y="151738"/>
                </a:lnTo>
                <a:lnTo>
                  <a:pt x="918610" y="155200"/>
                </a:lnTo>
                <a:lnTo>
                  <a:pt x="911440" y="157110"/>
                </a:lnTo>
                <a:lnTo>
                  <a:pt x="903947" y="157695"/>
                </a:lnTo>
                <a:lnTo>
                  <a:pt x="940612" y="157695"/>
                </a:lnTo>
                <a:lnTo>
                  <a:pt x="934758" y="146494"/>
                </a:lnTo>
                <a:close/>
              </a:path>
              <a:path w="1010919" h="182245">
                <a:moveTo>
                  <a:pt x="939926" y="75755"/>
                </a:moveTo>
                <a:lnTo>
                  <a:pt x="898613" y="75755"/>
                </a:lnTo>
                <a:lnTo>
                  <a:pt x="909250" y="77559"/>
                </a:lnTo>
                <a:lnTo>
                  <a:pt x="916887" y="82842"/>
                </a:lnTo>
                <a:lnTo>
                  <a:pt x="921493" y="91411"/>
                </a:lnTo>
                <a:lnTo>
                  <a:pt x="923036" y="103073"/>
                </a:lnTo>
                <a:lnTo>
                  <a:pt x="948050" y="103073"/>
                </a:lnTo>
                <a:lnTo>
                  <a:pt x="945637" y="86409"/>
                </a:lnTo>
                <a:lnTo>
                  <a:pt x="939926" y="75755"/>
                </a:lnTo>
                <a:close/>
              </a:path>
              <a:path w="1010919" h="182245">
                <a:moveTo>
                  <a:pt x="997559" y="0"/>
                </a:moveTo>
                <a:lnTo>
                  <a:pt x="968933" y="0"/>
                </a:lnTo>
                <a:lnTo>
                  <a:pt x="968933" y="151892"/>
                </a:lnTo>
                <a:lnTo>
                  <a:pt x="970451" y="164133"/>
                </a:lnTo>
                <a:lnTo>
                  <a:pt x="975066" y="173729"/>
                </a:lnTo>
                <a:lnTo>
                  <a:pt x="982869" y="179991"/>
                </a:lnTo>
                <a:lnTo>
                  <a:pt x="993952" y="182232"/>
                </a:lnTo>
                <a:lnTo>
                  <a:pt x="999858" y="182232"/>
                </a:lnTo>
                <a:lnTo>
                  <a:pt x="1003782" y="181241"/>
                </a:lnTo>
                <a:lnTo>
                  <a:pt x="1010373" y="179095"/>
                </a:lnTo>
                <a:lnTo>
                  <a:pt x="1006351" y="157327"/>
                </a:lnTo>
                <a:lnTo>
                  <a:pt x="997559" y="157327"/>
                </a:lnTo>
                <a:lnTo>
                  <a:pt x="997292" y="157073"/>
                </a:lnTo>
                <a:lnTo>
                  <a:pt x="997559" y="157073"/>
                </a:lnTo>
                <a:lnTo>
                  <a:pt x="997559" y="0"/>
                </a:lnTo>
                <a:close/>
              </a:path>
              <a:path w="1010919" h="182245">
                <a:moveTo>
                  <a:pt x="997559" y="157073"/>
                </a:moveTo>
                <a:lnTo>
                  <a:pt x="997292" y="157073"/>
                </a:lnTo>
                <a:lnTo>
                  <a:pt x="997559" y="157327"/>
                </a:lnTo>
                <a:lnTo>
                  <a:pt x="997559" y="157073"/>
                </a:lnTo>
                <a:close/>
              </a:path>
              <a:path w="1010919" h="182245">
                <a:moveTo>
                  <a:pt x="1006081" y="155867"/>
                </a:moveTo>
                <a:lnTo>
                  <a:pt x="999959" y="157073"/>
                </a:lnTo>
                <a:lnTo>
                  <a:pt x="997559" y="157073"/>
                </a:lnTo>
                <a:lnTo>
                  <a:pt x="997559" y="157327"/>
                </a:lnTo>
                <a:lnTo>
                  <a:pt x="1006351" y="157327"/>
                </a:lnTo>
                <a:lnTo>
                  <a:pt x="1006081" y="155867"/>
                </a:lnTo>
                <a:close/>
              </a:path>
            </a:pathLst>
          </a:custGeom>
          <a:solidFill>
            <a:srgbClr val="221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7375" y="3392487"/>
            <a:ext cx="4665980" cy="1217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70" dirty="0">
                <a:latin typeface="Lucida Sans Unicode"/>
                <a:cs typeface="Lucida Sans Unicode"/>
              </a:rPr>
              <a:t>U</a:t>
            </a:r>
            <a:r>
              <a:rPr sz="1650" spc="-14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Channel</a:t>
            </a:r>
          </a:p>
          <a:p>
            <a:pPr marL="12700" marR="5080">
              <a:lnSpc>
                <a:spcPct val="131900"/>
              </a:lnSpc>
              <a:spcBef>
                <a:spcPts val="955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Our U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Channel is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a versatile structural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element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that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is widely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used in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construction for a variety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of purposes.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It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is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made from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high-quality</a:t>
            </a:r>
            <a:r>
              <a:rPr sz="1350" spc="-1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steel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and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is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designed</a:t>
            </a:r>
            <a:r>
              <a:rPr sz="1350" spc="-1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to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withstand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heavy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loads.</a:t>
            </a:r>
            <a:endParaRPr sz="1350" dirty="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54610" y="3444531"/>
            <a:ext cx="800735" cy="177800"/>
          </a:xfrm>
          <a:custGeom>
            <a:avLst/>
            <a:gdLst/>
            <a:ahLst/>
            <a:cxnLst/>
            <a:rect l="l" t="t" r="r" b="b"/>
            <a:pathLst>
              <a:path w="800734" h="177800">
                <a:moveTo>
                  <a:pt x="28613" y="9004"/>
                </a:moveTo>
                <a:lnTo>
                  <a:pt x="0" y="9004"/>
                </a:lnTo>
                <a:lnTo>
                  <a:pt x="58" y="106210"/>
                </a:lnTo>
                <a:lnTo>
                  <a:pt x="4783" y="139267"/>
                </a:lnTo>
                <a:lnTo>
                  <a:pt x="17826" y="161524"/>
                </a:lnTo>
                <a:lnTo>
                  <a:pt x="37167" y="173905"/>
                </a:lnTo>
                <a:lnTo>
                  <a:pt x="60845" y="177736"/>
                </a:lnTo>
                <a:lnTo>
                  <a:pt x="84411" y="173905"/>
                </a:lnTo>
                <a:lnTo>
                  <a:pt x="103751" y="161524"/>
                </a:lnTo>
                <a:lnTo>
                  <a:pt x="109662" y="151472"/>
                </a:lnTo>
                <a:lnTo>
                  <a:pt x="60845" y="151472"/>
                </a:lnTo>
                <a:lnTo>
                  <a:pt x="47729" y="149390"/>
                </a:lnTo>
                <a:lnTo>
                  <a:pt x="37547" y="142147"/>
                </a:lnTo>
                <a:lnTo>
                  <a:pt x="30956" y="128252"/>
                </a:lnTo>
                <a:lnTo>
                  <a:pt x="28613" y="106210"/>
                </a:lnTo>
                <a:lnTo>
                  <a:pt x="28613" y="9004"/>
                </a:lnTo>
                <a:close/>
              </a:path>
              <a:path w="800734" h="177800">
                <a:moveTo>
                  <a:pt x="121653" y="9004"/>
                </a:moveTo>
                <a:lnTo>
                  <a:pt x="93649" y="9004"/>
                </a:lnTo>
                <a:lnTo>
                  <a:pt x="93649" y="106210"/>
                </a:lnTo>
                <a:lnTo>
                  <a:pt x="91240" y="128252"/>
                </a:lnTo>
                <a:lnTo>
                  <a:pt x="84491" y="142147"/>
                </a:lnTo>
                <a:lnTo>
                  <a:pt x="74120" y="149390"/>
                </a:lnTo>
                <a:lnTo>
                  <a:pt x="60845" y="151472"/>
                </a:lnTo>
                <a:lnTo>
                  <a:pt x="109662" y="151472"/>
                </a:lnTo>
                <a:lnTo>
                  <a:pt x="116840" y="139267"/>
                </a:lnTo>
                <a:lnTo>
                  <a:pt x="121594" y="106210"/>
                </a:lnTo>
                <a:lnTo>
                  <a:pt x="121653" y="9004"/>
                </a:lnTo>
                <a:close/>
              </a:path>
              <a:path w="800734" h="177800">
                <a:moveTo>
                  <a:pt x="177749" y="49707"/>
                </a:moveTo>
                <a:lnTo>
                  <a:pt x="153263" y="49707"/>
                </a:lnTo>
                <a:lnTo>
                  <a:pt x="153263" y="174967"/>
                </a:lnTo>
                <a:lnTo>
                  <a:pt x="181889" y="174967"/>
                </a:lnTo>
                <a:lnTo>
                  <a:pt x="181889" y="87909"/>
                </a:lnTo>
                <a:lnTo>
                  <a:pt x="188900" y="81208"/>
                </a:lnTo>
                <a:lnTo>
                  <a:pt x="195321" y="76473"/>
                </a:lnTo>
                <a:lnTo>
                  <a:pt x="201840" y="73661"/>
                </a:lnTo>
                <a:lnTo>
                  <a:pt x="209143" y="72732"/>
                </a:lnTo>
                <a:lnTo>
                  <a:pt x="251139" y="72732"/>
                </a:lnTo>
                <a:lnTo>
                  <a:pt x="250123" y="70586"/>
                </a:lnTo>
                <a:lnTo>
                  <a:pt x="176123" y="70586"/>
                </a:lnTo>
                <a:lnTo>
                  <a:pt x="175704" y="70065"/>
                </a:lnTo>
                <a:lnTo>
                  <a:pt x="176215" y="69409"/>
                </a:lnTo>
                <a:lnTo>
                  <a:pt x="177749" y="49707"/>
                </a:lnTo>
                <a:close/>
              </a:path>
              <a:path w="800734" h="177800">
                <a:moveTo>
                  <a:pt x="251139" y="72732"/>
                </a:moveTo>
                <a:lnTo>
                  <a:pt x="209143" y="72732"/>
                </a:lnTo>
                <a:lnTo>
                  <a:pt x="217459" y="74016"/>
                </a:lnTo>
                <a:lnTo>
                  <a:pt x="222900" y="78376"/>
                </a:lnTo>
                <a:lnTo>
                  <a:pt x="225870" y="86572"/>
                </a:lnTo>
                <a:lnTo>
                  <a:pt x="226771" y="99364"/>
                </a:lnTo>
                <a:lnTo>
                  <a:pt x="226771" y="174967"/>
                </a:lnTo>
                <a:lnTo>
                  <a:pt x="255130" y="174967"/>
                </a:lnTo>
                <a:lnTo>
                  <a:pt x="255130" y="96799"/>
                </a:lnTo>
                <a:lnTo>
                  <a:pt x="252652" y="75928"/>
                </a:lnTo>
                <a:lnTo>
                  <a:pt x="251139" y="72732"/>
                </a:lnTo>
                <a:close/>
              </a:path>
              <a:path w="800734" h="177800">
                <a:moveTo>
                  <a:pt x="176215" y="69409"/>
                </a:moveTo>
                <a:lnTo>
                  <a:pt x="175704" y="70065"/>
                </a:lnTo>
                <a:lnTo>
                  <a:pt x="176123" y="70586"/>
                </a:lnTo>
                <a:lnTo>
                  <a:pt x="176215" y="69409"/>
                </a:lnTo>
                <a:close/>
              </a:path>
              <a:path w="800734" h="177800">
                <a:moveTo>
                  <a:pt x="215163" y="46723"/>
                </a:moveTo>
                <a:lnTo>
                  <a:pt x="176215" y="69409"/>
                </a:lnTo>
                <a:lnTo>
                  <a:pt x="176123" y="70586"/>
                </a:lnTo>
                <a:lnTo>
                  <a:pt x="250123" y="70586"/>
                </a:lnTo>
                <a:lnTo>
                  <a:pt x="245190" y="60164"/>
                </a:lnTo>
                <a:lnTo>
                  <a:pt x="232707" y="50198"/>
                </a:lnTo>
                <a:lnTo>
                  <a:pt x="215163" y="46723"/>
                </a:lnTo>
                <a:close/>
              </a:path>
              <a:path w="800734" h="177800">
                <a:moveTo>
                  <a:pt x="312610" y="49707"/>
                </a:moveTo>
                <a:lnTo>
                  <a:pt x="283997" y="49707"/>
                </a:lnTo>
                <a:lnTo>
                  <a:pt x="283997" y="174967"/>
                </a:lnTo>
                <a:lnTo>
                  <a:pt x="312610" y="174967"/>
                </a:lnTo>
                <a:lnTo>
                  <a:pt x="312610" y="49707"/>
                </a:lnTo>
                <a:close/>
              </a:path>
              <a:path w="800734" h="177800">
                <a:moveTo>
                  <a:pt x="307797" y="0"/>
                </a:moveTo>
                <a:lnTo>
                  <a:pt x="288759" y="0"/>
                </a:lnTo>
                <a:lnTo>
                  <a:pt x="281013" y="7696"/>
                </a:lnTo>
                <a:lnTo>
                  <a:pt x="281026" y="26898"/>
                </a:lnTo>
                <a:lnTo>
                  <a:pt x="288759" y="34582"/>
                </a:lnTo>
                <a:lnTo>
                  <a:pt x="307797" y="34582"/>
                </a:lnTo>
                <a:lnTo>
                  <a:pt x="315810" y="26898"/>
                </a:lnTo>
                <a:lnTo>
                  <a:pt x="315810" y="7696"/>
                </a:lnTo>
                <a:lnTo>
                  <a:pt x="307797" y="0"/>
                </a:lnTo>
                <a:close/>
              </a:path>
              <a:path w="800734" h="177800">
                <a:moveTo>
                  <a:pt x="343090" y="137706"/>
                </a:moveTo>
                <a:lnTo>
                  <a:pt x="328485" y="157962"/>
                </a:lnTo>
                <a:lnTo>
                  <a:pt x="339898" y="166238"/>
                </a:lnTo>
                <a:lnTo>
                  <a:pt x="352072" y="172459"/>
                </a:lnTo>
                <a:lnTo>
                  <a:pt x="364775" y="176375"/>
                </a:lnTo>
                <a:lnTo>
                  <a:pt x="377774" y="177736"/>
                </a:lnTo>
                <a:lnTo>
                  <a:pt x="397475" y="174552"/>
                </a:lnTo>
                <a:lnTo>
                  <a:pt x="412140" y="166003"/>
                </a:lnTo>
                <a:lnTo>
                  <a:pt x="421267" y="153619"/>
                </a:lnTo>
                <a:lnTo>
                  <a:pt x="378460" y="153619"/>
                </a:lnTo>
                <a:lnTo>
                  <a:pt x="369434" y="152693"/>
                </a:lnTo>
                <a:lnTo>
                  <a:pt x="361065" y="149825"/>
                </a:lnTo>
                <a:lnTo>
                  <a:pt x="352551" y="144875"/>
                </a:lnTo>
                <a:lnTo>
                  <a:pt x="343090" y="137706"/>
                </a:lnTo>
                <a:close/>
              </a:path>
              <a:path w="800734" h="177800">
                <a:moveTo>
                  <a:pt x="381025" y="46723"/>
                </a:moveTo>
                <a:lnTo>
                  <a:pt x="362522" y="49722"/>
                </a:lnTo>
                <a:lnTo>
                  <a:pt x="348499" y="57838"/>
                </a:lnTo>
                <a:lnTo>
                  <a:pt x="339607" y="69751"/>
                </a:lnTo>
                <a:lnTo>
                  <a:pt x="336499" y="84137"/>
                </a:lnTo>
                <a:lnTo>
                  <a:pt x="339934" y="98825"/>
                </a:lnTo>
                <a:lnTo>
                  <a:pt x="348726" y="109350"/>
                </a:lnTo>
                <a:lnTo>
                  <a:pt x="360598" y="116727"/>
                </a:lnTo>
                <a:lnTo>
                  <a:pt x="373278" y="121970"/>
                </a:lnTo>
                <a:lnTo>
                  <a:pt x="382357" y="125490"/>
                </a:lnTo>
                <a:lnTo>
                  <a:pt x="389888" y="129360"/>
                </a:lnTo>
                <a:lnTo>
                  <a:pt x="395025" y="134009"/>
                </a:lnTo>
                <a:lnTo>
                  <a:pt x="396925" y="139865"/>
                </a:lnTo>
                <a:lnTo>
                  <a:pt x="396925" y="148234"/>
                </a:lnTo>
                <a:lnTo>
                  <a:pt x="391960" y="153619"/>
                </a:lnTo>
                <a:lnTo>
                  <a:pt x="421267" y="153619"/>
                </a:lnTo>
                <a:lnTo>
                  <a:pt x="424446" y="138811"/>
                </a:lnTo>
                <a:lnTo>
                  <a:pt x="420854" y="122922"/>
                </a:lnTo>
                <a:lnTo>
                  <a:pt x="411684" y="112018"/>
                </a:lnTo>
                <a:lnTo>
                  <a:pt x="399345" y="104637"/>
                </a:lnTo>
                <a:lnTo>
                  <a:pt x="386245" y="99314"/>
                </a:lnTo>
                <a:lnTo>
                  <a:pt x="377232" y="95808"/>
                </a:lnTo>
                <a:lnTo>
                  <a:pt x="370208" y="92363"/>
                </a:lnTo>
                <a:lnTo>
                  <a:pt x="365646" y="88391"/>
                </a:lnTo>
                <a:lnTo>
                  <a:pt x="364020" y="83299"/>
                </a:lnTo>
                <a:lnTo>
                  <a:pt x="364020" y="75768"/>
                </a:lnTo>
                <a:lnTo>
                  <a:pt x="368414" y="70789"/>
                </a:lnTo>
                <a:lnTo>
                  <a:pt x="417725" y="70789"/>
                </a:lnTo>
                <a:lnTo>
                  <a:pt x="423138" y="63728"/>
                </a:lnTo>
                <a:lnTo>
                  <a:pt x="413436" y="56699"/>
                </a:lnTo>
                <a:lnTo>
                  <a:pt x="403139" y="51339"/>
                </a:lnTo>
                <a:lnTo>
                  <a:pt x="392313" y="47923"/>
                </a:lnTo>
                <a:lnTo>
                  <a:pt x="381025" y="46723"/>
                </a:lnTo>
                <a:close/>
              </a:path>
              <a:path w="800734" h="177800">
                <a:moveTo>
                  <a:pt x="417725" y="70789"/>
                </a:moveTo>
                <a:lnTo>
                  <a:pt x="381228" y="70789"/>
                </a:lnTo>
                <a:lnTo>
                  <a:pt x="387769" y="71515"/>
                </a:lnTo>
                <a:lnTo>
                  <a:pt x="394076" y="73728"/>
                </a:lnTo>
                <a:lnTo>
                  <a:pt x="400775" y="77481"/>
                </a:lnTo>
                <a:lnTo>
                  <a:pt x="408495" y="82829"/>
                </a:lnTo>
                <a:lnTo>
                  <a:pt x="417725" y="70789"/>
                </a:lnTo>
                <a:close/>
              </a:path>
              <a:path w="800734" h="177800">
                <a:moveTo>
                  <a:pt x="470319" y="74460"/>
                </a:moveTo>
                <a:lnTo>
                  <a:pt x="441909" y="74460"/>
                </a:lnTo>
                <a:lnTo>
                  <a:pt x="441909" y="134518"/>
                </a:lnTo>
                <a:lnTo>
                  <a:pt x="443923" y="151601"/>
                </a:lnTo>
                <a:lnTo>
                  <a:pt x="450402" y="165309"/>
                </a:lnTo>
                <a:lnTo>
                  <a:pt x="462001" y="174426"/>
                </a:lnTo>
                <a:lnTo>
                  <a:pt x="479374" y="177736"/>
                </a:lnTo>
                <a:lnTo>
                  <a:pt x="485419" y="177315"/>
                </a:lnTo>
                <a:lnTo>
                  <a:pt x="491823" y="176129"/>
                </a:lnTo>
                <a:lnTo>
                  <a:pt x="498765" y="174296"/>
                </a:lnTo>
                <a:lnTo>
                  <a:pt x="506425" y="171932"/>
                </a:lnTo>
                <a:lnTo>
                  <a:pt x="501436" y="152996"/>
                </a:lnTo>
                <a:lnTo>
                  <a:pt x="472998" y="152996"/>
                </a:lnTo>
                <a:lnTo>
                  <a:pt x="470319" y="148120"/>
                </a:lnTo>
                <a:lnTo>
                  <a:pt x="470319" y="74460"/>
                </a:lnTo>
                <a:close/>
              </a:path>
              <a:path w="800734" h="177800">
                <a:moveTo>
                  <a:pt x="500151" y="148120"/>
                </a:moveTo>
                <a:lnTo>
                  <a:pt x="491769" y="151739"/>
                </a:lnTo>
                <a:lnTo>
                  <a:pt x="487540" y="152996"/>
                </a:lnTo>
                <a:lnTo>
                  <a:pt x="501436" y="152996"/>
                </a:lnTo>
                <a:lnTo>
                  <a:pt x="500151" y="148120"/>
                </a:lnTo>
                <a:close/>
              </a:path>
              <a:path w="800734" h="177800">
                <a:moveTo>
                  <a:pt x="470319" y="16903"/>
                </a:moveTo>
                <a:lnTo>
                  <a:pt x="445414" y="16903"/>
                </a:lnTo>
                <a:lnTo>
                  <a:pt x="443280" y="49923"/>
                </a:lnTo>
                <a:lnTo>
                  <a:pt x="424599" y="51015"/>
                </a:lnTo>
                <a:lnTo>
                  <a:pt x="424599" y="74460"/>
                </a:lnTo>
                <a:lnTo>
                  <a:pt x="502031" y="74460"/>
                </a:lnTo>
                <a:lnTo>
                  <a:pt x="502031" y="49707"/>
                </a:lnTo>
                <a:lnTo>
                  <a:pt x="470319" y="49707"/>
                </a:lnTo>
                <a:lnTo>
                  <a:pt x="470319" y="16903"/>
                </a:lnTo>
                <a:close/>
              </a:path>
              <a:path w="800734" h="177800">
                <a:moveTo>
                  <a:pt x="543902" y="49707"/>
                </a:moveTo>
                <a:lnTo>
                  <a:pt x="519303" y="49707"/>
                </a:lnTo>
                <a:lnTo>
                  <a:pt x="519303" y="174967"/>
                </a:lnTo>
                <a:lnTo>
                  <a:pt x="547928" y="174967"/>
                </a:lnTo>
                <a:lnTo>
                  <a:pt x="547928" y="96532"/>
                </a:lnTo>
                <a:lnTo>
                  <a:pt x="553495" y="85483"/>
                </a:lnTo>
                <a:lnTo>
                  <a:pt x="559687" y="78263"/>
                </a:lnTo>
                <a:lnTo>
                  <a:pt x="565266" y="74879"/>
                </a:lnTo>
                <a:lnTo>
                  <a:pt x="542175" y="74879"/>
                </a:lnTo>
                <a:lnTo>
                  <a:pt x="541756" y="74612"/>
                </a:lnTo>
                <a:lnTo>
                  <a:pt x="542194" y="73672"/>
                </a:lnTo>
                <a:lnTo>
                  <a:pt x="542295" y="73139"/>
                </a:lnTo>
                <a:lnTo>
                  <a:pt x="543902" y="49707"/>
                </a:lnTo>
                <a:close/>
              </a:path>
              <a:path w="800734" h="177800">
                <a:moveTo>
                  <a:pt x="587966" y="73139"/>
                </a:moveTo>
                <a:lnTo>
                  <a:pt x="576973" y="73139"/>
                </a:lnTo>
                <a:lnTo>
                  <a:pt x="578853" y="73672"/>
                </a:lnTo>
                <a:lnTo>
                  <a:pt x="587273" y="76390"/>
                </a:lnTo>
                <a:lnTo>
                  <a:pt x="587966" y="73139"/>
                </a:lnTo>
                <a:close/>
              </a:path>
              <a:path w="800734" h="177800">
                <a:moveTo>
                  <a:pt x="542269" y="73512"/>
                </a:moveTo>
                <a:lnTo>
                  <a:pt x="541756" y="74612"/>
                </a:lnTo>
                <a:lnTo>
                  <a:pt x="542175" y="74879"/>
                </a:lnTo>
                <a:lnTo>
                  <a:pt x="542269" y="73512"/>
                </a:lnTo>
                <a:close/>
              </a:path>
              <a:path w="800734" h="177800">
                <a:moveTo>
                  <a:pt x="580682" y="46723"/>
                </a:moveTo>
                <a:lnTo>
                  <a:pt x="575183" y="46723"/>
                </a:lnTo>
                <a:lnTo>
                  <a:pt x="564616" y="48696"/>
                </a:lnTo>
                <a:lnTo>
                  <a:pt x="555002" y="54309"/>
                </a:lnTo>
                <a:lnTo>
                  <a:pt x="547122" y="63102"/>
                </a:lnTo>
                <a:lnTo>
                  <a:pt x="542269" y="73512"/>
                </a:lnTo>
                <a:lnTo>
                  <a:pt x="542175" y="74879"/>
                </a:lnTo>
                <a:lnTo>
                  <a:pt x="565266" y="74879"/>
                </a:lnTo>
                <a:lnTo>
                  <a:pt x="566172" y="74329"/>
                </a:lnTo>
                <a:lnTo>
                  <a:pt x="572617" y="73139"/>
                </a:lnTo>
                <a:lnTo>
                  <a:pt x="587966" y="73139"/>
                </a:lnTo>
                <a:lnTo>
                  <a:pt x="592607" y="51384"/>
                </a:lnTo>
                <a:lnTo>
                  <a:pt x="585444" y="47561"/>
                </a:lnTo>
                <a:lnTo>
                  <a:pt x="580682" y="46723"/>
                </a:lnTo>
                <a:close/>
              </a:path>
              <a:path w="800734" h="177800">
                <a:moveTo>
                  <a:pt x="629361" y="49707"/>
                </a:moveTo>
                <a:lnTo>
                  <a:pt x="600735" y="49707"/>
                </a:lnTo>
                <a:lnTo>
                  <a:pt x="600735" y="127876"/>
                </a:lnTo>
                <a:lnTo>
                  <a:pt x="603233" y="148820"/>
                </a:lnTo>
                <a:lnTo>
                  <a:pt x="610750" y="164498"/>
                </a:lnTo>
                <a:lnTo>
                  <a:pt x="623318" y="174330"/>
                </a:lnTo>
                <a:lnTo>
                  <a:pt x="640969" y="177736"/>
                </a:lnTo>
                <a:lnTo>
                  <a:pt x="653148" y="176031"/>
                </a:lnTo>
                <a:lnTo>
                  <a:pt x="663746" y="171192"/>
                </a:lnTo>
                <a:lnTo>
                  <a:pt x="672715" y="163634"/>
                </a:lnTo>
                <a:lnTo>
                  <a:pt x="679157" y="154922"/>
                </a:lnTo>
                <a:lnTo>
                  <a:pt x="679323" y="153047"/>
                </a:lnTo>
                <a:lnTo>
                  <a:pt x="702246" y="153047"/>
                </a:lnTo>
                <a:lnTo>
                  <a:pt x="702246" y="151942"/>
                </a:lnTo>
                <a:lnTo>
                  <a:pt x="646785" y="151942"/>
                </a:lnTo>
                <a:lnTo>
                  <a:pt x="638523" y="150662"/>
                </a:lnTo>
                <a:lnTo>
                  <a:pt x="633148" y="146326"/>
                </a:lnTo>
                <a:lnTo>
                  <a:pt x="630237" y="138194"/>
                </a:lnTo>
                <a:lnTo>
                  <a:pt x="629361" y="125526"/>
                </a:lnTo>
                <a:lnTo>
                  <a:pt x="629361" y="49707"/>
                </a:lnTo>
                <a:close/>
              </a:path>
              <a:path w="800734" h="177800">
                <a:moveTo>
                  <a:pt x="702246" y="153047"/>
                </a:moveTo>
                <a:lnTo>
                  <a:pt x="679323" y="153047"/>
                </a:lnTo>
                <a:lnTo>
                  <a:pt x="680008" y="153771"/>
                </a:lnTo>
                <a:lnTo>
                  <a:pt x="679157" y="154922"/>
                </a:lnTo>
                <a:lnTo>
                  <a:pt x="677392" y="174967"/>
                </a:lnTo>
                <a:lnTo>
                  <a:pt x="702246" y="174967"/>
                </a:lnTo>
                <a:lnTo>
                  <a:pt x="702246" y="153047"/>
                </a:lnTo>
                <a:close/>
              </a:path>
              <a:path w="800734" h="177800">
                <a:moveTo>
                  <a:pt x="679323" y="153047"/>
                </a:moveTo>
                <a:lnTo>
                  <a:pt x="679157" y="154922"/>
                </a:lnTo>
                <a:lnTo>
                  <a:pt x="680008" y="153771"/>
                </a:lnTo>
                <a:lnTo>
                  <a:pt x="679323" y="153047"/>
                </a:lnTo>
                <a:close/>
              </a:path>
              <a:path w="800734" h="177800">
                <a:moveTo>
                  <a:pt x="702246" y="49707"/>
                </a:moveTo>
                <a:lnTo>
                  <a:pt x="673836" y="49707"/>
                </a:lnTo>
                <a:lnTo>
                  <a:pt x="673836" y="135102"/>
                </a:lnTo>
                <a:lnTo>
                  <a:pt x="666964" y="142807"/>
                </a:lnTo>
                <a:lnTo>
                  <a:pt x="660601" y="148032"/>
                </a:lnTo>
                <a:lnTo>
                  <a:pt x="654093" y="151002"/>
                </a:lnTo>
                <a:lnTo>
                  <a:pt x="646785" y="151942"/>
                </a:lnTo>
                <a:lnTo>
                  <a:pt x="702246" y="151942"/>
                </a:lnTo>
                <a:lnTo>
                  <a:pt x="702246" y="49707"/>
                </a:lnTo>
                <a:close/>
              </a:path>
              <a:path w="800734" h="177800">
                <a:moveTo>
                  <a:pt x="764362" y="74460"/>
                </a:moveTo>
                <a:lnTo>
                  <a:pt x="735952" y="74460"/>
                </a:lnTo>
                <a:lnTo>
                  <a:pt x="735952" y="134518"/>
                </a:lnTo>
                <a:lnTo>
                  <a:pt x="737964" y="151601"/>
                </a:lnTo>
                <a:lnTo>
                  <a:pt x="744440" y="165309"/>
                </a:lnTo>
                <a:lnTo>
                  <a:pt x="756038" y="174426"/>
                </a:lnTo>
                <a:lnTo>
                  <a:pt x="773417" y="177736"/>
                </a:lnTo>
                <a:lnTo>
                  <a:pt x="779460" y="177315"/>
                </a:lnTo>
                <a:lnTo>
                  <a:pt x="785861" y="176129"/>
                </a:lnTo>
                <a:lnTo>
                  <a:pt x="792803" y="174296"/>
                </a:lnTo>
                <a:lnTo>
                  <a:pt x="800468" y="171932"/>
                </a:lnTo>
                <a:lnTo>
                  <a:pt x="795469" y="152996"/>
                </a:lnTo>
                <a:lnTo>
                  <a:pt x="767029" y="152996"/>
                </a:lnTo>
                <a:lnTo>
                  <a:pt x="764362" y="148120"/>
                </a:lnTo>
                <a:lnTo>
                  <a:pt x="764362" y="74460"/>
                </a:lnTo>
                <a:close/>
              </a:path>
              <a:path w="800734" h="177800">
                <a:moveTo>
                  <a:pt x="794181" y="148120"/>
                </a:moveTo>
                <a:lnTo>
                  <a:pt x="785812" y="151739"/>
                </a:lnTo>
                <a:lnTo>
                  <a:pt x="781583" y="152996"/>
                </a:lnTo>
                <a:lnTo>
                  <a:pt x="795469" y="152996"/>
                </a:lnTo>
                <a:lnTo>
                  <a:pt x="794181" y="148120"/>
                </a:lnTo>
                <a:close/>
              </a:path>
              <a:path w="800734" h="177800">
                <a:moveTo>
                  <a:pt x="764362" y="16903"/>
                </a:moveTo>
                <a:lnTo>
                  <a:pt x="739457" y="16903"/>
                </a:lnTo>
                <a:lnTo>
                  <a:pt x="737311" y="49923"/>
                </a:lnTo>
                <a:lnTo>
                  <a:pt x="718629" y="51015"/>
                </a:lnTo>
                <a:lnTo>
                  <a:pt x="718629" y="74460"/>
                </a:lnTo>
                <a:lnTo>
                  <a:pt x="796074" y="74460"/>
                </a:lnTo>
                <a:lnTo>
                  <a:pt x="796074" y="49707"/>
                </a:lnTo>
                <a:lnTo>
                  <a:pt x="764362" y="49707"/>
                </a:lnTo>
                <a:lnTo>
                  <a:pt x="764362" y="16903"/>
                </a:lnTo>
                <a:close/>
              </a:path>
            </a:pathLst>
          </a:custGeom>
          <a:solidFill>
            <a:srgbClr val="221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43600" y="3429000"/>
            <a:ext cx="4923790" cy="14935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-5" dirty="0">
                <a:latin typeface="Lucida Sans Unicode"/>
                <a:cs typeface="Lucida Sans Unicode"/>
              </a:rPr>
              <a:t>Unistrut</a:t>
            </a:r>
            <a:endParaRPr sz="165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32700"/>
              </a:lnSpc>
              <a:spcBef>
                <a:spcPts val="940"/>
              </a:spcBef>
            </a:pP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Unistrut is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a type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of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metal framing system that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is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commonly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used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in electrical,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mechanical,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plumbing installations.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It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offers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a </a:t>
            </a:r>
            <a:r>
              <a:rPr sz="1350" spc="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strong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durable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solution for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hanging and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supporting </a:t>
            </a:r>
            <a:r>
              <a:rPr sz="1350" spc="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equipment.</a:t>
            </a:r>
            <a:endParaRPr sz="1350" dirty="0">
              <a:latin typeface="Arial MT"/>
              <a:cs typeface="Arial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33600" y="5486400"/>
            <a:ext cx="8314690" cy="515526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64389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AFAFA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53"/>
            <a:ext cx="4286250" cy="6438900"/>
            <a:chOff x="0" y="253"/>
            <a:chExt cx="4286250" cy="64389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3"/>
              <a:ext cx="4286250" cy="64386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075" y="1933574"/>
              <a:ext cx="3857624" cy="257174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8550" y="514349"/>
            <a:ext cx="819149" cy="8000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328670">
              <a:lnSpc>
                <a:spcPct val="100000"/>
              </a:lnSpc>
              <a:spcBef>
                <a:spcPts val="125"/>
              </a:spcBef>
            </a:pPr>
            <a:r>
              <a:rPr spc="-130" dirty="0"/>
              <a:t>Du</a:t>
            </a:r>
            <a:r>
              <a:rPr spc="-30" dirty="0"/>
              <a:t>r</a:t>
            </a:r>
            <a:r>
              <a:rPr spc="-60" dirty="0"/>
              <a:t>ability</a:t>
            </a:r>
            <a:r>
              <a:rPr spc="-360" dirty="0"/>
              <a:t> </a:t>
            </a:r>
            <a:r>
              <a:rPr spc="-75" dirty="0"/>
              <a:t>and</a:t>
            </a:r>
            <a:r>
              <a:rPr spc="-360" dirty="0"/>
              <a:t> </a:t>
            </a:r>
            <a:r>
              <a:rPr spc="-280" dirty="0"/>
              <a:t>R</a:t>
            </a:r>
            <a:r>
              <a:rPr spc="-70" dirty="0"/>
              <a:t>eliability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886325" y="2371724"/>
            <a:ext cx="2886075" cy="2095500"/>
            <a:chOff x="4886325" y="2371724"/>
            <a:chExt cx="2886075" cy="2095500"/>
          </a:xfrm>
        </p:grpSpPr>
        <p:sp>
          <p:nvSpPr>
            <p:cNvPr id="10" name="object 10"/>
            <p:cNvSpPr/>
            <p:nvPr/>
          </p:nvSpPr>
          <p:spPr>
            <a:xfrm>
              <a:off x="4891087" y="2376487"/>
              <a:ext cx="2876550" cy="2085975"/>
            </a:xfrm>
            <a:custGeom>
              <a:avLst/>
              <a:gdLst/>
              <a:ahLst/>
              <a:cxnLst/>
              <a:rect l="l" t="t" r="r" b="b"/>
              <a:pathLst>
                <a:path w="2876550" h="2085975">
                  <a:moveTo>
                    <a:pt x="2824937" y="0"/>
                  </a:moveTo>
                  <a:lnTo>
                    <a:pt x="51612" y="0"/>
                  </a:lnTo>
                  <a:lnTo>
                    <a:pt x="48018" y="355"/>
                  </a:lnTo>
                  <a:lnTo>
                    <a:pt x="13614" y="18745"/>
                  </a:lnTo>
                  <a:lnTo>
                    <a:pt x="0" y="51612"/>
                  </a:lnTo>
                  <a:lnTo>
                    <a:pt x="0" y="2030730"/>
                  </a:lnTo>
                  <a:lnTo>
                    <a:pt x="0" y="2034362"/>
                  </a:lnTo>
                  <a:lnTo>
                    <a:pt x="18745" y="2072360"/>
                  </a:lnTo>
                  <a:lnTo>
                    <a:pt x="51612" y="2085975"/>
                  </a:lnTo>
                  <a:lnTo>
                    <a:pt x="2824937" y="2085975"/>
                  </a:lnTo>
                  <a:lnTo>
                    <a:pt x="2862935" y="2067229"/>
                  </a:lnTo>
                  <a:lnTo>
                    <a:pt x="2876550" y="2034362"/>
                  </a:lnTo>
                  <a:lnTo>
                    <a:pt x="2876550" y="51612"/>
                  </a:lnTo>
                  <a:lnTo>
                    <a:pt x="2857804" y="13614"/>
                  </a:lnTo>
                  <a:lnTo>
                    <a:pt x="2828518" y="355"/>
                  </a:lnTo>
                  <a:lnTo>
                    <a:pt x="2824937" y="0"/>
                  </a:lnTo>
                  <a:close/>
                </a:path>
              </a:pathLst>
            </a:custGeom>
            <a:solidFill>
              <a:srgbClr val="E9E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1087" y="2376487"/>
              <a:ext cx="2876550" cy="2085975"/>
            </a:xfrm>
            <a:custGeom>
              <a:avLst/>
              <a:gdLst/>
              <a:ahLst/>
              <a:cxnLst/>
              <a:rect l="l" t="t" r="r" b="b"/>
              <a:pathLst>
                <a:path w="2876550" h="2085975">
                  <a:moveTo>
                    <a:pt x="0" y="2030730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5" y="48018"/>
                  </a:lnTo>
                  <a:lnTo>
                    <a:pt x="1066" y="44462"/>
                  </a:lnTo>
                  <a:lnTo>
                    <a:pt x="1765" y="40906"/>
                  </a:lnTo>
                  <a:lnTo>
                    <a:pt x="2819" y="37452"/>
                  </a:lnTo>
                  <a:lnTo>
                    <a:pt x="27571" y="7289"/>
                  </a:lnTo>
                  <a:lnTo>
                    <a:pt x="44462" y="1066"/>
                  </a:lnTo>
                  <a:lnTo>
                    <a:pt x="48018" y="355"/>
                  </a:lnTo>
                  <a:lnTo>
                    <a:pt x="51612" y="0"/>
                  </a:lnTo>
                  <a:lnTo>
                    <a:pt x="55245" y="0"/>
                  </a:lnTo>
                  <a:lnTo>
                    <a:pt x="2821305" y="0"/>
                  </a:lnTo>
                  <a:lnTo>
                    <a:pt x="2824937" y="0"/>
                  </a:lnTo>
                  <a:lnTo>
                    <a:pt x="2828518" y="355"/>
                  </a:lnTo>
                  <a:lnTo>
                    <a:pt x="2832074" y="1066"/>
                  </a:lnTo>
                  <a:lnTo>
                    <a:pt x="2835643" y="1765"/>
                  </a:lnTo>
                  <a:lnTo>
                    <a:pt x="2839097" y="2819"/>
                  </a:lnTo>
                  <a:lnTo>
                    <a:pt x="2842450" y="4203"/>
                  </a:lnTo>
                  <a:lnTo>
                    <a:pt x="2845803" y="5588"/>
                  </a:lnTo>
                  <a:lnTo>
                    <a:pt x="2860370" y="16179"/>
                  </a:lnTo>
                  <a:lnTo>
                    <a:pt x="2862935" y="18745"/>
                  </a:lnTo>
                  <a:lnTo>
                    <a:pt x="2875483" y="44462"/>
                  </a:lnTo>
                  <a:lnTo>
                    <a:pt x="2876194" y="48018"/>
                  </a:lnTo>
                  <a:lnTo>
                    <a:pt x="2876550" y="51612"/>
                  </a:lnTo>
                  <a:lnTo>
                    <a:pt x="2876550" y="55245"/>
                  </a:lnTo>
                  <a:lnTo>
                    <a:pt x="2876550" y="2030730"/>
                  </a:lnTo>
                  <a:lnTo>
                    <a:pt x="2876550" y="2034362"/>
                  </a:lnTo>
                  <a:lnTo>
                    <a:pt x="2876194" y="2037943"/>
                  </a:lnTo>
                  <a:lnTo>
                    <a:pt x="2875483" y="2041512"/>
                  </a:lnTo>
                  <a:lnTo>
                    <a:pt x="2874784" y="2045068"/>
                  </a:lnTo>
                  <a:lnTo>
                    <a:pt x="2860370" y="2069795"/>
                  </a:lnTo>
                  <a:lnTo>
                    <a:pt x="2857804" y="2072360"/>
                  </a:lnTo>
                  <a:lnTo>
                    <a:pt x="2832074" y="2084908"/>
                  </a:lnTo>
                  <a:lnTo>
                    <a:pt x="2828518" y="2085619"/>
                  </a:lnTo>
                  <a:lnTo>
                    <a:pt x="2824937" y="2085975"/>
                  </a:lnTo>
                  <a:lnTo>
                    <a:pt x="2821305" y="2085975"/>
                  </a:lnTo>
                  <a:lnTo>
                    <a:pt x="55245" y="2085975"/>
                  </a:lnTo>
                  <a:lnTo>
                    <a:pt x="51612" y="2085975"/>
                  </a:lnTo>
                  <a:lnTo>
                    <a:pt x="48018" y="2085619"/>
                  </a:lnTo>
                  <a:lnTo>
                    <a:pt x="44462" y="2084908"/>
                  </a:lnTo>
                  <a:lnTo>
                    <a:pt x="40906" y="2084209"/>
                  </a:lnTo>
                  <a:lnTo>
                    <a:pt x="9309" y="2061413"/>
                  </a:lnTo>
                  <a:lnTo>
                    <a:pt x="7289" y="2058403"/>
                  </a:lnTo>
                  <a:lnTo>
                    <a:pt x="1066" y="2041512"/>
                  </a:lnTo>
                  <a:lnTo>
                    <a:pt x="355" y="2037943"/>
                  </a:lnTo>
                  <a:lnTo>
                    <a:pt x="0" y="2034362"/>
                  </a:lnTo>
                  <a:lnTo>
                    <a:pt x="0" y="2030730"/>
                  </a:lnTo>
                  <a:close/>
                </a:path>
              </a:pathLst>
            </a:custGeom>
            <a:ln w="9525">
              <a:solidFill>
                <a:srgbClr val="BCB7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54600" y="2535237"/>
            <a:ext cx="2512695" cy="1722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15" dirty="0">
                <a:solidFill>
                  <a:srgbClr val="2A2641"/>
                </a:solidFill>
                <a:latin typeface="Tahoma"/>
                <a:cs typeface="Tahoma"/>
              </a:rPr>
              <a:t>Hea</a:t>
            </a:r>
            <a:r>
              <a:rPr sz="1650" b="1" spc="-50" dirty="0">
                <a:solidFill>
                  <a:srgbClr val="2A2641"/>
                </a:solidFill>
                <a:latin typeface="Tahoma"/>
                <a:cs typeface="Tahoma"/>
              </a:rPr>
              <a:t>v</a:t>
            </a:r>
            <a:r>
              <a:rPr sz="1650" b="1" spc="-40" dirty="0">
                <a:solidFill>
                  <a:srgbClr val="2A2641"/>
                </a:solidFill>
                <a:latin typeface="Tahoma"/>
                <a:cs typeface="Tahoma"/>
              </a:rPr>
              <a:t>y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-35" dirty="0">
                <a:solidFill>
                  <a:srgbClr val="2A2641"/>
                </a:solidFill>
                <a:latin typeface="Tahoma"/>
                <a:cs typeface="Tahoma"/>
              </a:rPr>
              <a:t>Duty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-20" dirty="0">
                <a:solidFill>
                  <a:srgbClr val="2A2641"/>
                </a:solidFill>
                <a:latin typeface="Tahoma"/>
                <a:cs typeface="Tahoma"/>
              </a:rPr>
              <a:t>S</a:t>
            </a:r>
            <a:r>
              <a:rPr sz="1650" b="1" spc="-30" dirty="0">
                <a:solidFill>
                  <a:srgbClr val="2A2641"/>
                </a:solidFill>
                <a:latin typeface="Tahoma"/>
                <a:cs typeface="Tahoma"/>
              </a:rPr>
              <a:t>t</a:t>
            </a:r>
            <a:r>
              <a:rPr sz="1650" b="1" spc="-45" dirty="0">
                <a:solidFill>
                  <a:srgbClr val="2A2641"/>
                </a:solidFill>
                <a:latin typeface="Tahoma"/>
                <a:cs typeface="Tahoma"/>
              </a:rPr>
              <a:t>eel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U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Channel and Unistrut are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 made</a:t>
            </a:r>
            <a:r>
              <a:rPr sz="1350" spc="-2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from</a:t>
            </a:r>
            <a:r>
              <a:rPr sz="1350" spc="-2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high-quality</a:t>
            </a:r>
            <a:r>
              <a:rPr sz="1350" spc="-2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steel</a:t>
            </a:r>
            <a:r>
              <a:rPr sz="1350" spc="-2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that </a:t>
            </a:r>
            <a:r>
              <a:rPr sz="1350" spc="-36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is designed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to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withstand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the </a:t>
            </a:r>
            <a:r>
              <a:rPr sz="1350" spc="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rigors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of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construction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long-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 term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use.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943850" y="2371724"/>
            <a:ext cx="2886075" cy="2095500"/>
            <a:chOff x="7943850" y="2371724"/>
            <a:chExt cx="2886075" cy="2095500"/>
          </a:xfrm>
        </p:grpSpPr>
        <p:sp>
          <p:nvSpPr>
            <p:cNvPr id="14" name="object 14"/>
            <p:cNvSpPr/>
            <p:nvPr/>
          </p:nvSpPr>
          <p:spPr>
            <a:xfrm>
              <a:off x="7948612" y="2376487"/>
              <a:ext cx="2876550" cy="2085975"/>
            </a:xfrm>
            <a:custGeom>
              <a:avLst/>
              <a:gdLst/>
              <a:ahLst/>
              <a:cxnLst/>
              <a:rect l="l" t="t" r="r" b="b"/>
              <a:pathLst>
                <a:path w="2876550" h="2085975">
                  <a:moveTo>
                    <a:pt x="2824937" y="0"/>
                  </a:moveTo>
                  <a:lnTo>
                    <a:pt x="51612" y="0"/>
                  </a:lnTo>
                  <a:lnTo>
                    <a:pt x="48018" y="355"/>
                  </a:lnTo>
                  <a:lnTo>
                    <a:pt x="13614" y="18745"/>
                  </a:lnTo>
                  <a:lnTo>
                    <a:pt x="0" y="51612"/>
                  </a:lnTo>
                  <a:lnTo>
                    <a:pt x="0" y="2030730"/>
                  </a:lnTo>
                  <a:lnTo>
                    <a:pt x="0" y="2034362"/>
                  </a:lnTo>
                  <a:lnTo>
                    <a:pt x="18745" y="2072360"/>
                  </a:lnTo>
                  <a:lnTo>
                    <a:pt x="51612" y="2085975"/>
                  </a:lnTo>
                  <a:lnTo>
                    <a:pt x="2824937" y="2085975"/>
                  </a:lnTo>
                  <a:lnTo>
                    <a:pt x="2862935" y="2067229"/>
                  </a:lnTo>
                  <a:lnTo>
                    <a:pt x="2876550" y="2034362"/>
                  </a:lnTo>
                  <a:lnTo>
                    <a:pt x="2876550" y="51612"/>
                  </a:lnTo>
                  <a:lnTo>
                    <a:pt x="2857804" y="13614"/>
                  </a:lnTo>
                  <a:lnTo>
                    <a:pt x="2828518" y="355"/>
                  </a:lnTo>
                  <a:lnTo>
                    <a:pt x="2824937" y="0"/>
                  </a:lnTo>
                  <a:close/>
                </a:path>
              </a:pathLst>
            </a:custGeom>
            <a:solidFill>
              <a:srgbClr val="E9E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48612" y="2376487"/>
              <a:ext cx="2876550" cy="2085975"/>
            </a:xfrm>
            <a:custGeom>
              <a:avLst/>
              <a:gdLst/>
              <a:ahLst/>
              <a:cxnLst/>
              <a:rect l="l" t="t" r="r" b="b"/>
              <a:pathLst>
                <a:path w="2876550" h="2085975">
                  <a:moveTo>
                    <a:pt x="0" y="2030730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5" y="48018"/>
                  </a:lnTo>
                  <a:lnTo>
                    <a:pt x="1066" y="44462"/>
                  </a:lnTo>
                  <a:lnTo>
                    <a:pt x="1765" y="40906"/>
                  </a:lnTo>
                  <a:lnTo>
                    <a:pt x="2819" y="37452"/>
                  </a:lnTo>
                  <a:lnTo>
                    <a:pt x="16179" y="16179"/>
                  </a:lnTo>
                  <a:lnTo>
                    <a:pt x="18745" y="13614"/>
                  </a:lnTo>
                  <a:lnTo>
                    <a:pt x="34099" y="4203"/>
                  </a:lnTo>
                  <a:lnTo>
                    <a:pt x="37452" y="2819"/>
                  </a:lnTo>
                  <a:lnTo>
                    <a:pt x="40906" y="1765"/>
                  </a:lnTo>
                  <a:lnTo>
                    <a:pt x="44462" y="1066"/>
                  </a:lnTo>
                  <a:lnTo>
                    <a:pt x="48018" y="355"/>
                  </a:lnTo>
                  <a:lnTo>
                    <a:pt x="51612" y="0"/>
                  </a:lnTo>
                  <a:lnTo>
                    <a:pt x="55245" y="0"/>
                  </a:lnTo>
                  <a:lnTo>
                    <a:pt x="2821305" y="0"/>
                  </a:lnTo>
                  <a:lnTo>
                    <a:pt x="2824937" y="0"/>
                  </a:lnTo>
                  <a:lnTo>
                    <a:pt x="2828518" y="355"/>
                  </a:lnTo>
                  <a:lnTo>
                    <a:pt x="2832074" y="1066"/>
                  </a:lnTo>
                  <a:lnTo>
                    <a:pt x="2835643" y="1765"/>
                  </a:lnTo>
                  <a:lnTo>
                    <a:pt x="2839097" y="2819"/>
                  </a:lnTo>
                  <a:lnTo>
                    <a:pt x="2842437" y="4203"/>
                  </a:lnTo>
                  <a:lnTo>
                    <a:pt x="2845803" y="5588"/>
                  </a:lnTo>
                  <a:lnTo>
                    <a:pt x="2848978" y="7289"/>
                  </a:lnTo>
                  <a:lnTo>
                    <a:pt x="2851988" y="9309"/>
                  </a:lnTo>
                  <a:lnTo>
                    <a:pt x="2855010" y="11328"/>
                  </a:lnTo>
                  <a:lnTo>
                    <a:pt x="2857804" y="13614"/>
                  </a:lnTo>
                  <a:lnTo>
                    <a:pt x="2860370" y="16179"/>
                  </a:lnTo>
                  <a:lnTo>
                    <a:pt x="2862935" y="18745"/>
                  </a:lnTo>
                  <a:lnTo>
                    <a:pt x="2875483" y="44462"/>
                  </a:lnTo>
                  <a:lnTo>
                    <a:pt x="2876194" y="48018"/>
                  </a:lnTo>
                  <a:lnTo>
                    <a:pt x="2876550" y="51612"/>
                  </a:lnTo>
                  <a:lnTo>
                    <a:pt x="2876550" y="55245"/>
                  </a:lnTo>
                  <a:lnTo>
                    <a:pt x="2876550" y="2030730"/>
                  </a:lnTo>
                  <a:lnTo>
                    <a:pt x="2876550" y="2034362"/>
                  </a:lnTo>
                  <a:lnTo>
                    <a:pt x="2876194" y="2037943"/>
                  </a:lnTo>
                  <a:lnTo>
                    <a:pt x="2875483" y="2041512"/>
                  </a:lnTo>
                  <a:lnTo>
                    <a:pt x="2874784" y="2045068"/>
                  </a:lnTo>
                  <a:lnTo>
                    <a:pt x="2860370" y="2069795"/>
                  </a:lnTo>
                  <a:lnTo>
                    <a:pt x="2857804" y="2072360"/>
                  </a:lnTo>
                  <a:lnTo>
                    <a:pt x="2832074" y="2084908"/>
                  </a:lnTo>
                  <a:lnTo>
                    <a:pt x="2828518" y="2085619"/>
                  </a:lnTo>
                  <a:lnTo>
                    <a:pt x="2824937" y="2085975"/>
                  </a:lnTo>
                  <a:lnTo>
                    <a:pt x="2821305" y="2085975"/>
                  </a:lnTo>
                  <a:lnTo>
                    <a:pt x="55245" y="2085975"/>
                  </a:lnTo>
                  <a:lnTo>
                    <a:pt x="51612" y="2085975"/>
                  </a:lnTo>
                  <a:lnTo>
                    <a:pt x="48018" y="2085619"/>
                  </a:lnTo>
                  <a:lnTo>
                    <a:pt x="44462" y="2084908"/>
                  </a:lnTo>
                  <a:lnTo>
                    <a:pt x="40906" y="2084209"/>
                  </a:lnTo>
                  <a:lnTo>
                    <a:pt x="16179" y="2069795"/>
                  </a:lnTo>
                  <a:lnTo>
                    <a:pt x="13614" y="2067229"/>
                  </a:lnTo>
                  <a:lnTo>
                    <a:pt x="11328" y="2064435"/>
                  </a:lnTo>
                  <a:lnTo>
                    <a:pt x="9309" y="2061413"/>
                  </a:lnTo>
                  <a:lnTo>
                    <a:pt x="7289" y="2058403"/>
                  </a:lnTo>
                  <a:lnTo>
                    <a:pt x="5588" y="2055228"/>
                  </a:lnTo>
                  <a:lnTo>
                    <a:pt x="4203" y="2051875"/>
                  </a:lnTo>
                  <a:lnTo>
                    <a:pt x="2819" y="2048522"/>
                  </a:lnTo>
                  <a:lnTo>
                    <a:pt x="1765" y="2045068"/>
                  </a:lnTo>
                  <a:lnTo>
                    <a:pt x="1066" y="2041512"/>
                  </a:lnTo>
                  <a:lnTo>
                    <a:pt x="355" y="2037943"/>
                  </a:lnTo>
                  <a:lnTo>
                    <a:pt x="0" y="2034362"/>
                  </a:lnTo>
                  <a:lnTo>
                    <a:pt x="0" y="2030730"/>
                  </a:lnTo>
                  <a:close/>
                </a:path>
              </a:pathLst>
            </a:custGeom>
            <a:ln w="9525">
              <a:solidFill>
                <a:srgbClr val="BCB7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112125" y="2535237"/>
            <a:ext cx="2388870" cy="144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45" dirty="0">
                <a:solidFill>
                  <a:srgbClr val="2A2641"/>
                </a:solidFill>
                <a:latin typeface="Tahoma"/>
                <a:cs typeface="Tahoma"/>
              </a:rPr>
              <a:t>C</a:t>
            </a:r>
            <a:r>
              <a:rPr sz="1650" b="1" spc="5" dirty="0">
                <a:solidFill>
                  <a:srgbClr val="2A2641"/>
                </a:solidFill>
                <a:latin typeface="Tahoma"/>
                <a:cs typeface="Tahoma"/>
              </a:rPr>
              <a:t>o</a:t>
            </a:r>
            <a:r>
              <a:rPr sz="1650" b="1" spc="-35" dirty="0">
                <a:solidFill>
                  <a:srgbClr val="2A2641"/>
                </a:solidFill>
                <a:latin typeface="Tahoma"/>
                <a:cs typeface="Tahoma"/>
              </a:rPr>
              <a:t>r</a:t>
            </a:r>
            <a:r>
              <a:rPr sz="1650" b="1" spc="-10" dirty="0">
                <a:solidFill>
                  <a:srgbClr val="2A2641"/>
                </a:solidFill>
                <a:latin typeface="Tahoma"/>
                <a:cs typeface="Tahoma"/>
              </a:rPr>
              <a:t>r</a:t>
            </a:r>
            <a:r>
              <a:rPr sz="1650" b="1" spc="-50" dirty="0">
                <a:solidFill>
                  <a:srgbClr val="2A2641"/>
                </a:solidFill>
                <a:latin typeface="Tahoma"/>
                <a:cs typeface="Tahoma"/>
              </a:rPr>
              <a:t>osion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-125" dirty="0">
                <a:solidFill>
                  <a:srgbClr val="2A2641"/>
                </a:solidFill>
                <a:latin typeface="Tahoma"/>
                <a:cs typeface="Tahoma"/>
              </a:rPr>
              <a:t>R</a:t>
            </a:r>
            <a:r>
              <a:rPr sz="1650" b="1" spc="-40" dirty="0">
                <a:solidFill>
                  <a:srgbClr val="2A2641"/>
                </a:solidFill>
                <a:latin typeface="Tahoma"/>
                <a:cs typeface="Tahoma"/>
              </a:rPr>
              <a:t>esis</a:t>
            </a:r>
            <a:r>
              <a:rPr sz="1650" b="1" spc="-50" dirty="0">
                <a:solidFill>
                  <a:srgbClr val="2A2641"/>
                </a:solidFill>
                <a:latin typeface="Tahoma"/>
                <a:cs typeface="Tahoma"/>
              </a:rPr>
              <a:t>t</a:t>
            </a:r>
            <a:r>
              <a:rPr sz="1650" b="1" spc="-25" dirty="0">
                <a:solidFill>
                  <a:srgbClr val="2A2641"/>
                </a:solidFill>
                <a:latin typeface="Tahoma"/>
                <a:cs typeface="Tahoma"/>
              </a:rPr>
              <a:t>an</a:t>
            </a:r>
            <a:r>
              <a:rPr sz="1650" b="1" spc="-50" dirty="0">
                <a:solidFill>
                  <a:srgbClr val="2A2641"/>
                </a:solidFill>
                <a:latin typeface="Tahoma"/>
                <a:cs typeface="Tahoma"/>
              </a:rPr>
              <a:t>c</a:t>
            </a:r>
            <a:r>
              <a:rPr sz="1650" b="1" spc="-45" dirty="0">
                <a:solidFill>
                  <a:srgbClr val="2A2641"/>
                </a:solidFill>
                <a:latin typeface="Tahoma"/>
                <a:cs typeface="Tahoma"/>
              </a:rPr>
              <a:t>e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Our</a:t>
            </a:r>
            <a:r>
              <a:rPr sz="1350" spc="-2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products</a:t>
            </a:r>
            <a:r>
              <a:rPr sz="1350" spc="-2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are</a:t>
            </a:r>
            <a:r>
              <a:rPr sz="1350" spc="-2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treated</a:t>
            </a:r>
            <a:r>
              <a:rPr sz="1350" spc="-2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with</a:t>
            </a:r>
            <a:r>
              <a:rPr sz="1350" spc="-2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a </a:t>
            </a:r>
            <a:r>
              <a:rPr sz="1350" spc="-36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durable</a:t>
            </a:r>
            <a:r>
              <a:rPr sz="1350" spc="-3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coating</a:t>
            </a:r>
            <a:r>
              <a:rPr sz="1350" spc="-2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to</a:t>
            </a:r>
            <a:r>
              <a:rPr sz="1350" spc="-2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protect</a:t>
            </a:r>
            <a:r>
              <a:rPr sz="1350" spc="-3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them </a:t>
            </a:r>
            <a:r>
              <a:rPr sz="1350" spc="-36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against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corrosion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extend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 their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lifespan.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886325" y="4638675"/>
            <a:ext cx="5943600" cy="1285875"/>
            <a:chOff x="4886325" y="4638675"/>
            <a:chExt cx="5943600" cy="1285875"/>
          </a:xfrm>
        </p:grpSpPr>
        <p:sp>
          <p:nvSpPr>
            <p:cNvPr id="18" name="object 18"/>
            <p:cNvSpPr/>
            <p:nvPr/>
          </p:nvSpPr>
          <p:spPr>
            <a:xfrm>
              <a:off x="4891087" y="4643437"/>
              <a:ext cx="5934075" cy="1276350"/>
            </a:xfrm>
            <a:custGeom>
              <a:avLst/>
              <a:gdLst/>
              <a:ahLst/>
              <a:cxnLst/>
              <a:rect l="l" t="t" r="r" b="b"/>
              <a:pathLst>
                <a:path w="5934075" h="1276350">
                  <a:moveTo>
                    <a:pt x="5882462" y="0"/>
                  </a:moveTo>
                  <a:lnTo>
                    <a:pt x="51612" y="0"/>
                  </a:lnTo>
                  <a:lnTo>
                    <a:pt x="48018" y="355"/>
                  </a:lnTo>
                  <a:lnTo>
                    <a:pt x="13614" y="18745"/>
                  </a:lnTo>
                  <a:lnTo>
                    <a:pt x="0" y="51612"/>
                  </a:lnTo>
                  <a:lnTo>
                    <a:pt x="0" y="1221106"/>
                  </a:lnTo>
                  <a:lnTo>
                    <a:pt x="0" y="1224732"/>
                  </a:lnTo>
                  <a:lnTo>
                    <a:pt x="18745" y="1262733"/>
                  </a:lnTo>
                  <a:lnTo>
                    <a:pt x="51612" y="1276346"/>
                  </a:lnTo>
                  <a:lnTo>
                    <a:pt x="5882462" y="1276346"/>
                  </a:lnTo>
                  <a:lnTo>
                    <a:pt x="5920460" y="1257603"/>
                  </a:lnTo>
                  <a:lnTo>
                    <a:pt x="5934075" y="1224732"/>
                  </a:lnTo>
                  <a:lnTo>
                    <a:pt x="5934075" y="51612"/>
                  </a:lnTo>
                  <a:lnTo>
                    <a:pt x="5915329" y="13614"/>
                  </a:lnTo>
                  <a:lnTo>
                    <a:pt x="5886043" y="355"/>
                  </a:lnTo>
                  <a:lnTo>
                    <a:pt x="5882462" y="0"/>
                  </a:lnTo>
                  <a:close/>
                </a:path>
              </a:pathLst>
            </a:custGeom>
            <a:solidFill>
              <a:srgbClr val="E9E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91087" y="4643437"/>
              <a:ext cx="5934075" cy="1276350"/>
            </a:xfrm>
            <a:custGeom>
              <a:avLst/>
              <a:gdLst/>
              <a:ahLst/>
              <a:cxnLst/>
              <a:rect l="l" t="t" r="r" b="b"/>
              <a:pathLst>
                <a:path w="5934075" h="1276350">
                  <a:moveTo>
                    <a:pt x="0" y="1221106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5" y="48018"/>
                  </a:lnTo>
                  <a:lnTo>
                    <a:pt x="1066" y="44462"/>
                  </a:lnTo>
                  <a:lnTo>
                    <a:pt x="1765" y="40906"/>
                  </a:lnTo>
                  <a:lnTo>
                    <a:pt x="2819" y="37452"/>
                  </a:lnTo>
                  <a:lnTo>
                    <a:pt x="24549" y="9309"/>
                  </a:lnTo>
                  <a:lnTo>
                    <a:pt x="27571" y="7289"/>
                  </a:lnTo>
                  <a:lnTo>
                    <a:pt x="44462" y="1066"/>
                  </a:lnTo>
                  <a:lnTo>
                    <a:pt x="48018" y="355"/>
                  </a:lnTo>
                  <a:lnTo>
                    <a:pt x="51612" y="0"/>
                  </a:lnTo>
                  <a:lnTo>
                    <a:pt x="55245" y="0"/>
                  </a:lnTo>
                  <a:lnTo>
                    <a:pt x="5878830" y="0"/>
                  </a:lnTo>
                  <a:lnTo>
                    <a:pt x="5882462" y="0"/>
                  </a:lnTo>
                  <a:lnTo>
                    <a:pt x="5886043" y="355"/>
                  </a:lnTo>
                  <a:lnTo>
                    <a:pt x="5889599" y="1066"/>
                  </a:lnTo>
                  <a:lnTo>
                    <a:pt x="5893168" y="1765"/>
                  </a:lnTo>
                  <a:lnTo>
                    <a:pt x="5896622" y="2819"/>
                  </a:lnTo>
                  <a:lnTo>
                    <a:pt x="5899962" y="4203"/>
                  </a:lnTo>
                  <a:lnTo>
                    <a:pt x="5903328" y="5588"/>
                  </a:lnTo>
                  <a:lnTo>
                    <a:pt x="5906503" y="7289"/>
                  </a:lnTo>
                  <a:lnTo>
                    <a:pt x="5909513" y="9309"/>
                  </a:lnTo>
                  <a:lnTo>
                    <a:pt x="5912535" y="11328"/>
                  </a:lnTo>
                  <a:lnTo>
                    <a:pt x="5915329" y="13614"/>
                  </a:lnTo>
                  <a:lnTo>
                    <a:pt x="5917895" y="16179"/>
                  </a:lnTo>
                  <a:lnTo>
                    <a:pt x="5920460" y="18745"/>
                  </a:lnTo>
                  <a:lnTo>
                    <a:pt x="5933008" y="44462"/>
                  </a:lnTo>
                  <a:lnTo>
                    <a:pt x="5933719" y="48018"/>
                  </a:lnTo>
                  <a:lnTo>
                    <a:pt x="5934075" y="51612"/>
                  </a:lnTo>
                  <a:lnTo>
                    <a:pt x="5934075" y="55245"/>
                  </a:lnTo>
                  <a:lnTo>
                    <a:pt x="5934075" y="1221106"/>
                  </a:lnTo>
                  <a:lnTo>
                    <a:pt x="5934075" y="1224732"/>
                  </a:lnTo>
                  <a:lnTo>
                    <a:pt x="5933719" y="1228323"/>
                  </a:lnTo>
                  <a:lnTo>
                    <a:pt x="5933008" y="1231880"/>
                  </a:lnTo>
                  <a:lnTo>
                    <a:pt x="5932309" y="1235438"/>
                  </a:lnTo>
                  <a:lnTo>
                    <a:pt x="5909513" y="1267039"/>
                  </a:lnTo>
                  <a:lnTo>
                    <a:pt x="5906503" y="1269053"/>
                  </a:lnTo>
                  <a:lnTo>
                    <a:pt x="5903328" y="1270755"/>
                  </a:lnTo>
                  <a:lnTo>
                    <a:pt x="5899962" y="1272143"/>
                  </a:lnTo>
                  <a:lnTo>
                    <a:pt x="5896622" y="1273533"/>
                  </a:lnTo>
                  <a:lnTo>
                    <a:pt x="5878830" y="1276351"/>
                  </a:lnTo>
                  <a:lnTo>
                    <a:pt x="55245" y="1276351"/>
                  </a:lnTo>
                  <a:lnTo>
                    <a:pt x="34099" y="1272143"/>
                  </a:lnTo>
                  <a:lnTo>
                    <a:pt x="30746" y="1270755"/>
                  </a:lnTo>
                  <a:lnTo>
                    <a:pt x="4203" y="1242244"/>
                  </a:lnTo>
                  <a:lnTo>
                    <a:pt x="2819" y="1238891"/>
                  </a:lnTo>
                  <a:lnTo>
                    <a:pt x="1765" y="1235438"/>
                  </a:lnTo>
                  <a:lnTo>
                    <a:pt x="1066" y="1231880"/>
                  </a:lnTo>
                  <a:lnTo>
                    <a:pt x="355" y="1228323"/>
                  </a:lnTo>
                  <a:lnTo>
                    <a:pt x="0" y="1224732"/>
                  </a:lnTo>
                  <a:lnTo>
                    <a:pt x="0" y="1221106"/>
                  </a:lnTo>
                  <a:close/>
                </a:path>
              </a:pathLst>
            </a:custGeom>
            <a:ln w="9525">
              <a:solidFill>
                <a:srgbClr val="BCB7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54600" y="4802187"/>
            <a:ext cx="5025390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125" dirty="0">
                <a:solidFill>
                  <a:srgbClr val="2A2641"/>
                </a:solidFill>
                <a:latin typeface="Tahoma"/>
                <a:cs typeface="Tahoma"/>
              </a:rPr>
              <a:t>R</a:t>
            </a:r>
            <a:r>
              <a:rPr sz="1650" b="1" spc="-30" dirty="0">
                <a:solidFill>
                  <a:srgbClr val="2A2641"/>
                </a:solidFill>
                <a:latin typeface="Tahoma"/>
                <a:cs typeface="Tahoma"/>
              </a:rPr>
              <a:t>eliable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-40" dirty="0">
                <a:solidFill>
                  <a:srgbClr val="2A2641"/>
                </a:solidFill>
                <a:latin typeface="Tahoma"/>
                <a:cs typeface="Tahoma"/>
              </a:rPr>
              <a:t>P</a:t>
            </a:r>
            <a:r>
              <a:rPr sz="1650" b="1" dirty="0">
                <a:solidFill>
                  <a:srgbClr val="2A2641"/>
                </a:solidFill>
                <a:latin typeface="Tahoma"/>
                <a:cs typeface="Tahoma"/>
              </a:rPr>
              <a:t>e</a:t>
            </a:r>
            <a:r>
              <a:rPr sz="1650" b="1" spc="-20" dirty="0">
                <a:solidFill>
                  <a:srgbClr val="2A2641"/>
                </a:solidFill>
                <a:latin typeface="Tahoma"/>
                <a:cs typeface="Tahoma"/>
              </a:rPr>
              <a:t>r</a:t>
            </a:r>
            <a:r>
              <a:rPr sz="1650" b="1" spc="95" dirty="0">
                <a:solidFill>
                  <a:srgbClr val="2A2641"/>
                </a:solidFill>
                <a:latin typeface="Tahoma"/>
                <a:cs typeface="Tahoma"/>
              </a:rPr>
              <a:t>f</a:t>
            </a:r>
            <a:r>
              <a:rPr sz="1650" b="1" spc="5" dirty="0">
                <a:solidFill>
                  <a:srgbClr val="2A2641"/>
                </a:solidFill>
                <a:latin typeface="Tahoma"/>
                <a:cs typeface="Tahoma"/>
              </a:rPr>
              <a:t>o</a:t>
            </a:r>
            <a:r>
              <a:rPr sz="1650" b="1" spc="-35" dirty="0">
                <a:solidFill>
                  <a:srgbClr val="2A2641"/>
                </a:solidFill>
                <a:latin typeface="Tahoma"/>
                <a:cs typeface="Tahoma"/>
              </a:rPr>
              <a:t>r</a:t>
            </a:r>
            <a:r>
              <a:rPr sz="1650" b="1" spc="55" dirty="0">
                <a:solidFill>
                  <a:srgbClr val="2A2641"/>
                </a:solidFill>
                <a:latin typeface="Tahoma"/>
                <a:cs typeface="Tahoma"/>
              </a:rPr>
              <a:t>fian</a:t>
            </a:r>
            <a:r>
              <a:rPr sz="1650" b="1" spc="35" dirty="0">
                <a:solidFill>
                  <a:srgbClr val="2A2641"/>
                </a:solidFill>
                <a:latin typeface="Tahoma"/>
                <a:cs typeface="Tahoma"/>
              </a:rPr>
              <a:t>c</a:t>
            </a:r>
            <a:r>
              <a:rPr sz="1650" b="1" spc="-45" dirty="0">
                <a:solidFill>
                  <a:srgbClr val="2A2641"/>
                </a:solidFill>
                <a:latin typeface="Tahoma"/>
                <a:cs typeface="Tahoma"/>
              </a:rPr>
              <a:t>e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U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Channel and Unistrut are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known for their strength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reliability,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ensuring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that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your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projects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are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supported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15" dirty="0">
                <a:solidFill>
                  <a:srgbClr val="2A2641"/>
                </a:solidFill>
                <a:latin typeface="Arial MT"/>
                <a:cs typeface="Arial MT"/>
              </a:rPr>
              <a:t>properly.</a:t>
            </a:r>
            <a:endParaRPr sz="1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68199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1430000" cy="6819900"/>
          </a:xfrm>
          <a:custGeom>
            <a:avLst/>
            <a:gdLst/>
            <a:ahLst/>
            <a:cxnLst/>
            <a:rect l="l" t="t" r="r" b="b"/>
            <a:pathLst>
              <a:path w="11430000" h="6819900">
                <a:moveTo>
                  <a:pt x="11430000" y="0"/>
                </a:moveTo>
                <a:lnTo>
                  <a:pt x="0" y="0"/>
                </a:lnTo>
                <a:lnTo>
                  <a:pt x="0" y="6819900"/>
                </a:lnTo>
                <a:lnTo>
                  <a:pt x="11430000" y="6819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AFAFA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10675" y="3333750"/>
            <a:ext cx="152399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62300" y="476249"/>
            <a:ext cx="819149" cy="8000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7375" y="1511300"/>
            <a:ext cx="5943600" cy="10731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spc="-30" dirty="0"/>
              <a:t>Appli</a:t>
            </a:r>
            <a:r>
              <a:rPr spc="-75" dirty="0"/>
              <a:t>c</a:t>
            </a:r>
            <a:r>
              <a:rPr spc="-80" dirty="0"/>
              <a:t>ations</a:t>
            </a:r>
            <a:r>
              <a:rPr spc="-360" dirty="0"/>
              <a:t> </a:t>
            </a:r>
            <a:r>
              <a:rPr spc="175" dirty="0"/>
              <a:t>f</a:t>
            </a:r>
            <a:r>
              <a:rPr spc="-15" dirty="0"/>
              <a:t>or</a:t>
            </a:r>
            <a:r>
              <a:rPr spc="-360" dirty="0"/>
              <a:t> </a:t>
            </a:r>
            <a:r>
              <a:rPr spc="60" dirty="0"/>
              <a:t>C</a:t>
            </a:r>
            <a:r>
              <a:rPr spc="-75" dirty="0"/>
              <a:t>onst</a:t>
            </a:r>
            <a:r>
              <a:rPr spc="-125" dirty="0"/>
              <a:t>r</a:t>
            </a:r>
            <a:r>
              <a:rPr spc="-200" dirty="0"/>
              <a:t>u</a:t>
            </a:r>
            <a:r>
              <a:rPr spc="-195" dirty="0"/>
              <a:t>c</a:t>
            </a:r>
            <a:r>
              <a:rPr spc="-85" dirty="0"/>
              <a:t>tion  </a:t>
            </a:r>
            <a:r>
              <a:rPr spc="-105" dirty="0"/>
              <a:t>Projects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00075" y="3057524"/>
            <a:ext cx="390525" cy="381000"/>
            <a:chOff x="600075" y="3057524"/>
            <a:chExt cx="390525" cy="381000"/>
          </a:xfrm>
        </p:grpSpPr>
        <p:sp>
          <p:nvSpPr>
            <p:cNvPr id="8" name="object 8"/>
            <p:cNvSpPr/>
            <p:nvPr/>
          </p:nvSpPr>
          <p:spPr>
            <a:xfrm>
              <a:off x="604837" y="3062287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329380" y="0"/>
                  </a:moveTo>
                  <a:lnTo>
                    <a:pt x="51619" y="0"/>
                  </a:lnTo>
                  <a:lnTo>
                    <a:pt x="48026" y="355"/>
                  </a:lnTo>
                  <a:lnTo>
                    <a:pt x="13618" y="18745"/>
                  </a:lnTo>
                  <a:lnTo>
                    <a:pt x="0" y="51612"/>
                  </a:lnTo>
                  <a:lnTo>
                    <a:pt x="0" y="316230"/>
                  </a:lnTo>
                  <a:lnTo>
                    <a:pt x="0" y="319862"/>
                  </a:lnTo>
                  <a:lnTo>
                    <a:pt x="18747" y="357860"/>
                  </a:lnTo>
                  <a:lnTo>
                    <a:pt x="51619" y="371475"/>
                  </a:lnTo>
                  <a:lnTo>
                    <a:pt x="329380" y="371475"/>
                  </a:lnTo>
                  <a:lnTo>
                    <a:pt x="367381" y="352729"/>
                  </a:lnTo>
                  <a:lnTo>
                    <a:pt x="381000" y="319862"/>
                  </a:lnTo>
                  <a:lnTo>
                    <a:pt x="381000" y="51612"/>
                  </a:lnTo>
                  <a:lnTo>
                    <a:pt x="362252" y="13614"/>
                  </a:lnTo>
                  <a:lnTo>
                    <a:pt x="332973" y="355"/>
                  </a:lnTo>
                  <a:lnTo>
                    <a:pt x="329380" y="0"/>
                  </a:lnTo>
                  <a:close/>
                </a:path>
              </a:pathLst>
            </a:custGeom>
            <a:solidFill>
              <a:srgbClr val="E9E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837" y="3062287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0" y="316230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1" y="48018"/>
                  </a:lnTo>
                  <a:lnTo>
                    <a:pt x="1061" y="44462"/>
                  </a:lnTo>
                  <a:lnTo>
                    <a:pt x="1771" y="40906"/>
                  </a:lnTo>
                  <a:lnTo>
                    <a:pt x="2818" y="37452"/>
                  </a:lnTo>
                  <a:lnTo>
                    <a:pt x="4207" y="34099"/>
                  </a:lnTo>
                  <a:lnTo>
                    <a:pt x="5590" y="30746"/>
                  </a:lnTo>
                  <a:lnTo>
                    <a:pt x="24551" y="9309"/>
                  </a:lnTo>
                  <a:lnTo>
                    <a:pt x="27567" y="7289"/>
                  </a:lnTo>
                  <a:lnTo>
                    <a:pt x="44465" y="1066"/>
                  </a:lnTo>
                  <a:lnTo>
                    <a:pt x="48026" y="355"/>
                  </a:lnTo>
                  <a:lnTo>
                    <a:pt x="51619" y="0"/>
                  </a:lnTo>
                  <a:lnTo>
                    <a:pt x="55245" y="0"/>
                  </a:lnTo>
                  <a:lnTo>
                    <a:pt x="325755" y="0"/>
                  </a:lnTo>
                  <a:lnTo>
                    <a:pt x="329380" y="0"/>
                  </a:lnTo>
                  <a:lnTo>
                    <a:pt x="332973" y="355"/>
                  </a:lnTo>
                  <a:lnTo>
                    <a:pt x="336529" y="1066"/>
                  </a:lnTo>
                  <a:lnTo>
                    <a:pt x="340092" y="1765"/>
                  </a:lnTo>
                  <a:lnTo>
                    <a:pt x="356448" y="9309"/>
                  </a:lnTo>
                  <a:lnTo>
                    <a:pt x="359464" y="11328"/>
                  </a:lnTo>
                  <a:lnTo>
                    <a:pt x="379938" y="44462"/>
                  </a:lnTo>
                  <a:lnTo>
                    <a:pt x="380648" y="48018"/>
                  </a:lnTo>
                  <a:lnTo>
                    <a:pt x="381000" y="51612"/>
                  </a:lnTo>
                  <a:lnTo>
                    <a:pt x="381000" y="55245"/>
                  </a:lnTo>
                  <a:lnTo>
                    <a:pt x="381000" y="316230"/>
                  </a:lnTo>
                  <a:lnTo>
                    <a:pt x="381000" y="319862"/>
                  </a:lnTo>
                  <a:lnTo>
                    <a:pt x="380648" y="323443"/>
                  </a:lnTo>
                  <a:lnTo>
                    <a:pt x="371688" y="346913"/>
                  </a:lnTo>
                  <a:lnTo>
                    <a:pt x="369674" y="349935"/>
                  </a:lnTo>
                  <a:lnTo>
                    <a:pt x="336529" y="370408"/>
                  </a:lnTo>
                  <a:lnTo>
                    <a:pt x="332973" y="371119"/>
                  </a:lnTo>
                  <a:lnTo>
                    <a:pt x="329380" y="371475"/>
                  </a:lnTo>
                  <a:lnTo>
                    <a:pt x="325755" y="371475"/>
                  </a:lnTo>
                  <a:lnTo>
                    <a:pt x="55245" y="371475"/>
                  </a:lnTo>
                  <a:lnTo>
                    <a:pt x="51619" y="371475"/>
                  </a:lnTo>
                  <a:lnTo>
                    <a:pt x="48026" y="371119"/>
                  </a:lnTo>
                  <a:lnTo>
                    <a:pt x="44465" y="370408"/>
                  </a:lnTo>
                  <a:lnTo>
                    <a:pt x="40907" y="369709"/>
                  </a:lnTo>
                  <a:lnTo>
                    <a:pt x="9311" y="346913"/>
                  </a:lnTo>
                  <a:lnTo>
                    <a:pt x="7292" y="343903"/>
                  </a:lnTo>
                  <a:lnTo>
                    <a:pt x="5590" y="340728"/>
                  </a:lnTo>
                  <a:lnTo>
                    <a:pt x="4207" y="337375"/>
                  </a:lnTo>
                  <a:lnTo>
                    <a:pt x="2818" y="334022"/>
                  </a:lnTo>
                  <a:lnTo>
                    <a:pt x="1771" y="330568"/>
                  </a:lnTo>
                  <a:lnTo>
                    <a:pt x="1061" y="327012"/>
                  </a:lnTo>
                  <a:lnTo>
                    <a:pt x="351" y="323443"/>
                  </a:lnTo>
                  <a:lnTo>
                    <a:pt x="0" y="319862"/>
                  </a:lnTo>
                  <a:lnTo>
                    <a:pt x="0" y="316230"/>
                  </a:lnTo>
                  <a:close/>
                </a:path>
              </a:pathLst>
            </a:custGeom>
            <a:ln w="9525">
              <a:solidFill>
                <a:srgbClr val="BCB7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0101" y="3063875"/>
            <a:ext cx="12573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484" dirty="0">
                <a:solidFill>
                  <a:srgbClr val="2A2641"/>
                </a:solidFill>
                <a:latin typeface="Tahoma"/>
                <a:cs typeface="Tahoma"/>
              </a:rPr>
              <a:t>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4587" y="3040062"/>
            <a:ext cx="2207895" cy="1722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40" dirty="0">
                <a:solidFill>
                  <a:srgbClr val="2A2641"/>
                </a:solidFill>
                <a:latin typeface="Tahoma"/>
                <a:cs typeface="Tahoma"/>
              </a:rPr>
              <a:t>Residential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U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Channel and Unistrut are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ideal</a:t>
            </a:r>
            <a:r>
              <a:rPr sz="1350" spc="-3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for</a:t>
            </a:r>
            <a:r>
              <a:rPr sz="1350" spc="-3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supporting</a:t>
            </a:r>
            <a:r>
              <a:rPr sz="1350" spc="-3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electrical </a:t>
            </a:r>
            <a:r>
              <a:rPr sz="1350" spc="-36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systems, </a:t>
            </a:r>
            <a:r>
              <a:rPr sz="1350" spc="-30" dirty="0">
                <a:solidFill>
                  <a:srgbClr val="2A2641"/>
                </a:solidFill>
                <a:latin typeface="Arial MT"/>
                <a:cs typeface="Arial MT"/>
              </a:rPr>
              <a:t>HVAC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units, and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other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components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in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 residential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buildings.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57600" y="3057524"/>
            <a:ext cx="390525" cy="381000"/>
            <a:chOff x="3657600" y="3057524"/>
            <a:chExt cx="390525" cy="381000"/>
          </a:xfrm>
        </p:grpSpPr>
        <p:sp>
          <p:nvSpPr>
            <p:cNvPr id="13" name="object 13"/>
            <p:cNvSpPr/>
            <p:nvPr/>
          </p:nvSpPr>
          <p:spPr>
            <a:xfrm>
              <a:off x="3662362" y="3062287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329387" y="0"/>
                  </a:moveTo>
                  <a:lnTo>
                    <a:pt x="51612" y="0"/>
                  </a:lnTo>
                  <a:lnTo>
                    <a:pt x="48018" y="355"/>
                  </a:lnTo>
                  <a:lnTo>
                    <a:pt x="13614" y="18745"/>
                  </a:lnTo>
                  <a:lnTo>
                    <a:pt x="0" y="51612"/>
                  </a:lnTo>
                  <a:lnTo>
                    <a:pt x="0" y="316230"/>
                  </a:lnTo>
                  <a:lnTo>
                    <a:pt x="0" y="319862"/>
                  </a:lnTo>
                  <a:lnTo>
                    <a:pt x="18745" y="357860"/>
                  </a:lnTo>
                  <a:lnTo>
                    <a:pt x="51612" y="371475"/>
                  </a:lnTo>
                  <a:lnTo>
                    <a:pt x="329387" y="371475"/>
                  </a:lnTo>
                  <a:lnTo>
                    <a:pt x="367385" y="352729"/>
                  </a:lnTo>
                  <a:lnTo>
                    <a:pt x="381000" y="319862"/>
                  </a:lnTo>
                  <a:lnTo>
                    <a:pt x="381000" y="51612"/>
                  </a:lnTo>
                  <a:lnTo>
                    <a:pt x="362254" y="13614"/>
                  </a:lnTo>
                  <a:lnTo>
                    <a:pt x="332968" y="355"/>
                  </a:lnTo>
                  <a:lnTo>
                    <a:pt x="329387" y="0"/>
                  </a:lnTo>
                  <a:close/>
                </a:path>
              </a:pathLst>
            </a:custGeom>
            <a:solidFill>
              <a:srgbClr val="E9E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62362" y="3062287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0" y="316230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5" y="48018"/>
                  </a:lnTo>
                  <a:lnTo>
                    <a:pt x="1066" y="44462"/>
                  </a:lnTo>
                  <a:lnTo>
                    <a:pt x="1765" y="40906"/>
                  </a:lnTo>
                  <a:lnTo>
                    <a:pt x="2819" y="37452"/>
                  </a:lnTo>
                  <a:lnTo>
                    <a:pt x="27571" y="7289"/>
                  </a:lnTo>
                  <a:lnTo>
                    <a:pt x="44462" y="1066"/>
                  </a:lnTo>
                  <a:lnTo>
                    <a:pt x="48018" y="355"/>
                  </a:lnTo>
                  <a:lnTo>
                    <a:pt x="51612" y="0"/>
                  </a:lnTo>
                  <a:lnTo>
                    <a:pt x="55245" y="0"/>
                  </a:lnTo>
                  <a:lnTo>
                    <a:pt x="325755" y="0"/>
                  </a:lnTo>
                  <a:lnTo>
                    <a:pt x="329387" y="0"/>
                  </a:lnTo>
                  <a:lnTo>
                    <a:pt x="332968" y="355"/>
                  </a:lnTo>
                  <a:lnTo>
                    <a:pt x="336537" y="1066"/>
                  </a:lnTo>
                  <a:lnTo>
                    <a:pt x="340093" y="1765"/>
                  </a:lnTo>
                  <a:lnTo>
                    <a:pt x="371690" y="24549"/>
                  </a:lnTo>
                  <a:lnTo>
                    <a:pt x="379933" y="44462"/>
                  </a:lnTo>
                  <a:lnTo>
                    <a:pt x="380644" y="48018"/>
                  </a:lnTo>
                  <a:lnTo>
                    <a:pt x="381000" y="51612"/>
                  </a:lnTo>
                  <a:lnTo>
                    <a:pt x="381000" y="55245"/>
                  </a:lnTo>
                  <a:lnTo>
                    <a:pt x="381000" y="316230"/>
                  </a:lnTo>
                  <a:lnTo>
                    <a:pt x="381000" y="319862"/>
                  </a:lnTo>
                  <a:lnTo>
                    <a:pt x="380644" y="323443"/>
                  </a:lnTo>
                  <a:lnTo>
                    <a:pt x="379933" y="327012"/>
                  </a:lnTo>
                  <a:lnTo>
                    <a:pt x="379234" y="330568"/>
                  </a:lnTo>
                  <a:lnTo>
                    <a:pt x="356450" y="362165"/>
                  </a:lnTo>
                  <a:lnTo>
                    <a:pt x="336524" y="370408"/>
                  </a:lnTo>
                  <a:lnTo>
                    <a:pt x="332968" y="371119"/>
                  </a:lnTo>
                  <a:lnTo>
                    <a:pt x="329387" y="371475"/>
                  </a:lnTo>
                  <a:lnTo>
                    <a:pt x="325755" y="371475"/>
                  </a:lnTo>
                  <a:lnTo>
                    <a:pt x="55245" y="371475"/>
                  </a:lnTo>
                  <a:lnTo>
                    <a:pt x="51612" y="371475"/>
                  </a:lnTo>
                  <a:lnTo>
                    <a:pt x="48018" y="371119"/>
                  </a:lnTo>
                  <a:lnTo>
                    <a:pt x="44462" y="370408"/>
                  </a:lnTo>
                  <a:lnTo>
                    <a:pt x="40906" y="369709"/>
                  </a:lnTo>
                  <a:lnTo>
                    <a:pt x="9309" y="346913"/>
                  </a:lnTo>
                  <a:lnTo>
                    <a:pt x="7289" y="343903"/>
                  </a:lnTo>
                  <a:lnTo>
                    <a:pt x="1066" y="327012"/>
                  </a:lnTo>
                  <a:lnTo>
                    <a:pt x="355" y="323443"/>
                  </a:lnTo>
                  <a:lnTo>
                    <a:pt x="0" y="319862"/>
                  </a:lnTo>
                  <a:lnTo>
                    <a:pt x="0" y="316230"/>
                  </a:lnTo>
                  <a:close/>
                </a:path>
              </a:pathLst>
            </a:custGeom>
            <a:ln w="9525">
              <a:solidFill>
                <a:srgbClr val="BCB7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63670" y="3063875"/>
            <a:ext cx="17399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10" dirty="0">
                <a:solidFill>
                  <a:srgbClr val="2A2641"/>
                </a:solidFill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02117" y="3040062"/>
            <a:ext cx="2251710" cy="1722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50" dirty="0">
                <a:solidFill>
                  <a:srgbClr val="2A2641"/>
                </a:solidFill>
                <a:latin typeface="Tahoma"/>
                <a:cs typeface="Tahoma"/>
              </a:rPr>
              <a:t>Cofifiercial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Our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products are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frequently </a:t>
            </a:r>
            <a:r>
              <a:rPr sz="1350" spc="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used in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commercial </a:t>
            </a:r>
            <a:r>
              <a:rPr sz="1350" spc="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construction for supporting </a:t>
            </a:r>
            <a:r>
              <a:rPr sz="1350" spc="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lighting, plumbing, and </a:t>
            </a:r>
            <a:r>
              <a:rPr sz="1350" spc="-30" dirty="0">
                <a:solidFill>
                  <a:srgbClr val="2A2641"/>
                </a:solidFill>
                <a:latin typeface="Arial MT"/>
                <a:cs typeface="Arial MT"/>
              </a:rPr>
              <a:t>HVAC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systems.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0075" y="5162550"/>
            <a:ext cx="390525" cy="381000"/>
            <a:chOff x="600075" y="5162550"/>
            <a:chExt cx="390525" cy="381000"/>
          </a:xfrm>
        </p:grpSpPr>
        <p:sp>
          <p:nvSpPr>
            <p:cNvPr id="18" name="object 18"/>
            <p:cNvSpPr/>
            <p:nvPr/>
          </p:nvSpPr>
          <p:spPr>
            <a:xfrm>
              <a:off x="604837" y="5167312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329380" y="0"/>
                  </a:moveTo>
                  <a:lnTo>
                    <a:pt x="51619" y="0"/>
                  </a:lnTo>
                  <a:lnTo>
                    <a:pt x="48026" y="355"/>
                  </a:lnTo>
                  <a:lnTo>
                    <a:pt x="13618" y="18745"/>
                  </a:lnTo>
                  <a:lnTo>
                    <a:pt x="0" y="51612"/>
                  </a:lnTo>
                  <a:lnTo>
                    <a:pt x="0" y="316230"/>
                  </a:lnTo>
                  <a:lnTo>
                    <a:pt x="0" y="319862"/>
                  </a:lnTo>
                  <a:lnTo>
                    <a:pt x="18747" y="357860"/>
                  </a:lnTo>
                  <a:lnTo>
                    <a:pt x="51619" y="371475"/>
                  </a:lnTo>
                  <a:lnTo>
                    <a:pt x="329380" y="371475"/>
                  </a:lnTo>
                  <a:lnTo>
                    <a:pt x="367381" y="352729"/>
                  </a:lnTo>
                  <a:lnTo>
                    <a:pt x="381000" y="319862"/>
                  </a:lnTo>
                  <a:lnTo>
                    <a:pt x="381000" y="51612"/>
                  </a:lnTo>
                  <a:lnTo>
                    <a:pt x="362252" y="13614"/>
                  </a:lnTo>
                  <a:lnTo>
                    <a:pt x="332973" y="355"/>
                  </a:lnTo>
                  <a:lnTo>
                    <a:pt x="329380" y="0"/>
                  </a:lnTo>
                  <a:close/>
                </a:path>
              </a:pathLst>
            </a:custGeom>
            <a:solidFill>
              <a:srgbClr val="E9E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4837" y="5167312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0" y="316230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1" y="48018"/>
                  </a:lnTo>
                  <a:lnTo>
                    <a:pt x="1061" y="44462"/>
                  </a:lnTo>
                  <a:lnTo>
                    <a:pt x="1771" y="40906"/>
                  </a:lnTo>
                  <a:lnTo>
                    <a:pt x="2818" y="37452"/>
                  </a:lnTo>
                  <a:lnTo>
                    <a:pt x="4207" y="34099"/>
                  </a:lnTo>
                  <a:lnTo>
                    <a:pt x="5590" y="30746"/>
                  </a:lnTo>
                  <a:lnTo>
                    <a:pt x="7292" y="27571"/>
                  </a:lnTo>
                  <a:lnTo>
                    <a:pt x="24551" y="9309"/>
                  </a:lnTo>
                  <a:lnTo>
                    <a:pt x="27567" y="7289"/>
                  </a:lnTo>
                  <a:lnTo>
                    <a:pt x="44465" y="1066"/>
                  </a:lnTo>
                  <a:lnTo>
                    <a:pt x="48026" y="355"/>
                  </a:lnTo>
                  <a:lnTo>
                    <a:pt x="51619" y="0"/>
                  </a:lnTo>
                  <a:lnTo>
                    <a:pt x="55245" y="0"/>
                  </a:lnTo>
                  <a:lnTo>
                    <a:pt x="325755" y="0"/>
                  </a:lnTo>
                  <a:lnTo>
                    <a:pt x="329380" y="0"/>
                  </a:lnTo>
                  <a:lnTo>
                    <a:pt x="332973" y="355"/>
                  </a:lnTo>
                  <a:lnTo>
                    <a:pt x="336529" y="1066"/>
                  </a:lnTo>
                  <a:lnTo>
                    <a:pt x="340092" y="1765"/>
                  </a:lnTo>
                  <a:lnTo>
                    <a:pt x="356448" y="9309"/>
                  </a:lnTo>
                  <a:lnTo>
                    <a:pt x="359464" y="11315"/>
                  </a:lnTo>
                  <a:lnTo>
                    <a:pt x="379938" y="44462"/>
                  </a:lnTo>
                  <a:lnTo>
                    <a:pt x="380648" y="48018"/>
                  </a:lnTo>
                  <a:lnTo>
                    <a:pt x="381000" y="51612"/>
                  </a:lnTo>
                  <a:lnTo>
                    <a:pt x="381000" y="55245"/>
                  </a:lnTo>
                  <a:lnTo>
                    <a:pt x="381000" y="316230"/>
                  </a:lnTo>
                  <a:lnTo>
                    <a:pt x="381000" y="319862"/>
                  </a:lnTo>
                  <a:lnTo>
                    <a:pt x="380648" y="323443"/>
                  </a:lnTo>
                  <a:lnTo>
                    <a:pt x="371688" y="346913"/>
                  </a:lnTo>
                  <a:lnTo>
                    <a:pt x="369674" y="349935"/>
                  </a:lnTo>
                  <a:lnTo>
                    <a:pt x="336529" y="370408"/>
                  </a:lnTo>
                  <a:lnTo>
                    <a:pt x="332973" y="371119"/>
                  </a:lnTo>
                  <a:lnTo>
                    <a:pt x="329380" y="371475"/>
                  </a:lnTo>
                  <a:lnTo>
                    <a:pt x="325755" y="371475"/>
                  </a:lnTo>
                  <a:lnTo>
                    <a:pt x="55245" y="371475"/>
                  </a:lnTo>
                  <a:lnTo>
                    <a:pt x="51619" y="371475"/>
                  </a:lnTo>
                  <a:lnTo>
                    <a:pt x="48026" y="371119"/>
                  </a:lnTo>
                  <a:lnTo>
                    <a:pt x="44465" y="370408"/>
                  </a:lnTo>
                  <a:lnTo>
                    <a:pt x="40907" y="369709"/>
                  </a:lnTo>
                  <a:lnTo>
                    <a:pt x="9311" y="346913"/>
                  </a:lnTo>
                  <a:lnTo>
                    <a:pt x="7292" y="343903"/>
                  </a:lnTo>
                  <a:lnTo>
                    <a:pt x="5590" y="340728"/>
                  </a:lnTo>
                  <a:lnTo>
                    <a:pt x="4207" y="337375"/>
                  </a:lnTo>
                  <a:lnTo>
                    <a:pt x="2818" y="334010"/>
                  </a:lnTo>
                  <a:lnTo>
                    <a:pt x="1771" y="330568"/>
                  </a:lnTo>
                  <a:lnTo>
                    <a:pt x="1061" y="327012"/>
                  </a:lnTo>
                  <a:lnTo>
                    <a:pt x="351" y="323443"/>
                  </a:lnTo>
                  <a:lnTo>
                    <a:pt x="0" y="319862"/>
                  </a:lnTo>
                  <a:lnTo>
                    <a:pt x="0" y="316230"/>
                  </a:lnTo>
                  <a:close/>
                </a:path>
              </a:pathLst>
            </a:custGeom>
            <a:ln w="9525">
              <a:solidFill>
                <a:srgbClr val="BCB7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07033" y="5168900"/>
            <a:ext cx="17208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25" dirty="0">
                <a:solidFill>
                  <a:srgbClr val="2A2641"/>
                </a:solidFill>
                <a:latin typeface="Tahoma"/>
                <a:cs typeface="Tahoma"/>
              </a:rPr>
              <a:t>3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4587" y="5145087"/>
            <a:ext cx="5179060" cy="1169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60" dirty="0">
                <a:solidFill>
                  <a:srgbClr val="2A2641"/>
                </a:solidFill>
                <a:latin typeface="Tahoma"/>
                <a:cs typeface="Tahoma"/>
              </a:rPr>
              <a:t>Industrial</a:t>
            </a:r>
            <a:endParaRPr sz="1650">
              <a:latin typeface="Tahoma"/>
              <a:cs typeface="Tahoma"/>
            </a:endParaRPr>
          </a:p>
          <a:p>
            <a:pPr marL="12700" marR="5080" algn="just">
              <a:lnSpc>
                <a:spcPct val="131900"/>
              </a:lnSpc>
              <a:spcBef>
                <a:spcPts val="580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U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Channel and Unistrut are widely used in industrial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construction for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supporting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heavy 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machinery,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conveyor systems,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other industrial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equipment.</a:t>
            </a:r>
            <a:endParaRPr sz="1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8382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1430000" cy="8382000"/>
          </a:xfrm>
          <a:custGeom>
            <a:avLst/>
            <a:gdLst/>
            <a:ahLst/>
            <a:cxnLst/>
            <a:rect l="l" t="t" r="r" b="b"/>
            <a:pathLst>
              <a:path w="11430000" h="8382000">
                <a:moveTo>
                  <a:pt x="11430000" y="0"/>
                </a:moveTo>
                <a:lnTo>
                  <a:pt x="0" y="0"/>
                </a:lnTo>
                <a:lnTo>
                  <a:pt x="0" y="8382000"/>
                </a:lnTo>
                <a:lnTo>
                  <a:pt x="11430000" y="83820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AFAFA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143750" y="0"/>
            <a:ext cx="4286250" cy="8382000"/>
            <a:chOff x="7143750" y="0"/>
            <a:chExt cx="4286250" cy="8382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3750" y="0"/>
              <a:ext cx="4286249" cy="8381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2825" y="3105150"/>
              <a:ext cx="3857624" cy="217169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2300" y="476250"/>
            <a:ext cx="819149" cy="8000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7375" y="1511300"/>
            <a:ext cx="5375910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55" dirty="0"/>
              <a:t>Ele</a:t>
            </a:r>
            <a:r>
              <a:rPr spc="-90" dirty="0"/>
              <a:t>c</a:t>
            </a:r>
            <a:r>
              <a:rPr spc="30" dirty="0"/>
              <a:t>t</a:t>
            </a:r>
            <a:r>
              <a:rPr spc="-35" dirty="0"/>
              <a:t>r</a:t>
            </a:r>
            <a:r>
              <a:rPr spc="-60" dirty="0"/>
              <a:t>i</a:t>
            </a:r>
            <a:r>
              <a:rPr spc="-150" dirty="0"/>
              <a:t>c</a:t>
            </a:r>
            <a:r>
              <a:rPr spc="-25" dirty="0"/>
              <a:t>al</a:t>
            </a:r>
            <a:r>
              <a:rPr spc="-360" dirty="0"/>
              <a:t> </a:t>
            </a:r>
            <a:r>
              <a:rPr spc="-145" dirty="0"/>
              <a:t>S</a:t>
            </a:r>
            <a:r>
              <a:rPr spc="-170" dirty="0"/>
              <a:t>y</a:t>
            </a:r>
            <a:r>
              <a:rPr spc="-80" dirty="0"/>
              <a:t>s</a:t>
            </a:r>
            <a:r>
              <a:rPr spc="-95" dirty="0"/>
              <a:t>t</a:t>
            </a:r>
            <a:r>
              <a:rPr spc="105" dirty="0"/>
              <a:t>efis</a:t>
            </a:r>
            <a:r>
              <a:rPr spc="-360" dirty="0"/>
              <a:t> </a:t>
            </a:r>
            <a:r>
              <a:rPr spc="-105" dirty="0"/>
              <a:t>Suppor</a:t>
            </a:r>
            <a:r>
              <a:rPr spc="-10" dirty="0"/>
              <a:t>t</a:t>
            </a:r>
          </a:p>
        </p:txBody>
      </p:sp>
      <p:sp>
        <p:nvSpPr>
          <p:cNvPr id="9" name="object 9"/>
          <p:cNvSpPr/>
          <p:nvPr/>
        </p:nvSpPr>
        <p:spPr>
          <a:xfrm>
            <a:off x="600075" y="2366962"/>
            <a:ext cx="428625" cy="342900"/>
          </a:xfrm>
          <a:custGeom>
            <a:avLst/>
            <a:gdLst/>
            <a:ahLst/>
            <a:cxnLst/>
            <a:rect l="l" t="t" r="r" b="b"/>
            <a:pathLst>
              <a:path w="428625" h="342900">
                <a:moveTo>
                  <a:pt x="160735" y="214312"/>
                </a:moveTo>
                <a:lnTo>
                  <a:pt x="53578" y="214312"/>
                </a:lnTo>
                <a:lnTo>
                  <a:pt x="41067" y="216840"/>
                </a:lnTo>
                <a:lnTo>
                  <a:pt x="30848" y="223731"/>
                </a:lnTo>
                <a:lnTo>
                  <a:pt x="23958" y="233948"/>
                </a:lnTo>
                <a:lnTo>
                  <a:pt x="21431" y="246456"/>
                </a:lnTo>
                <a:lnTo>
                  <a:pt x="21431" y="310756"/>
                </a:lnTo>
                <a:lnTo>
                  <a:pt x="23958" y="323263"/>
                </a:lnTo>
                <a:lnTo>
                  <a:pt x="30848" y="333481"/>
                </a:lnTo>
                <a:lnTo>
                  <a:pt x="41067" y="340372"/>
                </a:lnTo>
                <a:lnTo>
                  <a:pt x="53578" y="342900"/>
                </a:lnTo>
                <a:lnTo>
                  <a:pt x="160735" y="342900"/>
                </a:lnTo>
                <a:lnTo>
                  <a:pt x="173243" y="340372"/>
                </a:lnTo>
                <a:lnTo>
                  <a:pt x="183462" y="333481"/>
                </a:lnTo>
                <a:lnTo>
                  <a:pt x="190353" y="323263"/>
                </a:lnTo>
                <a:lnTo>
                  <a:pt x="190717" y="321462"/>
                </a:lnTo>
                <a:lnTo>
                  <a:pt x="47684" y="321462"/>
                </a:lnTo>
                <a:lnTo>
                  <a:pt x="42862" y="316649"/>
                </a:lnTo>
                <a:lnTo>
                  <a:pt x="42862" y="240563"/>
                </a:lnTo>
                <a:lnTo>
                  <a:pt x="47684" y="235737"/>
                </a:lnTo>
                <a:lnTo>
                  <a:pt x="190715" y="235737"/>
                </a:lnTo>
                <a:lnTo>
                  <a:pt x="190353" y="233948"/>
                </a:lnTo>
                <a:lnTo>
                  <a:pt x="183462" y="223731"/>
                </a:lnTo>
                <a:lnTo>
                  <a:pt x="173243" y="216840"/>
                </a:lnTo>
                <a:lnTo>
                  <a:pt x="160735" y="214312"/>
                </a:lnTo>
                <a:close/>
              </a:path>
              <a:path w="428625" h="342900">
                <a:moveTo>
                  <a:pt x="375047" y="214312"/>
                </a:moveTo>
                <a:lnTo>
                  <a:pt x="267891" y="214312"/>
                </a:lnTo>
                <a:lnTo>
                  <a:pt x="255379" y="216840"/>
                </a:lnTo>
                <a:lnTo>
                  <a:pt x="245160" y="223731"/>
                </a:lnTo>
                <a:lnTo>
                  <a:pt x="238270" y="233948"/>
                </a:lnTo>
                <a:lnTo>
                  <a:pt x="235743" y="246456"/>
                </a:lnTo>
                <a:lnTo>
                  <a:pt x="235743" y="310756"/>
                </a:lnTo>
                <a:lnTo>
                  <a:pt x="238270" y="323263"/>
                </a:lnTo>
                <a:lnTo>
                  <a:pt x="245160" y="333481"/>
                </a:lnTo>
                <a:lnTo>
                  <a:pt x="255379" y="340372"/>
                </a:lnTo>
                <a:lnTo>
                  <a:pt x="267891" y="342900"/>
                </a:lnTo>
                <a:lnTo>
                  <a:pt x="375047" y="342900"/>
                </a:lnTo>
                <a:lnTo>
                  <a:pt x="387556" y="340372"/>
                </a:lnTo>
                <a:lnTo>
                  <a:pt x="397774" y="333481"/>
                </a:lnTo>
                <a:lnTo>
                  <a:pt x="404666" y="323263"/>
                </a:lnTo>
                <a:lnTo>
                  <a:pt x="405030" y="321462"/>
                </a:lnTo>
                <a:lnTo>
                  <a:pt x="261997" y="321462"/>
                </a:lnTo>
                <a:lnTo>
                  <a:pt x="257175" y="316649"/>
                </a:lnTo>
                <a:lnTo>
                  <a:pt x="257175" y="240563"/>
                </a:lnTo>
                <a:lnTo>
                  <a:pt x="261997" y="235737"/>
                </a:lnTo>
                <a:lnTo>
                  <a:pt x="405027" y="235737"/>
                </a:lnTo>
                <a:lnTo>
                  <a:pt x="404666" y="233948"/>
                </a:lnTo>
                <a:lnTo>
                  <a:pt x="397774" y="223731"/>
                </a:lnTo>
                <a:lnTo>
                  <a:pt x="387556" y="216840"/>
                </a:lnTo>
                <a:lnTo>
                  <a:pt x="375047" y="214312"/>
                </a:lnTo>
                <a:close/>
              </a:path>
              <a:path w="428625" h="342900">
                <a:moveTo>
                  <a:pt x="190715" y="235737"/>
                </a:moveTo>
                <a:lnTo>
                  <a:pt x="166627" y="235737"/>
                </a:lnTo>
                <a:lnTo>
                  <a:pt x="171450" y="240563"/>
                </a:lnTo>
                <a:lnTo>
                  <a:pt x="171450" y="316649"/>
                </a:lnTo>
                <a:lnTo>
                  <a:pt x="166627" y="321462"/>
                </a:lnTo>
                <a:lnTo>
                  <a:pt x="190717" y="321462"/>
                </a:lnTo>
                <a:lnTo>
                  <a:pt x="192881" y="310756"/>
                </a:lnTo>
                <a:lnTo>
                  <a:pt x="192881" y="246456"/>
                </a:lnTo>
                <a:lnTo>
                  <a:pt x="190715" y="235737"/>
                </a:lnTo>
                <a:close/>
              </a:path>
              <a:path w="428625" h="342900">
                <a:moveTo>
                  <a:pt x="405027" y="235737"/>
                </a:moveTo>
                <a:lnTo>
                  <a:pt x="380940" y="235737"/>
                </a:lnTo>
                <a:lnTo>
                  <a:pt x="385762" y="240563"/>
                </a:lnTo>
                <a:lnTo>
                  <a:pt x="385762" y="316649"/>
                </a:lnTo>
                <a:lnTo>
                  <a:pt x="380940" y="321462"/>
                </a:lnTo>
                <a:lnTo>
                  <a:pt x="405030" y="321462"/>
                </a:lnTo>
                <a:lnTo>
                  <a:pt x="407193" y="310756"/>
                </a:lnTo>
                <a:lnTo>
                  <a:pt x="407193" y="246456"/>
                </a:lnTo>
                <a:lnTo>
                  <a:pt x="405027" y="235737"/>
                </a:lnTo>
                <a:close/>
              </a:path>
              <a:path w="428625" h="342900">
                <a:moveTo>
                  <a:pt x="117872" y="182168"/>
                </a:moveTo>
                <a:lnTo>
                  <a:pt x="96441" y="182168"/>
                </a:lnTo>
                <a:lnTo>
                  <a:pt x="96441" y="214312"/>
                </a:lnTo>
                <a:lnTo>
                  <a:pt x="117872" y="214312"/>
                </a:lnTo>
                <a:lnTo>
                  <a:pt x="117872" y="182168"/>
                </a:lnTo>
                <a:close/>
              </a:path>
              <a:path w="428625" h="342900">
                <a:moveTo>
                  <a:pt x="332185" y="182168"/>
                </a:moveTo>
                <a:lnTo>
                  <a:pt x="310753" y="182168"/>
                </a:lnTo>
                <a:lnTo>
                  <a:pt x="310753" y="214312"/>
                </a:lnTo>
                <a:lnTo>
                  <a:pt x="332185" y="214312"/>
                </a:lnTo>
                <a:lnTo>
                  <a:pt x="332185" y="182168"/>
                </a:lnTo>
                <a:close/>
              </a:path>
              <a:path w="428625" h="342900">
                <a:moveTo>
                  <a:pt x="423802" y="160731"/>
                </a:moveTo>
                <a:lnTo>
                  <a:pt x="4822" y="160731"/>
                </a:lnTo>
                <a:lnTo>
                  <a:pt x="0" y="165557"/>
                </a:lnTo>
                <a:lnTo>
                  <a:pt x="0" y="177342"/>
                </a:lnTo>
                <a:lnTo>
                  <a:pt x="4822" y="182168"/>
                </a:lnTo>
                <a:lnTo>
                  <a:pt x="423802" y="182168"/>
                </a:lnTo>
                <a:lnTo>
                  <a:pt x="428625" y="177342"/>
                </a:lnTo>
                <a:lnTo>
                  <a:pt x="428625" y="165557"/>
                </a:lnTo>
                <a:lnTo>
                  <a:pt x="423802" y="160731"/>
                </a:lnTo>
                <a:close/>
              </a:path>
              <a:path w="428625" h="342900">
                <a:moveTo>
                  <a:pt x="225028" y="128587"/>
                </a:moveTo>
                <a:lnTo>
                  <a:pt x="203597" y="128587"/>
                </a:lnTo>
                <a:lnTo>
                  <a:pt x="203597" y="160731"/>
                </a:lnTo>
                <a:lnTo>
                  <a:pt x="225028" y="160731"/>
                </a:lnTo>
                <a:lnTo>
                  <a:pt x="225028" y="128587"/>
                </a:lnTo>
                <a:close/>
              </a:path>
              <a:path w="428625" h="342900">
                <a:moveTo>
                  <a:pt x="267891" y="0"/>
                </a:moveTo>
                <a:lnTo>
                  <a:pt x="160735" y="0"/>
                </a:lnTo>
                <a:lnTo>
                  <a:pt x="148223" y="2527"/>
                </a:lnTo>
                <a:lnTo>
                  <a:pt x="138004" y="9418"/>
                </a:lnTo>
                <a:lnTo>
                  <a:pt x="131114" y="19636"/>
                </a:lnTo>
                <a:lnTo>
                  <a:pt x="128587" y="32143"/>
                </a:lnTo>
                <a:lnTo>
                  <a:pt x="128587" y="96443"/>
                </a:lnTo>
                <a:lnTo>
                  <a:pt x="131114" y="108951"/>
                </a:lnTo>
                <a:lnTo>
                  <a:pt x="138004" y="119168"/>
                </a:lnTo>
                <a:lnTo>
                  <a:pt x="148223" y="126060"/>
                </a:lnTo>
                <a:lnTo>
                  <a:pt x="160735" y="128587"/>
                </a:lnTo>
                <a:lnTo>
                  <a:pt x="267891" y="128587"/>
                </a:lnTo>
                <a:lnTo>
                  <a:pt x="280400" y="126060"/>
                </a:lnTo>
                <a:lnTo>
                  <a:pt x="290618" y="119168"/>
                </a:lnTo>
                <a:lnTo>
                  <a:pt x="297509" y="108951"/>
                </a:lnTo>
                <a:lnTo>
                  <a:pt x="297873" y="107149"/>
                </a:lnTo>
                <a:lnTo>
                  <a:pt x="154840" y="107149"/>
                </a:lnTo>
                <a:lnTo>
                  <a:pt x="150018" y="102336"/>
                </a:lnTo>
                <a:lnTo>
                  <a:pt x="150018" y="26250"/>
                </a:lnTo>
                <a:lnTo>
                  <a:pt x="154840" y="21424"/>
                </a:lnTo>
                <a:lnTo>
                  <a:pt x="297871" y="21424"/>
                </a:lnTo>
                <a:lnTo>
                  <a:pt x="297509" y="19636"/>
                </a:lnTo>
                <a:lnTo>
                  <a:pt x="290618" y="9418"/>
                </a:lnTo>
                <a:lnTo>
                  <a:pt x="280400" y="2527"/>
                </a:lnTo>
                <a:lnTo>
                  <a:pt x="267891" y="0"/>
                </a:lnTo>
                <a:close/>
              </a:path>
              <a:path w="428625" h="342900">
                <a:moveTo>
                  <a:pt x="297871" y="21424"/>
                </a:moveTo>
                <a:lnTo>
                  <a:pt x="273784" y="21424"/>
                </a:lnTo>
                <a:lnTo>
                  <a:pt x="278606" y="26250"/>
                </a:lnTo>
                <a:lnTo>
                  <a:pt x="278606" y="102336"/>
                </a:lnTo>
                <a:lnTo>
                  <a:pt x="273784" y="107149"/>
                </a:lnTo>
                <a:lnTo>
                  <a:pt x="297873" y="107149"/>
                </a:lnTo>
                <a:lnTo>
                  <a:pt x="300037" y="96443"/>
                </a:lnTo>
                <a:lnTo>
                  <a:pt x="300037" y="32143"/>
                </a:lnTo>
                <a:lnTo>
                  <a:pt x="297871" y="21424"/>
                </a:lnTo>
                <a:close/>
              </a:path>
            </a:pathLst>
          </a:custGeom>
          <a:solidFill>
            <a:srgbClr val="5E4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7375" y="2906712"/>
            <a:ext cx="5942965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45" dirty="0">
                <a:solidFill>
                  <a:srgbClr val="2A2641"/>
                </a:solidFill>
                <a:latin typeface="Tahoma"/>
                <a:cs typeface="Tahoma"/>
              </a:rPr>
              <a:t>C</a:t>
            </a:r>
            <a:r>
              <a:rPr sz="1650" b="1" spc="-20" dirty="0">
                <a:solidFill>
                  <a:srgbClr val="2A2641"/>
                </a:solidFill>
                <a:latin typeface="Tahoma"/>
                <a:cs typeface="Tahoma"/>
              </a:rPr>
              <a:t>able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10" dirty="0">
                <a:solidFill>
                  <a:srgbClr val="2A2641"/>
                </a:solidFill>
                <a:latin typeface="Tahoma"/>
                <a:cs typeface="Tahoma"/>
              </a:rPr>
              <a:t>Managefie</a:t>
            </a:r>
            <a:r>
              <a:rPr sz="1650" b="1" spc="-5" dirty="0">
                <a:solidFill>
                  <a:srgbClr val="2A2641"/>
                </a:solidFill>
                <a:latin typeface="Tahoma"/>
                <a:cs typeface="Tahoma"/>
              </a:rPr>
              <a:t>n</a:t>
            </a:r>
            <a:r>
              <a:rPr sz="1650" b="1" spc="5" dirty="0">
                <a:solidFill>
                  <a:srgbClr val="2A2641"/>
                </a:solidFill>
                <a:latin typeface="Tahoma"/>
                <a:cs typeface="Tahoma"/>
              </a:rPr>
              <a:t>t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U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Channel and </a:t>
            </a:r>
            <a:r>
              <a:rPr sz="1350" b="1" u="sng" spc="-5" dirty="0">
                <a:solidFill>
                  <a:srgbClr val="5E4CE6"/>
                </a:solidFill>
                <a:uFill>
                  <a:solidFill>
                    <a:srgbClr val="5E4CE6"/>
                  </a:solidFill>
                </a:uFill>
                <a:latin typeface="Arial"/>
                <a:cs typeface="Arial"/>
                <a:hlinkClick r:id="rId6"/>
              </a:rPr>
              <a:t>Unistrut </a:t>
            </a:r>
            <a:r>
              <a:rPr sz="1350" b="1" u="sng" dirty="0">
                <a:solidFill>
                  <a:srgbClr val="5E4CE6"/>
                </a:solidFill>
                <a:uFill>
                  <a:solidFill>
                    <a:srgbClr val="5E4CE6"/>
                  </a:solidFill>
                </a:uFill>
                <a:latin typeface="Arial"/>
                <a:cs typeface="Arial"/>
                <a:hlinkClick r:id="rId6"/>
              </a:rPr>
              <a:t>In </a:t>
            </a:r>
            <a:r>
              <a:rPr sz="1350" b="1" u="sng" spc="-5" dirty="0">
                <a:solidFill>
                  <a:srgbClr val="5E4CE6"/>
                </a:solidFill>
                <a:uFill>
                  <a:solidFill>
                    <a:srgbClr val="5E4CE6"/>
                  </a:solidFill>
                </a:uFill>
                <a:latin typeface="Arial"/>
                <a:cs typeface="Arial"/>
                <a:hlinkClick r:id="rId6"/>
              </a:rPr>
              <a:t>Dubai</a:t>
            </a:r>
            <a:r>
              <a:rPr sz="1350" b="1" dirty="0">
                <a:solidFill>
                  <a:srgbClr val="5E4CE6"/>
                </a:solidFill>
                <a:latin typeface="Arial"/>
                <a:cs typeface="Arial"/>
                <a:hlinkClick r:id="rId6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are used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to securely manage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organize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electrical</a:t>
            </a:r>
            <a:r>
              <a:rPr sz="1350" spc="-1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cables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and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wiring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systems,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ensuring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a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safe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and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efficient installation.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0075" y="4363084"/>
            <a:ext cx="428625" cy="427990"/>
          </a:xfrm>
          <a:custGeom>
            <a:avLst/>
            <a:gdLst/>
            <a:ahLst/>
            <a:cxnLst/>
            <a:rect l="l" t="t" r="r" b="b"/>
            <a:pathLst>
              <a:path w="428625" h="427989">
                <a:moveTo>
                  <a:pt x="160735" y="0"/>
                </a:moveTo>
                <a:lnTo>
                  <a:pt x="138123" y="3810"/>
                </a:lnTo>
                <a:lnTo>
                  <a:pt x="118801" y="15240"/>
                </a:lnTo>
                <a:lnTo>
                  <a:pt x="104142" y="31750"/>
                </a:lnTo>
                <a:lnTo>
                  <a:pt x="95517" y="52070"/>
                </a:lnTo>
                <a:lnTo>
                  <a:pt x="78582" y="62230"/>
                </a:lnTo>
                <a:lnTo>
                  <a:pt x="65319" y="76200"/>
                </a:lnTo>
                <a:lnTo>
                  <a:pt x="56670" y="93980"/>
                </a:lnTo>
                <a:lnTo>
                  <a:pt x="53578" y="114300"/>
                </a:lnTo>
                <a:lnTo>
                  <a:pt x="53578" y="115570"/>
                </a:lnTo>
                <a:lnTo>
                  <a:pt x="39905" y="127000"/>
                </a:lnTo>
                <a:lnTo>
                  <a:pt x="29332" y="139700"/>
                </a:lnTo>
                <a:lnTo>
                  <a:pt x="22510" y="156210"/>
                </a:lnTo>
                <a:lnTo>
                  <a:pt x="20091" y="173990"/>
                </a:lnTo>
                <a:lnTo>
                  <a:pt x="20195" y="179070"/>
                </a:lnTo>
                <a:lnTo>
                  <a:pt x="20507" y="182880"/>
                </a:lnTo>
                <a:lnTo>
                  <a:pt x="21262" y="186690"/>
                </a:lnTo>
                <a:lnTo>
                  <a:pt x="12360" y="198120"/>
                </a:lnTo>
                <a:lnTo>
                  <a:pt x="5671" y="210820"/>
                </a:lnTo>
                <a:lnTo>
                  <a:pt x="1462" y="226060"/>
                </a:lnTo>
                <a:lnTo>
                  <a:pt x="0" y="241300"/>
                </a:lnTo>
                <a:lnTo>
                  <a:pt x="2056" y="259080"/>
                </a:lnTo>
                <a:lnTo>
                  <a:pt x="7910" y="275590"/>
                </a:lnTo>
                <a:lnTo>
                  <a:pt x="17093" y="290830"/>
                </a:lnTo>
                <a:lnTo>
                  <a:pt x="29131" y="303530"/>
                </a:lnTo>
                <a:lnTo>
                  <a:pt x="27627" y="308610"/>
                </a:lnTo>
                <a:lnTo>
                  <a:pt x="26789" y="314960"/>
                </a:lnTo>
                <a:lnTo>
                  <a:pt x="26789" y="321310"/>
                </a:lnTo>
                <a:lnTo>
                  <a:pt x="32578" y="350520"/>
                </a:lnTo>
                <a:lnTo>
                  <a:pt x="48367" y="373380"/>
                </a:lnTo>
                <a:lnTo>
                  <a:pt x="71784" y="389890"/>
                </a:lnTo>
                <a:lnTo>
                  <a:pt x="100459" y="394970"/>
                </a:lnTo>
                <a:lnTo>
                  <a:pt x="102721" y="394970"/>
                </a:lnTo>
                <a:lnTo>
                  <a:pt x="113173" y="408940"/>
                </a:lnTo>
                <a:lnTo>
                  <a:pt x="126766" y="419100"/>
                </a:lnTo>
                <a:lnTo>
                  <a:pt x="142840" y="426720"/>
                </a:lnTo>
                <a:lnTo>
                  <a:pt x="160735" y="427990"/>
                </a:lnTo>
                <a:lnTo>
                  <a:pt x="176639" y="426720"/>
                </a:lnTo>
                <a:lnTo>
                  <a:pt x="191164" y="421640"/>
                </a:lnTo>
                <a:lnTo>
                  <a:pt x="203868" y="412750"/>
                </a:lnTo>
                <a:lnTo>
                  <a:pt x="214312" y="401320"/>
                </a:lnTo>
                <a:lnTo>
                  <a:pt x="160735" y="401320"/>
                </a:lnTo>
                <a:lnTo>
                  <a:pt x="148480" y="400050"/>
                </a:lnTo>
                <a:lnTo>
                  <a:pt x="137742" y="394970"/>
                </a:lnTo>
                <a:lnTo>
                  <a:pt x="129123" y="386080"/>
                </a:lnTo>
                <a:lnTo>
                  <a:pt x="123229" y="375920"/>
                </a:lnTo>
                <a:lnTo>
                  <a:pt x="120967" y="369570"/>
                </a:lnTo>
                <a:lnTo>
                  <a:pt x="117871" y="368300"/>
                </a:lnTo>
                <a:lnTo>
                  <a:pt x="100543" y="368300"/>
                </a:lnTo>
                <a:lnTo>
                  <a:pt x="82303" y="364490"/>
                </a:lnTo>
                <a:lnTo>
                  <a:pt x="67401" y="354330"/>
                </a:lnTo>
                <a:lnTo>
                  <a:pt x="57349" y="339090"/>
                </a:lnTo>
                <a:lnTo>
                  <a:pt x="53662" y="321310"/>
                </a:lnTo>
                <a:lnTo>
                  <a:pt x="53662" y="314960"/>
                </a:lnTo>
                <a:lnTo>
                  <a:pt x="55002" y="308610"/>
                </a:lnTo>
                <a:lnTo>
                  <a:pt x="57343" y="303530"/>
                </a:lnTo>
                <a:lnTo>
                  <a:pt x="59937" y="297180"/>
                </a:lnTo>
                <a:lnTo>
                  <a:pt x="57680" y="289560"/>
                </a:lnTo>
                <a:lnTo>
                  <a:pt x="52070" y="287020"/>
                </a:lnTo>
                <a:lnTo>
                  <a:pt x="41692" y="278130"/>
                </a:lnTo>
                <a:lnTo>
                  <a:pt x="33716" y="267970"/>
                </a:lnTo>
                <a:lnTo>
                  <a:pt x="28597" y="255270"/>
                </a:lnTo>
                <a:lnTo>
                  <a:pt x="26789" y="241300"/>
                </a:lnTo>
                <a:lnTo>
                  <a:pt x="28061" y="229870"/>
                </a:lnTo>
                <a:lnTo>
                  <a:pt x="31696" y="218440"/>
                </a:lnTo>
                <a:lnTo>
                  <a:pt x="37418" y="209550"/>
                </a:lnTo>
                <a:lnTo>
                  <a:pt x="44955" y="200660"/>
                </a:lnTo>
                <a:lnTo>
                  <a:pt x="48975" y="196850"/>
                </a:lnTo>
                <a:lnTo>
                  <a:pt x="50482" y="191770"/>
                </a:lnTo>
                <a:lnTo>
                  <a:pt x="47550" y="182880"/>
                </a:lnTo>
                <a:lnTo>
                  <a:pt x="46796" y="179070"/>
                </a:lnTo>
                <a:lnTo>
                  <a:pt x="46796" y="173990"/>
                </a:lnTo>
                <a:lnTo>
                  <a:pt x="72663" y="135890"/>
                </a:lnTo>
                <a:lnTo>
                  <a:pt x="78774" y="134620"/>
                </a:lnTo>
                <a:lnTo>
                  <a:pt x="82292" y="128270"/>
                </a:lnTo>
                <a:lnTo>
                  <a:pt x="80535" y="119380"/>
                </a:lnTo>
                <a:lnTo>
                  <a:pt x="80283" y="116840"/>
                </a:lnTo>
                <a:lnTo>
                  <a:pt x="80283" y="114300"/>
                </a:lnTo>
                <a:lnTo>
                  <a:pt x="98507" y="80010"/>
                </a:lnTo>
                <a:lnTo>
                  <a:pt x="116116" y="73660"/>
                </a:lnTo>
                <a:lnTo>
                  <a:pt x="120134" y="68580"/>
                </a:lnTo>
                <a:lnTo>
                  <a:pt x="145921" y="29210"/>
                </a:lnTo>
                <a:lnTo>
                  <a:pt x="160735" y="26670"/>
                </a:lnTo>
                <a:lnTo>
                  <a:pt x="214312" y="26670"/>
                </a:lnTo>
                <a:lnTo>
                  <a:pt x="203868" y="15240"/>
                </a:lnTo>
                <a:lnTo>
                  <a:pt x="191164" y="7620"/>
                </a:lnTo>
                <a:lnTo>
                  <a:pt x="176639" y="1270"/>
                </a:lnTo>
                <a:lnTo>
                  <a:pt x="160735" y="0"/>
                </a:lnTo>
                <a:close/>
              </a:path>
              <a:path w="428625" h="427989">
                <a:moveTo>
                  <a:pt x="320128" y="367030"/>
                </a:moveTo>
                <a:lnTo>
                  <a:pt x="313848" y="367030"/>
                </a:lnTo>
                <a:lnTo>
                  <a:pt x="307657" y="369570"/>
                </a:lnTo>
                <a:lnTo>
                  <a:pt x="305395" y="375920"/>
                </a:lnTo>
                <a:lnTo>
                  <a:pt x="299500" y="386080"/>
                </a:lnTo>
                <a:lnTo>
                  <a:pt x="290881" y="394970"/>
                </a:lnTo>
                <a:lnTo>
                  <a:pt x="280142" y="400050"/>
                </a:lnTo>
                <a:lnTo>
                  <a:pt x="267891" y="401320"/>
                </a:lnTo>
                <a:lnTo>
                  <a:pt x="214312" y="401320"/>
                </a:lnTo>
                <a:lnTo>
                  <a:pt x="224756" y="412750"/>
                </a:lnTo>
                <a:lnTo>
                  <a:pt x="237460" y="421640"/>
                </a:lnTo>
                <a:lnTo>
                  <a:pt x="251985" y="426720"/>
                </a:lnTo>
                <a:lnTo>
                  <a:pt x="267891" y="427990"/>
                </a:lnTo>
                <a:lnTo>
                  <a:pt x="285785" y="426720"/>
                </a:lnTo>
                <a:lnTo>
                  <a:pt x="301858" y="419100"/>
                </a:lnTo>
                <a:lnTo>
                  <a:pt x="315451" y="408940"/>
                </a:lnTo>
                <a:lnTo>
                  <a:pt x="325903" y="394970"/>
                </a:lnTo>
                <a:lnTo>
                  <a:pt x="328165" y="394970"/>
                </a:lnTo>
                <a:lnTo>
                  <a:pt x="356840" y="389890"/>
                </a:lnTo>
                <a:lnTo>
                  <a:pt x="380257" y="373380"/>
                </a:lnTo>
                <a:lnTo>
                  <a:pt x="383766" y="368300"/>
                </a:lnTo>
                <a:lnTo>
                  <a:pt x="322639" y="368300"/>
                </a:lnTo>
                <a:lnTo>
                  <a:pt x="320128" y="367030"/>
                </a:lnTo>
                <a:close/>
              </a:path>
              <a:path w="428625" h="427989">
                <a:moveTo>
                  <a:pt x="227707" y="254000"/>
                </a:moveTo>
                <a:lnTo>
                  <a:pt x="200917" y="254000"/>
                </a:lnTo>
                <a:lnTo>
                  <a:pt x="200917" y="361950"/>
                </a:lnTo>
                <a:lnTo>
                  <a:pt x="197758" y="377190"/>
                </a:lnTo>
                <a:lnTo>
                  <a:pt x="189145" y="389890"/>
                </a:lnTo>
                <a:lnTo>
                  <a:pt x="176372" y="398780"/>
                </a:lnTo>
                <a:lnTo>
                  <a:pt x="160735" y="401320"/>
                </a:lnTo>
                <a:lnTo>
                  <a:pt x="267891" y="401320"/>
                </a:lnTo>
                <a:lnTo>
                  <a:pt x="252252" y="398780"/>
                </a:lnTo>
                <a:lnTo>
                  <a:pt x="239479" y="389890"/>
                </a:lnTo>
                <a:lnTo>
                  <a:pt x="230866" y="377190"/>
                </a:lnTo>
                <a:lnTo>
                  <a:pt x="227707" y="361950"/>
                </a:lnTo>
                <a:lnTo>
                  <a:pt x="227707" y="321310"/>
                </a:lnTo>
                <a:lnTo>
                  <a:pt x="304591" y="321310"/>
                </a:lnTo>
                <a:lnTo>
                  <a:pt x="301307" y="320040"/>
                </a:lnTo>
                <a:lnTo>
                  <a:pt x="294679" y="309880"/>
                </a:lnTo>
                <a:lnTo>
                  <a:pt x="294679" y="306070"/>
                </a:lnTo>
                <a:lnTo>
                  <a:pt x="304591" y="294640"/>
                </a:lnTo>
                <a:lnTo>
                  <a:pt x="227707" y="294640"/>
                </a:lnTo>
                <a:lnTo>
                  <a:pt x="227707" y="254000"/>
                </a:lnTo>
                <a:close/>
              </a:path>
              <a:path w="428625" h="427989">
                <a:moveTo>
                  <a:pt x="114776" y="367030"/>
                </a:moveTo>
                <a:lnTo>
                  <a:pt x="108496" y="368300"/>
                </a:lnTo>
                <a:lnTo>
                  <a:pt x="117871" y="368300"/>
                </a:lnTo>
                <a:lnTo>
                  <a:pt x="114776" y="367030"/>
                </a:lnTo>
                <a:close/>
              </a:path>
              <a:path w="428625" h="427989">
                <a:moveTo>
                  <a:pt x="267891" y="0"/>
                </a:moveTo>
                <a:lnTo>
                  <a:pt x="251985" y="1270"/>
                </a:lnTo>
                <a:lnTo>
                  <a:pt x="237460" y="7620"/>
                </a:lnTo>
                <a:lnTo>
                  <a:pt x="224756" y="15240"/>
                </a:lnTo>
                <a:lnTo>
                  <a:pt x="214312" y="26670"/>
                </a:lnTo>
                <a:lnTo>
                  <a:pt x="267891" y="26670"/>
                </a:lnTo>
                <a:lnTo>
                  <a:pt x="282702" y="29210"/>
                </a:lnTo>
                <a:lnTo>
                  <a:pt x="295025" y="36830"/>
                </a:lnTo>
                <a:lnTo>
                  <a:pt x="303784" y="48260"/>
                </a:lnTo>
                <a:lnTo>
                  <a:pt x="307905" y="63500"/>
                </a:lnTo>
                <a:lnTo>
                  <a:pt x="308406" y="68580"/>
                </a:lnTo>
                <a:lnTo>
                  <a:pt x="312425" y="73660"/>
                </a:lnTo>
                <a:lnTo>
                  <a:pt x="345971" y="100330"/>
                </a:lnTo>
                <a:lnTo>
                  <a:pt x="348258" y="114300"/>
                </a:lnTo>
                <a:lnTo>
                  <a:pt x="348258" y="116840"/>
                </a:lnTo>
                <a:lnTo>
                  <a:pt x="348005" y="119380"/>
                </a:lnTo>
                <a:lnTo>
                  <a:pt x="346249" y="128270"/>
                </a:lnTo>
                <a:lnTo>
                  <a:pt x="349765" y="134620"/>
                </a:lnTo>
                <a:lnTo>
                  <a:pt x="379833" y="161290"/>
                </a:lnTo>
                <a:lnTo>
                  <a:pt x="381744" y="173990"/>
                </a:lnTo>
                <a:lnTo>
                  <a:pt x="381744" y="179070"/>
                </a:lnTo>
                <a:lnTo>
                  <a:pt x="381074" y="182880"/>
                </a:lnTo>
                <a:lnTo>
                  <a:pt x="379735" y="186690"/>
                </a:lnTo>
                <a:lnTo>
                  <a:pt x="378058" y="191770"/>
                </a:lnTo>
                <a:lnTo>
                  <a:pt x="379566" y="196850"/>
                </a:lnTo>
                <a:lnTo>
                  <a:pt x="383584" y="200660"/>
                </a:lnTo>
                <a:lnTo>
                  <a:pt x="391168" y="209550"/>
                </a:lnTo>
                <a:lnTo>
                  <a:pt x="396916" y="218440"/>
                </a:lnTo>
                <a:lnTo>
                  <a:pt x="400561" y="229870"/>
                </a:lnTo>
                <a:lnTo>
                  <a:pt x="401835" y="241300"/>
                </a:lnTo>
                <a:lnTo>
                  <a:pt x="400027" y="255270"/>
                </a:lnTo>
                <a:lnTo>
                  <a:pt x="394908" y="267970"/>
                </a:lnTo>
                <a:lnTo>
                  <a:pt x="386932" y="278130"/>
                </a:lnTo>
                <a:lnTo>
                  <a:pt x="376555" y="287020"/>
                </a:lnTo>
                <a:lnTo>
                  <a:pt x="370944" y="289560"/>
                </a:lnTo>
                <a:lnTo>
                  <a:pt x="368766" y="297180"/>
                </a:lnTo>
                <a:lnTo>
                  <a:pt x="373622" y="308610"/>
                </a:lnTo>
                <a:lnTo>
                  <a:pt x="374962" y="314960"/>
                </a:lnTo>
                <a:lnTo>
                  <a:pt x="374962" y="321310"/>
                </a:lnTo>
                <a:lnTo>
                  <a:pt x="371274" y="339090"/>
                </a:lnTo>
                <a:lnTo>
                  <a:pt x="361221" y="354330"/>
                </a:lnTo>
                <a:lnTo>
                  <a:pt x="346319" y="364490"/>
                </a:lnTo>
                <a:lnTo>
                  <a:pt x="328081" y="368300"/>
                </a:lnTo>
                <a:lnTo>
                  <a:pt x="383766" y="368300"/>
                </a:lnTo>
                <a:lnTo>
                  <a:pt x="396046" y="350520"/>
                </a:lnTo>
                <a:lnTo>
                  <a:pt x="401835" y="321310"/>
                </a:lnTo>
                <a:lnTo>
                  <a:pt x="401835" y="314960"/>
                </a:lnTo>
                <a:lnTo>
                  <a:pt x="400997" y="308610"/>
                </a:lnTo>
                <a:lnTo>
                  <a:pt x="399489" y="303530"/>
                </a:lnTo>
                <a:lnTo>
                  <a:pt x="411530" y="290830"/>
                </a:lnTo>
                <a:lnTo>
                  <a:pt x="420713" y="275590"/>
                </a:lnTo>
                <a:lnTo>
                  <a:pt x="426568" y="259080"/>
                </a:lnTo>
                <a:lnTo>
                  <a:pt x="428625" y="241300"/>
                </a:lnTo>
                <a:lnTo>
                  <a:pt x="427162" y="226060"/>
                </a:lnTo>
                <a:lnTo>
                  <a:pt x="422953" y="210820"/>
                </a:lnTo>
                <a:lnTo>
                  <a:pt x="416264" y="198120"/>
                </a:lnTo>
                <a:lnTo>
                  <a:pt x="407362" y="186690"/>
                </a:lnTo>
                <a:lnTo>
                  <a:pt x="408117" y="182880"/>
                </a:lnTo>
                <a:lnTo>
                  <a:pt x="408429" y="179070"/>
                </a:lnTo>
                <a:lnTo>
                  <a:pt x="408533" y="173990"/>
                </a:lnTo>
                <a:lnTo>
                  <a:pt x="406114" y="156210"/>
                </a:lnTo>
                <a:lnTo>
                  <a:pt x="399292" y="139700"/>
                </a:lnTo>
                <a:lnTo>
                  <a:pt x="388719" y="127000"/>
                </a:lnTo>
                <a:lnTo>
                  <a:pt x="375047" y="115570"/>
                </a:lnTo>
                <a:lnTo>
                  <a:pt x="375047" y="114300"/>
                </a:lnTo>
                <a:lnTo>
                  <a:pt x="371955" y="93980"/>
                </a:lnTo>
                <a:lnTo>
                  <a:pt x="363306" y="76200"/>
                </a:lnTo>
                <a:lnTo>
                  <a:pt x="350043" y="62230"/>
                </a:lnTo>
                <a:lnTo>
                  <a:pt x="333107" y="52070"/>
                </a:lnTo>
                <a:lnTo>
                  <a:pt x="324482" y="31750"/>
                </a:lnTo>
                <a:lnTo>
                  <a:pt x="309823" y="15240"/>
                </a:lnTo>
                <a:lnTo>
                  <a:pt x="290501" y="3810"/>
                </a:lnTo>
                <a:lnTo>
                  <a:pt x="267891" y="0"/>
                </a:lnTo>
                <a:close/>
              </a:path>
              <a:path w="428625" h="427989">
                <a:moveTo>
                  <a:pt x="308074" y="274320"/>
                </a:moveTo>
                <a:lnTo>
                  <a:pt x="298210" y="275590"/>
                </a:lnTo>
                <a:lnTo>
                  <a:pt x="289509" y="280670"/>
                </a:lnTo>
                <a:lnTo>
                  <a:pt x="282410" y="287020"/>
                </a:lnTo>
                <a:lnTo>
                  <a:pt x="277351" y="294640"/>
                </a:lnTo>
                <a:lnTo>
                  <a:pt x="311556" y="294640"/>
                </a:lnTo>
                <a:lnTo>
                  <a:pt x="314840" y="295910"/>
                </a:lnTo>
                <a:lnTo>
                  <a:pt x="321468" y="306070"/>
                </a:lnTo>
                <a:lnTo>
                  <a:pt x="321468" y="309880"/>
                </a:lnTo>
                <a:lnTo>
                  <a:pt x="311556" y="321310"/>
                </a:lnTo>
                <a:lnTo>
                  <a:pt x="277351" y="321310"/>
                </a:lnTo>
                <a:lnTo>
                  <a:pt x="282410" y="330200"/>
                </a:lnTo>
                <a:lnTo>
                  <a:pt x="289509" y="336550"/>
                </a:lnTo>
                <a:lnTo>
                  <a:pt x="298210" y="340360"/>
                </a:lnTo>
                <a:lnTo>
                  <a:pt x="308074" y="341630"/>
                </a:lnTo>
                <a:lnTo>
                  <a:pt x="321110" y="339090"/>
                </a:lnTo>
                <a:lnTo>
                  <a:pt x="331754" y="331470"/>
                </a:lnTo>
                <a:lnTo>
                  <a:pt x="338929" y="321310"/>
                </a:lnTo>
                <a:lnTo>
                  <a:pt x="341560" y="308610"/>
                </a:lnTo>
                <a:lnTo>
                  <a:pt x="338929" y="294640"/>
                </a:lnTo>
                <a:lnTo>
                  <a:pt x="331754" y="284480"/>
                </a:lnTo>
                <a:lnTo>
                  <a:pt x="321110" y="276860"/>
                </a:lnTo>
                <a:lnTo>
                  <a:pt x="308074" y="274320"/>
                </a:lnTo>
                <a:close/>
              </a:path>
              <a:path w="428625" h="427989">
                <a:moveTo>
                  <a:pt x="227707" y="133350"/>
                </a:moveTo>
                <a:lnTo>
                  <a:pt x="200917" y="133350"/>
                </a:lnTo>
                <a:lnTo>
                  <a:pt x="200917" y="227330"/>
                </a:lnTo>
                <a:lnTo>
                  <a:pt x="160735" y="227330"/>
                </a:lnTo>
                <a:lnTo>
                  <a:pt x="145970" y="231140"/>
                </a:lnTo>
                <a:lnTo>
                  <a:pt x="133663" y="238760"/>
                </a:lnTo>
                <a:lnTo>
                  <a:pt x="124888" y="250190"/>
                </a:lnTo>
                <a:lnTo>
                  <a:pt x="120719" y="264160"/>
                </a:lnTo>
                <a:lnTo>
                  <a:pt x="112537" y="269240"/>
                </a:lnTo>
                <a:lnTo>
                  <a:pt x="106130" y="275590"/>
                </a:lnTo>
                <a:lnTo>
                  <a:pt x="101952" y="284480"/>
                </a:lnTo>
                <a:lnTo>
                  <a:pt x="100459" y="294640"/>
                </a:lnTo>
                <a:lnTo>
                  <a:pt x="103090" y="307340"/>
                </a:lnTo>
                <a:lnTo>
                  <a:pt x="110265" y="318770"/>
                </a:lnTo>
                <a:lnTo>
                  <a:pt x="120908" y="325120"/>
                </a:lnTo>
                <a:lnTo>
                  <a:pt x="133945" y="327660"/>
                </a:lnTo>
                <a:lnTo>
                  <a:pt x="146982" y="325120"/>
                </a:lnTo>
                <a:lnTo>
                  <a:pt x="157625" y="318770"/>
                </a:lnTo>
                <a:lnTo>
                  <a:pt x="164003" y="308610"/>
                </a:lnTo>
                <a:lnTo>
                  <a:pt x="132168" y="308610"/>
                </a:lnTo>
                <a:lnTo>
                  <a:pt x="130463" y="307340"/>
                </a:lnTo>
                <a:lnTo>
                  <a:pt x="120550" y="295910"/>
                </a:lnTo>
                <a:lnTo>
                  <a:pt x="120550" y="293370"/>
                </a:lnTo>
                <a:lnTo>
                  <a:pt x="130463" y="281940"/>
                </a:lnTo>
                <a:lnTo>
                  <a:pt x="132168" y="280670"/>
                </a:lnTo>
                <a:lnTo>
                  <a:pt x="163982" y="280670"/>
                </a:lnTo>
                <a:lnTo>
                  <a:pt x="161969" y="276860"/>
                </a:lnTo>
                <a:lnTo>
                  <a:pt x="155776" y="269240"/>
                </a:lnTo>
                <a:lnTo>
                  <a:pt x="147840" y="264160"/>
                </a:lnTo>
                <a:lnTo>
                  <a:pt x="149433" y="259080"/>
                </a:lnTo>
                <a:lnTo>
                  <a:pt x="154622" y="254000"/>
                </a:lnTo>
                <a:lnTo>
                  <a:pt x="227707" y="254000"/>
                </a:lnTo>
                <a:lnTo>
                  <a:pt x="227707" y="133350"/>
                </a:lnTo>
                <a:close/>
              </a:path>
              <a:path w="428625" h="427989">
                <a:moveTo>
                  <a:pt x="163982" y="280670"/>
                </a:moveTo>
                <a:lnTo>
                  <a:pt x="135721" y="280670"/>
                </a:lnTo>
                <a:lnTo>
                  <a:pt x="137427" y="281940"/>
                </a:lnTo>
                <a:lnTo>
                  <a:pt x="140712" y="283210"/>
                </a:lnTo>
                <a:lnTo>
                  <a:pt x="142161" y="284480"/>
                </a:lnTo>
                <a:lnTo>
                  <a:pt x="144670" y="287020"/>
                </a:lnTo>
                <a:lnTo>
                  <a:pt x="145638" y="288290"/>
                </a:lnTo>
                <a:lnTo>
                  <a:pt x="146997" y="290830"/>
                </a:lnTo>
                <a:lnTo>
                  <a:pt x="147340" y="293370"/>
                </a:lnTo>
                <a:lnTo>
                  <a:pt x="147340" y="295910"/>
                </a:lnTo>
                <a:lnTo>
                  <a:pt x="137427" y="307340"/>
                </a:lnTo>
                <a:lnTo>
                  <a:pt x="135721" y="308610"/>
                </a:lnTo>
                <a:lnTo>
                  <a:pt x="164003" y="308610"/>
                </a:lnTo>
                <a:lnTo>
                  <a:pt x="164800" y="307340"/>
                </a:lnTo>
                <a:lnTo>
                  <a:pt x="167431" y="294640"/>
                </a:lnTo>
                <a:lnTo>
                  <a:pt x="165995" y="284480"/>
                </a:lnTo>
                <a:lnTo>
                  <a:pt x="163982" y="280670"/>
                </a:lnTo>
                <a:close/>
              </a:path>
              <a:path w="428625" h="427989">
                <a:moveTo>
                  <a:pt x="267891" y="106680"/>
                </a:moveTo>
                <a:lnTo>
                  <a:pt x="149115" y="106680"/>
                </a:lnTo>
                <a:lnTo>
                  <a:pt x="150822" y="107950"/>
                </a:lnTo>
                <a:lnTo>
                  <a:pt x="154106" y="109220"/>
                </a:lnTo>
                <a:lnTo>
                  <a:pt x="155554" y="109220"/>
                </a:lnTo>
                <a:lnTo>
                  <a:pt x="158065" y="111760"/>
                </a:lnTo>
                <a:lnTo>
                  <a:pt x="159033" y="114300"/>
                </a:lnTo>
                <a:lnTo>
                  <a:pt x="160392" y="116840"/>
                </a:lnTo>
                <a:lnTo>
                  <a:pt x="160735" y="119380"/>
                </a:lnTo>
                <a:lnTo>
                  <a:pt x="160735" y="121920"/>
                </a:lnTo>
                <a:lnTo>
                  <a:pt x="160392" y="124460"/>
                </a:lnTo>
                <a:lnTo>
                  <a:pt x="150822" y="133350"/>
                </a:lnTo>
                <a:lnTo>
                  <a:pt x="275257" y="133350"/>
                </a:lnTo>
                <a:lnTo>
                  <a:pt x="281284" y="139700"/>
                </a:lnTo>
                <a:lnTo>
                  <a:pt x="281284" y="156210"/>
                </a:lnTo>
                <a:lnTo>
                  <a:pt x="273166" y="161290"/>
                </a:lnTo>
                <a:lnTo>
                  <a:pt x="266813" y="168910"/>
                </a:lnTo>
                <a:lnTo>
                  <a:pt x="262672" y="177800"/>
                </a:lnTo>
                <a:lnTo>
                  <a:pt x="261193" y="187960"/>
                </a:lnTo>
                <a:lnTo>
                  <a:pt x="263824" y="200660"/>
                </a:lnTo>
                <a:lnTo>
                  <a:pt x="270999" y="210820"/>
                </a:lnTo>
                <a:lnTo>
                  <a:pt x="281642" y="218440"/>
                </a:lnTo>
                <a:lnTo>
                  <a:pt x="294679" y="220980"/>
                </a:lnTo>
                <a:lnTo>
                  <a:pt x="307716" y="218440"/>
                </a:lnTo>
                <a:lnTo>
                  <a:pt x="318359" y="210820"/>
                </a:lnTo>
                <a:lnTo>
                  <a:pt x="325534" y="200660"/>
                </a:lnTo>
                <a:lnTo>
                  <a:pt x="291197" y="200660"/>
                </a:lnTo>
                <a:lnTo>
                  <a:pt x="287912" y="199390"/>
                </a:lnTo>
                <a:lnTo>
                  <a:pt x="281284" y="189230"/>
                </a:lnTo>
                <a:lnTo>
                  <a:pt x="281284" y="185420"/>
                </a:lnTo>
                <a:lnTo>
                  <a:pt x="291197" y="173990"/>
                </a:lnTo>
                <a:lnTo>
                  <a:pt x="324911" y="173990"/>
                </a:lnTo>
                <a:lnTo>
                  <a:pt x="322545" y="168910"/>
                </a:lnTo>
                <a:lnTo>
                  <a:pt x="316192" y="161290"/>
                </a:lnTo>
                <a:lnTo>
                  <a:pt x="308074" y="156210"/>
                </a:lnTo>
                <a:lnTo>
                  <a:pt x="308074" y="147320"/>
                </a:lnTo>
                <a:lnTo>
                  <a:pt x="304915" y="132080"/>
                </a:lnTo>
                <a:lnTo>
                  <a:pt x="296301" y="119380"/>
                </a:lnTo>
                <a:lnTo>
                  <a:pt x="283528" y="110490"/>
                </a:lnTo>
                <a:lnTo>
                  <a:pt x="267891" y="106680"/>
                </a:lnTo>
                <a:close/>
              </a:path>
              <a:path w="428625" h="427989">
                <a:moveTo>
                  <a:pt x="324911" y="173990"/>
                </a:moveTo>
                <a:lnTo>
                  <a:pt x="298161" y="173990"/>
                </a:lnTo>
                <a:lnTo>
                  <a:pt x="301445" y="175260"/>
                </a:lnTo>
                <a:lnTo>
                  <a:pt x="302895" y="176530"/>
                </a:lnTo>
                <a:lnTo>
                  <a:pt x="305405" y="179070"/>
                </a:lnTo>
                <a:lnTo>
                  <a:pt x="306372" y="180340"/>
                </a:lnTo>
                <a:lnTo>
                  <a:pt x="307732" y="184150"/>
                </a:lnTo>
                <a:lnTo>
                  <a:pt x="308074" y="185420"/>
                </a:lnTo>
                <a:lnTo>
                  <a:pt x="308074" y="189230"/>
                </a:lnTo>
                <a:lnTo>
                  <a:pt x="298161" y="200660"/>
                </a:lnTo>
                <a:lnTo>
                  <a:pt x="325534" y="200660"/>
                </a:lnTo>
                <a:lnTo>
                  <a:pt x="328165" y="187960"/>
                </a:lnTo>
                <a:lnTo>
                  <a:pt x="326685" y="177800"/>
                </a:lnTo>
                <a:lnTo>
                  <a:pt x="324911" y="173990"/>
                </a:lnTo>
                <a:close/>
              </a:path>
              <a:path w="428625" h="427989">
                <a:moveTo>
                  <a:pt x="147340" y="87630"/>
                </a:moveTo>
                <a:lnTo>
                  <a:pt x="134303" y="90170"/>
                </a:lnTo>
                <a:lnTo>
                  <a:pt x="123659" y="96520"/>
                </a:lnTo>
                <a:lnTo>
                  <a:pt x="116483" y="107950"/>
                </a:lnTo>
                <a:lnTo>
                  <a:pt x="113852" y="120650"/>
                </a:lnTo>
                <a:lnTo>
                  <a:pt x="116483" y="133350"/>
                </a:lnTo>
                <a:lnTo>
                  <a:pt x="123659" y="144780"/>
                </a:lnTo>
                <a:lnTo>
                  <a:pt x="134303" y="151130"/>
                </a:lnTo>
                <a:lnTo>
                  <a:pt x="147340" y="153670"/>
                </a:lnTo>
                <a:lnTo>
                  <a:pt x="157201" y="152400"/>
                </a:lnTo>
                <a:lnTo>
                  <a:pt x="165902" y="148590"/>
                </a:lnTo>
                <a:lnTo>
                  <a:pt x="173003" y="142240"/>
                </a:lnTo>
                <a:lnTo>
                  <a:pt x="178062" y="133350"/>
                </a:lnTo>
                <a:lnTo>
                  <a:pt x="143856" y="133350"/>
                </a:lnTo>
                <a:lnTo>
                  <a:pt x="140573" y="132080"/>
                </a:lnTo>
                <a:lnTo>
                  <a:pt x="133945" y="121920"/>
                </a:lnTo>
                <a:lnTo>
                  <a:pt x="133945" y="119380"/>
                </a:lnTo>
                <a:lnTo>
                  <a:pt x="134287" y="116840"/>
                </a:lnTo>
                <a:lnTo>
                  <a:pt x="135647" y="114300"/>
                </a:lnTo>
                <a:lnTo>
                  <a:pt x="136613" y="111760"/>
                </a:lnTo>
                <a:lnTo>
                  <a:pt x="139124" y="109220"/>
                </a:lnTo>
                <a:lnTo>
                  <a:pt x="140573" y="109220"/>
                </a:lnTo>
                <a:lnTo>
                  <a:pt x="143856" y="107950"/>
                </a:lnTo>
                <a:lnTo>
                  <a:pt x="145563" y="106680"/>
                </a:lnTo>
                <a:lnTo>
                  <a:pt x="178062" y="106680"/>
                </a:lnTo>
                <a:lnTo>
                  <a:pt x="173003" y="99060"/>
                </a:lnTo>
                <a:lnTo>
                  <a:pt x="165902" y="92710"/>
                </a:lnTo>
                <a:lnTo>
                  <a:pt x="157201" y="88900"/>
                </a:lnTo>
                <a:lnTo>
                  <a:pt x="147340" y="87630"/>
                </a:lnTo>
                <a:close/>
              </a:path>
              <a:path w="428625" h="427989">
                <a:moveTo>
                  <a:pt x="267891" y="26670"/>
                </a:moveTo>
                <a:lnTo>
                  <a:pt x="160735" y="26670"/>
                </a:lnTo>
                <a:lnTo>
                  <a:pt x="176372" y="30480"/>
                </a:lnTo>
                <a:lnTo>
                  <a:pt x="189145" y="38100"/>
                </a:lnTo>
                <a:lnTo>
                  <a:pt x="197758" y="50800"/>
                </a:lnTo>
                <a:lnTo>
                  <a:pt x="200917" y="67310"/>
                </a:lnTo>
                <a:lnTo>
                  <a:pt x="200917" y="106680"/>
                </a:lnTo>
                <a:lnTo>
                  <a:pt x="227707" y="106680"/>
                </a:lnTo>
                <a:lnTo>
                  <a:pt x="227707" y="67310"/>
                </a:lnTo>
                <a:lnTo>
                  <a:pt x="230866" y="50800"/>
                </a:lnTo>
                <a:lnTo>
                  <a:pt x="239479" y="38100"/>
                </a:lnTo>
                <a:lnTo>
                  <a:pt x="252252" y="30480"/>
                </a:lnTo>
                <a:lnTo>
                  <a:pt x="267891" y="26670"/>
                </a:lnTo>
                <a:close/>
              </a:path>
            </a:pathLst>
          </a:custGeom>
          <a:solidFill>
            <a:srgbClr val="5E4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7375" y="4945062"/>
            <a:ext cx="5809615" cy="8934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40" dirty="0">
                <a:solidFill>
                  <a:srgbClr val="2A2641"/>
                </a:solidFill>
                <a:latin typeface="Tahoma"/>
                <a:cs typeface="Tahoma"/>
              </a:rPr>
              <a:t>P</a:t>
            </a:r>
            <a:r>
              <a:rPr sz="1650" b="1" spc="-30" dirty="0">
                <a:solidFill>
                  <a:srgbClr val="2A2641"/>
                </a:solidFill>
                <a:latin typeface="Tahoma"/>
                <a:cs typeface="Tahoma"/>
              </a:rPr>
              <a:t>anel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-35" dirty="0">
                <a:solidFill>
                  <a:srgbClr val="2A2641"/>
                </a:solidFill>
                <a:latin typeface="Tahoma"/>
                <a:cs typeface="Tahoma"/>
              </a:rPr>
              <a:t>Suppo</a:t>
            </a:r>
            <a:r>
              <a:rPr sz="1650" b="1" spc="-45" dirty="0">
                <a:solidFill>
                  <a:srgbClr val="2A2641"/>
                </a:solidFill>
                <a:latin typeface="Tahoma"/>
                <a:cs typeface="Tahoma"/>
              </a:rPr>
              <a:t>r</a:t>
            </a:r>
            <a:r>
              <a:rPr sz="1650" b="1" spc="5" dirty="0">
                <a:solidFill>
                  <a:srgbClr val="2A2641"/>
                </a:solidFill>
                <a:latin typeface="Tahoma"/>
                <a:cs typeface="Tahoma"/>
              </a:rPr>
              <a:t>t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Our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products provide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a robust foundation for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electrical panels,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switchboards,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other electrical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components.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0075" y="6391275"/>
            <a:ext cx="424180" cy="428625"/>
          </a:xfrm>
          <a:custGeom>
            <a:avLst/>
            <a:gdLst/>
            <a:ahLst/>
            <a:cxnLst/>
            <a:rect l="l" t="t" r="r" b="b"/>
            <a:pathLst>
              <a:path w="424180" h="428625">
                <a:moveTo>
                  <a:pt x="140642" y="0"/>
                </a:moveTo>
                <a:lnTo>
                  <a:pt x="96183" y="7168"/>
                </a:lnTo>
                <a:lnTo>
                  <a:pt x="57574" y="27131"/>
                </a:lnTo>
                <a:lnTo>
                  <a:pt x="27131" y="57574"/>
                </a:lnTo>
                <a:lnTo>
                  <a:pt x="7168" y="96181"/>
                </a:lnTo>
                <a:lnTo>
                  <a:pt x="0" y="140639"/>
                </a:lnTo>
                <a:lnTo>
                  <a:pt x="0" y="422592"/>
                </a:lnTo>
                <a:lnTo>
                  <a:pt x="6027" y="428625"/>
                </a:lnTo>
                <a:lnTo>
                  <a:pt x="20761" y="428625"/>
                </a:lnTo>
                <a:lnTo>
                  <a:pt x="26789" y="422592"/>
                </a:lnTo>
                <a:lnTo>
                  <a:pt x="26789" y="140639"/>
                </a:lnTo>
                <a:lnTo>
                  <a:pt x="35737" y="96328"/>
                </a:lnTo>
                <a:lnTo>
                  <a:pt x="60139" y="60137"/>
                </a:lnTo>
                <a:lnTo>
                  <a:pt x="96329" y="35733"/>
                </a:lnTo>
                <a:lnTo>
                  <a:pt x="140642" y="26784"/>
                </a:lnTo>
                <a:lnTo>
                  <a:pt x="222861" y="26784"/>
                </a:lnTo>
                <a:lnTo>
                  <a:pt x="221830" y="25795"/>
                </a:lnTo>
                <a:lnTo>
                  <a:pt x="183975" y="6805"/>
                </a:lnTo>
                <a:lnTo>
                  <a:pt x="140642" y="0"/>
                </a:lnTo>
                <a:close/>
              </a:path>
              <a:path w="424180" h="428625">
                <a:moveTo>
                  <a:pt x="229969" y="321462"/>
                </a:moveTo>
                <a:lnTo>
                  <a:pt x="202257" y="321462"/>
                </a:lnTo>
                <a:lnTo>
                  <a:pt x="210570" y="342725"/>
                </a:lnTo>
                <a:lnTo>
                  <a:pt x="225248" y="359711"/>
                </a:lnTo>
                <a:lnTo>
                  <a:pt x="244838" y="370968"/>
                </a:lnTo>
                <a:lnTo>
                  <a:pt x="267891" y="375043"/>
                </a:lnTo>
                <a:lnTo>
                  <a:pt x="290943" y="370968"/>
                </a:lnTo>
                <a:lnTo>
                  <a:pt x="310533" y="359711"/>
                </a:lnTo>
                <a:lnTo>
                  <a:pt x="320428" y="348259"/>
                </a:lnTo>
                <a:lnTo>
                  <a:pt x="267891" y="348259"/>
                </a:lnTo>
                <a:lnTo>
                  <a:pt x="255360" y="346263"/>
                </a:lnTo>
                <a:lnTo>
                  <a:pt x="244439" y="340704"/>
                </a:lnTo>
                <a:lnTo>
                  <a:pt x="235763" y="332223"/>
                </a:lnTo>
                <a:lnTo>
                  <a:pt x="229969" y="321462"/>
                </a:lnTo>
                <a:close/>
              </a:path>
              <a:path w="424180" h="428625">
                <a:moveTo>
                  <a:pt x="333523" y="321462"/>
                </a:moveTo>
                <a:lnTo>
                  <a:pt x="305812" y="321462"/>
                </a:lnTo>
                <a:lnTo>
                  <a:pt x="300017" y="332223"/>
                </a:lnTo>
                <a:lnTo>
                  <a:pt x="291342" y="340704"/>
                </a:lnTo>
                <a:lnTo>
                  <a:pt x="280421" y="346263"/>
                </a:lnTo>
                <a:lnTo>
                  <a:pt x="267891" y="348259"/>
                </a:lnTo>
                <a:lnTo>
                  <a:pt x="320428" y="348259"/>
                </a:lnTo>
                <a:lnTo>
                  <a:pt x="325210" y="342725"/>
                </a:lnTo>
                <a:lnTo>
                  <a:pt x="333523" y="321462"/>
                </a:lnTo>
                <a:close/>
              </a:path>
              <a:path w="424180" h="428625">
                <a:moveTo>
                  <a:pt x="222861" y="26784"/>
                </a:moveTo>
                <a:lnTo>
                  <a:pt x="140642" y="26784"/>
                </a:lnTo>
                <a:lnTo>
                  <a:pt x="183634" y="35179"/>
                </a:lnTo>
                <a:lnTo>
                  <a:pt x="219115" y="58150"/>
                </a:lnTo>
                <a:lnTo>
                  <a:pt x="243781" y="92374"/>
                </a:lnTo>
                <a:lnTo>
                  <a:pt x="254327" y="134531"/>
                </a:lnTo>
                <a:lnTo>
                  <a:pt x="204962" y="146726"/>
                </a:lnTo>
                <a:lnTo>
                  <a:pt x="162983" y="172875"/>
                </a:lnTo>
                <a:lnTo>
                  <a:pt x="131034" y="210326"/>
                </a:lnTo>
                <a:lnTo>
                  <a:pt x="111760" y="256425"/>
                </a:lnTo>
                <a:lnTo>
                  <a:pt x="111804" y="271403"/>
                </a:lnTo>
                <a:lnTo>
                  <a:pt x="118385" y="283552"/>
                </a:lnTo>
                <a:lnTo>
                  <a:pt x="129502" y="291701"/>
                </a:lnTo>
                <a:lnTo>
                  <a:pt x="143153" y="294678"/>
                </a:lnTo>
                <a:lnTo>
                  <a:pt x="392628" y="294678"/>
                </a:lnTo>
                <a:lnTo>
                  <a:pt x="406278" y="291701"/>
                </a:lnTo>
                <a:lnTo>
                  <a:pt x="417395" y="283552"/>
                </a:lnTo>
                <a:lnTo>
                  <a:pt x="423977" y="271403"/>
                </a:lnTo>
                <a:lnTo>
                  <a:pt x="423987" y="267893"/>
                </a:lnTo>
                <a:lnTo>
                  <a:pt x="141143" y="267893"/>
                </a:lnTo>
                <a:lnTo>
                  <a:pt x="139471" y="267055"/>
                </a:lnTo>
                <a:lnTo>
                  <a:pt x="138549" y="265963"/>
                </a:lnTo>
                <a:lnTo>
                  <a:pt x="137711" y="265049"/>
                </a:lnTo>
                <a:lnTo>
                  <a:pt x="137462" y="263956"/>
                </a:lnTo>
                <a:lnTo>
                  <a:pt x="155238" y="222115"/>
                </a:lnTo>
                <a:lnTo>
                  <a:pt x="184561" y="189780"/>
                </a:lnTo>
                <a:lnTo>
                  <a:pt x="223004" y="168435"/>
                </a:lnTo>
                <a:lnTo>
                  <a:pt x="267891" y="160731"/>
                </a:lnTo>
                <a:lnTo>
                  <a:pt x="353270" y="160731"/>
                </a:lnTo>
                <a:lnTo>
                  <a:pt x="330557" y="146606"/>
                </a:lnTo>
                <a:lnTo>
                  <a:pt x="281117" y="134442"/>
                </a:lnTo>
                <a:lnTo>
                  <a:pt x="272543" y="91755"/>
                </a:lnTo>
                <a:lnTo>
                  <a:pt x="252067" y="54825"/>
                </a:lnTo>
                <a:lnTo>
                  <a:pt x="222861" y="26784"/>
                </a:lnTo>
                <a:close/>
              </a:path>
              <a:path w="424180" h="428625">
                <a:moveTo>
                  <a:pt x="353270" y="160731"/>
                </a:moveTo>
                <a:lnTo>
                  <a:pt x="267891" y="160731"/>
                </a:lnTo>
                <a:lnTo>
                  <a:pt x="312775" y="168435"/>
                </a:lnTo>
                <a:lnTo>
                  <a:pt x="351209" y="189780"/>
                </a:lnTo>
                <a:lnTo>
                  <a:pt x="380507" y="222115"/>
                </a:lnTo>
                <a:lnTo>
                  <a:pt x="397986" y="262788"/>
                </a:lnTo>
                <a:lnTo>
                  <a:pt x="398233" y="263956"/>
                </a:lnTo>
                <a:lnTo>
                  <a:pt x="397986" y="264960"/>
                </a:lnTo>
                <a:lnTo>
                  <a:pt x="396224" y="267055"/>
                </a:lnTo>
                <a:lnTo>
                  <a:pt x="394637" y="267893"/>
                </a:lnTo>
                <a:lnTo>
                  <a:pt x="423987" y="267893"/>
                </a:lnTo>
                <a:lnTo>
                  <a:pt x="424021" y="256425"/>
                </a:lnTo>
                <a:lnTo>
                  <a:pt x="404670" y="210264"/>
                </a:lnTo>
                <a:lnTo>
                  <a:pt x="372628" y="172769"/>
                </a:lnTo>
                <a:lnTo>
                  <a:pt x="353270" y="160731"/>
                </a:lnTo>
                <a:close/>
              </a:path>
            </a:pathLst>
          </a:custGeom>
          <a:solidFill>
            <a:srgbClr val="5E4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7375" y="6973887"/>
            <a:ext cx="5399405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35" dirty="0">
                <a:solidFill>
                  <a:srgbClr val="2A2641"/>
                </a:solidFill>
                <a:latin typeface="Tahoma"/>
                <a:cs typeface="Tahoma"/>
              </a:rPr>
              <a:t>Lig</a:t>
            </a:r>
            <a:r>
              <a:rPr sz="1650" b="1" spc="-60" dirty="0">
                <a:solidFill>
                  <a:srgbClr val="2A2641"/>
                </a:solidFill>
                <a:latin typeface="Tahoma"/>
                <a:cs typeface="Tahoma"/>
              </a:rPr>
              <a:t>h</a:t>
            </a:r>
            <a:r>
              <a:rPr sz="1650" b="1" spc="-40" dirty="0">
                <a:solidFill>
                  <a:srgbClr val="2A2641"/>
                </a:solidFill>
                <a:latin typeface="Tahoma"/>
                <a:cs typeface="Tahoma"/>
              </a:rPr>
              <a:t>ting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-15" dirty="0">
                <a:solidFill>
                  <a:srgbClr val="2A2641"/>
                </a:solidFill>
                <a:latin typeface="Tahoma"/>
                <a:cs typeface="Tahoma"/>
              </a:rPr>
              <a:t>Fi</a:t>
            </a:r>
            <a:r>
              <a:rPr sz="1650" b="1" spc="-40" dirty="0">
                <a:solidFill>
                  <a:srgbClr val="2A2641"/>
                </a:solidFill>
                <a:latin typeface="Tahoma"/>
                <a:cs typeface="Tahoma"/>
              </a:rPr>
              <a:t>x</a:t>
            </a:r>
            <a:r>
              <a:rPr sz="1650" b="1" spc="-30" dirty="0">
                <a:solidFill>
                  <a:srgbClr val="2A2641"/>
                </a:solidFill>
                <a:latin typeface="Tahoma"/>
                <a:cs typeface="Tahoma"/>
              </a:rPr>
              <a:t>tu</a:t>
            </a:r>
            <a:r>
              <a:rPr sz="1650" b="1" spc="-80" dirty="0">
                <a:solidFill>
                  <a:srgbClr val="2A2641"/>
                </a:solidFill>
                <a:latin typeface="Tahoma"/>
                <a:cs typeface="Tahoma"/>
              </a:rPr>
              <a:t>r</a:t>
            </a:r>
            <a:r>
              <a:rPr sz="1650" b="1" spc="-50" dirty="0">
                <a:solidFill>
                  <a:srgbClr val="2A2641"/>
                </a:solidFill>
                <a:latin typeface="Tahoma"/>
                <a:cs typeface="Tahoma"/>
              </a:rPr>
              <a:t>es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U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Channel and Unistrut are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commonly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used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to support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lighting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fixtures,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ensuring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that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they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are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securely mounted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and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evenly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distributed.</a:t>
            </a:r>
            <a:endParaRPr sz="1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75247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"/>
            <a:ext cx="11430000" cy="7524750"/>
          </a:xfrm>
          <a:custGeom>
            <a:avLst/>
            <a:gdLst/>
            <a:ahLst/>
            <a:cxnLst/>
            <a:rect l="l" t="t" r="r" b="b"/>
            <a:pathLst>
              <a:path w="11430000" h="7524750">
                <a:moveTo>
                  <a:pt x="11430000" y="0"/>
                </a:moveTo>
                <a:lnTo>
                  <a:pt x="0" y="0"/>
                </a:lnTo>
                <a:lnTo>
                  <a:pt x="0" y="7524750"/>
                </a:lnTo>
                <a:lnTo>
                  <a:pt x="11430000" y="752475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AFAFA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507"/>
            <a:ext cx="11430000" cy="2143125"/>
            <a:chOff x="0" y="507"/>
            <a:chExt cx="11430000" cy="21431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07"/>
              <a:ext cx="11430000" cy="21426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125" y="219074"/>
              <a:ext cx="2571749" cy="171449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05425" y="2619374"/>
            <a:ext cx="819149" cy="8000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7375" y="3654424"/>
            <a:ext cx="3247390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b="1" spc="-130" dirty="0">
                <a:solidFill>
                  <a:srgbClr val="221870"/>
                </a:solidFill>
                <a:latin typeface="Tahoma"/>
                <a:cs typeface="Tahoma"/>
              </a:rPr>
              <a:t>Building</a:t>
            </a:r>
            <a:r>
              <a:rPr sz="3350" b="1" spc="-360" dirty="0">
                <a:solidFill>
                  <a:srgbClr val="221870"/>
                </a:solidFill>
                <a:latin typeface="Tahoma"/>
                <a:cs typeface="Tahoma"/>
              </a:rPr>
              <a:t> </a:t>
            </a:r>
            <a:r>
              <a:rPr sz="3350" b="1" spc="85" dirty="0">
                <a:solidFill>
                  <a:srgbClr val="221870"/>
                </a:solidFill>
                <a:latin typeface="Tahoma"/>
                <a:cs typeface="Tahoma"/>
              </a:rPr>
              <a:t>F</a:t>
            </a:r>
            <a:r>
              <a:rPr sz="3350" b="1" spc="-30" dirty="0">
                <a:solidFill>
                  <a:srgbClr val="221870"/>
                </a:solidFill>
                <a:latin typeface="Tahoma"/>
                <a:cs typeface="Tahoma"/>
              </a:rPr>
              <a:t>r</a:t>
            </a:r>
            <a:r>
              <a:rPr sz="3350" b="1" spc="90" dirty="0">
                <a:solidFill>
                  <a:srgbClr val="221870"/>
                </a:solidFill>
                <a:latin typeface="Tahoma"/>
                <a:cs typeface="Tahoma"/>
              </a:rPr>
              <a:t>afies</a:t>
            </a:r>
            <a:endParaRPr sz="335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94677" y="4461827"/>
            <a:ext cx="3420745" cy="696595"/>
            <a:chOff x="594677" y="4461827"/>
            <a:chExt cx="3420745" cy="696595"/>
          </a:xfrm>
        </p:grpSpPr>
        <p:sp>
          <p:nvSpPr>
            <p:cNvPr id="10" name="object 10"/>
            <p:cNvSpPr/>
            <p:nvPr/>
          </p:nvSpPr>
          <p:spPr>
            <a:xfrm>
              <a:off x="600075" y="4467224"/>
              <a:ext cx="3409950" cy="685800"/>
            </a:xfrm>
            <a:custGeom>
              <a:avLst/>
              <a:gdLst/>
              <a:ahLst/>
              <a:cxnLst/>
              <a:rect l="l" t="t" r="r" b="b"/>
              <a:pathLst>
                <a:path w="3409950" h="685800">
                  <a:moveTo>
                    <a:pt x="3238500" y="0"/>
                  </a:moveTo>
                  <a:lnTo>
                    <a:pt x="0" y="0"/>
                  </a:lnTo>
                  <a:lnTo>
                    <a:pt x="171450" y="342900"/>
                  </a:lnTo>
                  <a:lnTo>
                    <a:pt x="0" y="685800"/>
                  </a:lnTo>
                  <a:lnTo>
                    <a:pt x="3238500" y="685800"/>
                  </a:lnTo>
                  <a:lnTo>
                    <a:pt x="3409950" y="342900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E9E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0075" y="4467224"/>
              <a:ext cx="3409950" cy="685800"/>
            </a:xfrm>
            <a:custGeom>
              <a:avLst/>
              <a:gdLst/>
              <a:ahLst/>
              <a:cxnLst/>
              <a:rect l="l" t="t" r="r" b="b"/>
              <a:pathLst>
                <a:path w="3409950" h="685800">
                  <a:moveTo>
                    <a:pt x="3238500" y="0"/>
                  </a:moveTo>
                  <a:lnTo>
                    <a:pt x="3409950" y="342900"/>
                  </a:lnTo>
                  <a:lnTo>
                    <a:pt x="3238500" y="685800"/>
                  </a:lnTo>
                  <a:lnTo>
                    <a:pt x="0" y="685800"/>
                  </a:lnTo>
                  <a:lnTo>
                    <a:pt x="171450" y="342900"/>
                  </a:lnTo>
                  <a:lnTo>
                    <a:pt x="0" y="0"/>
                  </a:lnTo>
                  <a:lnTo>
                    <a:pt x="3238500" y="0"/>
                  </a:lnTo>
                  <a:close/>
                </a:path>
              </a:pathLst>
            </a:custGeom>
            <a:ln w="10715">
              <a:solidFill>
                <a:srgbClr val="BCB7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42197" y="4635500"/>
            <a:ext cx="12573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484" dirty="0">
                <a:solidFill>
                  <a:srgbClr val="2A2641"/>
                </a:solidFill>
                <a:latin typeface="Tahoma"/>
                <a:cs typeface="Tahoma"/>
              </a:rPr>
              <a:t>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8825" y="5392737"/>
            <a:ext cx="3074035" cy="14554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35" dirty="0">
                <a:solidFill>
                  <a:srgbClr val="2A2641"/>
                </a:solidFill>
                <a:latin typeface="Tahoma"/>
                <a:cs typeface="Tahoma"/>
              </a:rPr>
              <a:t>Suppo</a:t>
            </a:r>
            <a:r>
              <a:rPr sz="1650" b="1" spc="-45" dirty="0">
                <a:solidFill>
                  <a:srgbClr val="2A2641"/>
                </a:solidFill>
                <a:latin typeface="Tahoma"/>
                <a:cs typeface="Tahoma"/>
              </a:rPr>
              <a:t>r</a:t>
            </a:r>
            <a:r>
              <a:rPr sz="1650" b="1" spc="5" dirty="0">
                <a:solidFill>
                  <a:srgbClr val="2A2641"/>
                </a:solidFill>
                <a:latin typeface="Tahoma"/>
                <a:cs typeface="Tahoma"/>
              </a:rPr>
              <a:t>t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95" dirty="0">
                <a:solidFill>
                  <a:srgbClr val="2A2641"/>
                </a:solidFill>
                <a:latin typeface="Tahoma"/>
                <a:cs typeface="Tahoma"/>
              </a:rPr>
              <a:t>f</a:t>
            </a:r>
            <a:r>
              <a:rPr sz="1650" b="1" spc="5" dirty="0">
                <a:solidFill>
                  <a:srgbClr val="2A2641"/>
                </a:solidFill>
                <a:latin typeface="Tahoma"/>
                <a:cs typeface="Tahoma"/>
              </a:rPr>
              <a:t>or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-90" dirty="0">
                <a:solidFill>
                  <a:srgbClr val="2A2641"/>
                </a:solidFill>
                <a:latin typeface="Tahoma"/>
                <a:cs typeface="Tahoma"/>
              </a:rPr>
              <a:t>W</a:t>
            </a:r>
            <a:r>
              <a:rPr sz="1650" b="1" spc="-25" dirty="0">
                <a:solidFill>
                  <a:srgbClr val="2A2641"/>
                </a:solidFill>
                <a:latin typeface="Tahoma"/>
                <a:cs typeface="Tahoma"/>
              </a:rPr>
              <a:t>alls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-110" dirty="0">
                <a:solidFill>
                  <a:srgbClr val="2A2641"/>
                </a:solidFill>
                <a:latin typeface="Tahoma"/>
                <a:cs typeface="Tahoma"/>
              </a:rPr>
              <a:t>&amp;</a:t>
            </a:r>
            <a:r>
              <a:rPr sz="1650" b="1" spc="-240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45" dirty="0">
                <a:solidFill>
                  <a:srgbClr val="2A2641"/>
                </a:solidFill>
                <a:latin typeface="Tahoma"/>
                <a:cs typeface="Tahoma"/>
              </a:rPr>
              <a:t>C</a:t>
            </a:r>
            <a:r>
              <a:rPr sz="1650" b="1" spc="-50" dirty="0">
                <a:solidFill>
                  <a:srgbClr val="2A2641"/>
                </a:solidFill>
                <a:latin typeface="Tahoma"/>
                <a:cs typeface="Tahoma"/>
              </a:rPr>
              <a:t>eilings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U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Channel and Unistrut provide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a sturdy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framework for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walls and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ceilings, </a:t>
            </a:r>
            <a:r>
              <a:rPr sz="1350" spc="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contributing to the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overall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structural </a:t>
            </a:r>
            <a:r>
              <a:rPr sz="1350" spc="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integrity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of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the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building.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04627" y="4461827"/>
            <a:ext cx="3420745" cy="696595"/>
            <a:chOff x="4004627" y="4461827"/>
            <a:chExt cx="3420745" cy="696595"/>
          </a:xfrm>
        </p:grpSpPr>
        <p:sp>
          <p:nvSpPr>
            <p:cNvPr id="15" name="object 15"/>
            <p:cNvSpPr/>
            <p:nvPr/>
          </p:nvSpPr>
          <p:spPr>
            <a:xfrm>
              <a:off x="4010025" y="4467224"/>
              <a:ext cx="3409950" cy="685800"/>
            </a:xfrm>
            <a:custGeom>
              <a:avLst/>
              <a:gdLst/>
              <a:ahLst/>
              <a:cxnLst/>
              <a:rect l="l" t="t" r="r" b="b"/>
              <a:pathLst>
                <a:path w="3409950" h="685800">
                  <a:moveTo>
                    <a:pt x="3238500" y="0"/>
                  </a:moveTo>
                  <a:lnTo>
                    <a:pt x="0" y="0"/>
                  </a:lnTo>
                  <a:lnTo>
                    <a:pt x="171450" y="342900"/>
                  </a:lnTo>
                  <a:lnTo>
                    <a:pt x="0" y="685800"/>
                  </a:lnTo>
                  <a:lnTo>
                    <a:pt x="3238500" y="685800"/>
                  </a:lnTo>
                  <a:lnTo>
                    <a:pt x="3409950" y="342900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E9E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10025" y="4467224"/>
              <a:ext cx="3409950" cy="685800"/>
            </a:xfrm>
            <a:custGeom>
              <a:avLst/>
              <a:gdLst/>
              <a:ahLst/>
              <a:cxnLst/>
              <a:rect l="l" t="t" r="r" b="b"/>
              <a:pathLst>
                <a:path w="3409950" h="685800">
                  <a:moveTo>
                    <a:pt x="3238500" y="0"/>
                  </a:moveTo>
                  <a:lnTo>
                    <a:pt x="3409950" y="342900"/>
                  </a:lnTo>
                  <a:lnTo>
                    <a:pt x="3238500" y="685800"/>
                  </a:lnTo>
                  <a:lnTo>
                    <a:pt x="0" y="685800"/>
                  </a:lnTo>
                  <a:lnTo>
                    <a:pt x="171450" y="342900"/>
                  </a:lnTo>
                  <a:lnTo>
                    <a:pt x="0" y="0"/>
                  </a:lnTo>
                  <a:lnTo>
                    <a:pt x="3238500" y="0"/>
                  </a:lnTo>
                  <a:close/>
                </a:path>
              </a:pathLst>
            </a:custGeom>
            <a:ln w="10715">
              <a:solidFill>
                <a:srgbClr val="BCB7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628182" y="4635500"/>
            <a:ext cx="17399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10" dirty="0">
                <a:solidFill>
                  <a:srgbClr val="2A2641"/>
                </a:solidFill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68775" y="5392737"/>
            <a:ext cx="2817495" cy="14554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30" dirty="0">
                <a:solidFill>
                  <a:srgbClr val="2A2641"/>
                </a:solidFill>
                <a:latin typeface="Tahoma"/>
                <a:cs typeface="Tahoma"/>
              </a:rPr>
              <a:t>Enhan</a:t>
            </a:r>
            <a:r>
              <a:rPr sz="1650" b="1" spc="-50" dirty="0">
                <a:solidFill>
                  <a:srgbClr val="2A2641"/>
                </a:solidFill>
                <a:latin typeface="Tahoma"/>
                <a:cs typeface="Tahoma"/>
              </a:rPr>
              <a:t>c</a:t>
            </a:r>
            <a:r>
              <a:rPr sz="1650" b="1" spc="-35" dirty="0">
                <a:solidFill>
                  <a:srgbClr val="2A2641"/>
                </a:solidFill>
                <a:latin typeface="Tahoma"/>
                <a:cs typeface="Tahoma"/>
              </a:rPr>
              <a:t>ed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-20" dirty="0">
                <a:solidFill>
                  <a:srgbClr val="2A2641"/>
                </a:solidFill>
                <a:latin typeface="Tahoma"/>
                <a:cs typeface="Tahoma"/>
              </a:rPr>
              <a:t>S</a:t>
            </a:r>
            <a:r>
              <a:rPr sz="1650" b="1" spc="-30" dirty="0">
                <a:solidFill>
                  <a:srgbClr val="2A2641"/>
                </a:solidFill>
                <a:latin typeface="Tahoma"/>
                <a:cs typeface="Tahoma"/>
              </a:rPr>
              <a:t>t</a:t>
            </a:r>
            <a:r>
              <a:rPr sz="1650" b="1" spc="-20" dirty="0">
                <a:solidFill>
                  <a:srgbClr val="2A2641"/>
                </a:solidFill>
                <a:latin typeface="Tahoma"/>
                <a:cs typeface="Tahoma"/>
              </a:rPr>
              <a:t>ability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Our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products provide added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strength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stability to the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building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structure,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ensuring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that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it is able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to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withstand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external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forces.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14617" y="4461866"/>
            <a:ext cx="3420745" cy="696595"/>
            <a:chOff x="7414617" y="4461866"/>
            <a:chExt cx="3420745" cy="696595"/>
          </a:xfrm>
        </p:grpSpPr>
        <p:sp>
          <p:nvSpPr>
            <p:cNvPr id="20" name="object 20"/>
            <p:cNvSpPr/>
            <p:nvPr/>
          </p:nvSpPr>
          <p:spPr>
            <a:xfrm>
              <a:off x="7419975" y="4467224"/>
              <a:ext cx="3409950" cy="685800"/>
            </a:xfrm>
            <a:custGeom>
              <a:avLst/>
              <a:gdLst/>
              <a:ahLst/>
              <a:cxnLst/>
              <a:rect l="l" t="t" r="r" b="b"/>
              <a:pathLst>
                <a:path w="3409950" h="685800">
                  <a:moveTo>
                    <a:pt x="3238500" y="0"/>
                  </a:moveTo>
                  <a:lnTo>
                    <a:pt x="0" y="0"/>
                  </a:lnTo>
                  <a:lnTo>
                    <a:pt x="171450" y="342900"/>
                  </a:lnTo>
                  <a:lnTo>
                    <a:pt x="0" y="685800"/>
                  </a:lnTo>
                  <a:lnTo>
                    <a:pt x="3238500" y="685800"/>
                  </a:lnTo>
                  <a:lnTo>
                    <a:pt x="3409950" y="342900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E9E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19975" y="4467224"/>
              <a:ext cx="3409950" cy="685800"/>
            </a:xfrm>
            <a:custGeom>
              <a:avLst/>
              <a:gdLst/>
              <a:ahLst/>
              <a:cxnLst/>
              <a:rect l="l" t="t" r="r" b="b"/>
              <a:pathLst>
                <a:path w="3409950" h="685800">
                  <a:moveTo>
                    <a:pt x="3238500" y="0"/>
                  </a:moveTo>
                  <a:lnTo>
                    <a:pt x="3409950" y="342900"/>
                  </a:lnTo>
                  <a:lnTo>
                    <a:pt x="3238500" y="685800"/>
                  </a:lnTo>
                  <a:lnTo>
                    <a:pt x="0" y="685800"/>
                  </a:lnTo>
                  <a:lnTo>
                    <a:pt x="171450" y="342900"/>
                  </a:lnTo>
                  <a:lnTo>
                    <a:pt x="0" y="0"/>
                  </a:lnTo>
                  <a:lnTo>
                    <a:pt x="3238500" y="0"/>
                  </a:lnTo>
                  <a:close/>
                </a:path>
              </a:pathLst>
            </a:custGeom>
            <a:ln w="10715">
              <a:solidFill>
                <a:srgbClr val="BCB7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039021" y="4635500"/>
            <a:ext cx="17208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25" dirty="0">
                <a:solidFill>
                  <a:srgbClr val="2A2641"/>
                </a:solidFill>
                <a:latin typeface="Tahoma"/>
                <a:cs typeface="Tahoma"/>
              </a:rPr>
              <a:t>3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78725" y="5392737"/>
            <a:ext cx="3045460" cy="14554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45" dirty="0">
                <a:solidFill>
                  <a:srgbClr val="2A2641"/>
                </a:solidFill>
                <a:latin typeface="Tahoma"/>
                <a:cs typeface="Tahoma"/>
              </a:rPr>
              <a:t>V</a:t>
            </a:r>
            <a:r>
              <a:rPr sz="1650" b="1" dirty="0">
                <a:solidFill>
                  <a:srgbClr val="2A2641"/>
                </a:solidFill>
                <a:latin typeface="Tahoma"/>
                <a:cs typeface="Tahoma"/>
              </a:rPr>
              <a:t>e</a:t>
            </a:r>
            <a:r>
              <a:rPr sz="1650" b="1" spc="-50" dirty="0">
                <a:solidFill>
                  <a:srgbClr val="2A2641"/>
                </a:solidFill>
                <a:latin typeface="Tahoma"/>
                <a:cs typeface="Tahoma"/>
              </a:rPr>
              <a:t>r</a:t>
            </a:r>
            <a:r>
              <a:rPr sz="1650" b="1" spc="-25" dirty="0">
                <a:solidFill>
                  <a:srgbClr val="2A2641"/>
                </a:solidFill>
                <a:latin typeface="Tahoma"/>
                <a:cs typeface="Tahoma"/>
              </a:rPr>
              <a:t>satile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-40" dirty="0">
                <a:solidFill>
                  <a:srgbClr val="2A2641"/>
                </a:solidFill>
                <a:latin typeface="Tahoma"/>
                <a:cs typeface="Tahoma"/>
              </a:rPr>
              <a:t>Design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U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Channel and Unistrut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systems can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be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easily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customized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adapted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to </a:t>
            </a:r>
            <a:r>
              <a:rPr sz="1350" spc="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various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building designs and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architectural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requirements.</a:t>
            </a:r>
            <a:endParaRPr sz="1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774382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1430000" cy="7743825"/>
          </a:xfrm>
          <a:custGeom>
            <a:avLst/>
            <a:gdLst/>
            <a:ahLst/>
            <a:cxnLst/>
            <a:rect l="l" t="t" r="r" b="b"/>
            <a:pathLst>
              <a:path w="11430000" h="7743825">
                <a:moveTo>
                  <a:pt x="11430000" y="0"/>
                </a:moveTo>
                <a:lnTo>
                  <a:pt x="0" y="0"/>
                </a:lnTo>
                <a:lnTo>
                  <a:pt x="0" y="7743825"/>
                </a:lnTo>
                <a:lnTo>
                  <a:pt x="11430000" y="7743825"/>
                </a:lnTo>
                <a:lnTo>
                  <a:pt x="11430000" y="0"/>
                </a:lnTo>
                <a:close/>
              </a:path>
            </a:pathLst>
          </a:custGeom>
          <a:solidFill>
            <a:srgbClr val="FAFAFA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143750" y="0"/>
            <a:ext cx="4286250" cy="7743825"/>
            <a:chOff x="7143750" y="0"/>
            <a:chExt cx="4286250" cy="77438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3750" y="0"/>
              <a:ext cx="4286249" cy="7743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2825" y="2447925"/>
              <a:ext cx="3848099" cy="284797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2300" y="476250"/>
            <a:ext cx="819149" cy="8000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7375" y="1511300"/>
            <a:ext cx="4893310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95" dirty="0"/>
              <a:t>Mechani</a:t>
            </a:r>
            <a:r>
              <a:rPr spc="-130" dirty="0"/>
              <a:t>c</a:t>
            </a:r>
            <a:r>
              <a:rPr spc="-25" dirty="0"/>
              <a:t>al</a:t>
            </a:r>
            <a:r>
              <a:rPr spc="-360" dirty="0"/>
              <a:t> </a:t>
            </a:r>
            <a:r>
              <a:rPr spc="-245" dirty="0"/>
              <a:t>Ins</a:t>
            </a:r>
            <a:r>
              <a:rPr spc="-215" dirty="0"/>
              <a:t>t</a:t>
            </a:r>
            <a:r>
              <a:rPr spc="-70" dirty="0"/>
              <a:t>allations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64368" y="2324100"/>
            <a:ext cx="972185" cy="4953000"/>
            <a:chOff x="664368" y="2324100"/>
            <a:chExt cx="972185" cy="4953000"/>
          </a:xfrm>
        </p:grpSpPr>
        <p:sp>
          <p:nvSpPr>
            <p:cNvPr id="10" name="object 10"/>
            <p:cNvSpPr/>
            <p:nvPr/>
          </p:nvSpPr>
          <p:spPr>
            <a:xfrm>
              <a:off x="847725" y="2324100"/>
              <a:ext cx="788670" cy="4953000"/>
            </a:xfrm>
            <a:custGeom>
              <a:avLst/>
              <a:gdLst/>
              <a:ahLst/>
              <a:cxnLst/>
              <a:rect l="l" t="t" r="r" b="b"/>
              <a:pathLst>
                <a:path w="788669" h="4953000">
                  <a:moveTo>
                    <a:pt x="19050" y="6896"/>
                  </a:moveTo>
                  <a:lnTo>
                    <a:pt x="18122" y="4648"/>
                  </a:lnTo>
                  <a:lnTo>
                    <a:pt x="14401" y="927"/>
                  </a:lnTo>
                  <a:lnTo>
                    <a:pt x="12153" y="0"/>
                  </a:ln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4943475"/>
                  </a:lnTo>
                  <a:lnTo>
                    <a:pt x="0" y="4946104"/>
                  </a:lnTo>
                  <a:lnTo>
                    <a:pt x="927" y="4948352"/>
                  </a:lnTo>
                  <a:lnTo>
                    <a:pt x="4648" y="4952073"/>
                  </a:lnTo>
                  <a:lnTo>
                    <a:pt x="6896" y="4953000"/>
                  </a:lnTo>
                  <a:lnTo>
                    <a:pt x="12153" y="4953000"/>
                  </a:lnTo>
                  <a:lnTo>
                    <a:pt x="14401" y="4952073"/>
                  </a:lnTo>
                  <a:lnTo>
                    <a:pt x="18122" y="4948352"/>
                  </a:lnTo>
                  <a:lnTo>
                    <a:pt x="19050" y="4946104"/>
                  </a:lnTo>
                  <a:lnTo>
                    <a:pt x="19050" y="6896"/>
                  </a:lnTo>
                  <a:close/>
                </a:path>
                <a:path w="788669" h="4953000">
                  <a:moveTo>
                    <a:pt x="788200" y="387896"/>
                  </a:moveTo>
                  <a:lnTo>
                    <a:pt x="787260" y="385648"/>
                  </a:lnTo>
                  <a:lnTo>
                    <a:pt x="783539" y="381927"/>
                  </a:lnTo>
                  <a:lnTo>
                    <a:pt x="781304" y="381000"/>
                  </a:lnTo>
                  <a:lnTo>
                    <a:pt x="195008" y="381000"/>
                  </a:lnTo>
                  <a:lnTo>
                    <a:pt x="192760" y="381927"/>
                  </a:lnTo>
                  <a:lnTo>
                    <a:pt x="189039" y="385648"/>
                  </a:lnTo>
                  <a:lnTo>
                    <a:pt x="188112" y="387896"/>
                  </a:lnTo>
                  <a:lnTo>
                    <a:pt x="188112" y="390525"/>
                  </a:lnTo>
                  <a:lnTo>
                    <a:pt x="188112" y="393153"/>
                  </a:lnTo>
                  <a:lnTo>
                    <a:pt x="189039" y="395401"/>
                  </a:lnTo>
                  <a:lnTo>
                    <a:pt x="192760" y="399122"/>
                  </a:lnTo>
                  <a:lnTo>
                    <a:pt x="195008" y="400050"/>
                  </a:lnTo>
                  <a:lnTo>
                    <a:pt x="781304" y="400050"/>
                  </a:lnTo>
                  <a:lnTo>
                    <a:pt x="783539" y="399122"/>
                  </a:lnTo>
                  <a:lnTo>
                    <a:pt x="787260" y="395401"/>
                  </a:lnTo>
                  <a:lnTo>
                    <a:pt x="788200" y="393153"/>
                  </a:lnTo>
                  <a:lnTo>
                    <a:pt x="788200" y="387896"/>
                  </a:lnTo>
                  <a:close/>
                </a:path>
              </a:pathLst>
            </a:custGeom>
            <a:solidFill>
              <a:srgbClr val="BC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131" y="251936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29380" y="0"/>
                  </a:moveTo>
                  <a:lnTo>
                    <a:pt x="51619" y="0"/>
                  </a:lnTo>
                  <a:lnTo>
                    <a:pt x="48026" y="355"/>
                  </a:lnTo>
                  <a:lnTo>
                    <a:pt x="13618" y="18745"/>
                  </a:lnTo>
                  <a:lnTo>
                    <a:pt x="0" y="51612"/>
                  </a:lnTo>
                  <a:lnTo>
                    <a:pt x="0" y="325755"/>
                  </a:lnTo>
                  <a:lnTo>
                    <a:pt x="0" y="329374"/>
                  </a:lnTo>
                  <a:lnTo>
                    <a:pt x="18747" y="367385"/>
                  </a:lnTo>
                  <a:lnTo>
                    <a:pt x="51619" y="381000"/>
                  </a:lnTo>
                  <a:lnTo>
                    <a:pt x="329380" y="381000"/>
                  </a:lnTo>
                  <a:lnTo>
                    <a:pt x="367381" y="362254"/>
                  </a:lnTo>
                  <a:lnTo>
                    <a:pt x="381000" y="329374"/>
                  </a:lnTo>
                  <a:lnTo>
                    <a:pt x="381000" y="51612"/>
                  </a:lnTo>
                  <a:lnTo>
                    <a:pt x="362252" y="13614"/>
                  </a:lnTo>
                  <a:lnTo>
                    <a:pt x="332973" y="355"/>
                  </a:lnTo>
                  <a:lnTo>
                    <a:pt x="329380" y="0"/>
                  </a:lnTo>
                  <a:close/>
                </a:path>
              </a:pathLst>
            </a:custGeom>
            <a:solidFill>
              <a:srgbClr val="E9E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9131" y="251936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25755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1" y="48031"/>
                  </a:lnTo>
                  <a:lnTo>
                    <a:pt x="1061" y="44462"/>
                  </a:lnTo>
                  <a:lnTo>
                    <a:pt x="1771" y="40906"/>
                  </a:lnTo>
                  <a:lnTo>
                    <a:pt x="2818" y="37452"/>
                  </a:lnTo>
                  <a:lnTo>
                    <a:pt x="4207" y="34099"/>
                  </a:lnTo>
                  <a:lnTo>
                    <a:pt x="5590" y="30746"/>
                  </a:lnTo>
                  <a:lnTo>
                    <a:pt x="34102" y="4203"/>
                  </a:lnTo>
                  <a:lnTo>
                    <a:pt x="44465" y="1066"/>
                  </a:lnTo>
                  <a:lnTo>
                    <a:pt x="48026" y="355"/>
                  </a:lnTo>
                  <a:lnTo>
                    <a:pt x="51619" y="0"/>
                  </a:lnTo>
                  <a:lnTo>
                    <a:pt x="55245" y="0"/>
                  </a:lnTo>
                  <a:lnTo>
                    <a:pt x="325755" y="0"/>
                  </a:lnTo>
                  <a:lnTo>
                    <a:pt x="329380" y="0"/>
                  </a:lnTo>
                  <a:lnTo>
                    <a:pt x="332973" y="355"/>
                  </a:lnTo>
                  <a:lnTo>
                    <a:pt x="336534" y="1066"/>
                  </a:lnTo>
                  <a:lnTo>
                    <a:pt x="340092" y="1765"/>
                  </a:lnTo>
                  <a:lnTo>
                    <a:pt x="371688" y="24549"/>
                  </a:lnTo>
                  <a:lnTo>
                    <a:pt x="381000" y="51612"/>
                  </a:lnTo>
                  <a:lnTo>
                    <a:pt x="381000" y="55245"/>
                  </a:lnTo>
                  <a:lnTo>
                    <a:pt x="381000" y="325755"/>
                  </a:lnTo>
                  <a:lnTo>
                    <a:pt x="381000" y="329374"/>
                  </a:lnTo>
                  <a:lnTo>
                    <a:pt x="380648" y="332981"/>
                  </a:lnTo>
                  <a:lnTo>
                    <a:pt x="379938" y="336537"/>
                  </a:lnTo>
                  <a:lnTo>
                    <a:pt x="379228" y="340093"/>
                  </a:lnTo>
                  <a:lnTo>
                    <a:pt x="356448" y="371690"/>
                  </a:lnTo>
                  <a:lnTo>
                    <a:pt x="353432" y="373710"/>
                  </a:lnTo>
                  <a:lnTo>
                    <a:pt x="336534" y="379933"/>
                  </a:lnTo>
                  <a:lnTo>
                    <a:pt x="332973" y="380644"/>
                  </a:lnTo>
                  <a:lnTo>
                    <a:pt x="329380" y="381000"/>
                  </a:lnTo>
                  <a:lnTo>
                    <a:pt x="325755" y="381000"/>
                  </a:lnTo>
                  <a:lnTo>
                    <a:pt x="55245" y="381000"/>
                  </a:lnTo>
                  <a:lnTo>
                    <a:pt x="51619" y="381000"/>
                  </a:lnTo>
                  <a:lnTo>
                    <a:pt x="48026" y="380644"/>
                  </a:lnTo>
                  <a:lnTo>
                    <a:pt x="44465" y="379933"/>
                  </a:lnTo>
                  <a:lnTo>
                    <a:pt x="40907" y="379234"/>
                  </a:lnTo>
                  <a:lnTo>
                    <a:pt x="24551" y="371690"/>
                  </a:lnTo>
                  <a:lnTo>
                    <a:pt x="21535" y="369671"/>
                  </a:lnTo>
                  <a:lnTo>
                    <a:pt x="4207" y="346900"/>
                  </a:lnTo>
                  <a:lnTo>
                    <a:pt x="2818" y="343547"/>
                  </a:lnTo>
                  <a:lnTo>
                    <a:pt x="1771" y="340093"/>
                  </a:lnTo>
                  <a:lnTo>
                    <a:pt x="1061" y="336537"/>
                  </a:lnTo>
                  <a:lnTo>
                    <a:pt x="351" y="332981"/>
                  </a:lnTo>
                  <a:lnTo>
                    <a:pt x="0" y="329374"/>
                  </a:lnTo>
                  <a:lnTo>
                    <a:pt x="0" y="325755"/>
                  </a:lnTo>
                  <a:close/>
                </a:path>
              </a:pathLst>
            </a:custGeom>
            <a:ln w="9525">
              <a:solidFill>
                <a:srgbClr val="BCB7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94395" y="2530475"/>
            <a:ext cx="12573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484" dirty="0">
                <a:solidFill>
                  <a:srgbClr val="2A2641"/>
                </a:solidFill>
                <a:latin typeface="Tahoma"/>
                <a:cs typeface="Tahoma"/>
              </a:rPr>
              <a:t>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87525" y="2478087"/>
            <a:ext cx="4255770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1650" b="1" spc="-15" dirty="0">
                <a:solidFill>
                  <a:srgbClr val="2A2641"/>
                </a:solidFill>
                <a:latin typeface="Tahoma"/>
                <a:cs typeface="Tahoma"/>
              </a:rPr>
              <a:t>H</a:t>
            </a:r>
            <a:r>
              <a:rPr sz="1650" b="1" spc="-50" dirty="0">
                <a:solidFill>
                  <a:srgbClr val="2A2641"/>
                </a:solidFill>
                <a:latin typeface="Tahoma"/>
                <a:cs typeface="Tahoma"/>
              </a:rPr>
              <a:t>V</a:t>
            </a:r>
            <a:r>
              <a:rPr sz="1650" b="1" spc="45" dirty="0">
                <a:solidFill>
                  <a:srgbClr val="2A2641"/>
                </a:solidFill>
                <a:latin typeface="Tahoma"/>
                <a:cs typeface="Tahoma"/>
              </a:rPr>
              <a:t>A</a:t>
            </a:r>
            <a:r>
              <a:rPr sz="1650" b="1" spc="65" dirty="0">
                <a:solidFill>
                  <a:srgbClr val="2A2641"/>
                </a:solidFill>
                <a:latin typeface="Tahoma"/>
                <a:cs typeface="Tahoma"/>
              </a:rPr>
              <a:t>C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-55" dirty="0">
                <a:solidFill>
                  <a:srgbClr val="2A2641"/>
                </a:solidFill>
                <a:latin typeface="Tahoma"/>
                <a:cs typeface="Tahoma"/>
              </a:rPr>
              <a:t>S</a:t>
            </a:r>
            <a:r>
              <a:rPr sz="1650" b="1" spc="-75" dirty="0">
                <a:solidFill>
                  <a:srgbClr val="2A2641"/>
                </a:solidFill>
                <a:latin typeface="Tahoma"/>
                <a:cs typeface="Tahoma"/>
              </a:rPr>
              <a:t>y</a:t>
            </a:r>
            <a:r>
              <a:rPr sz="1650" b="1" spc="-30" dirty="0">
                <a:solidFill>
                  <a:srgbClr val="2A2641"/>
                </a:solidFill>
                <a:latin typeface="Tahoma"/>
                <a:cs typeface="Tahoma"/>
              </a:rPr>
              <a:t>s</a:t>
            </a:r>
            <a:r>
              <a:rPr sz="1650" b="1" spc="-40" dirty="0">
                <a:solidFill>
                  <a:srgbClr val="2A2641"/>
                </a:solidFill>
                <a:latin typeface="Tahoma"/>
                <a:cs typeface="Tahoma"/>
              </a:rPr>
              <a:t>t</a:t>
            </a:r>
            <a:r>
              <a:rPr sz="1650" b="1" spc="60" dirty="0">
                <a:solidFill>
                  <a:srgbClr val="2A2641"/>
                </a:solidFill>
                <a:latin typeface="Tahoma"/>
                <a:cs typeface="Tahoma"/>
              </a:rPr>
              <a:t>efis</a:t>
            </a:r>
            <a:endParaRPr sz="1650">
              <a:latin typeface="Tahoma"/>
              <a:cs typeface="Tahoma"/>
            </a:endParaRPr>
          </a:p>
          <a:p>
            <a:pPr marL="12700" marR="5080" algn="just">
              <a:lnSpc>
                <a:spcPct val="134300"/>
              </a:lnSpc>
              <a:spcBef>
                <a:spcPts val="540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U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Channel and Unistrut are used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to securely mount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support </a:t>
            </a:r>
            <a:r>
              <a:rPr sz="1350" spc="-30" dirty="0">
                <a:solidFill>
                  <a:srgbClr val="2A2641"/>
                </a:solidFill>
                <a:latin typeface="Arial MT"/>
                <a:cs typeface="Arial MT"/>
              </a:rPr>
              <a:t>HVAC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units, ensuring proper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ventilation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air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 conditioning.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64368" y="4229100"/>
            <a:ext cx="972185" cy="381000"/>
            <a:chOff x="664368" y="4229100"/>
            <a:chExt cx="972185" cy="381000"/>
          </a:xfrm>
        </p:grpSpPr>
        <p:sp>
          <p:nvSpPr>
            <p:cNvPr id="16" name="object 16"/>
            <p:cNvSpPr/>
            <p:nvPr/>
          </p:nvSpPr>
          <p:spPr>
            <a:xfrm>
              <a:off x="1035843" y="4410075"/>
              <a:ext cx="600710" cy="19050"/>
            </a:xfrm>
            <a:custGeom>
              <a:avLst/>
              <a:gdLst/>
              <a:ahLst/>
              <a:cxnLst/>
              <a:rect l="l" t="t" r="r" b="b"/>
              <a:pathLst>
                <a:path w="600710" h="19050">
                  <a:moveTo>
                    <a:pt x="593185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96" y="19050"/>
                  </a:lnTo>
                  <a:lnTo>
                    <a:pt x="593185" y="19050"/>
                  </a:lnTo>
                  <a:lnTo>
                    <a:pt x="595420" y="18122"/>
                  </a:lnTo>
                  <a:lnTo>
                    <a:pt x="599141" y="14401"/>
                  </a:lnTo>
                  <a:lnTo>
                    <a:pt x="600081" y="12153"/>
                  </a:lnTo>
                  <a:lnTo>
                    <a:pt x="600081" y="6896"/>
                  </a:lnTo>
                  <a:lnTo>
                    <a:pt x="599141" y="4648"/>
                  </a:lnTo>
                  <a:lnTo>
                    <a:pt x="595420" y="927"/>
                  </a:lnTo>
                  <a:lnTo>
                    <a:pt x="593185" y="0"/>
                  </a:lnTo>
                  <a:close/>
                </a:path>
              </a:pathLst>
            </a:custGeom>
            <a:solidFill>
              <a:srgbClr val="BC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9131" y="4233862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329380" y="0"/>
                  </a:moveTo>
                  <a:lnTo>
                    <a:pt x="51619" y="0"/>
                  </a:lnTo>
                  <a:lnTo>
                    <a:pt x="48026" y="355"/>
                  </a:lnTo>
                  <a:lnTo>
                    <a:pt x="13618" y="18745"/>
                  </a:lnTo>
                  <a:lnTo>
                    <a:pt x="0" y="51612"/>
                  </a:lnTo>
                  <a:lnTo>
                    <a:pt x="0" y="316230"/>
                  </a:lnTo>
                  <a:lnTo>
                    <a:pt x="0" y="319849"/>
                  </a:lnTo>
                  <a:lnTo>
                    <a:pt x="18747" y="357860"/>
                  </a:lnTo>
                  <a:lnTo>
                    <a:pt x="51619" y="371475"/>
                  </a:lnTo>
                  <a:lnTo>
                    <a:pt x="329380" y="371475"/>
                  </a:lnTo>
                  <a:lnTo>
                    <a:pt x="367381" y="352729"/>
                  </a:lnTo>
                  <a:lnTo>
                    <a:pt x="381000" y="319849"/>
                  </a:lnTo>
                  <a:lnTo>
                    <a:pt x="381000" y="51612"/>
                  </a:lnTo>
                  <a:lnTo>
                    <a:pt x="362252" y="13614"/>
                  </a:lnTo>
                  <a:lnTo>
                    <a:pt x="332973" y="355"/>
                  </a:lnTo>
                  <a:lnTo>
                    <a:pt x="329380" y="0"/>
                  </a:lnTo>
                  <a:close/>
                </a:path>
              </a:pathLst>
            </a:custGeom>
            <a:solidFill>
              <a:srgbClr val="E9E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9131" y="4233862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0" y="316230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1" y="48031"/>
                  </a:lnTo>
                  <a:lnTo>
                    <a:pt x="1061" y="44462"/>
                  </a:lnTo>
                  <a:lnTo>
                    <a:pt x="1771" y="40906"/>
                  </a:lnTo>
                  <a:lnTo>
                    <a:pt x="2818" y="37452"/>
                  </a:lnTo>
                  <a:lnTo>
                    <a:pt x="4207" y="34099"/>
                  </a:lnTo>
                  <a:lnTo>
                    <a:pt x="5590" y="30746"/>
                  </a:lnTo>
                  <a:lnTo>
                    <a:pt x="34102" y="4203"/>
                  </a:lnTo>
                  <a:lnTo>
                    <a:pt x="44465" y="1066"/>
                  </a:lnTo>
                  <a:lnTo>
                    <a:pt x="48026" y="355"/>
                  </a:lnTo>
                  <a:lnTo>
                    <a:pt x="51619" y="0"/>
                  </a:lnTo>
                  <a:lnTo>
                    <a:pt x="55245" y="0"/>
                  </a:lnTo>
                  <a:lnTo>
                    <a:pt x="325755" y="0"/>
                  </a:lnTo>
                  <a:lnTo>
                    <a:pt x="329380" y="0"/>
                  </a:lnTo>
                  <a:lnTo>
                    <a:pt x="332973" y="355"/>
                  </a:lnTo>
                  <a:lnTo>
                    <a:pt x="336534" y="1066"/>
                  </a:lnTo>
                  <a:lnTo>
                    <a:pt x="340092" y="1765"/>
                  </a:lnTo>
                  <a:lnTo>
                    <a:pt x="371688" y="24549"/>
                  </a:lnTo>
                  <a:lnTo>
                    <a:pt x="381000" y="51612"/>
                  </a:lnTo>
                  <a:lnTo>
                    <a:pt x="381000" y="55245"/>
                  </a:lnTo>
                  <a:lnTo>
                    <a:pt x="381000" y="316230"/>
                  </a:lnTo>
                  <a:lnTo>
                    <a:pt x="381000" y="319849"/>
                  </a:lnTo>
                  <a:lnTo>
                    <a:pt x="380648" y="323456"/>
                  </a:lnTo>
                  <a:lnTo>
                    <a:pt x="379938" y="327012"/>
                  </a:lnTo>
                  <a:lnTo>
                    <a:pt x="379228" y="330568"/>
                  </a:lnTo>
                  <a:lnTo>
                    <a:pt x="356448" y="362165"/>
                  </a:lnTo>
                  <a:lnTo>
                    <a:pt x="353432" y="364185"/>
                  </a:lnTo>
                  <a:lnTo>
                    <a:pt x="336534" y="370408"/>
                  </a:lnTo>
                  <a:lnTo>
                    <a:pt x="332973" y="371119"/>
                  </a:lnTo>
                  <a:lnTo>
                    <a:pt x="329380" y="371475"/>
                  </a:lnTo>
                  <a:lnTo>
                    <a:pt x="325755" y="371475"/>
                  </a:lnTo>
                  <a:lnTo>
                    <a:pt x="55245" y="371475"/>
                  </a:lnTo>
                  <a:lnTo>
                    <a:pt x="51619" y="371475"/>
                  </a:lnTo>
                  <a:lnTo>
                    <a:pt x="48026" y="371119"/>
                  </a:lnTo>
                  <a:lnTo>
                    <a:pt x="44465" y="370408"/>
                  </a:lnTo>
                  <a:lnTo>
                    <a:pt x="40907" y="369709"/>
                  </a:lnTo>
                  <a:lnTo>
                    <a:pt x="24551" y="362165"/>
                  </a:lnTo>
                  <a:lnTo>
                    <a:pt x="21535" y="360146"/>
                  </a:lnTo>
                  <a:lnTo>
                    <a:pt x="4207" y="337375"/>
                  </a:lnTo>
                  <a:lnTo>
                    <a:pt x="2818" y="334022"/>
                  </a:lnTo>
                  <a:lnTo>
                    <a:pt x="1771" y="330568"/>
                  </a:lnTo>
                  <a:lnTo>
                    <a:pt x="1061" y="327012"/>
                  </a:lnTo>
                  <a:lnTo>
                    <a:pt x="351" y="323456"/>
                  </a:lnTo>
                  <a:lnTo>
                    <a:pt x="0" y="319849"/>
                  </a:lnTo>
                  <a:lnTo>
                    <a:pt x="0" y="316230"/>
                  </a:lnTo>
                  <a:close/>
                </a:path>
              </a:pathLst>
            </a:custGeom>
            <a:ln w="9525">
              <a:solidFill>
                <a:srgbClr val="BCB7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70434" y="4235450"/>
            <a:ext cx="17399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10" dirty="0">
                <a:solidFill>
                  <a:srgbClr val="2A2641"/>
                </a:solidFill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87525" y="4183062"/>
            <a:ext cx="4532630" cy="1179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dirty="0">
                <a:solidFill>
                  <a:srgbClr val="2A2641"/>
                </a:solidFill>
                <a:latin typeface="Tahoma"/>
                <a:cs typeface="Tahoma"/>
              </a:rPr>
              <a:t>Plufibing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-55" dirty="0">
                <a:solidFill>
                  <a:srgbClr val="2A2641"/>
                </a:solidFill>
                <a:latin typeface="Tahoma"/>
                <a:cs typeface="Tahoma"/>
              </a:rPr>
              <a:t>S</a:t>
            </a:r>
            <a:r>
              <a:rPr sz="1650" b="1" spc="-75" dirty="0">
                <a:solidFill>
                  <a:srgbClr val="2A2641"/>
                </a:solidFill>
                <a:latin typeface="Tahoma"/>
                <a:cs typeface="Tahoma"/>
              </a:rPr>
              <a:t>y</a:t>
            </a:r>
            <a:r>
              <a:rPr sz="1650" b="1" spc="-30" dirty="0">
                <a:solidFill>
                  <a:srgbClr val="2A2641"/>
                </a:solidFill>
                <a:latin typeface="Tahoma"/>
                <a:cs typeface="Tahoma"/>
              </a:rPr>
              <a:t>s</a:t>
            </a:r>
            <a:r>
              <a:rPr sz="1650" b="1" spc="-40" dirty="0">
                <a:solidFill>
                  <a:srgbClr val="2A2641"/>
                </a:solidFill>
                <a:latin typeface="Tahoma"/>
                <a:cs typeface="Tahoma"/>
              </a:rPr>
              <a:t>t</a:t>
            </a:r>
            <a:r>
              <a:rPr sz="1650" b="1" spc="60" dirty="0">
                <a:solidFill>
                  <a:srgbClr val="2A2641"/>
                </a:solidFill>
                <a:latin typeface="Tahoma"/>
                <a:cs typeface="Tahoma"/>
              </a:rPr>
              <a:t>efis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Our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products provide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robust support for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pipes,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valves,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other plumbing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components,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ensuring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a reliable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secure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installation.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64368" y="5934075"/>
            <a:ext cx="972185" cy="381000"/>
            <a:chOff x="664368" y="5934075"/>
            <a:chExt cx="972185" cy="381000"/>
          </a:xfrm>
        </p:grpSpPr>
        <p:sp>
          <p:nvSpPr>
            <p:cNvPr id="22" name="object 22"/>
            <p:cNvSpPr/>
            <p:nvPr/>
          </p:nvSpPr>
          <p:spPr>
            <a:xfrm>
              <a:off x="1035843" y="6115050"/>
              <a:ext cx="600710" cy="19050"/>
            </a:xfrm>
            <a:custGeom>
              <a:avLst/>
              <a:gdLst/>
              <a:ahLst/>
              <a:cxnLst/>
              <a:rect l="l" t="t" r="r" b="b"/>
              <a:pathLst>
                <a:path w="600710" h="19050">
                  <a:moveTo>
                    <a:pt x="593185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96" y="19050"/>
                  </a:lnTo>
                  <a:lnTo>
                    <a:pt x="593185" y="19050"/>
                  </a:lnTo>
                  <a:lnTo>
                    <a:pt x="595420" y="18122"/>
                  </a:lnTo>
                  <a:lnTo>
                    <a:pt x="599141" y="14401"/>
                  </a:lnTo>
                  <a:lnTo>
                    <a:pt x="600081" y="12153"/>
                  </a:lnTo>
                  <a:lnTo>
                    <a:pt x="600081" y="6896"/>
                  </a:lnTo>
                  <a:lnTo>
                    <a:pt x="599141" y="4648"/>
                  </a:lnTo>
                  <a:lnTo>
                    <a:pt x="595420" y="927"/>
                  </a:lnTo>
                  <a:lnTo>
                    <a:pt x="593185" y="0"/>
                  </a:lnTo>
                  <a:close/>
                </a:path>
              </a:pathLst>
            </a:custGeom>
            <a:solidFill>
              <a:srgbClr val="BCB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9131" y="5938837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329380" y="0"/>
                  </a:moveTo>
                  <a:lnTo>
                    <a:pt x="51619" y="0"/>
                  </a:lnTo>
                  <a:lnTo>
                    <a:pt x="48026" y="355"/>
                  </a:lnTo>
                  <a:lnTo>
                    <a:pt x="13618" y="18745"/>
                  </a:lnTo>
                  <a:lnTo>
                    <a:pt x="0" y="51612"/>
                  </a:lnTo>
                  <a:lnTo>
                    <a:pt x="0" y="316230"/>
                  </a:lnTo>
                  <a:lnTo>
                    <a:pt x="0" y="319849"/>
                  </a:lnTo>
                  <a:lnTo>
                    <a:pt x="18747" y="357860"/>
                  </a:lnTo>
                  <a:lnTo>
                    <a:pt x="51619" y="371475"/>
                  </a:lnTo>
                  <a:lnTo>
                    <a:pt x="329380" y="371475"/>
                  </a:lnTo>
                  <a:lnTo>
                    <a:pt x="367381" y="352729"/>
                  </a:lnTo>
                  <a:lnTo>
                    <a:pt x="381000" y="319849"/>
                  </a:lnTo>
                  <a:lnTo>
                    <a:pt x="381000" y="51612"/>
                  </a:lnTo>
                  <a:lnTo>
                    <a:pt x="362252" y="13614"/>
                  </a:lnTo>
                  <a:lnTo>
                    <a:pt x="332973" y="355"/>
                  </a:lnTo>
                  <a:lnTo>
                    <a:pt x="329380" y="0"/>
                  </a:lnTo>
                  <a:close/>
                </a:path>
              </a:pathLst>
            </a:custGeom>
            <a:solidFill>
              <a:srgbClr val="E9E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131" y="5938837"/>
              <a:ext cx="381000" cy="371475"/>
            </a:xfrm>
            <a:custGeom>
              <a:avLst/>
              <a:gdLst/>
              <a:ahLst/>
              <a:cxnLst/>
              <a:rect l="l" t="t" r="r" b="b"/>
              <a:pathLst>
                <a:path w="381000" h="371475">
                  <a:moveTo>
                    <a:pt x="0" y="316230"/>
                  </a:moveTo>
                  <a:lnTo>
                    <a:pt x="0" y="55245"/>
                  </a:lnTo>
                  <a:lnTo>
                    <a:pt x="0" y="51612"/>
                  </a:lnTo>
                  <a:lnTo>
                    <a:pt x="351" y="48031"/>
                  </a:lnTo>
                  <a:lnTo>
                    <a:pt x="1061" y="44462"/>
                  </a:lnTo>
                  <a:lnTo>
                    <a:pt x="1771" y="40906"/>
                  </a:lnTo>
                  <a:lnTo>
                    <a:pt x="2818" y="37452"/>
                  </a:lnTo>
                  <a:lnTo>
                    <a:pt x="4207" y="34099"/>
                  </a:lnTo>
                  <a:lnTo>
                    <a:pt x="5590" y="30746"/>
                  </a:lnTo>
                  <a:lnTo>
                    <a:pt x="34102" y="4203"/>
                  </a:lnTo>
                  <a:lnTo>
                    <a:pt x="44465" y="1066"/>
                  </a:lnTo>
                  <a:lnTo>
                    <a:pt x="48026" y="355"/>
                  </a:lnTo>
                  <a:lnTo>
                    <a:pt x="51619" y="0"/>
                  </a:lnTo>
                  <a:lnTo>
                    <a:pt x="55245" y="0"/>
                  </a:lnTo>
                  <a:lnTo>
                    <a:pt x="325755" y="0"/>
                  </a:lnTo>
                  <a:lnTo>
                    <a:pt x="329380" y="0"/>
                  </a:lnTo>
                  <a:lnTo>
                    <a:pt x="332973" y="355"/>
                  </a:lnTo>
                  <a:lnTo>
                    <a:pt x="336534" y="1066"/>
                  </a:lnTo>
                  <a:lnTo>
                    <a:pt x="340092" y="1765"/>
                  </a:lnTo>
                  <a:lnTo>
                    <a:pt x="371688" y="24549"/>
                  </a:lnTo>
                  <a:lnTo>
                    <a:pt x="381000" y="51612"/>
                  </a:lnTo>
                  <a:lnTo>
                    <a:pt x="381000" y="55245"/>
                  </a:lnTo>
                  <a:lnTo>
                    <a:pt x="381000" y="316230"/>
                  </a:lnTo>
                  <a:lnTo>
                    <a:pt x="381000" y="319849"/>
                  </a:lnTo>
                  <a:lnTo>
                    <a:pt x="380648" y="323456"/>
                  </a:lnTo>
                  <a:lnTo>
                    <a:pt x="379938" y="327012"/>
                  </a:lnTo>
                  <a:lnTo>
                    <a:pt x="379228" y="330568"/>
                  </a:lnTo>
                  <a:lnTo>
                    <a:pt x="356448" y="362165"/>
                  </a:lnTo>
                  <a:lnTo>
                    <a:pt x="353432" y="364185"/>
                  </a:lnTo>
                  <a:lnTo>
                    <a:pt x="336534" y="370408"/>
                  </a:lnTo>
                  <a:lnTo>
                    <a:pt x="332973" y="371119"/>
                  </a:lnTo>
                  <a:lnTo>
                    <a:pt x="329380" y="371475"/>
                  </a:lnTo>
                  <a:lnTo>
                    <a:pt x="325755" y="371475"/>
                  </a:lnTo>
                  <a:lnTo>
                    <a:pt x="55245" y="371475"/>
                  </a:lnTo>
                  <a:lnTo>
                    <a:pt x="51619" y="371475"/>
                  </a:lnTo>
                  <a:lnTo>
                    <a:pt x="48026" y="371119"/>
                  </a:lnTo>
                  <a:lnTo>
                    <a:pt x="44465" y="370408"/>
                  </a:lnTo>
                  <a:lnTo>
                    <a:pt x="40907" y="369709"/>
                  </a:lnTo>
                  <a:lnTo>
                    <a:pt x="24551" y="362165"/>
                  </a:lnTo>
                  <a:lnTo>
                    <a:pt x="21535" y="360146"/>
                  </a:lnTo>
                  <a:lnTo>
                    <a:pt x="4207" y="337375"/>
                  </a:lnTo>
                  <a:lnTo>
                    <a:pt x="2818" y="334022"/>
                  </a:lnTo>
                  <a:lnTo>
                    <a:pt x="1771" y="330568"/>
                  </a:lnTo>
                  <a:lnTo>
                    <a:pt x="1061" y="327012"/>
                  </a:lnTo>
                  <a:lnTo>
                    <a:pt x="351" y="323456"/>
                  </a:lnTo>
                  <a:lnTo>
                    <a:pt x="0" y="319849"/>
                  </a:lnTo>
                  <a:lnTo>
                    <a:pt x="0" y="316230"/>
                  </a:lnTo>
                  <a:close/>
                </a:path>
              </a:pathLst>
            </a:custGeom>
            <a:ln w="9525">
              <a:solidFill>
                <a:srgbClr val="BCB7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71326" y="5949950"/>
            <a:ext cx="17208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25" dirty="0">
                <a:solidFill>
                  <a:srgbClr val="2A2641"/>
                </a:solidFill>
                <a:latin typeface="Tahoma"/>
                <a:cs typeface="Tahoma"/>
              </a:rPr>
              <a:t>3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87525" y="5897562"/>
            <a:ext cx="4463415" cy="1169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15" dirty="0">
                <a:solidFill>
                  <a:srgbClr val="2A2641"/>
                </a:solidFill>
                <a:latin typeface="Tahoma"/>
                <a:cs typeface="Tahoma"/>
              </a:rPr>
              <a:t>Hea</a:t>
            </a:r>
            <a:r>
              <a:rPr sz="1650" b="1" spc="-50" dirty="0">
                <a:solidFill>
                  <a:srgbClr val="2A2641"/>
                </a:solidFill>
                <a:latin typeface="Tahoma"/>
                <a:cs typeface="Tahoma"/>
              </a:rPr>
              <a:t>v</a:t>
            </a:r>
            <a:r>
              <a:rPr sz="1650" b="1" spc="-40" dirty="0">
                <a:solidFill>
                  <a:srgbClr val="2A2641"/>
                </a:solidFill>
                <a:latin typeface="Tahoma"/>
                <a:cs typeface="Tahoma"/>
              </a:rPr>
              <a:t>y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-25" dirty="0">
                <a:solidFill>
                  <a:srgbClr val="2A2641"/>
                </a:solidFill>
                <a:latin typeface="Tahoma"/>
                <a:cs typeface="Tahoma"/>
              </a:rPr>
              <a:t>Machine</a:t>
            </a:r>
            <a:r>
              <a:rPr sz="1650" b="1" spc="-55" dirty="0">
                <a:solidFill>
                  <a:srgbClr val="2A2641"/>
                </a:solidFill>
                <a:latin typeface="Tahoma"/>
                <a:cs typeface="Tahoma"/>
              </a:rPr>
              <a:t>r</a:t>
            </a:r>
            <a:r>
              <a:rPr sz="1650" b="1" spc="-40" dirty="0">
                <a:solidFill>
                  <a:srgbClr val="2A2641"/>
                </a:solidFill>
                <a:latin typeface="Tahoma"/>
                <a:cs typeface="Tahoma"/>
              </a:rPr>
              <a:t>y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1900"/>
              </a:lnSpc>
              <a:spcBef>
                <a:spcPts val="580"/>
              </a:spcBef>
            </a:pP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U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Channel and Unistrut are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commonly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used in industrial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 settings to support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heavy 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machinery,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ensuring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stability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 </a:t>
            </a:r>
            <a:r>
              <a:rPr sz="1350" spc="-37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15" dirty="0">
                <a:solidFill>
                  <a:srgbClr val="2A2641"/>
                </a:solidFill>
                <a:latin typeface="Arial MT"/>
                <a:cs typeface="Arial MT"/>
              </a:rPr>
              <a:t>safety.</a:t>
            </a:r>
            <a:endParaRPr sz="1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64389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AFAFA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5425" y="1123949"/>
            <a:ext cx="819149" cy="8000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7375" y="2159000"/>
            <a:ext cx="3984625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60" dirty="0"/>
              <a:t>C</a:t>
            </a:r>
            <a:r>
              <a:rPr spc="70" dirty="0"/>
              <a:t>ofip</a:t>
            </a:r>
            <a:r>
              <a:rPr spc="50" dirty="0"/>
              <a:t>e</a:t>
            </a:r>
            <a:r>
              <a:rPr spc="-50" dirty="0"/>
              <a:t>titi</a:t>
            </a:r>
            <a:r>
              <a:rPr spc="-120" dirty="0"/>
              <a:t>ve</a:t>
            </a:r>
            <a:r>
              <a:rPr spc="-360" dirty="0"/>
              <a:t> </a:t>
            </a:r>
            <a:r>
              <a:rPr spc="20" dirty="0"/>
              <a:t>P</a:t>
            </a:r>
            <a:r>
              <a:rPr spc="-55" dirty="0"/>
              <a:t>r</a:t>
            </a:r>
            <a:r>
              <a:rPr spc="-110" dirty="0"/>
              <a:t>icing</a:t>
            </a:r>
          </a:p>
        </p:txBody>
      </p:sp>
      <p:sp>
        <p:nvSpPr>
          <p:cNvPr id="6" name="object 6"/>
          <p:cNvSpPr/>
          <p:nvPr/>
        </p:nvSpPr>
        <p:spPr>
          <a:xfrm>
            <a:off x="604837" y="2976562"/>
            <a:ext cx="10220325" cy="2333625"/>
          </a:xfrm>
          <a:custGeom>
            <a:avLst/>
            <a:gdLst/>
            <a:ahLst/>
            <a:cxnLst/>
            <a:rect l="l" t="t" r="r" b="b"/>
            <a:pathLst>
              <a:path w="10220325" h="2333625">
                <a:moveTo>
                  <a:pt x="0" y="2278381"/>
                </a:moveTo>
                <a:lnTo>
                  <a:pt x="0" y="55245"/>
                </a:lnTo>
                <a:lnTo>
                  <a:pt x="0" y="51612"/>
                </a:lnTo>
                <a:lnTo>
                  <a:pt x="351" y="48018"/>
                </a:lnTo>
                <a:lnTo>
                  <a:pt x="1061" y="44462"/>
                </a:lnTo>
                <a:lnTo>
                  <a:pt x="1771" y="40906"/>
                </a:lnTo>
                <a:lnTo>
                  <a:pt x="2818" y="37452"/>
                </a:lnTo>
                <a:lnTo>
                  <a:pt x="4207" y="34099"/>
                </a:lnTo>
                <a:lnTo>
                  <a:pt x="5590" y="30746"/>
                </a:lnTo>
                <a:lnTo>
                  <a:pt x="24551" y="9309"/>
                </a:lnTo>
                <a:lnTo>
                  <a:pt x="27567" y="7289"/>
                </a:lnTo>
                <a:lnTo>
                  <a:pt x="44465" y="1066"/>
                </a:lnTo>
                <a:lnTo>
                  <a:pt x="48026" y="355"/>
                </a:lnTo>
                <a:lnTo>
                  <a:pt x="51619" y="0"/>
                </a:lnTo>
                <a:lnTo>
                  <a:pt x="55245" y="0"/>
                </a:lnTo>
                <a:lnTo>
                  <a:pt x="10165080" y="0"/>
                </a:lnTo>
                <a:lnTo>
                  <a:pt x="10168712" y="0"/>
                </a:lnTo>
                <a:lnTo>
                  <a:pt x="10172293" y="355"/>
                </a:lnTo>
                <a:lnTo>
                  <a:pt x="10175849" y="1066"/>
                </a:lnTo>
                <a:lnTo>
                  <a:pt x="10179418" y="1765"/>
                </a:lnTo>
                <a:lnTo>
                  <a:pt x="10182872" y="2819"/>
                </a:lnTo>
                <a:lnTo>
                  <a:pt x="10186212" y="4203"/>
                </a:lnTo>
                <a:lnTo>
                  <a:pt x="10189578" y="5588"/>
                </a:lnTo>
                <a:lnTo>
                  <a:pt x="10192753" y="7289"/>
                </a:lnTo>
                <a:lnTo>
                  <a:pt x="10195763" y="9309"/>
                </a:lnTo>
                <a:lnTo>
                  <a:pt x="10198785" y="11328"/>
                </a:lnTo>
                <a:lnTo>
                  <a:pt x="10201579" y="13614"/>
                </a:lnTo>
                <a:lnTo>
                  <a:pt x="10204145" y="16179"/>
                </a:lnTo>
                <a:lnTo>
                  <a:pt x="10206710" y="18745"/>
                </a:lnTo>
                <a:lnTo>
                  <a:pt x="10219258" y="44462"/>
                </a:lnTo>
                <a:lnTo>
                  <a:pt x="10219969" y="48018"/>
                </a:lnTo>
                <a:lnTo>
                  <a:pt x="10220325" y="51612"/>
                </a:lnTo>
                <a:lnTo>
                  <a:pt x="10220325" y="55245"/>
                </a:lnTo>
                <a:lnTo>
                  <a:pt x="10220325" y="2278381"/>
                </a:lnTo>
                <a:lnTo>
                  <a:pt x="10220325" y="2282007"/>
                </a:lnTo>
                <a:lnTo>
                  <a:pt x="10219969" y="2285598"/>
                </a:lnTo>
                <a:lnTo>
                  <a:pt x="10219258" y="2289155"/>
                </a:lnTo>
                <a:lnTo>
                  <a:pt x="10218559" y="2292713"/>
                </a:lnTo>
                <a:lnTo>
                  <a:pt x="10195763" y="2324314"/>
                </a:lnTo>
                <a:lnTo>
                  <a:pt x="10192753" y="2326328"/>
                </a:lnTo>
                <a:lnTo>
                  <a:pt x="10189578" y="2328030"/>
                </a:lnTo>
                <a:lnTo>
                  <a:pt x="10186212" y="2329418"/>
                </a:lnTo>
                <a:lnTo>
                  <a:pt x="10182872" y="2330808"/>
                </a:lnTo>
                <a:lnTo>
                  <a:pt x="10179418" y="2331854"/>
                </a:lnTo>
                <a:lnTo>
                  <a:pt x="10175849" y="2332564"/>
                </a:lnTo>
                <a:lnTo>
                  <a:pt x="10172293" y="2333269"/>
                </a:lnTo>
                <a:lnTo>
                  <a:pt x="10168712" y="2333626"/>
                </a:lnTo>
                <a:lnTo>
                  <a:pt x="10165080" y="2333626"/>
                </a:lnTo>
                <a:lnTo>
                  <a:pt x="55245" y="2333626"/>
                </a:lnTo>
                <a:lnTo>
                  <a:pt x="51619" y="2333626"/>
                </a:lnTo>
                <a:lnTo>
                  <a:pt x="48026" y="2333269"/>
                </a:lnTo>
                <a:lnTo>
                  <a:pt x="13618" y="2314878"/>
                </a:lnTo>
                <a:lnTo>
                  <a:pt x="9311" y="2309069"/>
                </a:lnTo>
                <a:lnTo>
                  <a:pt x="7292" y="2306053"/>
                </a:lnTo>
                <a:lnTo>
                  <a:pt x="5590" y="2302873"/>
                </a:lnTo>
                <a:lnTo>
                  <a:pt x="4207" y="2299519"/>
                </a:lnTo>
                <a:lnTo>
                  <a:pt x="2818" y="2296166"/>
                </a:lnTo>
                <a:lnTo>
                  <a:pt x="1771" y="2292713"/>
                </a:lnTo>
                <a:lnTo>
                  <a:pt x="1061" y="2289155"/>
                </a:lnTo>
                <a:lnTo>
                  <a:pt x="351" y="2285598"/>
                </a:lnTo>
                <a:lnTo>
                  <a:pt x="0" y="2282007"/>
                </a:lnTo>
                <a:lnTo>
                  <a:pt x="0" y="22783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09600" y="2981324"/>
          <a:ext cx="10210165" cy="23241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9845"/>
                <a:gridCol w="5100320"/>
              </a:tblGrid>
              <a:tr h="781050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Competitive</a:t>
                      </a:r>
                      <a:r>
                        <a:rPr sz="1350" spc="-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Prices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33350" marB="0"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614680" indent="-635">
                        <a:lnSpc>
                          <a:spcPct val="134300"/>
                        </a:lnSpc>
                        <a:spcBef>
                          <a:spcPts val="495"/>
                        </a:spcBef>
                      </a:pP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Metal</a:t>
                      </a:r>
                      <a:r>
                        <a:rPr sz="1350" spc="-1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sz="1350" spc="-1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Machine</a:t>
                      </a:r>
                      <a:r>
                        <a:rPr sz="1350" spc="-1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is</a:t>
                      </a:r>
                      <a:r>
                        <a:rPr sz="1350" spc="-1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committed</a:t>
                      </a:r>
                      <a:r>
                        <a:rPr sz="1350" spc="-1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1350" spc="-1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providing</a:t>
                      </a:r>
                      <a:r>
                        <a:rPr sz="1350" spc="-1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competitive </a:t>
                      </a:r>
                      <a:r>
                        <a:rPr sz="1350" spc="-36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pricing</a:t>
                      </a:r>
                      <a:r>
                        <a:rPr sz="1350" spc="-1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on</a:t>
                      </a:r>
                      <a:r>
                        <a:rPr sz="1350" spc="-1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our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r>
                        <a:rPr sz="1350" spc="-1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Channel</a:t>
                      </a:r>
                      <a:r>
                        <a:rPr sz="1350" spc="-1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and Unistrut</a:t>
                      </a:r>
                      <a:r>
                        <a:rPr sz="1350" spc="-1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systems.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62865" marB="0">
                    <a:lnL w="9525">
                      <a:solidFill>
                        <a:srgbClr val="FAFAFA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  <a:tr h="771526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50" spc="-2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Value</a:t>
                      </a:r>
                      <a:r>
                        <a:rPr sz="1350" spc="-3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for</a:t>
                      </a:r>
                      <a:r>
                        <a:rPr sz="1350" spc="-3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Money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23825" marB="0"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772795">
                        <a:lnSpc>
                          <a:spcPct val="134300"/>
                        </a:lnSpc>
                        <a:spcBef>
                          <a:spcPts val="420"/>
                        </a:spcBef>
                      </a:pP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Our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products </a:t>
                      </a:r>
                      <a:r>
                        <a:rPr sz="1350" spc="-1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offer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excellent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value for </a:t>
                      </a:r>
                      <a:r>
                        <a:rPr sz="1350" spc="-2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money,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providing </a:t>
                      </a:r>
                      <a:r>
                        <a:rPr sz="1350" spc="-36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durability</a:t>
                      </a:r>
                      <a:r>
                        <a:rPr sz="1350" spc="-1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sz="1350" spc="-1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reliability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at</a:t>
                      </a:r>
                      <a:r>
                        <a:rPr sz="1350" spc="-1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an affordable price.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53340" marB="0">
                    <a:lnL w="9525">
                      <a:solidFill>
                        <a:srgbClr val="FAFAFA"/>
                      </a:solidFill>
                      <a:prstDash val="solid"/>
                    </a:lnL>
                    <a:solidFill>
                      <a:srgbClr val="F5F5F5"/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Transparent</a:t>
                      </a:r>
                      <a:r>
                        <a:rPr sz="1350" spc="-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Pricing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33350" marB="0">
                    <a:lnR w="9525">
                      <a:solidFill>
                        <a:srgbClr val="FAFAFA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88595">
                        <a:lnSpc>
                          <a:spcPct val="129600"/>
                        </a:lnSpc>
                        <a:spcBef>
                          <a:spcPts val="570"/>
                        </a:spcBef>
                      </a:pPr>
                      <a:r>
                        <a:rPr sz="1350" spc="-1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We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provide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clear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and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transparent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pricing information, ensuring </a:t>
                      </a:r>
                      <a:r>
                        <a:rPr sz="1350" spc="-36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that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you know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exactly what</a:t>
                      </a:r>
                      <a:r>
                        <a:rPr sz="1350" spc="-1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you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are</a:t>
                      </a:r>
                      <a:r>
                        <a:rPr sz="1350" spc="-1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5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paying </a:t>
                      </a:r>
                      <a:r>
                        <a:rPr sz="1350" spc="-20" dirty="0">
                          <a:solidFill>
                            <a:srgbClr val="2A2641"/>
                          </a:solidFill>
                          <a:latin typeface="Arial MT"/>
                          <a:cs typeface="Arial MT"/>
                        </a:rPr>
                        <a:t>for.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9525">
                      <a:solidFill>
                        <a:srgbClr val="FAFAFA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70104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1430000" cy="7010400"/>
          </a:xfrm>
          <a:custGeom>
            <a:avLst/>
            <a:gdLst/>
            <a:ahLst/>
            <a:cxnLst/>
            <a:rect l="l" t="t" r="r" b="b"/>
            <a:pathLst>
              <a:path w="11430000" h="7010400">
                <a:moveTo>
                  <a:pt x="11430000" y="0"/>
                </a:moveTo>
                <a:lnTo>
                  <a:pt x="0" y="0"/>
                </a:lnTo>
                <a:lnTo>
                  <a:pt x="0" y="7010400"/>
                </a:lnTo>
                <a:lnTo>
                  <a:pt x="11430000" y="70104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FAFAFA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5425" y="476250"/>
            <a:ext cx="819149" cy="8000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7375" y="1511300"/>
            <a:ext cx="5652770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80" dirty="0"/>
              <a:t>Quick</a:t>
            </a:r>
            <a:r>
              <a:rPr spc="-360" dirty="0"/>
              <a:t> </a:t>
            </a:r>
            <a:r>
              <a:rPr spc="-65" dirty="0"/>
              <a:t>Deli</a:t>
            </a:r>
            <a:r>
              <a:rPr spc="-120" dirty="0"/>
              <a:t>v</a:t>
            </a:r>
            <a:r>
              <a:rPr spc="-25" dirty="0"/>
              <a:t>e</a:t>
            </a:r>
            <a:r>
              <a:rPr spc="-85" dirty="0"/>
              <a:t>r</a:t>
            </a:r>
            <a:r>
              <a:rPr spc="-105" dirty="0"/>
              <a:t>y</a:t>
            </a:r>
            <a:r>
              <a:rPr spc="-455" dirty="0"/>
              <a:t> </a:t>
            </a:r>
            <a:r>
              <a:rPr spc="130" dirty="0"/>
              <a:t>A</a:t>
            </a:r>
            <a:r>
              <a:rPr spc="-80" dirty="0"/>
              <a:t>c</a:t>
            </a:r>
            <a:r>
              <a:rPr spc="-30" dirty="0"/>
              <a:t>r</a:t>
            </a:r>
            <a:r>
              <a:rPr spc="-125" dirty="0"/>
              <a:t>oss</a:t>
            </a:r>
            <a:r>
              <a:rPr spc="-360" dirty="0"/>
              <a:t> </a:t>
            </a:r>
            <a:r>
              <a:rPr spc="-80" dirty="0"/>
              <a:t>Dubai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075" y="2324100"/>
            <a:ext cx="4991100" cy="30861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7375" y="5602287"/>
            <a:ext cx="4716780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105" dirty="0">
                <a:solidFill>
                  <a:srgbClr val="2A2641"/>
                </a:solidFill>
                <a:latin typeface="Tahoma"/>
                <a:cs typeface="Tahoma"/>
              </a:rPr>
              <a:t>E</a:t>
            </a:r>
            <a:r>
              <a:rPr sz="1650" b="1" spc="15" dirty="0">
                <a:solidFill>
                  <a:srgbClr val="2A2641"/>
                </a:solidFill>
                <a:latin typeface="Tahoma"/>
                <a:cs typeface="Tahoma"/>
              </a:rPr>
              <a:t>f</a:t>
            </a:r>
            <a:r>
              <a:rPr sz="1650" b="1" spc="-15" dirty="0">
                <a:solidFill>
                  <a:srgbClr val="2A2641"/>
                </a:solidFill>
                <a:latin typeface="Tahoma"/>
                <a:cs typeface="Tahoma"/>
              </a:rPr>
              <a:t>ficie</a:t>
            </a:r>
            <a:r>
              <a:rPr sz="1650" b="1" spc="-35" dirty="0">
                <a:solidFill>
                  <a:srgbClr val="2A2641"/>
                </a:solidFill>
                <a:latin typeface="Tahoma"/>
                <a:cs typeface="Tahoma"/>
              </a:rPr>
              <a:t>n</a:t>
            </a:r>
            <a:r>
              <a:rPr sz="1650" b="1" spc="5" dirty="0">
                <a:solidFill>
                  <a:srgbClr val="2A2641"/>
                </a:solidFill>
                <a:latin typeface="Tahoma"/>
                <a:cs typeface="Tahoma"/>
              </a:rPr>
              <a:t>t</a:t>
            </a:r>
            <a:r>
              <a:rPr sz="1650" b="1" spc="-175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2A2641"/>
                </a:solidFill>
                <a:latin typeface="Tahoma"/>
                <a:cs typeface="Tahoma"/>
              </a:rPr>
              <a:t>L</a:t>
            </a:r>
            <a:r>
              <a:rPr sz="1650" b="1" spc="-35" dirty="0">
                <a:solidFill>
                  <a:srgbClr val="2A2641"/>
                </a:solidFill>
                <a:latin typeface="Tahoma"/>
                <a:cs typeface="Tahoma"/>
              </a:rPr>
              <a:t>ogistics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15" dirty="0">
                <a:solidFill>
                  <a:srgbClr val="2A2641"/>
                </a:solidFill>
                <a:latin typeface="Arial MT"/>
                <a:cs typeface="Arial MT"/>
              </a:rPr>
              <a:t>We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have an efficient logistics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system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in place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to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ensure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timely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delivery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of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your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b="1" u="heavy" dirty="0">
                <a:solidFill>
                  <a:srgbClr val="5E4CE6"/>
                </a:solidFill>
                <a:uFill>
                  <a:solidFill>
                    <a:srgbClr val="5E4CE6"/>
                  </a:solidFill>
                </a:uFill>
                <a:latin typeface="Arial"/>
                <a:cs typeface="Arial"/>
                <a:hlinkClick r:id="rId5"/>
              </a:rPr>
              <a:t>U</a:t>
            </a:r>
            <a:r>
              <a:rPr sz="1350" b="1" u="heavy" spc="-10" dirty="0">
                <a:solidFill>
                  <a:srgbClr val="5E4CE6"/>
                </a:solidFill>
                <a:uFill>
                  <a:solidFill>
                    <a:srgbClr val="5E4CE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50" b="1" u="heavy" spc="-5" dirty="0">
                <a:solidFill>
                  <a:srgbClr val="5E4CE6"/>
                </a:solidFill>
                <a:uFill>
                  <a:solidFill>
                    <a:srgbClr val="5E4CE6"/>
                  </a:solidFill>
                </a:uFill>
                <a:latin typeface="Arial"/>
                <a:cs typeface="Arial"/>
                <a:hlinkClick r:id="rId5"/>
              </a:rPr>
              <a:t>Channel</a:t>
            </a:r>
            <a:r>
              <a:rPr sz="1350" b="1" u="heavy" spc="-10" dirty="0">
                <a:solidFill>
                  <a:srgbClr val="5E4CE6"/>
                </a:solidFill>
                <a:uFill>
                  <a:solidFill>
                    <a:srgbClr val="5E4CE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50" b="1" u="heavy" dirty="0">
                <a:solidFill>
                  <a:srgbClr val="5E4CE6"/>
                </a:solidFill>
                <a:uFill>
                  <a:solidFill>
                    <a:srgbClr val="5E4CE6"/>
                  </a:solidFill>
                </a:uFill>
                <a:latin typeface="Arial"/>
                <a:cs typeface="Arial"/>
                <a:hlinkClick r:id="rId5"/>
              </a:rPr>
              <a:t>in </a:t>
            </a:r>
            <a:r>
              <a:rPr sz="1350" b="1" u="heavy" spc="-5" dirty="0">
                <a:solidFill>
                  <a:srgbClr val="5E4CE6"/>
                </a:solidFill>
                <a:uFill>
                  <a:solidFill>
                    <a:srgbClr val="5E4CE6"/>
                  </a:solidFill>
                </a:uFill>
                <a:latin typeface="Arial"/>
                <a:cs typeface="Arial"/>
                <a:hlinkClick r:id="rId5"/>
              </a:rPr>
              <a:t>Dubai</a:t>
            </a:r>
            <a:r>
              <a:rPr sz="1350" b="1" u="heavy" spc="-10" dirty="0">
                <a:solidFill>
                  <a:srgbClr val="5E4CE6"/>
                </a:solidFill>
                <a:uFill>
                  <a:solidFill>
                    <a:srgbClr val="5E4CE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and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Unistrut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orders.</a:t>
            </a:r>
            <a:endParaRPr sz="135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48350" y="2324100"/>
            <a:ext cx="4981574" cy="30861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30887" y="5602287"/>
            <a:ext cx="4645025" cy="902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30" dirty="0">
                <a:solidFill>
                  <a:srgbClr val="2A2641"/>
                </a:solidFill>
                <a:latin typeface="Tahoma"/>
                <a:cs typeface="Tahoma"/>
              </a:rPr>
              <a:t>F</a:t>
            </a:r>
            <a:r>
              <a:rPr sz="1650" b="1" spc="-10" dirty="0">
                <a:solidFill>
                  <a:srgbClr val="2A2641"/>
                </a:solidFill>
                <a:latin typeface="Tahoma"/>
                <a:cs typeface="Tahoma"/>
              </a:rPr>
              <a:t>ast</a:t>
            </a:r>
            <a:r>
              <a:rPr sz="1650" b="1" spc="-200" dirty="0">
                <a:solidFill>
                  <a:srgbClr val="2A2641"/>
                </a:solidFill>
                <a:latin typeface="Tahoma"/>
                <a:cs typeface="Tahoma"/>
              </a:rPr>
              <a:t> </a:t>
            </a:r>
            <a:r>
              <a:rPr sz="1650" b="1" spc="-90" dirty="0">
                <a:solidFill>
                  <a:srgbClr val="2A2641"/>
                </a:solidFill>
                <a:latin typeface="Tahoma"/>
                <a:cs typeface="Tahoma"/>
              </a:rPr>
              <a:t>T</a:t>
            </a:r>
            <a:r>
              <a:rPr sz="1650" b="1" spc="-50" dirty="0">
                <a:solidFill>
                  <a:srgbClr val="2A2641"/>
                </a:solidFill>
                <a:latin typeface="Tahoma"/>
                <a:cs typeface="Tahoma"/>
              </a:rPr>
              <a:t>u</a:t>
            </a:r>
            <a:r>
              <a:rPr sz="1650" b="1" spc="-75" dirty="0">
                <a:solidFill>
                  <a:srgbClr val="2A2641"/>
                </a:solidFill>
                <a:latin typeface="Tahoma"/>
                <a:cs typeface="Tahoma"/>
              </a:rPr>
              <a:t>r</a:t>
            </a:r>
            <a:r>
              <a:rPr sz="1650" b="1" dirty="0">
                <a:solidFill>
                  <a:srgbClr val="2A2641"/>
                </a:solidFill>
                <a:latin typeface="Tahoma"/>
                <a:cs typeface="Tahoma"/>
              </a:rPr>
              <a:t>na</a:t>
            </a:r>
            <a:r>
              <a:rPr sz="1650" b="1" spc="-55" dirty="0">
                <a:solidFill>
                  <a:srgbClr val="2A2641"/>
                </a:solidFill>
                <a:latin typeface="Tahoma"/>
                <a:cs typeface="Tahoma"/>
              </a:rPr>
              <a:t>r</a:t>
            </a:r>
            <a:r>
              <a:rPr sz="1650" b="1" spc="-65" dirty="0">
                <a:solidFill>
                  <a:srgbClr val="2A2641"/>
                </a:solidFill>
                <a:latin typeface="Tahoma"/>
                <a:cs typeface="Tahoma"/>
              </a:rPr>
              <a:t>ound</a:t>
            </a:r>
            <a:endParaRPr sz="1650">
              <a:latin typeface="Tahoma"/>
              <a:cs typeface="Tahoma"/>
            </a:endParaRPr>
          </a:p>
          <a:p>
            <a:pPr marL="12700" marR="5080">
              <a:lnSpc>
                <a:spcPct val="134300"/>
              </a:lnSpc>
              <a:spcBef>
                <a:spcPts val="540"/>
              </a:spcBef>
            </a:pPr>
            <a:r>
              <a:rPr sz="1350" spc="-15" dirty="0">
                <a:solidFill>
                  <a:srgbClr val="2A2641"/>
                </a:solidFill>
                <a:latin typeface="Arial MT"/>
                <a:cs typeface="Arial MT"/>
              </a:rPr>
              <a:t>We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prioritize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fast turnaround times,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ensuring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that you receive </a:t>
            </a:r>
            <a:r>
              <a:rPr sz="1350" spc="-36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your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materials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when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you </a:t>
            </a:r>
            <a:r>
              <a:rPr sz="1350" spc="-5" dirty="0">
                <a:solidFill>
                  <a:srgbClr val="2A2641"/>
                </a:solidFill>
                <a:latin typeface="Arial MT"/>
                <a:cs typeface="Arial MT"/>
              </a:rPr>
              <a:t>need</a:t>
            </a:r>
            <a:r>
              <a:rPr sz="1350" spc="-10" dirty="0">
                <a:solidFill>
                  <a:srgbClr val="2A264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A2641"/>
                </a:solidFill>
                <a:latin typeface="Arial MT"/>
                <a:cs typeface="Arial MT"/>
              </a:rPr>
              <a:t>them.</a:t>
            </a:r>
            <a:endParaRPr sz="1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E4CE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658</Words>
  <Application>Microsoft Office PowerPoint</Application>
  <PresentationFormat>Custom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.</vt:lpstr>
      <vt:lpstr>Durability and Reliability</vt:lpstr>
      <vt:lpstr>Applications for Construction  Projects</vt:lpstr>
      <vt:lpstr>Electrical Systefis Support</vt:lpstr>
      <vt:lpstr>Slide 6</vt:lpstr>
      <vt:lpstr>Mechanical Installations</vt:lpstr>
      <vt:lpstr>Cofipetitive Pricing</vt:lpstr>
      <vt:lpstr>Quick Delivery Across Dubai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SEO 4</dc:creator>
  <cp:lastModifiedBy>SEO 4</cp:lastModifiedBy>
  <cp:revision>2</cp:revision>
  <dcterms:created xsi:type="dcterms:W3CDTF">2024-09-17T05:11:38Z</dcterms:created>
  <dcterms:modified xsi:type="dcterms:W3CDTF">2024-09-17T06:18:24Z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2024-09-17T00:00:00Z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2024-09-17T00:00:00Z</vt:filetime>
  </property>
</Properties>
</file>