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elegraf" charset="1" panose="00000500000000000000"/>
      <p:regular r:id="rId15"/>
    </p:embeddedFont>
    <p:embeddedFont>
      <p:font typeface="Arial Bold" charset="1" panose="020B0802020202020204"/>
      <p:regular r:id="rId16"/>
    </p:embeddedFont>
    <p:embeddedFont>
      <p:font typeface="Arial" charset="1" panose="020B0502020202020204"/>
      <p:regular r:id="rId17"/>
    </p:embeddedFont>
    <p:embeddedFont>
      <p:font typeface="Klein Bold" charset="1" panose="02000503060000020004"/>
      <p:regular r:id="rId18"/>
    </p:embeddedFont>
    <p:embeddedFont>
      <p:font typeface="Helios" charset="1" panose="020B0504020202020204"/>
      <p:regular r:id="rId19"/>
    </p:embeddedFont>
    <p:embeddedFont>
      <p:font typeface="Canva Sans Bold" charset="1" panose="020B08030305010401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https://www.blockchainx.tech/solana-meme-coin-development/" TargetMode="External" Type="http://schemas.openxmlformats.org/officeDocument/2006/relationships/hyperlink"/><Relationship Id="rId6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https://www.blockchainx.tech/nft-marketplace-development/" TargetMode="External" Type="http://schemas.openxmlformats.org/officeDocument/2006/relationships/hyperlink"/><Relationship Id="rId6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www.blockchainx.tech/smart-contract-development/" TargetMode="External" Type="http://schemas.openxmlformats.org/officeDocument/2006/relationships/hyperlink"/><Relationship Id="rId5" Target="../media/image12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4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5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www.blockchainx.tech" TargetMode="External" Type="http://schemas.openxmlformats.org/officeDocument/2006/relationships/hyperlink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026187" y="-4117074"/>
            <a:ext cx="10812392" cy="10812392"/>
          </a:xfrm>
          <a:custGeom>
            <a:avLst/>
            <a:gdLst/>
            <a:ahLst/>
            <a:cxnLst/>
            <a:rect r="r" b="b" t="t" l="l"/>
            <a:pathLst>
              <a:path h="10812392" w="10812392">
                <a:moveTo>
                  <a:pt x="0" y="0"/>
                </a:moveTo>
                <a:lnTo>
                  <a:pt x="10812392" y="0"/>
                </a:lnTo>
                <a:lnTo>
                  <a:pt x="10812392" y="10812392"/>
                </a:lnTo>
                <a:lnTo>
                  <a:pt x="0" y="108123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407200" y="4432068"/>
            <a:ext cx="5764383" cy="5764383"/>
          </a:xfrm>
          <a:custGeom>
            <a:avLst/>
            <a:gdLst/>
            <a:ahLst/>
            <a:cxnLst/>
            <a:rect r="r" b="b" t="t" l="l"/>
            <a:pathLst>
              <a:path h="5764383" w="5764383">
                <a:moveTo>
                  <a:pt x="0" y="0"/>
                </a:moveTo>
                <a:lnTo>
                  <a:pt x="5764383" y="0"/>
                </a:lnTo>
                <a:lnTo>
                  <a:pt x="5764383" y="5764383"/>
                </a:lnTo>
                <a:lnTo>
                  <a:pt x="0" y="57643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078" y="7902203"/>
            <a:ext cx="5764383" cy="5764383"/>
          </a:xfrm>
          <a:custGeom>
            <a:avLst/>
            <a:gdLst/>
            <a:ahLst/>
            <a:cxnLst/>
            <a:rect r="r" b="b" t="t" l="l"/>
            <a:pathLst>
              <a:path h="5764383" w="5764383">
                <a:moveTo>
                  <a:pt x="0" y="0"/>
                </a:moveTo>
                <a:lnTo>
                  <a:pt x="5764383" y="0"/>
                </a:lnTo>
                <a:lnTo>
                  <a:pt x="5764383" y="5764382"/>
                </a:lnTo>
                <a:lnTo>
                  <a:pt x="0" y="576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447175" y="8422994"/>
            <a:ext cx="5812125" cy="774324"/>
            <a:chOff x="0" y="0"/>
            <a:chExt cx="7749500" cy="1032432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273759" y="0"/>
              <a:ext cx="6475741" cy="996895"/>
              <a:chOff x="0" y="0"/>
              <a:chExt cx="806891" cy="124215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06891" cy="124215"/>
              </a:xfrm>
              <a:custGeom>
                <a:avLst/>
                <a:gdLst/>
                <a:ahLst/>
                <a:cxnLst/>
                <a:rect r="r" b="b" t="t" l="l"/>
                <a:pathLst>
                  <a:path h="124215" w="806891">
                    <a:moveTo>
                      <a:pt x="62108" y="0"/>
                    </a:moveTo>
                    <a:lnTo>
                      <a:pt x="744783" y="0"/>
                    </a:lnTo>
                    <a:cubicBezTo>
                      <a:pt x="761255" y="0"/>
                      <a:pt x="777052" y="6543"/>
                      <a:pt x="788700" y="18191"/>
                    </a:cubicBezTo>
                    <a:cubicBezTo>
                      <a:pt x="800347" y="29838"/>
                      <a:pt x="806891" y="45636"/>
                      <a:pt x="806891" y="62108"/>
                    </a:cubicBezTo>
                    <a:lnTo>
                      <a:pt x="806891" y="62108"/>
                    </a:lnTo>
                    <a:cubicBezTo>
                      <a:pt x="806891" y="96409"/>
                      <a:pt x="779084" y="124215"/>
                      <a:pt x="744783" y="124215"/>
                    </a:cubicBezTo>
                    <a:lnTo>
                      <a:pt x="62108" y="124215"/>
                    </a:lnTo>
                    <a:cubicBezTo>
                      <a:pt x="45636" y="124215"/>
                      <a:pt x="29838" y="117672"/>
                      <a:pt x="18191" y="106024"/>
                    </a:cubicBezTo>
                    <a:cubicBezTo>
                      <a:pt x="6543" y="94377"/>
                      <a:pt x="0" y="78580"/>
                      <a:pt x="0" y="62108"/>
                    </a:cubicBezTo>
                    <a:lnTo>
                      <a:pt x="0" y="62108"/>
                    </a:lnTo>
                    <a:cubicBezTo>
                      <a:pt x="0" y="45636"/>
                      <a:pt x="6543" y="29838"/>
                      <a:pt x="18191" y="18191"/>
                    </a:cubicBezTo>
                    <a:cubicBezTo>
                      <a:pt x="29838" y="6543"/>
                      <a:pt x="45636" y="0"/>
                      <a:pt x="62108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66675"/>
                <a:ext cx="806891" cy="190890"/>
              </a:xfrm>
              <a:prstGeom prst="rect">
                <a:avLst/>
              </a:prstGeom>
            </p:spPr>
            <p:txBody>
              <a:bodyPr anchor="ctr" rtlCol="false" tIns="127000" lIns="127000" bIns="127000" rIns="127000"/>
              <a:lstStyle/>
              <a:p>
                <a:pPr algn="ctr">
                  <a:lnSpc>
                    <a:spcPts val="3080"/>
                  </a:lnSpc>
                </a:pPr>
                <a:r>
                  <a:rPr lang="en-US" sz="2200">
                    <a:solidFill>
                      <a:srgbClr val="000000"/>
                    </a:solidFill>
                    <a:latin typeface="Telegraf"/>
                    <a:ea typeface="Telegraf"/>
                    <a:cs typeface="Telegraf"/>
                    <a:sym typeface="Telegraf"/>
                  </a:rPr>
                  <a:t>contact@blockchainx.tech</a:t>
                </a: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1032432" cy="1032432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28893" lIns="28893" bIns="28893" rIns="28893"/>
              <a:lstStyle/>
              <a:p>
                <a:pPr algn="ctr">
                  <a:lnSpc>
                    <a:spcPts val="2067"/>
                  </a:lnSpc>
                </a:pPr>
              </a:p>
            </p:txBody>
          </p:sp>
        </p:grpSp>
      </p:grpSp>
      <p:sp>
        <p:nvSpPr>
          <p:cNvPr name="Freeform 12" id="12"/>
          <p:cNvSpPr/>
          <p:nvPr/>
        </p:nvSpPr>
        <p:spPr>
          <a:xfrm flipH="false" flipV="false" rot="0">
            <a:off x="11990964" y="8362012"/>
            <a:ext cx="896288" cy="896288"/>
          </a:xfrm>
          <a:custGeom>
            <a:avLst/>
            <a:gdLst/>
            <a:ahLst/>
            <a:cxnLst/>
            <a:rect r="r" b="b" t="t" l="l"/>
            <a:pathLst>
              <a:path h="896288" w="896288">
                <a:moveTo>
                  <a:pt x="0" y="0"/>
                </a:moveTo>
                <a:lnTo>
                  <a:pt x="896289" y="0"/>
                </a:lnTo>
                <a:lnTo>
                  <a:pt x="896289" y="896288"/>
                </a:lnTo>
                <a:lnTo>
                  <a:pt x="0" y="896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993478" y="3917463"/>
            <a:ext cx="10265822" cy="37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96"/>
              </a:lnSpc>
            </a:pPr>
            <a:r>
              <a:rPr lang="en-US" sz="7996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Top 5 Solana Meme Coin Development Services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1028700"/>
            <a:ext cx="9856393" cy="9856393"/>
            <a:chOff x="0" y="0"/>
            <a:chExt cx="13141858" cy="13141858"/>
          </a:xfrm>
        </p:grpSpPr>
        <p:sp>
          <p:nvSpPr>
            <p:cNvPr name="Freeform 3" id="3"/>
            <p:cNvSpPr/>
            <p:nvPr/>
          </p:nvSpPr>
          <p:spPr>
            <a:xfrm flipH="false" flipV="false" rot="-1200957">
              <a:off x="1444916" y="1444916"/>
              <a:ext cx="10252025" cy="10252025"/>
            </a:xfrm>
            <a:custGeom>
              <a:avLst/>
              <a:gdLst/>
              <a:ahLst/>
              <a:cxnLst/>
              <a:rect r="r" b="b" t="t" l="l"/>
              <a:pathLst>
                <a:path h="10252025" w="10252025">
                  <a:moveTo>
                    <a:pt x="0" y="0"/>
                  </a:moveTo>
                  <a:lnTo>
                    <a:pt x="10252025" y="0"/>
                  </a:lnTo>
                  <a:lnTo>
                    <a:pt x="10252025" y="10252025"/>
                  </a:lnTo>
                  <a:lnTo>
                    <a:pt x="0" y="10252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11122" y="1311122"/>
              <a:ext cx="10252025" cy="10252025"/>
            </a:xfrm>
            <a:custGeom>
              <a:avLst/>
              <a:gdLst/>
              <a:ahLst/>
              <a:cxnLst/>
              <a:rect r="r" b="b" t="t" l="l"/>
              <a:pathLst>
                <a:path h="10252025" w="10252025">
                  <a:moveTo>
                    <a:pt x="0" y="0"/>
                  </a:moveTo>
                  <a:lnTo>
                    <a:pt x="10252025" y="0"/>
                  </a:lnTo>
                  <a:lnTo>
                    <a:pt x="10252025" y="10252025"/>
                  </a:lnTo>
                  <a:lnTo>
                    <a:pt x="0" y="10252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1163012" y="2779823"/>
            <a:ext cx="6148356" cy="6354148"/>
            <a:chOff x="0" y="0"/>
            <a:chExt cx="6362700" cy="65756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350" y="6350"/>
              <a:ext cx="6350013" cy="6562979"/>
            </a:xfrm>
            <a:custGeom>
              <a:avLst/>
              <a:gdLst/>
              <a:ahLst/>
              <a:cxnLst/>
              <a:rect r="r" b="b" t="t" l="l"/>
              <a:pathLst>
                <a:path h="6562979" w="6350013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3" y="484594"/>
                    <a:pt x="6350013" y="1082383"/>
                  </a:cubicBezTo>
                  <a:lnTo>
                    <a:pt x="6350013" y="5480583"/>
                  </a:lnTo>
                  <a:close/>
                </a:path>
              </a:pathLst>
            </a:custGeom>
            <a:blipFill>
              <a:blip r:embed="rId4"/>
              <a:stretch>
                <a:fillRect l="-1676" t="0" r="-1676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1113938"/>
            <a:ext cx="4765852" cy="113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b="true" sz="59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Introduction: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207644"/>
            <a:ext cx="9286875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Solana Meme coin development is for launching meme coins on Solana.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 tooltip="https://www.blockchainx.tech/solana-meme-coin-development/"/>
              </a:rPr>
              <a:t>Solana Meme Coin Development Services</a:t>
            </a: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offer token creation, smart contract setup, and DEX integration ensuring that meme-based projects have low fees, quick transactions and can be scaled up.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410253" y="8320574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3034456"/>
            <a:chOff x="0" y="0"/>
            <a:chExt cx="4816593" cy="7991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99198"/>
            </a:xfrm>
            <a:custGeom>
              <a:avLst/>
              <a:gdLst/>
              <a:ahLst/>
              <a:cxnLst/>
              <a:rect r="r" b="b" t="t" l="l"/>
              <a:pathLst>
                <a:path h="79919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99198"/>
                  </a:lnTo>
                  <a:lnTo>
                    <a:pt x="0" y="799198"/>
                  </a:lnTo>
                  <a:close/>
                </a:path>
              </a:pathLst>
            </a:custGeom>
            <a:solidFill>
              <a:srgbClr val="7B8F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816593" cy="865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4335661"/>
            <a:ext cx="7616435" cy="297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b="true" sz="6000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Top 5 Solana Meme Coin Development Services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642260" y="3728970"/>
            <a:ext cx="7539863" cy="414910"/>
            <a:chOff x="0" y="0"/>
            <a:chExt cx="10053151" cy="55321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53213" cy="553213"/>
            </a:xfrm>
            <a:custGeom>
              <a:avLst/>
              <a:gdLst/>
              <a:ahLst/>
              <a:cxnLst/>
              <a:rect r="r" b="b" t="t" l="l"/>
              <a:pathLst>
                <a:path h="553213" w="553213">
                  <a:moveTo>
                    <a:pt x="0" y="0"/>
                  </a:moveTo>
                  <a:lnTo>
                    <a:pt x="553213" y="0"/>
                  </a:lnTo>
                  <a:lnTo>
                    <a:pt x="553213" y="553213"/>
                  </a:lnTo>
                  <a:lnTo>
                    <a:pt x="0" y="553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1314169" y="-66675"/>
              <a:ext cx="8738982" cy="588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NFT Marketplace Development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642260" y="4983032"/>
            <a:ext cx="7539863" cy="414910"/>
            <a:chOff x="0" y="0"/>
            <a:chExt cx="10053151" cy="55321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3213" cy="553213"/>
            </a:xfrm>
            <a:custGeom>
              <a:avLst/>
              <a:gdLst/>
              <a:ahLst/>
              <a:cxnLst/>
              <a:rect r="r" b="b" t="t" l="l"/>
              <a:pathLst>
                <a:path h="553213" w="553213">
                  <a:moveTo>
                    <a:pt x="0" y="0"/>
                  </a:moveTo>
                  <a:lnTo>
                    <a:pt x="553213" y="0"/>
                  </a:lnTo>
                  <a:lnTo>
                    <a:pt x="553213" y="553213"/>
                  </a:lnTo>
                  <a:lnTo>
                    <a:pt x="0" y="553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314169" y="-50842"/>
              <a:ext cx="8738982" cy="588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Smart Contract Development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42260" y="6237094"/>
            <a:ext cx="7539863" cy="414910"/>
            <a:chOff x="0" y="0"/>
            <a:chExt cx="10053151" cy="55321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53213" cy="553213"/>
            </a:xfrm>
            <a:custGeom>
              <a:avLst/>
              <a:gdLst/>
              <a:ahLst/>
              <a:cxnLst/>
              <a:rect r="r" b="b" t="t" l="l"/>
              <a:pathLst>
                <a:path h="553213" w="553213">
                  <a:moveTo>
                    <a:pt x="0" y="0"/>
                  </a:moveTo>
                  <a:lnTo>
                    <a:pt x="553213" y="0"/>
                  </a:lnTo>
                  <a:lnTo>
                    <a:pt x="553213" y="553213"/>
                  </a:lnTo>
                  <a:lnTo>
                    <a:pt x="0" y="553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314169" y="-50842"/>
              <a:ext cx="8738982" cy="588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Meme Coin Wallet Development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642260" y="7491157"/>
            <a:ext cx="7539863" cy="414910"/>
            <a:chOff x="0" y="0"/>
            <a:chExt cx="10053151" cy="5532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3213" cy="553213"/>
            </a:xfrm>
            <a:custGeom>
              <a:avLst/>
              <a:gdLst/>
              <a:ahLst/>
              <a:cxnLst/>
              <a:rect r="r" b="b" t="t" l="l"/>
              <a:pathLst>
                <a:path h="553213" w="553213">
                  <a:moveTo>
                    <a:pt x="0" y="0"/>
                  </a:moveTo>
                  <a:lnTo>
                    <a:pt x="553213" y="0"/>
                  </a:lnTo>
                  <a:lnTo>
                    <a:pt x="553213" y="553213"/>
                  </a:lnTo>
                  <a:lnTo>
                    <a:pt x="0" y="553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314169" y="-50842"/>
              <a:ext cx="8738982" cy="588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Governance Token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642260" y="8745219"/>
            <a:ext cx="7539863" cy="414910"/>
            <a:chOff x="0" y="0"/>
            <a:chExt cx="10053151" cy="5532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53213" cy="553213"/>
            </a:xfrm>
            <a:custGeom>
              <a:avLst/>
              <a:gdLst/>
              <a:ahLst/>
              <a:cxnLst/>
              <a:rect r="r" b="b" t="t" l="l"/>
              <a:pathLst>
                <a:path h="553213" w="553213">
                  <a:moveTo>
                    <a:pt x="0" y="0"/>
                  </a:moveTo>
                  <a:lnTo>
                    <a:pt x="553213" y="0"/>
                  </a:lnTo>
                  <a:lnTo>
                    <a:pt x="553213" y="553213"/>
                  </a:lnTo>
                  <a:lnTo>
                    <a:pt x="0" y="553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1314169" y="-50842"/>
              <a:ext cx="8738982" cy="588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Helios"/>
                  <a:ea typeface="Helios"/>
                  <a:cs typeface="Helios"/>
                  <a:sym typeface="Helios"/>
                </a:rPr>
                <a:t>Cross-chain Bridge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0" y="0"/>
            <a:ext cx="18288000" cy="2890770"/>
            <a:chOff x="0" y="0"/>
            <a:chExt cx="24384000" cy="3854360"/>
          </a:xfrm>
        </p:grpSpPr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4">
              <a:alphaModFix amt="14000"/>
            </a:blip>
            <a:srcRect l="0" t="44731" r="0" b="44731"/>
            <a:stretch>
              <a:fillRect/>
            </a:stretch>
          </p:blipFill>
          <p:spPr>
            <a:xfrm flipH="false" flipV="false">
              <a:off x="0" y="0"/>
              <a:ext cx="24384000" cy="3854360"/>
            </a:xfrm>
            <a:prstGeom prst="rect">
              <a:avLst/>
            </a:prstGeom>
          </p:spPr>
        </p:pic>
      </p:grpSp>
      <p:sp>
        <p:nvSpPr>
          <p:cNvPr name="Freeform 23" id="23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16430" y="-1685162"/>
            <a:ext cx="13960430" cy="13960430"/>
          </a:xfrm>
          <a:custGeom>
            <a:avLst/>
            <a:gdLst/>
            <a:ahLst/>
            <a:cxnLst/>
            <a:rect r="r" b="b" t="t" l="l"/>
            <a:pathLst>
              <a:path h="13960430" w="13960430">
                <a:moveTo>
                  <a:pt x="0" y="0"/>
                </a:moveTo>
                <a:lnTo>
                  <a:pt x="13960430" y="0"/>
                </a:lnTo>
                <a:lnTo>
                  <a:pt x="13960430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11468" y="2538903"/>
            <a:ext cx="7658943" cy="7617468"/>
          </a:xfrm>
          <a:custGeom>
            <a:avLst/>
            <a:gdLst/>
            <a:ahLst/>
            <a:cxnLst/>
            <a:rect r="r" b="b" t="t" l="l"/>
            <a:pathLst>
              <a:path h="7617468" w="7658943">
                <a:moveTo>
                  <a:pt x="0" y="0"/>
                </a:moveTo>
                <a:lnTo>
                  <a:pt x="7658942" y="0"/>
                </a:lnTo>
                <a:lnTo>
                  <a:pt x="7658942" y="7617468"/>
                </a:lnTo>
                <a:lnTo>
                  <a:pt x="0" y="76174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52091" y="790575"/>
            <a:ext cx="11347847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NFT Marketplace Development: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959096"/>
            <a:ext cx="9082768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 tooltip="https://www.blockchainx.tech/nft-marketplace-development/"/>
              </a:rPr>
              <a:t>NFT Marketplace Development</a:t>
            </a: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We design and build NFT marketplaces for meme coin projects allowing creators to mint, sell and trade meme-themed NFTs.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Using Solana’s low-cost and high-speed network we provide a seamless platform for creators and collectors.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16430" y="-1685162"/>
            <a:ext cx="13960430" cy="13960430"/>
          </a:xfrm>
          <a:custGeom>
            <a:avLst/>
            <a:gdLst/>
            <a:ahLst/>
            <a:cxnLst/>
            <a:rect r="r" b="b" t="t" l="l"/>
            <a:pathLst>
              <a:path h="13960430" w="13960430">
                <a:moveTo>
                  <a:pt x="0" y="0"/>
                </a:moveTo>
                <a:lnTo>
                  <a:pt x="13960430" y="0"/>
                </a:lnTo>
                <a:lnTo>
                  <a:pt x="13960430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10485"/>
            <a:ext cx="9878786" cy="664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 tooltip="https://www.blockchainx.tech/smart-contract-development/"/>
              </a:rPr>
              <a:t>Smart Contract development</a:t>
            </a: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Our professionals make custom smart contract made specifically for meme currency undertakings occurring on Solana.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accords can manage several operations such as minting, keeping tokens in safe deposit boxes and partitioning them into numerous small portions; thus guaranteeing safety, adaptability and automation of all processes involved in your meme coin ecosystem.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644590" y="1953088"/>
            <a:ext cx="7643410" cy="7643410"/>
          </a:xfrm>
          <a:custGeom>
            <a:avLst/>
            <a:gdLst/>
            <a:ahLst/>
            <a:cxnLst/>
            <a:rect r="r" b="b" t="t" l="l"/>
            <a:pathLst>
              <a:path h="7643410" w="7643410">
                <a:moveTo>
                  <a:pt x="0" y="0"/>
                </a:moveTo>
                <a:lnTo>
                  <a:pt x="7643410" y="0"/>
                </a:lnTo>
                <a:lnTo>
                  <a:pt x="7643410" y="7643409"/>
                </a:lnTo>
                <a:lnTo>
                  <a:pt x="0" y="76434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51114"/>
            <a:ext cx="11201792" cy="1024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Smart Contract Development: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16430" y="-1685162"/>
            <a:ext cx="13960430" cy="13960430"/>
          </a:xfrm>
          <a:custGeom>
            <a:avLst/>
            <a:gdLst/>
            <a:ahLst/>
            <a:cxnLst/>
            <a:rect r="r" b="b" t="t" l="l"/>
            <a:pathLst>
              <a:path h="13960430" w="13960430">
                <a:moveTo>
                  <a:pt x="0" y="0"/>
                </a:moveTo>
                <a:lnTo>
                  <a:pt x="13960430" y="0"/>
                </a:lnTo>
                <a:lnTo>
                  <a:pt x="13960430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03379" y="1941979"/>
            <a:ext cx="7421336" cy="7400925"/>
          </a:xfrm>
          <a:custGeom>
            <a:avLst/>
            <a:gdLst/>
            <a:ahLst/>
            <a:cxnLst/>
            <a:rect r="r" b="b" t="t" l="l"/>
            <a:pathLst>
              <a:path h="7400925" w="7421336">
                <a:moveTo>
                  <a:pt x="0" y="0"/>
                </a:moveTo>
                <a:lnTo>
                  <a:pt x="7421335" y="0"/>
                </a:lnTo>
                <a:lnTo>
                  <a:pt x="7421335" y="7400925"/>
                </a:lnTo>
                <a:lnTo>
                  <a:pt x="0" y="74009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7" r="0" b="-13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14400"/>
            <a:ext cx="12310447" cy="1027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31"/>
              </a:lnSpc>
            </a:pPr>
            <a:r>
              <a:rPr lang="en-US" sz="6022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Meme Coin Wallet Development: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5004" y="3069922"/>
            <a:ext cx="9858375" cy="4847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service for creating wallets for meme coins guarantees an easy storage and transfer process of meme coins either through personal made wallets or via well-known Solana wallets including Phantom or Solflare.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design friendly solutions to keep and supervise the meme coin tokens.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16430" y="-1685162"/>
            <a:ext cx="13960430" cy="13960430"/>
          </a:xfrm>
          <a:custGeom>
            <a:avLst/>
            <a:gdLst/>
            <a:ahLst/>
            <a:cxnLst/>
            <a:rect r="r" b="b" t="t" l="l"/>
            <a:pathLst>
              <a:path h="13960430" w="13960430">
                <a:moveTo>
                  <a:pt x="0" y="0"/>
                </a:moveTo>
                <a:lnTo>
                  <a:pt x="13960430" y="0"/>
                </a:lnTo>
                <a:lnTo>
                  <a:pt x="13960430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39238" y="4274503"/>
            <a:ext cx="9525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</a:p>
          <a:p>
            <a:pPr algn="ctr">
              <a:lnSpc>
                <a:spcPts val="1288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634660"/>
            <a:ext cx="9980839" cy="6047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Decentralized Decision-Making is now made possible through our governance token creation services for your meme coin ecosystem.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such, community members are able to participate in project evolution by voting for project changes, tokenomics alterations and community initiatives thereby promoting transparency and engagement with the holders of the token.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05558" y="706613"/>
            <a:ext cx="8551687" cy="8551687"/>
          </a:xfrm>
          <a:custGeom>
            <a:avLst/>
            <a:gdLst/>
            <a:ahLst/>
            <a:cxnLst/>
            <a:rect r="r" b="b" t="t" l="l"/>
            <a:pathLst>
              <a:path h="8551687" w="8551687">
                <a:moveTo>
                  <a:pt x="0" y="0"/>
                </a:moveTo>
                <a:lnTo>
                  <a:pt x="8551687" y="0"/>
                </a:lnTo>
                <a:lnTo>
                  <a:pt x="8551687" y="8551687"/>
                </a:lnTo>
                <a:lnTo>
                  <a:pt x="0" y="85516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14400"/>
            <a:ext cx="7324290" cy="1024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3"/>
              </a:lnSpc>
            </a:pPr>
            <a:r>
              <a:rPr lang="en-US" sz="6002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Governance Token: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16430" y="-1685162"/>
            <a:ext cx="13960430" cy="13960430"/>
          </a:xfrm>
          <a:custGeom>
            <a:avLst/>
            <a:gdLst/>
            <a:ahLst/>
            <a:cxnLst/>
            <a:rect r="r" b="b" t="t" l="l"/>
            <a:pathLst>
              <a:path h="13960430" w="13960430">
                <a:moveTo>
                  <a:pt x="0" y="0"/>
                </a:moveTo>
                <a:lnTo>
                  <a:pt x="13960430" y="0"/>
                </a:lnTo>
                <a:lnTo>
                  <a:pt x="13960430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36112" y="1448996"/>
            <a:ext cx="6847392" cy="6847392"/>
          </a:xfrm>
          <a:custGeom>
            <a:avLst/>
            <a:gdLst/>
            <a:ahLst/>
            <a:cxnLst/>
            <a:rect r="r" b="b" t="t" l="l"/>
            <a:pathLst>
              <a:path h="6847392" w="6847392">
                <a:moveTo>
                  <a:pt x="0" y="0"/>
                </a:moveTo>
                <a:lnTo>
                  <a:pt x="6847392" y="0"/>
                </a:lnTo>
                <a:lnTo>
                  <a:pt x="6847392" y="6847392"/>
                </a:lnTo>
                <a:lnTo>
                  <a:pt x="0" y="6847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485900"/>
            <a:ext cx="7263722" cy="1025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5"/>
              </a:lnSpc>
            </a:pPr>
            <a:r>
              <a:rPr lang="en-US" sz="6011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Cross-chain Bridge: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63373"/>
            <a:ext cx="8115300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Cross-chain bridges allow users to link their Solana-supported meme with other blockchains such Ethereum or Binance Smart Chain so as to facilitate interoperability among many networks and ensure a larger take-up.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15235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16430" y="-1685162"/>
            <a:ext cx="13960430" cy="13960430"/>
          </a:xfrm>
          <a:custGeom>
            <a:avLst/>
            <a:gdLst/>
            <a:ahLst/>
            <a:cxnLst/>
            <a:rect r="r" b="b" t="t" l="l"/>
            <a:pathLst>
              <a:path h="13960430" w="13960430">
                <a:moveTo>
                  <a:pt x="0" y="0"/>
                </a:moveTo>
                <a:lnTo>
                  <a:pt x="13960430" y="0"/>
                </a:lnTo>
                <a:lnTo>
                  <a:pt x="13960430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30589"/>
            <a:ext cx="14029337" cy="2095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4"/>
              </a:lnSpc>
            </a:pPr>
            <a:r>
              <a:rPr lang="en-US" sz="6003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Solana Meme coin Development with BlockchainX: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577953"/>
            <a:ext cx="15716250" cy="544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40914"/>
                </a:solidFill>
                <a:latin typeface="Arial"/>
                <a:ea typeface="Arial"/>
                <a:cs typeface="Arial"/>
                <a:sym typeface="Arial"/>
              </a:rPr>
              <a:t>Solana Meme Coin Development by </a:t>
            </a:r>
            <a:r>
              <a:rPr lang="en-US" sz="3399" u="sng">
                <a:solidFill>
                  <a:srgbClr val="040914"/>
                </a:solidFill>
                <a:latin typeface="Arial"/>
                <a:ea typeface="Arial"/>
                <a:cs typeface="Arial"/>
                <a:sym typeface="Arial"/>
                <a:hlinkClick r:id="rId4" tooltip="https://www.blockchainx.tech"/>
              </a:rPr>
              <a:t>BlockchainX</a:t>
            </a:r>
            <a:r>
              <a:rPr lang="en-US" sz="3399">
                <a:solidFill>
                  <a:srgbClr val="040914"/>
                </a:solidFill>
                <a:latin typeface="Arial"/>
                <a:ea typeface="Arial"/>
                <a:cs typeface="Arial"/>
                <a:sym typeface="Arial"/>
              </a:rPr>
              <a:t> presents an all-inclusive approach to the creation and launching of meme coins on the platform.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40914"/>
                </a:solidFill>
                <a:latin typeface="Arial"/>
                <a:ea typeface="Arial"/>
                <a:cs typeface="Arial"/>
                <a:sym typeface="Arial"/>
              </a:rPr>
              <a:t>Token creation, smart contract development, DEX integration, NFT marketplaces as well as community expansion are some of the services that can be accessed from </a:t>
            </a:r>
          </a:p>
          <a:p>
            <a:pPr algn="l">
              <a:lnSpc>
                <a:spcPts val="4759"/>
              </a:lnSpc>
            </a:pP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40914"/>
                </a:solidFill>
                <a:latin typeface="Arial"/>
                <a:ea typeface="Arial"/>
                <a:cs typeface="Arial"/>
                <a:sym typeface="Arial"/>
              </a:rPr>
              <a:t>BlockchainX to ensure that meme coin projects run efficiently and can grow without limits on solana blockchain.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798931" y="1028700"/>
            <a:ext cx="2644065" cy="840592"/>
          </a:xfrm>
          <a:custGeom>
            <a:avLst/>
            <a:gdLst/>
            <a:ahLst/>
            <a:cxnLst/>
            <a:rect r="r" b="b" t="t" l="l"/>
            <a:pathLst>
              <a:path h="840592" w="2644065">
                <a:moveTo>
                  <a:pt x="0" y="0"/>
                </a:moveTo>
                <a:lnTo>
                  <a:pt x="2644065" y="0"/>
                </a:lnTo>
                <a:lnTo>
                  <a:pt x="2644065" y="840592"/>
                </a:lnTo>
                <a:lnTo>
                  <a:pt x="0" y="840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DAGQ_uW3bMA</dc:identifier>
  <dcterms:modified xsi:type="dcterms:W3CDTF">2011-08-01T06:04:30Z</dcterms:modified>
  <cp:revision>1</cp:revision>
  <dc:title>Top 5 Solana Meme Coin Development Services</dc:title>
</cp:coreProperties>
</file>