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0E6297-7928-47E1-BA04-4321CCF52FAE}" type="datetimeFigureOut">
              <a:rPr lang="en-US" smtClean="0"/>
              <a:t>9/7/2024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FB8CFA-9970-4079-A7E3-2C114719B15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E6297-7928-47E1-BA04-4321CCF52FAE}" type="datetimeFigureOut">
              <a:rPr lang="en-US" smtClean="0"/>
              <a:t>9/7/2024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FB8CFA-9970-4079-A7E3-2C114719B15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E6297-7928-47E1-BA04-4321CCF52FAE}" type="datetimeFigureOut">
              <a:rPr lang="en-US" smtClean="0"/>
              <a:t>9/7/2024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FB8CFA-9970-4079-A7E3-2C114719B15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E6297-7928-47E1-BA04-4321CCF52FAE}" type="datetimeFigureOut">
              <a:rPr lang="en-US" smtClean="0"/>
              <a:t>9/7/2024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FB8CFA-9970-4079-A7E3-2C114719B15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0E6297-7928-47E1-BA04-4321CCF52FAE}" type="datetimeFigureOut">
              <a:rPr lang="en-US" smtClean="0"/>
              <a:t>9/7/2024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FB8CFA-9970-4079-A7E3-2C114719B15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0E6297-7928-47E1-BA04-4321CCF52FAE}" type="datetimeFigureOut">
              <a:rPr lang="en-US" smtClean="0"/>
              <a:t>9/7/2024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FB8CFA-9970-4079-A7E3-2C114719B15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0E6297-7928-47E1-BA04-4321CCF52FAE}" type="datetimeFigureOut">
              <a:rPr lang="en-US" smtClean="0"/>
              <a:t>9/7/2024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FB8CFA-9970-4079-A7E3-2C114719B15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0E6297-7928-47E1-BA04-4321CCF52FAE}" type="datetimeFigureOut">
              <a:rPr lang="en-US" smtClean="0"/>
              <a:t>9/7/2024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FB8CFA-9970-4079-A7E3-2C114719B15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0E6297-7928-47E1-BA04-4321CCF52FAE}" type="datetimeFigureOut">
              <a:rPr lang="en-US" smtClean="0"/>
              <a:t>9/7/2024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FB8CFA-9970-4079-A7E3-2C114719B15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0E6297-7928-47E1-BA04-4321CCF52FAE}" type="datetimeFigureOut">
              <a:rPr lang="en-US" smtClean="0"/>
              <a:t>9/7/2024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FB8CFA-9970-4079-A7E3-2C114719B15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0E6297-7928-47E1-BA04-4321CCF52FAE}" type="datetimeFigureOut">
              <a:rPr lang="en-US" smtClean="0"/>
              <a:t>9/7/2024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FB8CFA-9970-4079-A7E3-2C114719B15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0E6297-7928-47E1-BA04-4321CCF52FAE}" type="datetimeFigureOut">
              <a:rPr lang="en-US" smtClean="0"/>
              <a:t>9/7/2024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FB8CFA-9970-4079-A7E3-2C114719B15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importglobalsdata.blogspot.com/2024/09/overview-of-vietnam-import-and-export.html" TargetMode="External"/><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portglobalsdata.blogspot.com/2024/09/overview-of-vietnam-import-and-export.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importglobalsdata.blogspot.com/2024/09/overview-of-vietnam-import-and-export.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Leverage Vietnam Import Data for Smarter Supply Chain Management</a:t>
            </a:r>
            <a:endParaRPr lang="en-US" dirty="0"/>
          </a:p>
        </p:txBody>
      </p:sp>
      <p:sp>
        <p:nvSpPr>
          <p:cNvPr id="3" name="Subtitle 2"/>
          <p:cNvSpPr>
            <a:spLocks noGrp="1"/>
          </p:cNvSpPr>
          <p:nvPr>
            <p:ph type="subTitle" idx="1"/>
          </p:nvPr>
        </p:nvSpPr>
        <p:spPr>
          <a:xfrm>
            <a:off x="990600" y="3886200"/>
            <a:ext cx="7239000" cy="1752600"/>
          </a:xfrm>
        </p:spPr>
        <p:txBody>
          <a:bodyPr>
            <a:normAutofit fontScale="77500" lnSpcReduction="20000"/>
          </a:bodyPr>
          <a:lstStyle/>
          <a:p>
            <a:r>
              <a:rPr lang="en-US" dirty="0"/>
              <a:t>Boost your supply chain efficiency by leveraging Vietnam Import Data to improve procurement, inventory, and logistics with data-driven insights.</a:t>
            </a:r>
            <a:endParaRPr lang="en-US" b="0" dirty="0" smtClean="0"/>
          </a:p>
          <a:p>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Placeholder 4" descr="zimbabweHigh.jpg"/>
          <p:cNvPicPr>
            <a:picLocks noGrp="1" noChangeAspect="1"/>
          </p:cNvPicPr>
          <p:nvPr>
            <p:ph type="pic" idx="1"/>
          </p:nvPr>
        </p:nvPicPr>
        <p:blipFill>
          <a:blip r:embed="rId2"/>
          <a:srcRect t="993" b="993"/>
          <a:stretch>
            <a:fillRect/>
          </a:stretch>
        </p:blipFill>
        <p:spPr/>
      </p:pic>
      <p:sp>
        <p:nvSpPr>
          <p:cNvPr id="4" name="Text Placeholder 3"/>
          <p:cNvSpPr>
            <a:spLocks noGrp="1"/>
          </p:cNvSpPr>
          <p:nvPr>
            <p:ph type="body" sz="half" idx="2"/>
          </p:nvPr>
        </p:nvSpPr>
        <p:spPr>
          <a:xfrm>
            <a:off x="609600" y="5367338"/>
            <a:ext cx="8077200" cy="804862"/>
          </a:xfrm>
        </p:spPr>
        <p:txBody>
          <a:bodyPr>
            <a:noAutofit/>
          </a:bodyPr>
          <a:lstStyle/>
          <a:p>
            <a:r>
              <a:rPr lang="en-US" dirty="0"/>
              <a:t>In today’s fast-paced global trade environment, businesses must optimize every aspect of their operations to remain competitive. One of the key areas where data plays a critical role is supply chain management. For companies dealing with Vietnam, analyzing </a:t>
            </a:r>
            <a:r>
              <a:rPr lang="en-US" b="1" u="sng" dirty="0">
                <a:hlinkClick r:id="rId3"/>
              </a:rPr>
              <a:t>Vietnam Import Data</a:t>
            </a:r>
            <a:r>
              <a:rPr lang="en-US" dirty="0"/>
              <a:t> and Vietnam Export Data can provide the actionable insights needed to make smarter decisions and streamline supply chain operations. With support from Import </a:t>
            </a:r>
            <a:r>
              <a:rPr lang="en-US" dirty="0" err="1"/>
              <a:t>Globals</a:t>
            </a:r>
            <a:r>
              <a:rPr lang="en-US" dirty="0"/>
              <a:t>, businesses can access detailed trade data, identify key trends, and refine their strategies to gain a competitive edge.</a:t>
            </a:r>
            <a:endParaRPr lang="en-US" b="0" dirty="0" smtClean="0"/>
          </a:p>
          <a:p>
            <a:r>
              <a:rPr lang="en-US" dirty="0" smtClean="0"/>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Understanding the Importance of Vietnam Import Data</a:t>
            </a:r>
            <a:endParaRPr lang="en-US" dirty="0"/>
          </a:p>
        </p:txBody>
      </p:sp>
      <p:sp>
        <p:nvSpPr>
          <p:cNvPr id="3" name="Content Placeholder 2"/>
          <p:cNvSpPr>
            <a:spLocks noGrp="1"/>
          </p:cNvSpPr>
          <p:nvPr>
            <p:ph idx="1"/>
          </p:nvPr>
        </p:nvSpPr>
        <p:spPr/>
        <p:txBody>
          <a:bodyPr>
            <a:normAutofit fontScale="70000" lnSpcReduction="20000"/>
          </a:bodyPr>
          <a:lstStyle/>
          <a:p>
            <a:r>
              <a:rPr lang="en-US" dirty="0"/>
              <a:t>Vietnam is a rapidly growing economy, recognized for its strong manufacturing base, increasing consumption, and expanding role in global trade. For businesses looking to operate efficiently in this market, analyzing Vietnam Import Data is essential. It offers insights into product demand, import volumes, and supplier relationships, helping businesses to fine-tune their procurement strategies, minimize risks, and reduce costs.</a:t>
            </a:r>
            <a:endParaRPr lang="en-US" b="0" dirty="0" smtClean="0"/>
          </a:p>
          <a:p>
            <a:r>
              <a:rPr lang="en-US" dirty="0"/>
              <a:t>By tracking key import trends in real-time, companies can anticipate changes in demand, identify potential bottlenecks, and ensure that their supply chains are agile enough to respond to fluctuations. Import </a:t>
            </a:r>
            <a:r>
              <a:rPr lang="en-US" dirty="0" err="1"/>
              <a:t>Globals</a:t>
            </a:r>
            <a:r>
              <a:rPr lang="en-US" dirty="0"/>
              <a:t> offers a comprehensive suite of tools that help businesses gather, analyze, and interpret this data, allowing them to make informed supply chain decisions.</a:t>
            </a:r>
            <a:endParaRPr lang="en-US" b="0" dirty="0" smtClean="0"/>
          </a:p>
          <a:p>
            <a:pPr>
              <a:buNone/>
            </a:pPr>
            <a:r>
              <a:rPr lang="en-US" dirty="0" smtClean="0"/>
              <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Optimizing Procurement with Vietnam Import Data</a:t>
            </a:r>
            <a:endParaRPr lang="en-US" dirty="0"/>
          </a:p>
        </p:txBody>
      </p:sp>
      <p:sp>
        <p:nvSpPr>
          <p:cNvPr id="3" name="Content Placeholder 2"/>
          <p:cNvSpPr>
            <a:spLocks noGrp="1"/>
          </p:cNvSpPr>
          <p:nvPr>
            <p:ph idx="1"/>
          </p:nvPr>
        </p:nvSpPr>
        <p:spPr/>
        <p:txBody>
          <a:bodyPr>
            <a:normAutofit fontScale="70000" lnSpcReduction="20000"/>
          </a:bodyPr>
          <a:lstStyle/>
          <a:p>
            <a:r>
              <a:rPr lang="en-US" dirty="0"/>
              <a:t>Procurement is a crucial element of supply chain management, and Vietnam Import Data provides valuable information about the products that are in high demand, the suppliers who are active in the market, and the pricing trends for different commodities. By studying import patterns, companies can assess which suppliers are consistently reliable and competitive, helping them form long-term partnerships that will reduce costs and improve efficiency.</a:t>
            </a:r>
            <a:endParaRPr lang="en-US" b="0" dirty="0" smtClean="0"/>
          </a:p>
          <a:p>
            <a:r>
              <a:rPr lang="en-US" dirty="0"/>
              <a:t>Import </a:t>
            </a:r>
            <a:r>
              <a:rPr lang="en-US" dirty="0" err="1"/>
              <a:t>Globals</a:t>
            </a:r>
            <a:r>
              <a:rPr lang="en-US" dirty="0"/>
              <a:t> enables businesses to access detailed supplier data, ensuring that they can identify reliable sources for their raw materials, machinery, or finished products. This reduces the risk of supply chain disruptions, helps in negotiating better contracts, and ultimately leads to more cost-effective operations.</a:t>
            </a:r>
            <a:endParaRPr lang="en-US" b="0" dirty="0" smtClean="0"/>
          </a:p>
          <a:p>
            <a:pPr>
              <a:buNone/>
            </a:pPr>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Enhancing Inventory Management with Import Data</a:t>
            </a:r>
            <a:endParaRPr lang="en-US" dirty="0"/>
          </a:p>
        </p:txBody>
      </p:sp>
      <p:sp>
        <p:nvSpPr>
          <p:cNvPr id="3" name="Content Placeholder 2"/>
          <p:cNvSpPr>
            <a:spLocks noGrp="1"/>
          </p:cNvSpPr>
          <p:nvPr>
            <p:ph idx="1"/>
          </p:nvPr>
        </p:nvSpPr>
        <p:spPr/>
        <p:txBody>
          <a:bodyPr>
            <a:normAutofit fontScale="77500" lnSpcReduction="20000"/>
          </a:bodyPr>
          <a:lstStyle/>
          <a:p>
            <a:r>
              <a:rPr lang="en-US" dirty="0"/>
              <a:t>Effective inventory management is vital for maintaining a smooth supply chain. Too much inventory can result in higher storage costs, while too little can cause delays and lost sales. By utilizing Vietnam Import Data, businesses can optimize their inventory levels based on actual demand and supply trends.</a:t>
            </a:r>
            <a:endParaRPr lang="en-US" b="0" dirty="0" smtClean="0"/>
          </a:p>
          <a:p>
            <a:r>
              <a:rPr lang="en-US" b="1" u="sng" dirty="0">
                <a:hlinkClick r:id="rId2"/>
              </a:rPr>
              <a:t>Import </a:t>
            </a:r>
            <a:r>
              <a:rPr lang="en-US" b="1" u="sng" dirty="0" err="1">
                <a:hlinkClick r:id="rId2"/>
              </a:rPr>
              <a:t>Globals</a:t>
            </a:r>
            <a:r>
              <a:rPr lang="en-US" dirty="0"/>
              <a:t> provides businesses with the tools to monitor import volumes, lead times, and seasonal fluctuations in demand. This data helps companies strike the right balance between having enough inventory to meet customer needs while avoiding the excess that eats into profits. A well-managed inventory can enhance operational efficiency and reduce costs, giving businesses a competitive advantage in their supply chain strategies.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Risk Management and Vietnam Import Data</a:t>
            </a:r>
            <a:endParaRPr lang="en-US" dirty="0"/>
          </a:p>
        </p:txBody>
      </p:sp>
      <p:sp>
        <p:nvSpPr>
          <p:cNvPr id="3" name="Content Placeholder 2"/>
          <p:cNvSpPr>
            <a:spLocks noGrp="1"/>
          </p:cNvSpPr>
          <p:nvPr>
            <p:ph idx="1"/>
          </p:nvPr>
        </p:nvSpPr>
        <p:spPr/>
        <p:txBody>
          <a:bodyPr>
            <a:normAutofit fontScale="70000" lnSpcReduction="20000"/>
          </a:bodyPr>
          <a:lstStyle/>
          <a:p>
            <a:r>
              <a:rPr lang="en-US" dirty="0"/>
              <a:t>Global supply chains are prone to various risks, from political changes to economic disruptions and logistical challenges. One of the key benefits of analyzing Vietnam Import Data is the ability to anticipate and mitigate potential risks. By staying updated on trade trends, companies can identify potential risks in their supply chain, such as overreliance on a particular supplier or market volatility in certain regions.</a:t>
            </a:r>
            <a:endParaRPr lang="en-US" b="0" dirty="0" smtClean="0"/>
          </a:p>
          <a:p>
            <a:r>
              <a:rPr lang="en-US" dirty="0"/>
              <a:t>Import </a:t>
            </a:r>
            <a:r>
              <a:rPr lang="en-US" dirty="0" err="1"/>
              <a:t>Globals</a:t>
            </a:r>
            <a:r>
              <a:rPr lang="en-US" dirty="0"/>
              <a:t> helps businesses monitor these risks by providing data on supply chain disruptions, changes in import policies, and market shifts. With this information, businesses can develop contingency plans, diversify their supplier base, and ensure that they remain resilient in the face of unexpected challenges.</a:t>
            </a:r>
            <a:endParaRPr lang="en-US" b="0" dirty="0" smtClean="0"/>
          </a:p>
          <a:p>
            <a:pPr>
              <a:buNone/>
            </a:pPr>
            <a:r>
              <a:rPr lang="en-US" dirty="0" smtClean="0"/>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Utilizing Vietnam Export Data for Outbound Logistics</a:t>
            </a:r>
            <a:endParaRPr lang="en-US" dirty="0"/>
          </a:p>
        </p:txBody>
      </p:sp>
      <p:sp>
        <p:nvSpPr>
          <p:cNvPr id="3" name="Content Placeholder 2"/>
          <p:cNvSpPr>
            <a:spLocks noGrp="1"/>
          </p:cNvSpPr>
          <p:nvPr>
            <p:ph idx="1"/>
          </p:nvPr>
        </p:nvSpPr>
        <p:spPr/>
        <p:txBody>
          <a:bodyPr>
            <a:normAutofit fontScale="70000" lnSpcReduction="20000"/>
          </a:bodyPr>
          <a:lstStyle/>
          <a:p>
            <a:r>
              <a:rPr lang="en-US" dirty="0"/>
              <a:t>While Vietnam Import Data is vital for inbound logistics, analyzing Vietnam Export Data is equally important for outbound logistics. For businesses exporting from Vietnam, understanding export trends can help streamline operations, reduce lead times, and optimize shipping routes. Vietnam Export Data reveals which products are in high demand globally, helping companies plan their production schedules and shipping strategies accordingly.</a:t>
            </a:r>
            <a:endParaRPr lang="en-US" b="0" dirty="0" smtClean="0"/>
          </a:p>
          <a:p>
            <a:r>
              <a:rPr lang="en-US" dirty="0"/>
              <a:t>By leveraging the insights provided by Import </a:t>
            </a:r>
            <a:r>
              <a:rPr lang="en-US" dirty="0" err="1"/>
              <a:t>Globals</a:t>
            </a:r>
            <a:r>
              <a:rPr lang="en-US" dirty="0"/>
              <a:t>, companies can monitor export volumes, shipping times, and trade agreements, ensuring that their products reach international markets efficiently and cost-effectively. This also helps businesses avoid costly delays, reduce transportation costs, and enhance customer satisfaction.</a:t>
            </a:r>
            <a:endParaRPr lang="en-US" b="0" dirty="0" smtClean="0"/>
          </a:p>
          <a:p>
            <a:pPr>
              <a:buNone/>
            </a:pPr>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Import </a:t>
            </a:r>
            <a:r>
              <a:rPr lang="en-US" b="1" dirty="0" err="1"/>
              <a:t>Globals</a:t>
            </a:r>
            <a:r>
              <a:rPr lang="en-US" b="1" dirty="0"/>
              <a:t>: Your Partner for Data-Driven Supply Chain Management</a:t>
            </a:r>
            <a:endParaRPr lang="en-US" dirty="0"/>
          </a:p>
        </p:txBody>
      </p:sp>
      <p:sp>
        <p:nvSpPr>
          <p:cNvPr id="3" name="Content Placeholder 2"/>
          <p:cNvSpPr>
            <a:spLocks noGrp="1"/>
          </p:cNvSpPr>
          <p:nvPr>
            <p:ph idx="1"/>
          </p:nvPr>
        </p:nvSpPr>
        <p:spPr/>
        <p:txBody>
          <a:bodyPr>
            <a:normAutofit fontScale="70000" lnSpcReduction="20000"/>
          </a:bodyPr>
          <a:lstStyle/>
          <a:p>
            <a:r>
              <a:rPr lang="en-US" dirty="0"/>
              <a:t>In today’s competitive business environment, relying on intuition is no longer enough. Companies must harness the power of data to make smarter, more informed decisions. Import </a:t>
            </a:r>
            <a:r>
              <a:rPr lang="en-US" dirty="0" err="1"/>
              <a:t>Globals</a:t>
            </a:r>
            <a:r>
              <a:rPr lang="en-US" dirty="0"/>
              <a:t> provides a comprehensive platform that enables businesses to access, analyze, and leverage Vietnam Import Data and </a:t>
            </a:r>
            <a:r>
              <a:rPr lang="en-US" b="1" u="sng" dirty="0">
                <a:hlinkClick r:id="rId2"/>
              </a:rPr>
              <a:t>Vietnam Export Data</a:t>
            </a:r>
            <a:r>
              <a:rPr lang="en-US" dirty="0"/>
              <a:t> for enhanced supply chain management.</a:t>
            </a:r>
            <a:endParaRPr lang="en-US" b="0" dirty="0" smtClean="0"/>
          </a:p>
          <a:p>
            <a:r>
              <a:rPr lang="en-US" dirty="0"/>
              <a:t>Whether it's identifying new suppliers, optimizing inventory levels, or managing risks, Import </a:t>
            </a:r>
            <a:r>
              <a:rPr lang="en-US" dirty="0" err="1"/>
              <a:t>Globals</a:t>
            </a:r>
            <a:r>
              <a:rPr lang="en-US" dirty="0"/>
              <a:t> offers the tools and insights necessary for businesses to remain agile and responsive. By integrating these data-driven strategies into their supply chains, companies can reduce costs, improve efficiency, and stay ahead of their competitors.</a:t>
            </a:r>
            <a:endParaRPr lang="en-US" b="0" dirty="0" smtClean="0"/>
          </a:p>
          <a:p>
            <a:pPr>
              <a:buNone/>
            </a:pPr>
            <a:r>
              <a:rPr lang="en-US" dirty="0" smtClean="0"/>
              <a:t/>
            </a:r>
            <a:br>
              <a:rPr lang="en-US"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Conclusion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Incorporating Vietnam Import Data into supply chain management can offer significant benefits to businesses by optimizing procurement, improving inventory management, and mitigating risks. Coupled with insights from Vietnam Export Data, companies can streamline their outbound logistics and enhance their overall operational efficiency. With the support of Import </a:t>
            </a:r>
            <a:r>
              <a:rPr lang="en-US" dirty="0" err="1"/>
              <a:t>Globals</a:t>
            </a:r>
            <a:r>
              <a:rPr lang="en-US" dirty="0"/>
              <a:t>, businesses have access to cutting-edge tools and real-time trade data, empowering them to make smarter, data-driven decisions that ensure long-term success in the global marketplace.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975</Words>
  <Application>Microsoft Office PowerPoint</Application>
  <PresentationFormat>On-screen Show (4:3)</PresentationFormat>
  <Paragraphs>30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Leverage Vietnam Import Data for Smarter Supply Chain Management</vt:lpstr>
      <vt:lpstr>Slide 2</vt:lpstr>
      <vt:lpstr>Understanding the Importance of Vietnam Import Data</vt:lpstr>
      <vt:lpstr>Optimizing Procurement with Vietnam Import Data</vt:lpstr>
      <vt:lpstr>Enhancing Inventory Management with Import Data</vt:lpstr>
      <vt:lpstr>Risk Management and Vietnam Import Data</vt:lpstr>
      <vt:lpstr>Utilizing Vietnam Export Data for Outbound Logistics</vt:lpstr>
      <vt:lpstr>Import Globals: Your Partner for Data-Driven Supply Chain Management</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Leverage Vietnam Import Data for Smarter Supply Chain Management</dc:title>
  <dc:creator>YASHIKA SHARMA</dc:creator>
  <cp:lastModifiedBy>YASHIKA SHARMA</cp:lastModifiedBy>
  <cp:revision>2</cp:revision>
  <dcterms:created xsi:type="dcterms:W3CDTF">2024-09-07T06:38:14Z</dcterms:created>
  <dcterms:modified xsi:type="dcterms:W3CDTF">2024-09-07T06:55:53Z</dcterms:modified>
</cp:coreProperties>
</file>