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Lst>
  <p:sldSz cx="10287000" cy="18288000"/>
  <p:notesSz cx="6858000" cy="9144000"/>
  <p:embeddedFontLst>
    <p:embeddedFont>
      <p:font typeface="Canva Sans Bold" charset="1" panose="020B0803030501040103"/>
      <p:regular r:id="rId8"/>
    </p:embeddedFont>
    <p:embeddedFont>
      <p:font typeface="Inter" charset="1" panose="020B0502030000000004"/>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https://www.mindmingles.com/seo-services-india/"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1025730" y="1621897"/>
            <a:ext cx="8232570" cy="1825625"/>
          </a:xfrm>
          <a:prstGeom prst="rect">
            <a:avLst/>
          </a:prstGeom>
        </p:spPr>
        <p:txBody>
          <a:bodyPr anchor="t" rtlCol="false" tIns="0" lIns="0" bIns="0" rIns="0">
            <a:spAutoFit/>
          </a:bodyPr>
          <a:lstStyle/>
          <a:p>
            <a:pPr algn="l">
              <a:lnSpc>
                <a:spcPts val="4899"/>
              </a:lnSpc>
              <a:spcBef>
                <a:spcPct val="0"/>
              </a:spcBef>
            </a:pPr>
            <a:r>
              <a:rPr lang="en-US" sz="3499" b="true">
                <a:solidFill>
                  <a:srgbClr val="000000"/>
                </a:solidFill>
                <a:latin typeface="Canva Sans Bold"/>
                <a:ea typeface="Canva Sans Bold"/>
                <a:cs typeface="Canva Sans Bold"/>
                <a:sym typeface="Canva Sans Bold"/>
              </a:rPr>
              <a:t>Understanding the Key Features of Search Engine Optimization Services by Mind Mingles</a:t>
            </a:r>
          </a:p>
        </p:txBody>
      </p:sp>
      <p:sp>
        <p:nvSpPr>
          <p:cNvPr name="TextBox 3" id="3"/>
          <p:cNvSpPr txBox="true"/>
          <p:nvPr/>
        </p:nvSpPr>
        <p:spPr>
          <a:xfrm rot="0">
            <a:off x="1025730" y="4072924"/>
            <a:ext cx="8510932" cy="10853654"/>
          </a:xfrm>
          <a:prstGeom prst="rect">
            <a:avLst/>
          </a:prstGeom>
        </p:spPr>
        <p:txBody>
          <a:bodyPr anchor="t" rtlCol="false" tIns="0" lIns="0" bIns="0" rIns="0">
            <a:spAutoFit/>
          </a:bodyPr>
          <a:lstStyle/>
          <a:p>
            <a:pPr algn="l">
              <a:lnSpc>
                <a:spcPts val="2892"/>
              </a:lnSpc>
              <a:spcBef>
                <a:spcPct val="0"/>
              </a:spcBef>
            </a:pPr>
            <a:r>
              <a:rPr lang="en-US" sz="2065">
                <a:solidFill>
                  <a:srgbClr val="000000"/>
                </a:solidFill>
                <a:latin typeface="Inter"/>
                <a:ea typeface="Inter"/>
                <a:cs typeface="Inter"/>
                <a:sym typeface="Inter"/>
              </a:rPr>
              <a:t>In the digital world, effective online visibility is crucial for businesses to thrive. </a:t>
            </a:r>
            <a:r>
              <a:rPr lang="en-US" sz="2065" u="sng">
                <a:solidFill>
                  <a:srgbClr val="000000"/>
                </a:solidFill>
                <a:latin typeface="Inter"/>
                <a:ea typeface="Inter"/>
                <a:cs typeface="Inter"/>
                <a:sym typeface="Inter"/>
                <a:hlinkClick r:id="rId2" tooltip="https://www.mindmingles.com/seo-services-india/"/>
              </a:rPr>
              <a:t>search engine optimization services</a:t>
            </a:r>
            <a:r>
              <a:rPr lang="en-US" sz="2065">
                <a:solidFill>
                  <a:srgbClr val="000000"/>
                </a:solidFill>
                <a:latin typeface="Inter"/>
                <a:ea typeface="Inter"/>
                <a:cs typeface="Inter"/>
                <a:sym typeface="Inter"/>
              </a:rPr>
              <a:t> are essential for achieving this visibility, and Mind Mingles is a leading provider of customized SEO strategies that cater to individual business needs. They focus on improving website rankings and driving organic traffic to ensure long-term success. Let’s explore the key features of the SEO services provided by Mind Mingles.</a:t>
            </a:r>
          </a:p>
          <a:p>
            <a:pPr algn="l">
              <a:lnSpc>
                <a:spcPts val="2892"/>
              </a:lnSpc>
              <a:spcBef>
                <a:spcPct val="0"/>
              </a:spcBef>
            </a:pPr>
          </a:p>
          <a:p>
            <a:pPr algn="l">
              <a:lnSpc>
                <a:spcPts val="2892"/>
              </a:lnSpc>
              <a:spcBef>
                <a:spcPct val="0"/>
              </a:spcBef>
            </a:pPr>
            <a:r>
              <a:rPr lang="en-US" sz="2065">
                <a:solidFill>
                  <a:srgbClr val="000000"/>
                </a:solidFill>
                <a:latin typeface="Inter"/>
                <a:ea typeface="Inter"/>
                <a:cs typeface="Inter"/>
                <a:sym typeface="Inter"/>
              </a:rPr>
              <a:t>1. Tailored SEO Solutions</a:t>
            </a:r>
          </a:p>
          <a:p>
            <a:pPr algn="l">
              <a:lnSpc>
                <a:spcPts val="2892"/>
              </a:lnSpc>
              <a:spcBef>
                <a:spcPct val="0"/>
              </a:spcBef>
            </a:pPr>
          </a:p>
          <a:p>
            <a:pPr algn="l">
              <a:lnSpc>
                <a:spcPts val="2892"/>
              </a:lnSpc>
              <a:spcBef>
                <a:spcPct val="0"/>
              </a:spcBef>
            </a:pPr>
            <a:r>
              <a:rPr lang="en-US" sz="2065">
                <a:solidFill>
                  <a:srgbClr val="000000"/>
                </a:solidFill>
                <a:latin typeface="Inter"/>
                <a:ea typeface="Inter"/>
                <a:cs typeface="Inter"/>
                <a:sym typeface="Inter"/>
              </a:rPr>
              <a:t>Mind Mingles emphasizes creating personalized SEO strategies for every client. Their approach starts with a deep understanding of your business, goals, and target audience. Instead of a one-size-fits-all strategy, they develop a custom SEO plan to ensure that your website ranks well for relevant searches. Their team conducts in-depth competitor analysis and market research to provide targeted solutions, making sure your business stands out in the crowded digital marketplace.</a:t>
            </a:r>
          </a:p>
          <a:p>
            <a:pPr algn="l">
              <a:lnSpc>
                <a:spcPts val="2892"/>
              </a:lnSpc>
              <a:spcBef>
                <a:spcPct val="0"/>
              </a:spcBef>
            </a:pPr>
          </a:p>
          <a:p>
            <a:pPr algn="l">
              <a:lnSpc>
                <a:spcPts val="2892"/>
              </a:lnSpc>
              <a:spcBef>
                <a:spcPct val="0"/>
              </a:spcBef>
            </a:pPr>
            <a:r>
              <a:rPr lang="en-US" sz="2065">
                <a:solidFill>
                  <a:srgbClr val="000000"/>
                </a:solidFill>
                <a:latin typeface="Inter"/>
                <a:ea typeface="Inter"/>
                <a:cs typeface="Inter"/>
                <a:sym typeface="Inter"/>
              </a:rPr>
              <a:t>2. Comprehensive Keyword Research</a:t>
            </a:r>
          </a:p>
          <a:p>
            <a:pPr algn="l">
              <a:lnSpc>
                <a:spcPts val="2892"/>
              </a:lnSpc>
              <a:spcBef>
                <a:spcPct val="0"/>
              </a:spcBef>
            </a:pPr>
          </a:p>
          <a:p>
            <a:pPr algn="l">
              <a:lnSpc>
                <a:spcPts val="2892"/>
              </a:lnSpc>
              <a:spcBef>
                <a:spcPct val="0"/>
              </a:spcBef>
            </a:pPr>
            <a:r>
              <a:rPr lang="en-US" sz="2065">
                <a:solidFill>
                  <a:srgbClr val="000000"/>
                </a:solidFill>
                <a:latin typeface="Inter"/>
                <a:ea typeface="Inter"/>
                <a:cs typeface="Inter"/>
                <a:sym typeface="Inter"/>
              </a:rPr>
              <a:t>Keyword optimization is the foundation of any SEO strategy. Mind Mingles offers comprehensive keyword research to identify the most relevant and high-performing keywords for your business. By optimizing content with these targeted keywords, they ensure that your website appears in search engine results for the right audience. This targeted approach not only improves visibility but also attracts more qualified leads, increasing your chances of converting visitors into customers.</a:t>
            </a:r>
          </a:p>
          <a:p>
            <a:pPr algn="l">
              <a:lnSpc>
                <a:spcPts val="2892"/>
              </a:lnSpc>
              <a:spcBef>
                <a:spcPct val="0"/>
              </a:spcBef>
            </a:pP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692036" y="1771977"/>
            <a:ext cx="8902928" cy="13138149"/>
          </a:xfrm>
          <a:prstGeom prst="rect">
            <a:avLst/>
          </a:prstGeom>
        </p:spPr>
        <p:txBody>
          <a:bodyPr anchor="t" rtlCol="false" tIns="0" lIns="0" bIns="0" rIns="0">
            <a:spAutoFit/>
          </a:bodyPr>
          <a:lstStyle/>
          <a:p>
            <a:pPr algn="l">
              <a:lnSpc>
                <a:spcPts val="3500"/>
              </a:lnSpc>
              <a:spcBef>
                <a:spcPct val="0"/>
              </a:spcBef>
            </a:pPr>
            <a:r>
              <a:rPr lang="en-US" sz="2500">
                <a:solidFill>
                  <a:srgbClr val="000000"/>
                </a:solidFill>
                <a:latin typeface="Inter"/>
                <a:ea typeface="Inter"/>
                <a:cs typeface="Inter"/>
                <a:sym typeface="Inter"/>
              </a:rPr>
              <a:t>3. On-Page and Off-Page Optimization</a:t>
            </a:r>
          </a:p>
          <a:p>
            <a:pPr algn="l">
              <a:lnSpc>
                <a:spcPts val="3500"/>
              </a:lnSpc>
              <a:spcBef>
                <a:spcPct val="0"/>
              </a:spcBef>
            </a:pPr>
          </a:p>
          <a:p>
            <a:pPr algn="l">
              <a:lnSpc>
                <a:spcPts val="3500"/>
              </a:lnSpc>
              <a:spcBef>
                <a:spcPct val="0"/>
              </a:spcBef>
            </a:pPr>
            <a:r>
              <a:rPr lang="en-US" sz="2500">
                <a:solidFill>
                  <a:srgbClr val="000000"/>
                </a:solidFill>
                <a:latin typeface="Inter"/>
                <a:ea typeface="Inter"/>
                <a:cs typeface="Inter"/>
                <a:sym typeface="Inter"/>
              </a:rPr>
              <a:t>Mind Mingles provides both on-page and off-page optimization services to maximize your website’s performance. On-page SEO focuses on improving your website’s content, meta tags, and structure, making it more user-friendly and search engine-friendly. Off-page SEO includes building high-quality backlinks and improving domain authority, which helps increase your website’s credibility and rankings. This holistic approach ensures that every aspect of your website is optimized for search engines.</a:t>
            </a:r>
          </a:p>
          <a:p>
            <a:pPr algn="l">
              <a:lnSpc>
                <a:spcPts val="3500"/>
              </a:lnSpc>
              <a:spcBef>
                <a:spcPct val="0"/>
              </a:spcBef>
            </a:pPr>
          </a:p>
          <a:p>
            <a:pPr algn="l">
              <a:lnSpc>
                <a:spcPts val="3500"/>
              </a:lnSpc>
              <a:spcBef>
                <a:spcPct val="0"/>
              </a:spcBef>
            </a:pPr>
            <a:r>
              <a:rPr lang="en-US" sz="2500">
                <a:solidFill>
                  <a:srgbClr val="000000"/>
                </a:solidFill>
                <a:latin typeface="Inter"/>
                <a:ea typeface="Inter"/>
                <a:cs typeface="Inter"/>
                <a:sym typeface="Inter"/>
              </a:rPr>
              <a:t>4. Local SEO for Enhanced Visibility</a:t>
            </a:r>
          </a:p>
          <a:p>
            <a:pPr algn="l">
              <a:lnSpc>
                <a:spcPts val="3500"/>
              </a:lnSpc>
              <a:spcBef>
                <a:spcPct val="0"/>
              </a:spcBef>
            </a:pPr>
          </a:p>
          <a:p>
            <a:pPr algn="l">
              <a:lnSpc>
                <a:spcPts val="3500"/>
              </a:lnSpc>
              <a:spcBef>
                <a:spcPct val="0"/>
              </a:spcBef>
            </a:pPr>
            <a:r>
              <a:rPr lang="en-US" sz="2500">
                <a:solidFill>
                  <a:srgbClr val="000000"/>
                </a:solidFill>
                <a:latin typeface="Inter"/>
                <a:ea typeface="Inter"/>
                <a:cs typeface="Inter"/>
                <a:sym typeface="Inter"/>
              </a:rPr>
              <a:t>For businesses that rely on local customers, Mind Mingles specializes in search engine optimization services. They help optimize your website for location-specific searches, making sure your business appears in local listings and on Google Maps. By improving your visibility in local searches, Mind Mingles ensures that nearby customers can easily find your business online, boosting foot traffic and inquiries.</a:t>
            </a:r>
          </a:p>
          <a:p>
            <a:pPr algn="l">
              <a:lnSpc>
                <a:spcPts val="3500"/>
              </a:lnSpc>
              <a:spcBef>
                <a:spcPct val="0"/>
              </a:spcBef>
            </a:pPr>
            <a:r>
              <a:rPr lang="en-US" sz="2500">
                <a:solidFill>
                  <a:srgbClr val="000000"/>
                </a:solidFill>
                <a:latin typeface="Inter"/>
                <a:ea typeface="Inter"/>
                <a:cs typeface="Inter"/>
                <a:sym typeface="Inter"/>
              </a:rPr>
              <a:t>In conclusion, Mind Mingles offers a range of search engine optimization services designed to improve website rankings, drive targeted traffic, and increase business growth. Their expertise in tailored solutions, keyword research, on-page and off-page optimization, and local SEO makes them a valuable partner for businesses seeking to strengthen their online presence.</a:t>
            </a:r>
          </a:p>
          <a:p>
            <a:pPr algn="l">
              <a:lnSpc>
                <a:spcPts val="3500"/>
              </a:lnSpc>
              <a:spcBef>
                <a:spcPct val="0"/>
              </a:spcBef>
            </a:p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DAGR1JlD62A</dc:identifier>
  <dcterms:modified xsi:type="dcterms:W3CDTF">2011-08-01T06:04:30Z</dcterms:modified>
  <cp:revision>1</cp:revision>
  <dc:title>The Importance of Tracking Your Water Intake for Better Health</dc:title>
</cp:coreProperties>
</file>