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5240000" cy="7975600"/>
  <p:notesSz cx="15240000" cy="7975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9400" y="3162300"/>
            <a:ext cx="11912600" cy="749300"/>
          </a:xfrm>
          <a:custGeom>
            <a:avLst/>
            <a:gdLst/>
            <a:ahLst/>
            <a:cxnLst/>
            <a:rect l="l" t="t" r="r" b="b"/>
            <a:pathLst>
              <a:path w="11912600" h="749300">
                <a:moveTo>
                  <a:pt x="11912600" y="0"/>
                </a:moveTo>
                <a:lnTo>
                  <a:pt x="0" y="0"/>
                </a:lnTo>
                <a:lnTo>
                  <a:pt x="0" y="749300"/>
                </a:lnTo>
                <a:lnTo>
                  <a:pt x="11912600" y="749300"/>
                </a:lnTo>
                <a:lnTo>
                  <a:pt x="11912600" y="0"/>
                </a:lnTo>
                <a:close/>
              </a:path>
            </a:pathLst>
          </a:custGeom>
          <a:solidFill>
            <a:srgbClr val="6B7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2413" y="646771"/>
            <a:ext cx="13675172" cy="403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png"/><Relationship Id="rId24" Type="http://schemas.openxmlformats.org/officeDocument/2006/relationships/image" Target="../media/image25.png"/><Relationship Id="rId25" Type="http://schemas.openxmlformats.org/officeDocument/2006/relationships/image" Target="../media/image26.png"/><Relationship Id="rId26" Type="http://schemas.openxmlformats.org/officeDocument/2006/relationships/image" Target="../media/image27.png"/><Relationship Id="rId27" Type="http://schemas.openxmlformats.org/officeDocument/2006/relationships/image" Target="../media/image28.png"/><Relationship Id="rId28" Type="http://schemas.openxmlformats.org/officeDocument/2006/relationships/image" Target="../media/image29.png"/><Relationship Id="rId29" Type="http://schemas.openxmlformats.org/officeDocument/2006/relationships/image" Target="../media/image30.png"/><Relationship Id="rId30" Type="http://schemas.openxmlformats.org/officeDocument/2006/relationships/image" Target="../media/image31.png"/><Relationship Id="rId31" Type="http://schemas.openxmlformats.org/officeDocument/2006/relationships/image" Target="../media/image32.png"/><Relationship Id="rId32" Type="http://schemas.openxmlformats.org/officeDocument/2006/relationships/image" Target="../media/image33.png"/><Relationship Id="rId33" Type="http://schemas.openxmlformats.org/officeDocument/2006/relationships/image" Target="../media/image34.png"/><Relationship Id="rId34" Type="http://schemas.openxmlformats.org/officeDocument/2006/relationships/image" Target="../media/image35.png"/><Relationship Id="rId35" Type="http://schemas.openxmlformats.org/officeDocument/2006/relationships/image" Target="../media/image36.png"/><Relationship Id="rId36" Type="http://schemas.openxmlformats.org/officeDocument/2006/relationships/image" Target="../media/image37.png"/><Relationship Id="rId37" Type="http://schemas.openxmlformats.org/officeDocument/2006/relationships/image" Target="../media/image38.png"/><Relationship Id="rId38" Type="http://schemas.openxmlformats.org/officeDocument/2006/relationships/image" Target="../media/image39.png"/><Relationship Id="rId39" Type="http://schemas.openxmlformats.org/officeDocument/2006/relationships/image" Target="../media/image40.png"/><Relationship Id="rId40" Type="http://schemas.openxmlformats.org/officeDocument/2006/relationships/image" Target="../media/image41.png"/><Relationship Id="rId41" Type="http://schemas.openxmlformats.org/officeDocument/2006/relationships/image" Target="../media/image42.png"/><Relationship Id="rId42" Type="http://schemas.openxmlformats.org/officeDocument/2006/relationships/image" Target="../media/image43.png"/><Relationship Id="rId43" Type="http://schemas.openxmlformats.org/officeDocument/2006/relationships/image" Target="../media/image44.png"/><Relationship Id="rId44" Type="http://schemas.openxmlformats.org/officeDocument/2006/relationships/image" Target="../media/image45.png"/><Relationship Id="rId45" Type="http://schemas.openxmlformats.org/officeDocument/2006/relationships/image" Target="../media/image46.png"/><Relationship Id="rId46" Type="http://schemas.openxmlformats.org/officeDocument/2006/relationships/image" Target="../media/image47.png"/><Relationship Id="rId47" Type="http://schemas.openxmlformats.org/officeDocument/2006/relationships/image" Target="../media/image48.png"/><Relationship Id="rId48" Type="http://schemas.openxmlformats.org/officeDocument/2006/relationships/image" Target="../media/image49.png"/><Relationship Id="rId49" Type="http://schemas.openxmlformats.org/officeDocument/2006/relationships/image" Target="../media/image50.png"/><Relationship Id="rId50" Type="http://schemas.openxmlformats.org/officeDocument/2006/relationships/image" Target="../media/image51.png"/><Relationship Id="rId51" Type="http://schemas.openxmlformats.org/officeDocument/2006/relationships/image" Target="../media/image52.png"/><Relationship Id="rId52" Type="http://schemas.openxmlformats.org/officeDocument/2006/relationships/image" Target="../media/image53.png"/><Relationship Id="rId53" Type="http://schemas.openxmlformats.org/officeDocument/2006/relationships/image" Target="../media/image54.png"/><Relationship Id="rId54" Type="http://schemas.openxmlformats.org/officeDocument/2006/relationships/image" Target="../media/image55.png"/><Relationship Id="rId55" Type="http://schemas.openxmlformats.org/officeDocument/2006/relationships/image" Target="../media/image56.png"/><Relationship Id="rId56" Type="http://schemas.openxmlformats.org/officeDocument/2006/relationships/image" Target="../media/image57.png"/><Relationship Id="rId57" Type="http://schemas.openxmlformats.org/officeDocument/2006/relationships/image" Target="../media/image58.png"/><Relationship Id="rId58" Type="http://schemas.openxmlformats.org/officeDocument/2006/relationships/image" Target="../media/image59.png"/><Relationship Id="rId59" Type="http://schemas.openxmlformats.org/officeDocument/2006/relationships/image" Target="../media/image60.png"/><Relationship Id="rId60" Type="http://schemas.openxmlformats.org/officeDocument/2006/relationships/image" Target="../media/image61.png"/><Relationship Id="rId61" Type="http://schemas.openxmlformats.org/officeDocument/2006/relationships/image" Target="../media/image62.png"/><Relationship Id="rId62" Type="http://schemas.openxmlformats.org/officeDocument/2006/relationships/image" Target="../media/image63.png"/><Relationship Id="rId63" Type="http://schemas.openxmlformats.org/officeDocument/2006/relationships/image" Target="../media/image64.png"/><Relationship Id="rId64" Type="http://schemas.openxmlformats.org/officeDocument/2006/relationships/image" Target="../media/image65.png"/><Relationship Id="rId65" Type="http://schemas.openxmlformats.org/officeDocument/2006/relationships/image" Target="../media/image66.png"/><Relationship Id="rId66" Type="http://schemas.openxmlformats.org/officeDocument/2006/relationships/image" Target="../media/image67.png"/><Relationship Id="rId67" Type="http://schemas.openxmlformats.org/officeDocument/2006/relationships/image" Target="../media/image68.png"/><Relationship Id="rId68" Type="http://schemas.openxmlformats.org/officeDocument/2006/relationships/image" Target="../media/image69.png"/><Relationship Id="rId69" Type="http://schemas.openxmlformats.org/officeDocument/2006/relationships/image" Target="../media/image70.png"/><Relationship Id="rId70" Type="http://schemas.openxmlformats.org/officeDocument/2006/relationships/image" Target="../media/image71.png"/><Relationship Id="rId71" Type="http://schemas.openxmlformats.org/officeDocument/2006/relationships/image" Target="../media/image72.png"/><Relationship Id="rId72" Type="http://schemas.openxmlformats.org/officeDocument/2006/relationships/image" Target="../media/image73.png"/><Relationship Id="rId73" Type="http://schemas.openxmlformats.org/officeDocument/2006/relationships/image" Target="../media/image74.png"/><Relationship Id="rId74" Type="http://schemas.openxmlformats.org/officeDocument/2006/relationships/image" Target="../media/image75.png"/><Relationship Id="rId75" Type="http://schemas.openxmlformats.org/officeDocument/2006/relationships/image" Target="../media/image76.png"/><Relationship Id="rId76" Type="http://schemas.openxmlformats.org/officeDocument/2006/relationships/image" Target="../media/image77.png"/><Relationship Id="rId77" Type="http://schemas.openxmlformats.org/officeDocument/2006/relationships/image" Target="../media/image78.png"/><Relationship Id="rId78" Type="http://schemas.openxmlformats.org/officeDocument/2006/relationships/image" Target="../media/image79.png"/><Relationship Id="rId79" Type="http://schemas.openxmlformats.org/officeDocument/2006/relationships/image" Target="../media/image80.png"/><Relationship Id="rId80" Type="http://schemas.openxmlformats.org/officeDocument/2006/relationships/image" Target="../media/image81.png"/><Relationship Id="rId81" Type="http://schemas.openxmlformats.org/officeDocument/2006/relationships/image" Target="../media/image82.png"/><Relationship Id="rId82" Type="http://schemas.openxmlformats.org/officeDocument/2006/relationships/image" Target="../media/image83.png"/><Relationship Id="rId83" Type="http://schemas.openxmlformats.org/officeDocument/2006/relationships/image" Target="../media/image84.png"/><Relationship Id="rId84" Type="http://schemas.openxmlformats.org/officeDocument/2006/relationships/image" Target="../media/image85.png"/><Relationship Id="rId85" Type="http://schemas.openxmlformats.org/officeDocument/2006/relationships/image" Target="../media/image86.png"/><Relationship Id="rId86" Type="http://schemas.openxmlformats.org/officeDocument/2006/relationships/image" Target="../media/image87.png"/><Relationship Id="rId87" Type="http://schemas.openxmlformats.org/officeDocument/2006/relationships/image" Target="../media/image88.png"/><Relationship Id="rId88" Type="http://schemas.openxmlformats.org/officeDocument/2006/relationships/image" Target="../media/image89.png"/><Relationship Id="rId89" Type="http://schemas.openxmlformats.org/officeDocument/2006/relationships/image" Target="../media/image90.png"/><Relationship Id="rId90" Type="http://schemas.openxmlformats.org/officeDocument/2006/relationships/image" Target="../media/image91.png"/><Relationship Id="rId91" Type="http://schemas.openxmlformats.org/officeDocument/2006/relationships/image" Target="../media/image92.png"/><Relationship Id="rId92" Type="http://schemas.openxmlformats.org/officeDocument/2006/relationships/image" Target="../media/image93.png"/><Relationship Id="rId93" Type="http://schemas.openxmlformats.org/officeDocument/2006/relationships/image" Target="../media/image94.png"/><Relationship Id="rId94" Type="http://schemas.openxmlformats.org/officeDocument/2006/relationships/image" Target="../media/image95.png"/><Relationship Id="rId95" Type="http://schemas.openxmlformats.org/officeDocument/2006/relationships/image" Target="../media/image96.png"/><Relationship Id="rId96" Type="http://schemas.openxmlformats.org/officeDocument/2006/relationships/image" Target="../media/image97.png"/><Relationship Id="rId97" Type="http://schemas.openxmlformats.org/officeDocument/2006/relationships/image" Target="../media/image98.png"/><Relationship Id="rId98" Type="http://schemas.openxmlformats.org/officeDocument/2006/relationships/image" Target="../media/image99.png"/><Relationship Id="rId99" Type="http://schemas.openxmlformats.org/officeDocument/2006/relationships/image" Target="../media/image100.png"/><Relationship Id="rId100" Type="http://schemas.openxmlformats.org/officeDocument/2006/relationships/image" Target="../media/image101.png"/><Relationship Id="rId101" Type="http://schemas.openxmlformats.org/officeDocument/2006/relationships/image" Target="../media/image102.png"/><Relationship Id="rId102" Type="http://schemas.openxmlformats.org/officeDocument/2006/relationships/image" Target="../media/image103.png"/><Relationship Id="rId103" Type="http://schemas.openxmlformats.org/officeDocument/2006/relationships/image" Target="../media/image104.png"/><Relationship Id="rId104" Type="http://schemas.openxmlformats.org/officeDocument/2006/relationships/image" Target="../media/image105.png"/><Relationship Id="rId105" Type="http://schemas.openxmlformats.org/officeDocument/2006/relationships/image" Target="../media/image106.png"/><Relationship Id="rId106" Type="http://schemas.openxmlformats.org/officeDocument/2006/relationships/image" Target="../media/image107.png"/><Relationship Id="rId107" Type="http://schemas.openxmlformats.org/officeDocument/2006/relationships/image" Target="../media/image108.png"/><Relationship Id="rId108" Type="http://schemas.openxmlformats.org/officeDocument/2006/relationships/image" Target="../media/image109.png"/><Relationship Id="rId109" Type="http://schemas.openxmlformats.org/officeDocument/2006/relationships/image" Target="../media/image110.png"/><Relationship Id="rId110" Type="http://schemas.openxmlformats.org/officeDocument/2006/relationships/image" Target="../media/image111.png"/><Relationship Id="rId111" Type="http://schemas.openxmlformats.org/officeDocument/2006/relationships/image" Target="../media/image112.png"/><Relationship Id="rId112" Type="http://schemas.openxmlformats.org/officeDocument/2006/relationships/image" Target="../media/image113.png"/><Relationship Id="rId113" Type="http://schemas.openxmlformats.org/officeDocument/2006/relationships/image" Target="../media/image114.png"/><Relationship Id="rId114" Type="http://schemas.openxmlformats.org/officeDocument/2006/relationships/image" Target="../media/image115.png"/><Relationship Id="rId115" Type="http://schemas.openxmlformats.org/officeDocument/2006/relationships/image" Target="../media/image116.png"/><Relationship Id="rId116" Type="http://schemas.openxmlformats.org/officeDocument/2006/relationships/image" Target="../media/image117.png"/><Relationship Id="rId117" Type="http://schemas.openxmlformats.org/officeDocument/2006/relationships/image" Target="../media/image118.png"/><Relationship Id="rId118" Type="http://schemas.openxmlformats.org/officeDocument/2006/relationships/image" Target="../media/image119.png"/><Relationship Id="rId119" Type="http://schemas.openxmlformats.org/officeDocument/2006/relationships/image" Target="../media/image120.png"/><Relationship Id="rId120" Type="http://schemas.openxmlformats.org/officeDocument/2006/relationships/image" Target="../media/image121.png"/><Relationship Id="rId121" Type="http://schemas.openxmlformats.org/officeDocument/2006/relationships/image" Target="../media/image122.png"/><Relationship Id="rId122" Type="http://schemas.openxmlformats.org/officeDocument/2006/relationships/image" Target="../media/image123.png"/><Relationship Id="rId123" Type="http://schemas.openxmlformats.org/officeDocument/2006/relationships/image" Target="../media/image124.png"/><Relationship Id="rId124" Type="http://schemas.openxmlformats.org/officeDocument/2006/relationships/image" Target="../media/image125.png"/><Relationship Id="rId125" Type="http://schemas.openxmlformats.org/officeDocument/2006/relationships/image" Target="../media/image126.png"/><Relationship Id="rId126" Type="http://schemas.openxmlformats.org/officeDocument/2006/relationships/image" Target="../media/image127.png"/><Relationship Id="rId127" Type="http://schemas.openxmlformats.org/officeDocument/2006/relationships/image" Target="../media/image128.png"/><Relationship Id="rId128" Type="http://schemas.openxmlformats.org/officeDocument/2006/relationships/image" Target="../media/image129.png"/><Relationship Id="rId129" Type="http://schemas.openxmlformats.org/officeDocument/2006/relationships/image" Target="../media/image130.png"/><Relationship Id="rId130" Type="http://schemas.openxmlformats.org/officeDocument/2006/relationships/image" Target="../media/image131.png"/><Relationship Id="rId131" Type="http://schemas.openxmlformats.org/officeDocument/2006/relationships/image" Target="../media/image132.png"/><Relationship Id="rId132" Type="http://schemas.openxmlformats.org/officeDocument/2006/relationships/image" Target="../media/image133.png"/><Relationship Id="rId133" Type="http://schemas.openxmlformats.org/officeDocument/2006/relationships/image" Target="../media/image134.png"/><Relationship Id="rId134" Type="http://schemas.openxmlformats.org/officeDocument/2006/relationships/image" Target="../media/image135.png"/><Relationship Id="rId135" Type="http://schemas.openxmlformats.org/officeDocument/2006/relationships/image" Target="../media/image136.png"/><Relationship Id="rId136" Type="http://schemas.openxmlformats.org/officeDocument/2006/relationships/image" Target="../media/image137.png"/><Relationship Id="rId137" Type="http://schemas.openxmlformats.org/officeDocument/2006/relationships/image" Target="../media/image138.png"/><Relationship Id="rId138" Type="http://schemas.openxmlformats.org/officeDocument/2006/relationships/image" Target="../media/image139.png"/><Relationship Id="rId139" Type="http://schemas.openxmlformats.org/officeDocument/2006/relationships/image" Target="../media/image140.png"/><Relationship Id="rId140" Type="http://schemas.openxmlformats.org/officeDocument/2006/relationships/image" Target="../media/image141.png"/><Relationship Id="rId141" Type="http://schemas.openxmlformats.org/officeDocument/2006/relationships/image" Target="../media/image142.png"/><Relationship Id="rId142" Type="http://schemas.openxmlformats.org/officeDocument/2006/relationships/image" Target="../media/image143.png"/><Relationship Id="rId143" Type="http://schemas.openxmlformats.org/officeDocument/2006/relationships/image" Target="../media/image144.png"/><Relationship Id="rId144" Type="http://schemas.openxmlformats.org/officeDocument/2006/relationships/image" Target="../media/image145.png"/><Relationship Id="rId145" Type="http://schemas.openxmlformats.org/officeDocument/2006/relationships/image" Target="../media/image146.png"/><Relationship Id="rId146" Type="http://schemas.openxmlformats.org/officeDocument/2006/relationships/image" Target="../media/image147.png"/><Relationship Id="rId147" Type="http://schemas.openxmlformats.org/officeDocument/2006/relationships/image" Target="../media/image148.png"/><Relationship Id="rId148" Type="http://schemas.openxmlformats.org/officeDocument/2006/relationships/image" Target="../media/image149.png"/><Relationship Id="rId149" Type="http://schemas.openxmlformats.org/officeDocument/2006/relationships/image" Target="../media/image150.png"/><Relationship Id="rId150" Type="http://schemas.openxmlformats.org/officeDocument/2006/relationships/image" Target="../media/image151.png"/><Relationship Id="rId151" Type="http://schemas.openxmlformats.org/officeDocument/2006/relationships/image" Target="../media/image152.png"/><Relationship Id="rId152" Type="http://schemas.openxmlformats.org/officeDocument/2006/relationships/image" Target="../media/image153.png"/><Relationship Id="rId153" Type="http://schemas.openxmlformats.org/officeDocument/2006/relationships/image" Target="../media/image154.png"/><Relationship Id="rId154" Type="http://schemas.openxmlformats.org/officeDocument/2006/relationships/image" Target="../media/image155.png"/><Relationship Id="rId155" Type="http://schemas.openxmlformats.org/officeDocument/2006/relationships/image" Target="../media/image156.png"/><Relationship Id="rId156" Type="http://schemas.openxmlformats.org/officeDocument/2006/relationships/image" Target="../media/image157.png"/><Relationship Id="rId157" Type="http://schemas.openxmlformats.org/officeDocument/2006/relationships/image" Target="../media/image158.png"/><Relationship Id="rId158" Type="http://schemas.openxmlformats.org/officeDocument/2006/relationships/image" Target="../media/image159.png"/><Relationship Id="rId159" Type="http://schemas.openxmlformats.org/officeDocument/2006/relationships/image" Target="../media/image160.png"/><Relationship Id="rId160" Type="http://schemas.openxmlformats.org/officeDocument/2006/relationships/image" Target="../media/image161.png"/><Relationship Id="rId161" Type="http://schemas.openxmlformats.org/officeDocument/2006/relationships/image" Target="../media/image162.png"/><Relationship Id="rId162" Type="http://schemas.openxmlformats.org/officeDocument/2006/relationships/image" Target="../media/image163.png"/><Relationship Id="rId163" Type="http://schemas.openxmlformats.org/officeDocument/2006/relationships/image" Target="../media/image164.png"/><Relationship Id="rId164" Type="http://schemas.openxmlformats.org/officeDocument/2006/relationships/image" Target="../media/image165.png"/><Relationship Id="rId165" Type="http://schemas.openxmlformats.org/officeDocument/2006/relationships/image" Target="../media/image166.png"/><Relationship Id="rId166" Type="http://schemas.openxmlformats.org/officeDocument/2006/relationships/image" Target="../media/image167.png"/><Relationship Id="rId167" Type="http://schemas.openxmlformats.org/officeDocument/2006/relationships/image" Target="../media/image168.png"/><Relationship Id="rId168" Type="http://schemas.openxmlformats.org/officeDocument/2006/relationships/image" Target="../media/image169.png"/><Relationship Id="rId169" Type="http://schemas.openxmlformats.org/officeDocument/2006/relationships/image" Target="../media/image170.png"/><Relationship Id="rId170" Type="http://schemas.openxmlformats.org/officeDocument/2006/relationships/image" Target="../media/image171.png"/><Relationship Id="rId171" Type="http://schemas.openxmlformats.org/officeDocument/2006/relationships/image" Target="../media/image172.png"/><Relationship Id="rId172" Type="http://schemas.openxmlformats.org/officeDocument/2006/relationships/image" Target="../media/image173.png"/><Relationship Id="rId173" Type="http://schemas.openxmlformats.org/officeDocument/2006/relationships/image" Target="../media/image174.png"/><Relationship Id="rId174" Type="http://schemas.openxmlformats.org/officeDocument/2006/relationships/image" Target="../media/image175.png"/><Relationship Id="rId175" Type="http://schemas.openxmlformats.org/officeDocument/2006/relationships/image" Target="../media/image176.png"/><Relationship Id="rId176" Type="http://schemas.openxmlformats.org/officeDocument/2006/relationships/image" Target="../media/image177.png"/><Relationship Id="rId177" Type="http://schemas.openxmlformats.org/officeDocument/2006/relationships/image" Target="../media/image178.png"/><Relationship Id="rId178" Type="http://schemas.openxmlformats.org/officeDocument/2006/relationships/image" Target="../media/image179.png"/><Relationship Id="rId179" Type="http://schemas.openxmlformats.org/officeDocument/2006/relationships/image" Target="../media/image180.png"/><Relationship Id="rId180" Type="http://schemas.openxmlformats.org/officeDocument/2006/relationships/image" Target="../media/image181.png"/><Relationship Id="rId181" Type="http://schemas.openxmlformats.org/officeDocument/2006/relationships/image" Target="../media/image182.png"/><Relationship Id="rId182" Type="http://schemas.openxmlformats.org/officeDocument/2006/relationships/image" Target="../media/image183.png"/><Relationship Id="rId183" Type="http://schemas.openxmlformats.org/officeDocument/2006/relationships/image" Target="../media/image184.png"/><Relationship Id="rId184" Type="http://schemas.openxmlformats.org/officeDocument/2006/relationships/image" Target="../media/image185.png"/><Relationship Id="rId185" Type="http://schemas.openxmlformats.org/officeDocument/2006/relationships/image" Target="../media/image186.png"/><Relationship Id="rId186" Type="http://schemas.openxmlformats.org/officeDocument/2006/relationships/image" Target="../media/image187.png"/><Relationship Id="rId187" Type="http://schemas.openxmlformats.org/officeDocument/2006/relationships/image" Target="../media/image188.png"/><Relationship Id="rId188" Type="http://schemas.openxmlformats.org/officeDocument/2006/relationships/image" Target="../media/image189.png"/><Relationship Id="rId189" Type="http://schemas.openxmlformats.org/officeDocument/2006/relationships/image" Target="../media/image190.png"/><Relationship Id="rId190" Type="http://schemas.openxmlformats.org/officeDocument/2006/relationships/image" Target="../media/image1.png"/><Relationship Id="rId191" Type="http://schemas.openxmlformats.org/officeDocument/2006/relationships/image" Target="../media/image191.png"/><Relationship Id="rId192" Type="http://schemas.openxmlformats.org/officeDocument/2006/relationships/image" Target="../media/image192.png"/><Relationship Id="rId193" Type="http://schemas.openxmlformats.org/officeDocument/2006/relationships/image" Target="../media/image193.png"/><Relationship Id="rId194" Type="http://schemas.openxmlformats.org/officeDocument/2006/relationships/image" Target="../media/image194.png"/><Relationship Id="rId195" Type="http://schemas.openxmlformats.org/officeDocument/2006/relationships/image" Target="../media/image195.png"/><Relationship Id="rId196" Type="http://schemas.openxmlformats.org/officeDocument/2006/relationships/image" Target="../media/image196.png"/><Relationship Id="rId197" Type="http://schemas.openxmlformats.org/officeDocument/2006/relationships/image" Target="../media/image197.png"/><Relationship Id="rId198" Type="http://schemas.openxmlformats.org/officeDocument/2006/relationships/image" Target="../media/image198.png"/><Relationship Id="rId199" Type="http://schemas.openxmlformats.org/officeDocument/2006/relationships/image" Target="../media/image199.png"/><Relationship Id="rId200" Type="http://schemas.openxmlformats.org/officeDocument/2006/relationships/image" Target="../media/image200.png"/><Relationship Id="rId201" Type="http://schemas.openxmlformats.org/officeDocument/2006/relationships/image" Target="../media/image201.png"/><Relationship Id="rId202" Type="http://schemas.openxmlformats.org/officeDocument/2006/relationships/image" Target="../media/image20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Relationship Id="rId6" Type="http://schemas.openxmlformats.org/officeDocument/2006/relationships/image" Target="../media/image207.png"/><Relationship Id="rId7" Type="http://schemas.openxmlformats.org/officeDocument/2006/relationships/image" Target="../media/image109.png"/><Relationship Id="rId8" Type="http://schemas.openxmlformats.org/officeDocument/2006/relationships/image" Target="../media/image208.png"/><Relationship Id="rId9" Type="http://schemas.openxmlformats.org/officeDocument/2006/relationships/image" Target="../media/image209.png"/><Relationship Id="rId10" Type="http://schemas.openxmlformats.org/officeDocument/2006/relationships/image" Target="../media/image38.png"/><Relationship Id="rId11" Type="http://schemas.openxmlformats.org/officeDocument/2006/relationships/image" Target="../media/image210.png"/><Relationship Id="rId12" Type="http://schemas.openxmlformats.org/officeDocument/2006/relationships/image" Target="../media/image211.png"/><Relationship Id="rId13" Type="http://schemas.openxmlformats.org/officeDocument/2006/relationships/image" Target="../media/image212.png"/><Relationship Id="rId14" Type="http://schemas.openxmlformats.org/officeDocument/2006/relationships/image" Target="../media/image213.png"/><Relationship Id="rId15" Type="http://schemas.openxmlformats.org/officeDocument/2006/relationships/image" Target="../media/image214.png"/><Relationship Id="rId16" Type="http://schemas.openxmlformats.org/officeDocument/2006/relationships/image" Target="../media/image215.png"/><Relationship Id="rId17" Type="http://schemas.openxmlformats.org/officeDocument/2006/relationships/image" Target="../media/image216.png"/><Relationship Id="rId18" Type="http://schemas.openxmlformats.org/officeDocument/2006/relationships/image" Target="../media/image191.png"/><Relationship Id="rId19" Type="http://schemas.openxmlformats.org/officeDocument/2006/relationships/image" Target="../media/image217.png"/><Relationship Id="rId20" Type="http://schemas.openxmlformats.org/officeDocument/2006/relationships/image" Target="../media/image218.png"/><Relationship Id="rId21" Type="http://schemas.openxmlformats.org/officeDocument/2006/relationships/image" Target="../media/image219.png"/><Relationship Id="rId22" Type="http://schemas.openxmlformats.org/officeDocument/2006/relationships/image" Target="../media/image220.png"/><Relationship Id="rId23" Type="http://schemas.openxmlformats.org/officeDocument/2006/relationships/image" Target="../media/image221.png"/><Relationship Id="rId24" Type="http://schemas.openxmlformats.org/officeDocument/2006/relationships/image" Target="../media/image222.png"/><Relationship Id="rId25" Type="http://schemas.openxmlformats.org/officeDocument/2006/relationships/image" Target="../media/image112.png"/><Relationship Id="rId26" Type="http://schemas.openxmlformats.org/officeDocument/2006/relationships/image" Target="../media/image223.png"/><Relationship Id="rId27" Type="http://schemas.openxmlformats.org/officeDocument/2006/relationships/image" Target="../media/image224.png"/><Relationship Id="rId28" Type="http://schemas.openxmlformats.org/officeDocument/2006/relationships/image" Target="../media/image225.png"/><Relationship Id="rId29" Type="http://schemas.openxmlformats.org/officeDocument/2006/relationships/image" Target="../media/image226.png"/><Relationship Id="rId30" Type="http://schemas.openxmlformats.org/officeDocument/2006/relationships/image" Target="../media/image227.png"/><Relationship Id="rId31" Type="http://schemas.openxmlformats.org/officeDocument/2006/relationships/image" Target="../media/image228.png"/><Relationship Id="rId32" Type="http://schemas.openxmlformats.org/officeDocument/2006/relationships/image" Target="../media/image229.png"/><Relationship Id="rId33" Type="http://schemas.openxmlformats.org/officeDocument/2006/relationships/image" Target="../media/image177.png"/><Relationship Id="rId34" Type="http://schemas.openxmlformats.org/officeDocument/2006/relationships/image" Target="../media/image230.png"/><Relationship Id="rId35" Type="http://schemas.openxmlformats.org/officeDocument/2006/relationships/image" Target="../media/image231.png"/><Relationship Id="rId36" Type="http://schemas.openxmlformats.org/officeDocument/2006/relationships/image" Target="../media/image178.png"/><Relationship Id="rId37" Type="http://schemas.openxmlformats.org/officeDocument/2006/relationships/image" Target="../media/image232.png"/><Relationship Id="rId38" Type="http://schemas.openxmlformats.org/officeDocument/2006/relationships/image" Target="../media/image233.png"/><Relationship Id="rId39" Type="http://schemas.openxmlformats.org/officeDocument/2006/relationships/image" Target="../media/image234.png"/><Relationship Id="rId40" Type="http://schemas.openxmlformats.org/officeDocument/2006/relationships/image" Target="../media/image235.png"/><Relationship Id="rId41" Type="http://schemas.openxmlformats.org/officeDocument/2006/relationships/image" Target="../media/image236.png"/><Relationship Id="rId42" Type="http://schemas.openxmlformats.org/officeDocument/2006/relationships/image" Target="../media/image237.png"/><Relationship Id="rId43" Type="http://schemas.openxmlformats.org/officeDocument/2006/relationships/image" Target="../media/image238.png"/><Relationship Id="rId44" Type="http://schemas.openxmlformats.org/officeDocument/2006/relationships/image" Target="../media/image239.png"/><Relationship Id="rId45" Type="http://schemas.openxmlformats.org/officeDocument/2006/relationships/image" Target="../media/image240.png"/><Relationship Id="rId46" Type="http://schemas.openxmlformats.org/officeDocument/2006/relationships/image" Target="../media/image241.png"/><Relationship Id="rId47" Type="http://schemas.openxmlformats.org/officeDocument/2006/relationships/image" Target="../media/image242.png"/><Relationship Id="rId48" Type="http://schemas.openxmlformats.org/officeDocument/2006/relationships/image" Target="../media/image81.png"/><Relationship Id="rId49" Type="http://schemas.openxmlformats.org/officeDocument/2006/relationships/image" Target="../media/image243.png"/><Relationship Id="rId50" Type="http://schemas.openxmlformats.org/officeDocument/2006/relationships/image" Target="../media/image244.png"/><Relationship Id="rId51" Type="http://schemas.openxmlformats.org/officeDocument/2006/relationships/image" Target="../media/image37.png"/><Relationship Id="rId52" Type="http://schemas.openxmlformats.org/officeDocument/2006/relationships/image" Target="../media/image245.png"/><Relationship Id="rId53" Type="http://schemas.openxmlformats.org/officeDocument/2006/relationships/image" Target="../media/image246.png"/><Relationship Id="rId54" Type="http://schemas.openxmlformats.org/officeDocument/2006/relationships/image" Target="../media/image247.png"/><Relationship Id="rId55" Type="http://schemas.openxmlformats.org/officeDocument/2006/relationships/image" Target="../media/image248.png"/><Relationship Id="rId56" Type="http://schemas.openxmlformats.org/officeDocument/2006/relationships/image" Target="../media/image249.png"/><Relationship Id="rId57" Type="http://schemas.openxmlformats.org/officeDocument/2006/relationships/image" Target="../media/image250.png"/><Relationship Id="rId58" Type="http://schemas.openxmlformats.org/officeDocument/2006/relationships/image" Target="../media/image36.png"/><Relationship Id="rId59" Type="http://schemas.openxmlformats.org/officeDocument/2006/relationships/image" Target="../media/image251.png"/><Relationship Id="rId60" Type="http://schemas.openxmlformats.org/officeDocument/2006/relationships/image" Target="../media/image252.png"/><Relationship Id="rId61" Type="http://schemas.openxmlformats.org/officeDocument/2006/relationships/image" Target="../media/image253.png"/><Relationship Id="rId62" Type="http://schemas.openxmlformats.org/officeDocument/2006/relationships/image" Target="../media/image40.png"/><Relationship Id="rId63" Type="http://schemas.openxmlformats.org/officeDocument/2006/relationships/image" Target="../media/image254.png"/><Relationship Id="rId64" Type="http://schemas.openxmlformats.org/officeDocument/2006/relationships/image" Target="../media/image255.png"/><Relationship Id="rId65" Type="http://schemas.openxmlformats.org/officeDocument/2006/relationships/image" Target="../media/image256.png"/><Relationship Id="rId66" Type="http://schemas.openxmlformats.org/officeDocument/2006/relationships/image" Target="../media/image257.png"/><Relationship Id="rId67" Type="http://schemas.openxmlformats.org/officeDocument/2006/relationships/image" Target="../media/image258.png"/><Relationship Id="rId68" Type="http://schemas.openxmlformats.org/officeDocument/2006/relationships/image" Target="../media/image259.png"/><Relationship Id="rId69" Type="http://schemas.openxmlformats.org/officeDocument/2006/relationships/image" Target="../media/image46.png"/><Relationship Id="rId70" Type="http://schemas.openxmlformats.org/officeDocument/2006/relationships/image" Target="../media/image260.png"/><Relationship Id="rId71" Type="http://schemas.openxmlformats.org/officeDocument/2006/relationships/image" Target="../media/image261.png"/><Relationship Id="rId72" Type="http://schemas.openxmlformats.org/officeDocument/2006/relationships/image" Target="../media/image262.png"/><Relationship Id="rId73" Type="http://schemas.openxmlformats.org/officeDocument/2006/relationships/image" Target="../media/image263.png"/><Relationship Id="rId74" Type="http://schemas.openxmlformats.org/officeDocument/2006/relationships/image" Target="../media/image264.png"/><Relationship Id="rId75" Type="http://schemas.openxmlformats.org/officeDocument/2006/relationships/image" Target="../media/image265.png"/><Relationship Id="rId76" Type="http://schemas.openxmlformats.org/officeDocument/2006/relationships/image" Target="../media/image266.png"/><Relationship Id="rId77" Type="http://schemas.openxmlformats.org/officeDocument/2006/relationships/image" Target="../media/image267.png"/><Relationship Id="rId78" Type="http://schemas.openxmlformats.org/officeDocument/2006/relationships/image" Target="../media/image268.png"/><Relationship Id="rId79" Type="http://schemas.openxmlformats.org/officeDocument/2006/relationships/image" Target="../media/image269.png"/><Relationship Id="rId80" Type="http://schemas.openxmlformats.org/officeDocument/2006/relationships/image" Target="../media/image270.png"/><Relationship Id="rId81" Type="http://schemas.openxmlformats.org/officeDocument/2006/relationships/image" Target="../media/image271.png"/><Relationship Id="rId82" Type="http://schemas.openxmlformats.org/officeDocument/2006/relationships/image" Target="../media/image272.png"/><Relationship Id="rId83" Type="http://schemas.openxmlformats.org/officeDocument/2006/relationships/image" Target="../media/image273.png"/><Relationship Id="rId84" Type="http://schemas.openxmlformats.org/officeDocument/2006/relationships/image" Target="../media/image274.png"/><Relationship Id="rId85" Type="http://schemas.openxmlformats.org/officeDocument/2006/relationships/image" Target="../media/image275.png"/><Relationship Id="rId86" Type="http://schemas.openxmlformats.org/officeDocument/2006/relationships/image" Target="../media/image276.png"/><Relationship Id="rId87" Type="http://schemas.openxmlformats.org/officeDocument/2006/relationships/image" Target="../media/image277.png"/><Relationship Id="rId88" Type="http://schemas.openxmlformats.org/officeDocument/2006/relationships/image" Target="../media/image278.png"/><Relationship Id="rId89" Type="http://schemas.openxmlformats.org/officeDocument/2006/relationships/image" Target="../media/image279.png"/><Relationship Id="rId90" Type="http://schemas.openxmlformats.org/officeDocument/2006/relationships/image" Target="../media/image280.png"/><Relationship Id="rId91" Type="http://schemas.openxmlformats.org/officeDocument/2006/relationships/image" Target="../media/image281.png"/><Relationship Id="rId92" Type="http://schemas.openxmlformats.org/officeDocument/2006/relationships/image" Target="../media/image282.png"/><Relationship Id="rId93" Type="http://schemas.openxmlformats.org/officeDocument/2006/relationships/image" Target="../media/image283.png"/><Relationship Id="rId94" Type="http://schemas.openxmlformats.org/officeDocument/2006/relationships/image" Target="../media/image284.png"/><Relationship Id="rId95" Type="http://schemas.openxmlformats.org/officeDocument/2006/relationships/image" Target="../media/image285.png"/><Relationship Id="rId96" Type="http://schemas.openxmlformats.org/officeDocument/2006/relationships/image" Target="../media/image286.png"/><Relationship Id="rId97" Type="http://schemas.openxmlformats.org/officeDocument/2006/relationships/image" Target="../media/image287.png"/><Relationship Id="rId98" Type="http://schemas.openxmlformats.org/officeDocument/2006/relationships/image" Target="../media/image288.png"/><Relationship Id="rId99" Type="http://schemas.openxmlformats.org/officeDocument/2006/relationships/image" Target="../media/image289.png"/><Relationship Id="rId100" Type="http://schemas.openxmlformats.org/officeDocument/2006/relationships/image" Target="../media/image290.png"/><Relationship Id="rId101" Type="http://schemas.openxmlformats.org/officeDocument/2006/relationships/image" Target="../media/image291.png"/><Relationship Id="rId102" Type="http://schemas.openxmlformats.org/officeDocument/2006/relationships/image" Target="../media/image39.png"/><Relationship Id="rId103" Type="http://schemas.openxmlformats.org/officeDocument/2006/relationships/image" Target="../media/image292.png"/><Relationship Id="rId104" Type="http://schemas.openxmlformats.org/officeDocument/2006/relationships/image" Target="../media/image293.png"/><Relationship Id="rId105" Type="http://schemas.openxmlformats.org/officeDocument/2006/relationships/image" Target="../media/image294.png"/><Relationship Id="rId106" Type="http://schemas.openxmlformats.org/officeDocument/2006/relationships/image" Target="../media/image42.png"/><Relationship Id="rId107" Type="http://schemas.openxmlformats.org/officeDocument/2006/relationships/image" Target="../media/image295.png"/><Relationship Id="rId108" Type="http://schemas.openxmlformats.org/officeDocument/2006/relationships/image" Target="../media/image296.png"/><Relationship Id="rId109" Type="http://schemas.openxmlformats.org/officeDocument/2006/relationships/image" Target="../media/image297.png"/><Relationship Id="rId110" Type="http://schemas.openxmlformats.org/officeDocument/2006/relationships/image" Target="../media/image298.png"/><Relationship Id="rId111" Type="http://schemas.openxmlformats.org/officeDocument/2006/relationships/image" Target="../media/image299.png"/><Relationship Id="rId112" Type="http://schemas.openxmlformats.org/officeDocument/2006/relationships/image" Target="../media/image300.png"/><Relationship Id="rId113" Type="http://schemas.openxmlformats.org/officeDocument/2006/relationships/image" Target="../media/image301.png"/><Relationship Id="rId114" Type="http://schemas.openxmlformats.org/officeDocument/2006/relationships/image" Target="../media/image302.png"/><Relationship Id="rId115" Type="http://schemas.openxmlformats.org/officeDocument/2006/relationships/image" Target="../media/image303.png"/><Relationship Id="rId116" Type="http://schemas.openxmlformats.org/officeDocument/2006/relationships/image" Target="../media/image304.png"/><Relationship Id="rId117" Type="http://schemas.openxmlformats.org/officeDocument/2006/relationships/image" Target="../media/image305.png"/><Relationship Id="rId118" Type="http://schemas.openxmlformats.org/officeDocument/2006/relationships/image" Target="../media/image306.png"/><Relationship Id="rId119" Type="http://schemas.openxmlformats.org/officeDocument/2006/relationships/image" Target="../media/image307.png"/><Relationship Id="rId120" Type="http://schemas.openxmlformats.org/officeDocument/2006/relationships/image" Target="../media/image308.png"/><Relationship Id="rId121" Type="http://schemas.openxmlformats.org/officeDocument/2006/relationships/image" Target="../media/image309.png"/><Relationship Id="rId122" Type="http://schemas.openxmlformats.org/officeDocument/2006/relationships/image" Target="../media/image310.png"/><Relationship Id="rId123" Type="http://schemas.openxmlformats.org/officeDocument/2006/relationships/image" Target="../media/image311.png"/><Relationship Id="rId124" Type="http://schemas.openxmlformats.org/officeDocument/2006/relationships/image" Target="../media/image312.png"/><Relationship Id="rId125" Type="http://schemas.openxmlformats.org/officeDocument/2006/relationships/image" Target="../media/image313.png"/><Relationship Id="rId126" Type="http://schemas.openxmlformats.org/officeDocument/2006/relationships/image" Target="../media/image314.png"/><Relationship Id="rId127" Type="http://schemas.openxmlformats.org/officeDocument/2006/relationships/image" Target="../media/image315.png"/><Relationship Id="rId128" Type="http://schemas.openxmlformats.org/officeDocument/2006/relationships/image" Target="../media/image316.png"/><Relationship Id="rId129" Type="http://schemas.openxmlformats.org/officeDocument/2006/relationships/image" Target="../media/image317.png"/><Relationship Id="rId130" Type="http://schemas.openxmlformats.org/officeDocument/2006/relationships/image" Target="../media/image318.png"/><Relationship Id="rId131" Type="http://schemas.openxmlformats.org/officeDocument/2006/relationships/image" Target="../media/image31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0.png"/><Relationship Id="rId3" Type="http://schemas.openxmlformats.org/officeDocument/2006/relationships/image" Target="../media/image321.png"/><Relationship Id="rId4" Type="http://schemas.openxmlformats.org/officeDocument/2006/relationships/image" Target="../media/image322.png"/><Relationship Id="rId5" Type="http://schemas.openxmlformats.org/officeDocument/2006/relationships/image" Target="../media/image323.png"/><Relationship Id="rId6" Type="http://schemas.openxmlformats.org/officeDocument/2006/relationships/image" Target="../media/image324.png"/><Relationship Id="rId7" Type="http://schemas.openxmlformats.org/officeDocument/2006/relationships/image" Target="../media/image325.png"/><Relationship Id="rId8" Type="http://schemas.openxmlformats.org/officeDocument/2006/relationships/image" Target="../media/image326.png"/><Relationship Id="rId9" Type="http://schemas.openxmlformats.org/officeDocument/2006/relationships/image" Target="../media/image327.png"/><Relationship Id="rId10" Type="http://schemas.openxmlformats.org/officeDocument/2006/relationships/image" Target="../media/image328.png"/><Relationship Id="rId11" Type="http://schemas.openxmlformats.org/officeDocument/2006/relationships/image" Target="../media/image329.png"/><Relationship Id="rId12" Type="http://schemas.openxmlformats.org/officeDocument/2006/relationships/image" Target="../media/image330.png"/><Relationship Id="rId13" Type="http://schemas.openxmlformats.org/officeDocument/2006/relationships/image" Target="../media/image331.png"/><Relationship Id="rId14" Type="http://schemas.openxmlformats.org/officeDocument/2006/relationships/image" Target="../media/image332.png"/><Relationship Id="rId15" Type="http://schemas.openxmlformats.org/officeDocument/2006/relationships/image" Target="../media/image333.png"/><Relationship Id="rId16" Type="http://schemas.openxmlformats.org/officeDocument/2006/relationships/image" Target="../media/image334.png"/><Relationship Id="rId17" Type="http://schemas.openxmlformats.org/officeDocument/2006/relationships/image" Target="../media/image335.png"/><Relationship Id="rId18" Type="http://schemas.openxmlformats.org/officeDocument/2006/relationships/image" Target="../media/image336.png"/><Relationship Id="rId19" Type="http://schemas.openxmlformats.org/officeDocument/2006/relationships/image" Target="../media/image337.png"/><Relationship Id="rId20" Type="http://schemas.openxmlformats.org/officeDocument/2006/relationships/image" Target="../media/image338.png"/><Relationship Id="rId21" Type="http://schemas.openxmlformats.org/officeDocument/2006/relationships/image" Target="../media/image339.png"/><Relationship Id="rId22" Type="http://schemas.openxmlformats.org/officeDocument/2006/relationships/image" Target="../media/image340.png"/><Relationship Id="rId23" Type="http://schemas.openxmlformats.org/officeDocument/2006/relationships/image" Target="../media/image341.png"/><Relationship Id="rId24" Type="http://schemas.openxmlformats.org/officeDocument/2006/relationships/image" Target="../media/image342.png"/><Relationship Id="rId25" Type="http://schemas.openxmlformats.org/officeDocument/2006/relationships/image" Target="../media/image343.png"/><Relationship Id="rId26" Type="http://schemas.openxmlformats.org/officeDocument/2006/relationships/image" Target="../media/image344.png"/><Relationship Id="rId27" Type="http://schemas.openxmlformats.org/officeDocument/2006/relationships/image" Target="../media/image345.png"/><Relationship Id="rId28" Type="http://schemas.openxmlformats.org/officeDocument/2006/relationships/image" Target="../media/image346.png"/><Relationship Id="rId29" Type="http://schemas.openxmlformats.org/officeDocument/2006/relationships/image" Target="../media/image347.png"/><Relationship Id="rId30" Type="http://schemas.openxmlformats.org/officeDocument/2006/relationships/image" Target="../media/image348.png"/><Relationship Id="rId31" Type="http://schemas.openxmlformats.org/officeDocument/2006/relationships/image" Target="../media/image349.png"/><Relationship Id="rId32" Type="http://schemas.openxmlformats.org/officeDocument/2006/relationships/image" Target="../media/image350.png"/><Relationship Id="rId33" Type="http://schemas.openxmlformats.org/officeDocument/2006/relationships/image" Target="../media/image351.png"/><Relationship Id="rId34" Type="http://schemas.openxmlformats.org/officeDocument/2006/relationships/image" Target="../media/image352.png"/><Relationship Id="rId35" Type="http://schemas.openxmlformats.org/officeDocument/2006/relationships/image" Target="../media/image353.png"/><Relationship Id="rId36" Type="http://schemas.openxmlformats.org/officeDocument/2006/relationships/image" Target="../media/image354.png"/><Relationship Id="rId37" Type="http://schemas.openxmlformats.org/officeDocument/2006/relationships/image" Target="../media/image355.png"/><Relationship Id="rId38" Type="http://schemas.openxmlformats.org/officeDocument/2006/relationships/image" Target="../media/image356.png"/><Relationship Id="rId39" Type="http://schemas.openxmlformats.org/officeDocument/2006/relationships/image" Target="../media/image357.png"/><Relationship Id="rId40" Type="http://schemas.openxmlformats.org/officeDocument/2006/relationships/image" Target="../media/image358.png"/><Relationship Id="rId41" Type="http://schemas.openxmlformats.org/officeDocument/2006/relationships/image" Target="../media/image359.png"/><Relationship Id="rId42" Type="http://schemas.openxmlformats.org/officeDocument/2006/relationships/image" Target="../media/image360.png"/><Relationship Id="rId43" Type="http://schemas.openxmlformats.org/officeDocument/2006/relationships/image" Target="../media/image361.png"/><Relationship Id="rId44" Type="http://schemas.openxmlformats.org/officeDocument/2006/relationships/image" Target="../media/image362.png"/><Relationship Id="rId45" Type="http://schemas.openxmlformats.org/officeDocument/2006/relationships/image" Target="../media/image363.png"/><Relationship Id="rId46" Type="http://schemas.openxmlformats.org/officeDocument/2006/relationships/image" Target="../media/image364.png"/><Relationship Id="rId47" Type="http://schemas.openxmlformats.org/officeDocument/2006/relationships/image" Target="../media/image365.png"/><Relationship Id="rId48" Type="http://schemas.openxmlformats.org/officeDocument/2006/relationships/image" Target="../media/image366.png"/><Relationship Id="rId49" Type="http://schemas.openxmlformats.org/officeDocument/2006/relationships/image" Target="../media/image367.png"/><Relationship Id="rId50" Type="http://schemas.openxmlformats.org/officeDocument/2006/relationships/image" Target="../media/image368.png"/><Relationship Id="rId51" Type="http://schemas.openxmlformats.org/officeDocument/2006/relationships/image" Target="../media/image369.png"/><Relationship Id="rId52" Type="http://schemas.openxmlformats.org/officeDocument/2006/relationships/image" Target="../media/image370.png"/><Relationship Id="rId53" Type="http://schemas.openxmlformats.org/officeDocument/2006/relationships/image" Target="../media/image371.png"/><Relationship Id="rId54" Type="http://schemas.openxmlformats.org/officeDocument/2006/relationships/image" Target="../media/image372.png"/><Relationship Id="rId55" Type="http://schemas.openxmlformats.org/officeDocument/2006/relationships/image" Target="../media/image373.png"/><Relationship Id="rId56" Type="http://schemas.openxmlformats.org/officeDocument/2006/relationships/image" Target="../media/image374.png"/><Relationship Id="rId57" Type="http://schemas.openxmlformats.org/officeDocument/2006/relationships/image" Target="../media/image375.png"/><Relationship Id="rId58" Type="http://schemas.openxmlformats.org/officeDocument/2006/relationships/image" Target="../media/image376.png"/><Relationship Id="rId59" Type="http://schemas.openxmlformats.org/officeDocument/2006/relationships/image" Target="../media/image377.png"/><Relationship Id="rId60" Type="http://schemas.openxmlformats.org/officeDocument/2006/relationships/image" Target="../media/image378.png"/><Relationship Id="rId61" Type="http://schemas.openxmlformats.org/officeDocument/2006/relationships/image" Target="../media/image379.png"/><Relationship Id="rId62" Type="http://schemas.openxmlformats.org/officeDocument/2006/relationships/image" Target="../media/image380.png"/><Relationship Id="rId63" Type="http://schemas.openxmlformats.org/officeDocument/2006/relationships/image" Target="../media/image381.png"/><Relationship Id="rId64" Type="http://schemas.openxmlformats.org/officeDocument/2006/relationships/image" Target="../media/image382.png"/><Relationship Id="rId65" Type="http://schemas.openxmlformats.org/officeDocument/2006/relationships/image" Target="../media/image383.png"/><Relationship Id="rId66" Type="http://schemas.openxmlformats.org/officeDocument/2006/relationships/image" Target="../media/image384.png"/><Relationship Id="rId67" Type="http://schemas.openxmlformats.org/officeDocument/2006/relationships/image" Target="../media/image385.png"/><Relationship Id="rId68" Type="http://schemas.openxmlformats.org/officeDocument/2006/relationships/image" Target="../media/image386.png"/><Relationship Id="rId69" Type="http://schemas.openxmlformats.org/officeDocument/2006/relationships/image" Target="../media/image387.png"/><Relationship Id="rId70" Type="http://schemas.openxmlformats.org/officeDocument/2006/relationships/image" Target="../media/image388.png"/><Relationship Id="rId71" Type="http://schemas.openxmlformats.org/officeDocument/2006/relationships/image" Target="../media/image389.png"/><Relationship Id="rId72" Type="http://schemas.openxmlformats.org/officeDocument/2006/relationships/image" Target="../media/image390.png"/><Relationship Id="rId73" Type="http://schemas.openxmlformats.org/officeDocument/2006/relationships/image" Target="../media/image391.png"/><Relationship Id="rId74" Type="http://schemas.openxmlformats.org/officeDocument/2006/relationships/image" Target="../media/image392.png"/><Relationship Id="rId75" Type="http://schemas.openxmlformats.org/officeDocument/2006/relationships/image" Target="../media/image393.png"/><Relationship Id="rId76" Type="http://schemas.openxmlformats.org/officeDocument/2006/relationships/image" Target="../media/image394.png"/><Relationship Id="rId77" Type="http://schemas.openxmlformats.org/officeDocument/2006/relationships/image" Target="../media/image395.png"/><Relationship Id="rId78" Type="http://schemas.openxmlformats.org/officeDocument/2006/relationships/image" Target="../media/image396.png"/><Relationship Id="rId79" Type="http://schemas.openxmlformats.org/officeDocument/2006/relationships/image" Target="../media/image397.png"/><Relationship Id="rId80" Type="http://schemas.openxmlformats.org/officeDocument/2006/relationships/image" Target="../media/image398.png"/><Relationship Id="rId81" Type="http://schemas.openxmlformats.org/officeDocument/2006/relationships/image" Target="../media/image399.png"/><Relationship Id="rId82" Type="http://schemas.openxmlformats.org/officeDocument/2006/relationships/image" Target="../media/image400.png"/><Relationship Id="rId83" Type="http://schemas.openxmlformats.org/officeDocument/2006/relationships/image" Target="../media/image401.png"/><Relationship Id="rId84" Type="http://schemas.openxmlformats.org/officeDocument/2006/relationships/image" Target="../media/image402.png"/><Relationship Id="rId85" Type="http://schemas.openxmlformats.org/officeDocument/2006/relationships/image" Target="../media/image403.png"/><Relationship Id="rId86" Type="http://schemas.openxmlformats.org/officeDocument/2006/relationships/image" Target="../media/image404.png"/><Relationship Id="rId87" Type="http://schemas.openxmlformats.org/officeDocument/2006/relationships/image" Target="../media/image405.png"/><Relationship Id="rId88" Type="http://schemas.openxmlformats.org/officeDocument/2006/relationships/image" Target="../media/image406.png"/><Relationship Id="rId89" Type="http://schemas.openxmlformats.org/officeDocument/2006/relationships/image" Target="../media/image407.png"/><Relationship Id="rId90" Type="http://schemas.openxmlformats.org/officeDocument/2006/relationships/image" Target="../media/image408.png"/><Relationship Id="rId91" Type="http://schemas.openxmlformats.org/officeDocument/2006/relationships/image" Target="../media/image409.png"/><Relationship Id="rId92" Type="http://schemas.openxmlformats.org/officeDocument/2006/relationships/image" Target="../media/image410.png"/><Relationship Id="rId93" Type="http://schemas.openxmlformats.org/officeDocument/2006/relationships/image" Target="../media/image411.png"/><Relationship Id="rId94" Type="http://schemas.openxmlformats.org/officeDocument/2006/relationships/image" Target="../media/image412.png"/><Relationship Id="rId95" Type="http://schemas.openxmlformats.org/officeDocument/2006/relationships/image" Target="../media/image413.png"/><Relationship Id="rId96" Type="http://schemas.openxmlformats.org/officeDocument/2006/relationships/image" Target="../media/image414.png"/><Relationship Id="rId97" Type="http://schemas.openxmlformats.org/officeDocument/2006/relationships/image" Target="../media/image415.png"/><Relationship Id="rId98" Type="http://schemas.openxmlformats.org/officeDocument/2006/relationships/image" Target="../media/image416.png"/><Relationship Id="rId99" Type="http://schemas.openxmlformats.org/officeDocument/2006/relationships/image" Target="../media/image417.png"/><Relationship Id="rId100" Type="http://schemas.openxmlformats.org/officeDocument/2006/relationships/image" Target="../media/image418.png"/><Relationship Id="rId101" Type="http://schemas.openxmlformats.org/officeDocument/2006/relationships/image" Target="../media/image419.png"/><Relationship Id="rId102" Type="http://schemas.openxmlformats.org/officeDocument/2006/relationships/image" Target="../media/image420.png"/><Relationship Id="rId103" Type="http://schemas.openxmlformats.org/officeDocument/2006/relationships/image" Target="../media/image421.png"/><Relationship Id="rId104" Type="http://schemas.openxmlformats.org/officeDocument/2006/relationships/image" Target="../media/image422.png"/><Relationship Id="rId105" Type="http://schemas.openxmlformats.org/officeDocument/2006/relationships/image" Target="../media/image423.png"/><Relationship Id="rId106" Type="http://schemas.openxmlformats.org/officeDocument/2006/relationships/image" Target="../media/image424.png"/><Relationship Id="rId107" Type="http://schemas.openxmlformats.org/officeDocument/2006/relationships/image" Target="../media/image425.png"/><Relationship Id="rId108" Type="http://schemas.openxmlformats.org/officeDocument/2006/relationships/image" Target="../media/image426.png"/><Relationship Id="rId109" Type="http://schemas.openxmlformats.org/officeDocument/2006/relationships/image" Target="../media/image427.png"/><Relationship Id="rId110" Type="http://schemas.openxmlformats.org/officeDocument/2006/relationships/image" Target="../media/image428.png"/><Relationship Id="rId111" Type="http://schemas.openxmlformats.org/officeDocument/2006/relationships/image" Target="../media/image429.png"/><Relationship Id="rId112" Type="http://schemas.openxmlformats.org/officeDocument/2006/relationships/image" Target="../media/image430.png"/><Relationship Id="rId113" Type="http://schemas.openxmlformats.org/officeDocument/2006/relationships/image" Target="../media/image431.png"/><Relationship Id="rId114" Type="http://schemas.openxmlformats.org/officeDocument/2006/relationships/image" Target="../media/image432.png"/><Relationship Id="rId115" Type="http://schemas.openxmlformats.org/officeDocument/2006/relationships/image" Target="../media/image433.png"/><Relationship Id="rId116" Type="http://schemas.openxmlformats.org/officeDocument/2006/relationships/image" Target="../media/image434.png"/><Relationship Id="rId117" Type="http://schemas.openxmlformats.org/officeDocument/2006/relationships/image" Target="../media/image435.png"/><Relationship Id="rId118" Type="http://schemas.openxmlformats.org/officeDocument/2006/relationships/image" Target="../media/image436.png"/><Relationship Id="rId119" Type="http://schemas.openxmlformats.org/officeDocument/2006/relationships/image" Target="../media/image437.png"/><Relationship Id="rId120" Type="http://schemas.openxmlformats.org/officeDocument/2006/relationships/image" Target="../media/image438.png"/><Relationship Id="rId121" Type="http://schemas.openxmlformats.org/officeDocument/2006/relationships/image" Target="../media/image439.png"/><Relationship Id="rId122" Type="http://schemas.openxmlformats.org/officeDocument/2006/relationships/image" Target="../media/image440.png"/><Relationship Id="rId123" Type="http://schemas.openxmlformats.org/officeDocument/2006/relationships/image" Target="../media/image441.png"/><Relationship Id="rId124" Type="http://schemas.openxmlformats.org/officeDocument/2006/relationships/image" Target="../media/image442.png"/><Relationship Id="rId125" Type="http://schemas.openxmlformats.org/officeDocument/2006/relationships/image" Target="../media/image443.png"/><Relationship Id="rId126" Type="http://schemas.openxmlformats.org/officeDocument/2006/relationships/image" Target="../media/image444.png"/><Relationship Id="rId127" Type="http://schemas.openxmlformats.org/officeDocument/2006/relationships/image" Target="../media/image445.png"/><Relationship Id="rId128" Type="http://schemas.openxmlformats.org/officeDocument/2006/relationships/image" Target="../media/image446.png"/><Relationship Id="rId129" Type="http://schemas.openxmlformats.org/officeDocument/2006/relationships/image" Target="../media/image447.png"/><Relationship Id="rId130" Type="http://schemas.openxmlformats.org/officeDocument/2006/relationships/image" Target="../media/image448.png"/><Relationship Id="rId131" Type="http://schemas.openxmlformats.org/officeDocument/2006/relationships/image" Target="../media/image449.png"/><Relationship Id="rId132" Type="http://schemas.openxmlformats.org/officeDocument/2006/relationships/image" Target="../media/image45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pelicanmigrate/" TargetMode="External"/><Relationship Id="rId3" Type="http://schemas.openxmlformats.org/officeDocument/2006/relationships/hyperlink" Target="http://www.linkedin.com/company/pelican-migration/" TargetMode="External"/><Relationship Id="rId4" Type="http://schemas.openxmlformats.org/officeDocument/2006/relationships/image" Target="../media/image451.png"/><Relationship Id="rId5" Type="http://schemas.openxmlformats.org/officeDocument/2006/relationships/image" Target="../media/image452.png"/><Relationship Id="rId6" Type="http://schemas.openxmlformats.org/officeDocument/2006/relationships/image" Target="../media/image453.png"/><Relationship Id="rId7" Type="http://schemas.openxmlformats.org/officeDocument/2006/relationships/hyperlink" Target="http://www.instagram.com/pelicanmigrationconsultants/?hl=en" TargetMode="External"/><Relationship Id="rId8" Type="http://schemas.openxmlformats.org/officeDocument/2006/relationships/image" Target="../media/image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4.png"/><Relationship Id="rId3" Type="http://schemas.openxmlformats.org/officeDocument/2006/relationships/image" Target="../media/image455.png"/><Relationship Id="rId4" Type="http://schemas.openxmlformats.org/officeDocument/2006/relationships/image" Target="../media/image456.png"/><Relationship Id="rId5" Type="http://schemas.openxmlformats.org/officeDocument/2006/relationships/image" Target="../media/image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227300" cy="7975600"/>
          </a:xfrm>
          <a:custGeom>
            <a:avLst/>
            <a:gdLst/>
            <a:ahLst/>
            <a:cxnLst/>
            <a:rect l="l" t="t" r="r" b="b"/>
            <a:pathLst>
              <a:path w="15227300" h="7975600">
                <a:moveTo>
                  <a:pt x="15227300" y="0"/>
                </a:moveTo>
                <a:lnTo>
                  <a:pt x="0" y="0"/>
                </a:lnTo>
                <a:lnTo>
                  <a:pt x="0" y="7975600"/>
                </a:lnTo>
                <a:lnTo>
                  <a:pt x="15227300" y="7975600"/>
                </a:lnTo>
                <a:lnTo>
                  <a:pt x="15227300" y="0"/>
                </a:lnTo>
                <a:close/>
              </a:path>
            </a:pathLst>
          </a:custGeom>
          <a:solidFill>
            <a:srgbClr val="EF9920">
              <a:alpha val="18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943600" y="604177"/>
            <a:ext cx="9258300" cy="582930"/>
          </a:xfrm>
          <a:custGeom>
            <a:avLst/>
            <a:gdLst/>
            <a:ahLst/>
            <a:cxnLst/>
            <a:rect l="l" t="t" r="r" b="b"/>
            <a:pathLst>
              <a:path w="9258300" h="582930">
                <a:moveTo>
                  <a:pt x="9258300" y="0"/>
                </a:moveTo>
                <a:lnTo>
                  <a:pt x="0" y="0"/>
                </a:lnTo>
                <a:lnTo>
                  <a:pt x="0" y="582345"/>
                </a:lnTo>
                <a:lnTo>
                  <a:pt x="9258300" y="582345"/>
                </a:lnTo>
                <a:lnTo>
                  <a:pt x="9258300" y="0"/>
                </a:lnTo>
                <a:close/>
              </a:path>
            </a:pathLst>
          </a:custGeom>
          <a:solidFill>
            <a:srgbClr val="6B7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5505450">
              <a:lnSpc>
                <a:spcPct val="100000"/>
              </a:lnSpc>
              <a:spcBef>
                <a:spcPts val="125"/>
              </a:spcBef>
            </a:pPr>
            <a:r>
              <a:rPr dirty="0" spc="-25"/>
              <a:t>https://pelicanmigration.com/express-entry-canada/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00" y="368300"/>
            <a:ext cx="2822167" cy="192252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106400" y="2374900"/>
            <a:ext cx="2095500" cy="127000"/>
          </a:xfrm>
          <a:custGeom>
            <a:avLst/>
            <a:gdLst/>
            <a:ahLst/>
            <a:cxnLst/>
            <a:rect l="l" t="t" r="r" b="b"/>
            <a:pathLst>
              <a:path w="2095500" h="127000">
                <a:moveTo>
                  <a:pt x="2095500" y="0"/>
                </a:moveTo>
                <a:lnTo>
                  <a:pt x="0" y="0"/>
                </a:lnTo>
                <a:lnTo>
                  <a:pt x="0" y="127000"/>
                </a:lnTo>
                <a:lnTo>
                  <a:pt x="2095500" y="127000"/>
                </a:lnTo>
                <a:lnTo>
                  <a:pt x="20955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106400" y="2082800"/>
            <a:ext cx="2095500" cy="127000"/>
          </a:xfrm>
          <a:custGeom>
            <a:avLst/>
            <a:gdLst/>
            <a:ahLst/>
            <a:cxnLst/>
            <a:rect l="l" t="t" r="r" b="b"/>
            <a:pathLst>
              <a:path w="2095500" h="127000">
                <a:moveTo>
                  <a:pt x="2095500" y="0"/>
                </a:moveTo>
                <a:lnTo>
                  <a:pt x="0" y="0"/>
                </a:lnTo>
                <a:lnTo>
                  <a:pt x="0" y="127000"/>
                </a:lnTo>
                <a:lnTo>
                  <a:pt x="2095500" y="127000"/>
                </a:lnTo>
                <a:lnTo>
                  <a:pt x="20955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12700" y="2616200"/>
            <a:ext cx="15189200" cy="5359400"/>
            <a:chOff x="12700" y="2616200"/>
            <a:chExt cx="15189200" cy="5359400"/>
          </a:xfrm>
        </p:grpSpPr>
        <p:sp>
          <p:nvSpPr>
            <p:cNvPr id="9" name="object 9"/>
            <p:cNvSpPr/>
            <p:nvPr/>
          </p:nvSpPr>
          <p:spPr>
            <a:xfrm>
              <a:off x="519734" y="2699918"/>
              <a:ext cx="8382634" cy="3855720"/>
            </a:xfrm>
            <a:custGeom>
              <a:avLst/>
              <a:gdLst/>
              <a:ahLst/>
              <a:cxnLst/>
              <a:rect l="l" t="t" r="r" b="b"/>
              <a:pathLst>
                <a:path w="8382634" h="3855720">
                  <a:moveTo>
                    <a:pt x="8382139" y="0"/>
                  </a:moveTo>
                  <a:lnTo>
                    <a:pt x="0" y="0"/>
                  </a:lnTo>
                  <a:lnTo>
                    <a:pt x="0" y="3855250"/>
                  </a:lnTo>
                  <a:lnTo>
                    <a:pt x="8382139" y="3855250"/>
                  </a:lnTo>
                  <a:lnTo>
                    <a:pt x="8382139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15" y="4029786"/>
              <a:ext cx="8892584" cy="394581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8146" y="3069602"/>
              <a:ext cx="5300345" cy="970280"/>
            </a:xfrm>
            <a:custGeom>
              <a:avLst/>
              <a:gdLst/>
              <a:ahLst/>
              <a:cxnLst/>
              <a:rect l="l" t="t" r="r" b="b"/>
              <a:pathLst>
                <a:path w="5300345" h="970279">
                  <a:moveTo>
                    <a:pt x="350697" y="684530"/>
                  </a:moveTo>
                  <a:lnTo>
                    <a:pt x="172694" y="684530"/>
                  </a:lnTo>
                  <a:lnTo>
                    <a:pt x="172694" y="490220"/>
                  </a:lnTo>
                  <a:lnTo>
                    <a:pt x="332841" y="490220"/>
                  </a:lnTo>
                  <a:lnTo>
                    <a:pt x="332841" y="330200"/>
                  </a:lnTo>
                  <a:lnTo>
                    <a:pt x="172694" y="330200"/>
                  </a:lnTo>
                  <a:lnTo>
                    <a:pt x="172694" y="165100"/>
                  </a:lnTo>
                  <a:lnTo>
                    <a:pt x="339598" y="165100"/>
                  </a:lnTo>
                  <a:lnTo>
                    <a:pt x="339598" y="0"/>
                  </a:lnTo>
                  <a:lnTo>
                    <a:pt x="0" y="0"/>
                  </a:lnTo>
                  <a:lnTo>
                    <a:pt x="0" y="165100"/>
                  </a:lnTo>
                  <a:lnTo>
                    <a:pt x="0" y="330200"/>
                  </a:lnTo>
                  <a:lnTo>
                    <a:pt x="0" y="490220"/>
                  </a:lnTo>
                  <a:lnTo>
                    <a:pt x="0" y="684530"/>
                  </a:lnTo>
                  <a:lnTo>
                    <a:pt x="0" y="849630"/>
                  </a:lnTo>
                  <a:lnTo>
                    <a:pt x="350697" y="849630"/>
                  </a:lnTo>
                  <a:lnTo>
                    <a:pt x="350697" y="684530"/>
                  </a:lnTo>
                  <a:close/>
                </a:path>
                <a:path w="5300345" h="970279">
                  <a:moveTo>
                    <a:pt x="818616" y="849630"/>
                  </a:moveTo>
                  <a:lnTo>
                    <a:pt x="688365" y="483501"/>
                  </a:lnTo>
                  <a:lnTo>
                    <a:pt x="812825" y="125564"/>
                  </a:lnTo>
                  <a:lnTo>
                    <a:pt x="684504" y="125564"/>
                  </a:lnTo>
                  <a:lnTo>
                    <a:pt x="623239" y="301155"/>
                  </a:lnTo>
                  <a:lnTo>
                    <a:pt x="561009" y="125564"/>
                  </a:lnTo>
                  <a:lnTo>
                    <a:pt x="384949" y="125564"/>
                  </a:lnTo>
                  <a:lnTo>
                    <a:pt x="505536" y="460832"/>
                  </a:lnTo>
                  <a:lnTo>
                    <a:pt x="372884" y="849630"/>
                  </a:lnTo>
                  <a:lnTo>
                    <a:pt x="503605" y="849630"/>
                  </a:lnTo>
                  <a:lnTo>
                    <a:pt x="572109" y="646061"/>
                  </a:lnTo>
                  <a:lnTo>
                    <a:pt x="645426" y="849630"/>
                  </a:lnTo>
                  <a:lnTo>
                    <a:pt x="818616" y="849630"/>
                  </a:lnTo>
                  <a:close/>
                </a:path>
                <a:path w="5300345" h="970279">
                  <a:moveTo>
                    <a:pt x="1287018" y="305015"/>
                  </a:moveTo>
                  <a:lnTo>
                    <a:pt x="1285189" y="265277"/>
                  </a:lnTo>
                  <a:lnTo>
                    <a:pt x="1272171" y="203225"/>
                  </a:lnTo>
                  <a:lnTo>
                    <a:pt x="1240624" y="147358"/>
                  </a:lnTo>
                  <a:lnTo>
                    <a:pt x="1190574" y="121551"/>
                  </a:lnTo>
                  <a:lnTo>
                    <a:pt x="1157732" y="118325"/>
                  </a:lnTo>
                  <a:lnTo>
                    <a:pt x="1132967" y="119722"/>
                  </a:lnTo>
                  <a:lnTo>
                    <a:pt x="1111910" y="123812"/>
                  </a:lnTo>
                  <a:lnTo>
                    <a:pt x="1111910" y="346494"/>
                  </a:lnTo>
                  <a:lnTo>
                    <a:pt x="1111910" y="629170"/>
                  </a:lnTo>
                  <a:lnTo>
                    <a:pt x="1108786" y="681456"/>
                  </a:lnTo>
                  <a:lnTo>
                    <a:pt x="1085951" y="721067"/>
                  </a:lnTo>
                  <a:lnTo>
                    <a:pt x="1073797" y="722757"/>
                  </a:lnTo>
                  <a:lnTo>
                    <a:pt x="1061148" y="721055"/>
                  </a:lnTo>
                  <a:lnTo>
                    <a:pt x="1036447" y="681139"/>
                  </a:lnTo>
                  <a:lnTo>
                    <a:pt x="1032789" y="629170"/>
                  </a:lnTo>
                  <a:lnTo>
                    <a:pt x="1032789" y="346494"/>
                  </a:lnTo>
                  <a:lnTo>
                    <a:pt x="1036447" y="294538"/>
                  </a:lnTo>
                  <a:lnTo>
                    <a:pt x="1061148" y="254609"/>
                  </a:lnTo>
                  <a:lnTo>
                    <a:pt x="1073797" y="252907"/>
                  </a:lnTo>
                  <a:lnTo>
                    <a:pt x="1085951" y="254584"/>
                  </a:lnTo>
                  <a:lnTo>
                    <a:pt x="1108786" y="293903"/>
                  </a:lnTo>
                  <a:lnTo>
                    <a:pt x="1111910" y="346494"/>
                  </a:lnTo>
                  <a:lnTo>
                    <a:pt x="1111910" y="123812"/>
                  </a:lnTo>
                  <a:lnTo>
                    <a:pt x="1076934" y="140754"/>
                  </a:lnTo>
                  <a:lnTo>
                    <a:pt x="1041514" y="184315"/>
                  </a:lnTo>
                  <a:lnTo>
                    <a:pt x="1032789" y="203225"/>
                  </a:lnTo>
                  <a:lnTo>
                    <a:pt x="1032789" y="126047"/>
                  </a:lnTo>
                  <a:lnTo>
                    <a:pt x="857211" y="126047"/>
                  </a:lnTo>
                  <a:lnTo>
                    <a:pt x="857211" y="970216"/>
                  </a:lnTo>
                  <a:lnTo>
                    <a:pt x="1032789" y="970216"/>
                  </a:lnTo>
                  <a:lnTo>
                    <a:pt x="1032789" y="772452"/>
                  </a:lnTo>
                  <a:lnTo>
                    <a:pt x="1050912" y="809599"/>
                  </a:lnTo>
                  <a:lnTo>
                    <a:pt x="1073912" y="836129"/>
                  </a:lnTo>
                  <a:lnTo>
                    <a:pt x="1101801" y="852043"/>
                  </a:lnTo>
                  <a:lnTo>
                    <a:pt x="1134579" y="857351"/>
                  </a:lnTo>
                  <a:lnTo>
                    <a:pt x="1160310" y="855738"/>
                  </a:lnTo>
                  <a:lnTo>
                    <a:pt x="1204087" y="842822"/>
                  </a:lnTo>
                  <a:lnTo>
                    <a:pt x="1237767" y="817460"/>
                  </a:lnTo>
                  <a:lnTo>
                    <a:pt x="1262380" y="782243"/>
                  </a:lnTo>
                  <a:lnTo>
                    <a:pt x="1266520" y="772452"/>
                  </a:lnTo>
                  <a:lnTo>
                    <a:pt x="1271333" y="761111"/>
                  </a:lnTo>
                  <a:lnTo>
                    <a:pt x="1281290" y="722757"/>
                  </a:lnTo>
                  <a:lnTo>
                    <a:pt x="1287018" y="661009"/>
                  </a:lnTo>
                  <a:lnTo>
                    <a:pt x="1287018" y="305015"/>
                  </a:lnTo>
                  <a:close/>
                </a:path>
                <a:path w="5300345" h="970279">
                  <a:moveTo>
                    <a:pt x="1652651" y="117360"/>
                  </a:moveTo>
                  <a:lnTo>
                    <a:pt x="1608518" y="123266"/>
                  </a:lnTo>
                  <a:lnTo>
                    <a:pt x="1572577" y="141008"/>
                  </a:lnTo>
                  <a:lnTo>
                    <a:pt x="1545564" y="169227"/>
                  </a:lnTo>
                  <a:lnTo>
                    <a:pt x="1528203" y="206616"/>
                  </a:lnTo>
                  <a:lnTo>
                    <a:pt x="1528203" y="126047"/>
                  </a:lnTo>
                  <a:lnTo>
                    <a:pt x="1352613" y="126047"/>
                  </a:lnTo>
                  <a:lnTo>
                    <a:pt x="1352613" y="849630"/>
                  </a:lnTo>
                  <a:lnTo>
                    <a:pt x="1528203" y="849630"/>
                  </a:lnTo>
                  <a:lnTo>
                    <a:pt x="1528203" y="296329"/>
                  </a:lnTo>
                  <a:lnTo>
                    <a:pt x="1529588" y="291604"/>
                  </a:lnTo>
                  <a:lnTo>
                    <a:pt x="1574380" y="271602"/>
                  </a:lnTo>
                  <a:lnTo>
                    <a:pt x="1616214" y="264185"/>
                  </a:lnTo>
                  <a:lnTo>
                    <a:pt x="1652651" y="261607"/>
                  </a:lnTo>
                  <a:lnTo>
                    <a:pt x="1652651" y="117360"/>
                  </a:lnTo>
                  <a:close/>
                </a:path>
                <a:path w="5300345" h="970279">
                  <a:moveTo>
                    <a:pt x="2114778" y="322859"/>
                  </a:moveTo>
                  <a:lnTo>
                    <a:pt x="2110524" y="268605"/>
                  </a:lnTo>
                  <a:lnTo>
                    <a:pt x="2104555" y="247116"/>
                  </a:lnTo>
                  <a:lnTo>
                    <a:pt x="2097773" y="222681"/>
                  </a:lnTo>
                  <a:lnTo>
                    <a:pt x="2076500" y="185115"/>
                  </a:lnTo>
                  <a:lnTo>
                    <a:pt x="2046732" y="155892"/>
                  </a:lnTo>
                  <a:lnTo>
                    <a:pt x="2008466" y="135026"/>
                  </a:lnTo>
                  <a:lnTo>
                    <a:pt x="1961680" y="122504"/>
                  </a:lnTo>
                  <a:lnTo>
                    <a:pt x="1943061" y="121107"/>
                  </a:lnTo>
                  <a:lnTo>
                    <a:pt x="1943061" y="320446"/>
                  </a:lnTo>
                  <a:lnTo>
                    <a:pt x="1943061" y="417880"/>
                  </a:lnTo>
                  <a:lnTo>
                    <a:pt x="1861045" y="417880"/>
                  </a:lnTo>
                  <a:lnTo>
                    <a:pt x="1861045" y="320446"/>
                  </a:lnTo>
                  <a:lnTo>
                    <a:pt x="1867420" y="273240"/>
                  </a:lnTo>
                  <a:lnTo>
                    <a:pt x="1904466" y="247116"/>
                  </a:lnTo>
                  <a:lnTo>
                    <a:pt x="1913509" y="248196"/>
                  </a:lnTo>
                  <a:lnTo>
                    <a:pt x="1940648" y="286854"/>
                  </a:lnTo>
                  <a:lnTo>
                    <a:pt x="1943061" y="320446"/>
                  </a:lnTo>
                  <a:lnTo>
                    <a:pt x="1943061" y="121107"/>
                  </a:lnTo>
                  <a:lnTo>
                    <a:pt x="1858454" y="121577"/>
                  </a:lnTo>
                  <a:lnTo>
                    <a:pt x="1815947" y="131292"/>
                  </a:lnTo>
                  <a:lnTo>
                    <a:pt x="1778863" y="147497"/>
                  </a:lnTo>
                  <a:lnTo>
                    <a:pt x="1747202" y="170180"/>
                  </a:lnTo>
                  <a:lnTo>
                    <a:pt x="1721878" y="199174"/>
                  </a:lnTo>
                  <a:lnTo>
                    <a:pt x="1703793" y="234289"/>
                  </a:lnTo>
                  <a:lnTo>
                    <a:pt x="1692935" y="275513"/>
                  </a:lnTo>
                  <a:lnTo>
                    <a:pt x="1689315" y="322859"/>
                  </a:lnTo>
                  <a:lnTo>
                    <a:pt x="1689315" y="613727"/>
                  </a:lnTo>
                  <a:lnTo>
                    <a:pt x="1694256" y="684898"/>
                  </a:lnTo>
                  <a:lnTo>
                    <a:pt x="1709102" y="744943"/>
                  </a:lnTo>
                  <a:lnTo>
                    <a:pt x="1735391" y="793076"/>
                  </a:lnTo>
                  <a:lnTo>
                    <a:pt x="1774698" y="828395"/>
                  </a:lnTo>
                  <a:lnTo>
                    <a:pt x="1828355" y="850112"/>
                  </a:lnTo>
                  <a:lnTo>
                    <a:pt x="1897710" y="857338"/>
                  </a:lnTo>
                  <a:lnTo>
                    <a:pt x="1936546" y="855611"/>
                  </a:lnTo>
                  <a:lnTo>
                    <a:pt x="2001316" y="841743"/>
                  </a:lnTo>
                  <a:lnTo>
                    <a:pt x="2049259" y="814057"/>
                  </a:lnTo>
                  <a:lnTo>
                    <a:pt x="2083028" y="772807"/>
                  </a:lnTo>
                  <a:lnTo>
                    <a:pt x="2101672" y="724204"/>
                  </a:lnTo>
                  <a:lnTo>
                    <a:pt x="2103526" y="718096"/>
                  </a:lnTo>
                  <a:lnTo>
                    <a:pt x="2109774" y="685787"/>
                  </a:lnTo>
                  <a:lnTo>
                    <a:pt x="2113534" y="650201"/>
                  </a:lnTo>
                  <a:lnTo>
                    <a:pt x="2114702" y="613727"/>
                  </a:lnTo>
                  <a:lnTo>
                    <a:pt x="2114778" y="570318"/>
                  </a:lnTo>
                  <a:lnTo>
                    <a:pt x="1943061" y="570318"/>
                  </a:lnTo>
                  <a:lnTo>
                    <a:pt x="1942973" y="643636"/>
                  </a:lnTo>
                  <a:lnTo>
                    <a:pt x="1942642" y="657720"/>
                  </a:lnTo>
                  <a:lnTo>
                    <a:pt x="1936305" y="700798"/>
                  </a:lnTo>
                  <a:lnTo>
                    <a:pt x="1902536" y="724204"/>
                  </a:lnTo>
                  <a:lnTo>
                    <a:pt x="1893773" y="723455"/>
                  </a:lnTo>
                  <a:lnTo>
                    <a:pt x="1866011" y="690397"/>
                  </a:lnTo>
                  <a:lnTo>
                    <a:pt x="1862112" y="650201"/>
                  </a:lnTo>
                  <a:lnTo>
                    <a:pt x="1862010" y="503745"/>
                  </a:lnTo>
                  <a:lnTo>
                    <a:pt x="2112861" y="503745"/>
                  </a:lnTo>
                  <a:lnTo>
                    <a:pt x="2113699" y="483438"/>
                  </a:lnTo>
                  <a:lnTo>
                    <a:pt x="2114296" y="455269"/>
                  </a:lnTo>
                  <a:lnTo>
                    <a:pt x="2114664" y="417880"/>
                  </a:lnTo>
                  <a:lnTo>
                    <a:pt x="2114778" y="322859"/>
                  </a:lnTo>
                  <a:close/>
                </a:path>
                <a:path w="5300345" h="970279">
                  <a:moveTo>
                    <a:pt x="2593302" y="647979"/>
                  </a:moveTo>
                  <a:lnTo>
                    <a:pt x="2591181" y="608787"/>
                  </a:lnTo>
                  <a:lnTo>
                    <a:pt x="2574188" y="542709"/>
                  </a:lnTo>
                  <a:lnTo>
                    <a:pt x="2541282" y="491820"/>
                  </a:lnTo>
                  <a:lnTo>
                    <a:pt x="2499207" y="448881"/>
                  </a:lnTo>
                  <a:lnTo>
                    <a:pt x="2368042" y="351790"/>
                  </a:lnTo>
                  <a:lnTo>
                    <a:pt x="2354529" y="339648"/>
                  </a:lnTo>
                  <a:lnTo>
                    <a:pt x="2344877" y="325399"/>
                  </a:lnTo>
                  <a:lnTo>
                    <a:pt x="2339086" y="309029"/>
                  </a:lnTo>
                  <a:lnTo>
                    <a:pt x="2337155" y="290537"/>
                  </a:lnTo>
                  <a:lnTo>
                    <a:pt x="2339454" y="273659"/>
                  </a:lnTo>
                  <a:lnTo>
                    <a:pt x="2346325" y="261594"/>
                  </a:lnTo>
                  <a:lnTo>
                    <a:pt x="2357780" y="254355"/>
                  </a:lnTo>
                  <a:lnTo>
                    <a:pt x="2373820" y="251942"/>
                  </a:lnTo>
                  <a:lnTo>
                    <a:pt x="2383790" y="253212"/>
                  </a:lnTo>
                  <a:lnTo>
                    <a:pt x="2408618" y="292823"/>
                  </a:lnTo>
                  <a:lnTo>
                    <a:pt x="2410485" y="314172"/>
                  </a:lnTo>
                  <a:lnTo>
                    <a:pt x="2410485" y="341668"/>
                  </a:lnTo>
                  <a:lnTo>
                    <a:pt x="2588971" y="341668"/>
                  </a:lnTo>
                  <a:lnTo>
                    <a:pt x="2588971" y="328155"/>
                  </a:lnTo>
                  <a:lnTo>
                    <a:pt x="2584678" y="272491"/>
                  </a:lnTo>
                  <a:lnTo>
                    <a:pt x="2571800" y="225386"/>
                  </a:lnTo>
                  <a:lnTo>
                    <a:pt x="2550337" y="186842"/>
                  </a:lnTo>
                  <a:lnTo>
                    <a:pt x="2520289" y="156870"/>
                  </a:lnTo>
                  <a:lnTo>
                    <a:pt x="2481669" y="135458"/>
                  </a:lnTo>
                  <a:lnTo>
                    <a:pt x="2434450" y="122618"/>
                  </a:lnTo>
                  <a:lnTo>
                    <a:pt x="2378646" y="118325"/>
                  </a:lnTo>
                  <a:lnTo>
                    <a:pt x="2350681" y="119570"/>
                  </a:lnTo>
                  <a:lnTo>
                    <a:pt x="2297747" y="129451"/>
                  </a:lnTo>
                  <a:lnTo>
                    <a:pt x="2249487" y="149288"/>
                  </a:lnTo>
                  <a:lnTo>
                    <a:pt x="2210181" y="179438"/>
                  </a:lnTo>
                  <a:lnTo>
                    <a:pt x="2181161" y="220014"/>
                  </a:lnTo>
                  <a:lnTo>
                    <a:pt x="2166328" y="271386"/>
                  </a:lnTo>
                  <a:lnTo>
                    <a:pt x="2164473" y="301142"/>
                  </a:lnTo>
                  <a:lnTo>
                    <a:pt x="2165896" y="332841"/>
                  </a:lnTo>
                  <a:lnTo>
                    <a:pt x="2177224" y="385178"/>
                  </a:lnTo>
                  <a:lnTo>
                    <a:pt x="2199779" y="424408"/>
                  </a:lnTo>
                  <a:lnTo>
                    <a:pt x="2232825" y="460095"/>
                  </a:lnTo>
                  <a:lnTo>
                    <a:pt x="2345359" y="548132"/>
                  </a:lnTo>
                  <a:lnTo>
                    <a:pt x="2359050" y="559092"/>
                  </a:lnTo>
                  <a:lnTo>
                    <a:pt x="2393607" y="593229"/>
                  </a:lnTo>
                  <a:lnTo>
                    <a:pt x="2412149" y="641769"/>
                  </a:lnTo>
                  <a:lnTo>
                    <a:pt x="2413381" y="663905"/>
                  </a:lnTo>
                  <a:lnTo>
                    <a:pt x="2411031" y="688594"/>
                  </a:lnTo>
                  <a:lnTo>
                    <a:pt x="2403970" y="706234"/>
                  </a:lnTo>
                  <a:lnTo>
                    <a:pt x="2392210" y="716813"/>
                  </a:lnTo>
                  <a:lnTo>
                    <a:pt x="2375751" y="720331"/>
                  </a:lnTo>
                  <a:lnTo>
                    <a:pt x="2365870" y="719467"/>
                  </a:lnTo>
                  <a:lnTo>
                    <a:pt x="2337651" y="689711"/>
                  </a:lnTo>
                  <a:lnTo>
                    <a:pt x="2335238" y="667753"/>
                  </a:lnTo>
                  <a:lnTo>
                    <a:pt x="2335238" y="582853"/>
                  </a:lnTo>
                  <a:lnTo>
                    <a:pt x="2161578" y="582853"/>
                  </a:lnTo>
                  <a:lnTo>
                    <a:pt x="2161578" y="640257"/>
                  </a:lnTo>
                  <a:lnTo>
                    <a:pt x="2164931" y="691146"/>
                  </a:lnTo>
                  <a:lnTo>
                    <a:pt x="2174964" y="735241"/>
                  </a:lnTo>
                  <a:lnTo>
                    <a:pt x="2191702" y="772541"/>
                  </a:lnTo>
                  <a:lnTo>
                    <a:pt x="2215121" y="803071"/>
                  </a:lnTo>
                  <a:lnTo>
                    <a:pt x="2245245" y="826820"/>
                  </a:lnTo>
                  <a:lnTo>
                    <a:pt x="2282050" y="843775"/>
                  </a:lnTo>
                  <a:lnTo>
                    <a:pt x="2325560" y="853948"/>
                  </a:lnTo>
                  <a:lnTo>
                    <a:pt x="2375751" y="857338"/>
                  </a:lnTo>
                  <a:lnTo>
                    <a:pt x="2423706" y="853998"/>
                  </a:lnTo>
                  <a:lnTo>
                    <a:pt x="2466263" y="843953"/>
                  </a:lnTo>
                  <a:lnTo>
                    <a:pt x="2503424" y="827227"/>
                  </a:lnTo>
                  <a:lnTo>
                    <a:pt x="2535186" y="803795"/>
                  </a:lnTo>
                  <a:lnTo>
                    <a:pt x="2560612" y="773988"/>
                  </a:lnTo>
                  <a:lnTo>
                    <a:pt x="2578773" y="738073"/>
                  </a:lnTo>
                  <a:lnTo>
                    <a:pt x="2589669" y="696074"/>
                  </a:lnTo>
                  <a:lnTo>
                    <a:pt x="2593302" y="647979"/>
                  </a:lnTo>
                  <a:close/>
                </a:path>
                <a:path w="5300345" h="970279">
                  <a:moveTo>
                    <a:pt x="3062186" y="647979"/>
                  </a:moveTo>
                  <a:lnTo>
                    <a:pt x="3060052" y="608787"/>
                  </a:lnTo>
                  <a:lnTo>
                    <a:pt x="3043059" y="542709"/>
                  </a:lnTo>
                  <a:lnTo>
                    <a:pt x="3010166" y="491820"/>
                  </a:lnTo>
                  <a:lnTo>
                    <a:pt x="2968079" y="448881"/>
                  </a:lnTo>
                  <a:lnTo>
                    <a:pt x="2836926" y="351790"/>
                  </a:lnTo>
                  <a:lnTo>
                    <a:pt x="2823400" y="339648"/>
                  </a:lnTo>
                  <a:lnTo>
                    <a:pt x="2813748" y="325399"/>
                  </a:lnTo>
                  <a:lnTo>
                    <a:pt x="2807970" y="309029"/>
                  </a:lnTo>
                  <a:lnTo>
                    <a:pt x="2806039" y="290537"/>
                  </a:lnTo>
                  <a:lnTo>
                    <a:pt x="2808325" y="273659"/>
                  </a:lnTo>
                  <a:lnTo>
                    <a:pt x="2815196" y="261594"/>
                  </a:lnTo>
                  <a:lnTo>
                    <a:pt x="2826651" y="254355"/>
                  </a:lnTo>
                  <a:lnTo>
                    <a:pt x="2842704" y="251942"/>
                  </a:lnTo>
                  <a:lnTo>
                    <a:pt x="2852661" y="253212"/>
                  </a:lnTo>
                  <a:lnTo>
                    <a:pt x="2877502" y="292823"/>
                  </a:lnTo>
                  <a:lnTo>
                    <a:pt x="2879369" y="314172"/>
                  </a:lnTo>
                  <a:lnTo>
                    <a:pt x="2879369" y="341668"/>
                  </a:lnTo>
                  <a:lnTo>
                    <a:pt x="3057855" y="341668"/>
                  </a:lnTo>
                  <a:lnTo>
                    <a:pt x="3057855" y="328155"/>
                  </a:lnTo>
                  <a:lnTo>
                    <a:pt x="3053562" y="272491"/>
                  </a:lnTo>
                  <a:lnTo>
                    <a:pt x="3040684" y="225386"/>
                  </a:lnTo>
                  <a:lnTo>
                    <a:pt x="3019221" y="186842"/>
                  </a:lnTo>
                  <a:lnTo>
                    <a:pt x="2989173" y="156870"/>
                  </a:lnTo>
                  <a:lnTo>
                    <a:pt x="2950540" y="135458"/>
                  </a:lnTo>
                  <a:lnTo>
                    <a:pt x="2903321" y="122618"/>
                  </a:lnTo>
                  <a:lnTo>
                    <a:pt x="2847530" y="118325"/>
                  </a:lnTo>
                  <a:lnTo>
                    <a:pt x="2819565" y="119570"/>
                  </a:lnTo>
                  <a:lnTo>
                    <a:pt x="2766618" y="129451"/>
                  </a:lnTo>
                  <a:lnTo>
                    <a:pt x="2718371" y="149288"/>
                  </a:lnTo>
                  <a:lnTo>
                    <a:pt x="2679052" y="179438"/>
                  </a:lnTo>
                  <a:lnTo>
                    <a:pt x="2650032" y="220014"/>
                  </a:lnTo>
                  <a:lnTo>
                    <a:pt x="2635212" y="271386"/>
                  </a:lnTo>
                  <a:lnTo>
                    <a:pt x="2633357" y="301142"/>
                  </a:lnTo>
                  <a:lnTo>
                    <a:pt x="2634767" y="332841"/>
                  </a:lnTo>
                  <a:lnTo>
                    <a:pt x="2646095" y="385178"/>
                  </a:lnTo>
                  <a:lnTo>
                    <a:pt x="2668651" y="424408"/>
                  </a:lnTo>
                  <a:lnTo>
                    <a:pt x="2701696" y="460095"/>
                  </a:lnTo>
                  <a:lnTo>
                    <a:pt x="2814243" y="548132"/>
                  </a:lnTo>
                  <a:lnTo>
                    <a:pt x="2827921" y="559092"/>
                  </a:lnTo>
                  <a:lnTo>
                    <a:pt x="2862491" y="593229"/>
                  </a:lnTo>
                  <a:lnTo>
                    <a:pt x="2881020" y="641769"/>
                  </a:lnTo>
                  <a:lnTo>
                    <a:pt x="2882265" y="663905"/>
                  </a:lnTo>
                  <a:lnTo>
                    <a:pt x="2879902" y="688594"/>
                  </a:lnTo>
                  <a:lnTo>
                    <a:pt x="2872854" y="706234"/>
                  </a:lnTo>
                  <a:lnTo>
                    <a:pt x="2861094" y="716813"/>
                  </a:lnTo>
                  <a:lnTo>
                    <a:pt x="2844635" y="720331"/>
                  </a:lnTo>
                  <a:lnTo>
                    <a:pt x="2834741" y="719467"/>
                  </a:lnTo>
                  <a:lnTo>
                    <a:pt x="2806522" y="689711"/>
                  </a:lnTo>
                  <a:lnTo>
                    <a:pt x="2804122" y="667753"/>
                  </a:lnTo>
                  <a:lnTo>
                    <a:pt x="2804122" y="582853"/>
                  </a:lnTo>
                  <a:lnTo>
                    <a:pt x="2630462" y="582853"/>
                  </a:lnTo>
                  <a:lnTo>
                    <a:pt x="2630462" y="640257"/>
                  </a:lnTo>
                  <a:lnTo>
                    <a:pt x="2633802" y="691146"/>
                  </a:lnTo>
                  <a:lnTo>
                    <a:pt x="2643848" y="735241"/>
                  </a:lnTo>
                  <a:lnTo>
                    <a:pt x="2660573" y="772541"/>
                  </a:lnTo>
                  <a:lnTo>
                    <a:pt x="2684005" y="803071"/>
                  </a:lnTo>
                  <a:lnTo>
                    <a:pt x="2714117" y="826820"/>
                  </a:lnTo>
                  <a:lnTo>
                    <a:pt x="2750934" y="843775"/>
                  </a:lnTo>
                  <a:lnTo>
                    <a:pt x="2794431" y="853948"/>
                  </a:lnTo>
                  <a:lnTo>
                    <a:pt x="2844635" y="857338"/>
                  </a:lnTo>
                  <a:lnTo>
                    <a:pt x="2892590" y="853998"/>
                  </a:lnTo>
                  <a:lnTo>
                    <a:pt x="2935135" y="843953"/>
                  </a:lnTo>
                  <a:lnTo>
                    <a:pt x="2972295" y="827227"/>
                  </a:lnTo>
                  <a:lnTo>
                    <a:pt x="3004070" y="803795"/>
                  </a:lnTo>
                  <a:lnTo>
                    <a:pt x="3029483" y="773988"/>
                  </a:lnTo>
                  <a:lnTo>
                    <a:pt x="3047644" y="738073"/>
                  </a:lnTo>
                  <a:lnTo>
                    <a:pt x="3058553" y="696074"/>
                  </a:lnTo>
                  <a:lnTo>
                    <a:pt x="3062186" y="647979"/>
                  </a:lnTo>
                  <a:close/>
                </a:path>
                <a:path w="5300345" h="970279">
                  <a:moveTo>
                    <a:pt x="3700399" y="684530"/>
                  </a:moveTo>
                  <a:lnTo>
                    <a:pt x="3522395" y="684530"/>
                  </a:lnTo>
                  <a:lnTo>
                    <a:pt x="3522395" y="490220"/>
                  </a:lnTo>
                  <a:lnTo>
                    <a:pt x="3682542" y="490220"/>
                  </a:lnTo>
                  <a:lnTo>
                    <a:pt x="3682542" y="330200"/>
                  </a:lnTo>
                  <a:lnTo>
                    <a:pt x="3522395" y="330200"/>
                  </a:lnTo>
                  <a:lnTo>
                    <a:pt x="3522395" y="165100"/>
                  </a:lnTo>
                  <a:lnTo>
                    <a:pt x="3689299" y="165100"/>
                  </a:lnTo>
                  <a:lnTo>
                    <a:pt x="3689299" y="0"/>
                  </a:lnTo>
                  <a:lnTo>
                    <a:pt x="3349701" y="0"/>
                  </a:lnTo>
                  <a:lnTo>
                    <a:pt x="3349701" y="165100"/>
                  </a:lnTo>
                  <a:lnTo>
                    <a:pt x="3349701" y="330200"/>
                  </a:lnTo>
                  <a:lnTo>
                    <a:pt x="3349701" y="490220"/>
                  </a:lnTo>
                  <a:lnTo>
                    <a:pt x="3349701" y="684530"/>
                  </a:lnTo>
                  <a:lnTo>
                    <a:pt x="3349701" y="849630"/>
                  </a:lnTo>
                  <a:lnTo>
                    <a:pt x="3700399" y="849630"/>
                  </a:lnTo>
                  <a:lnTo>
                    <a:pt x="3700399" y="684530"/>
                  </a:lnTo>
                  <a:close/>
                </a:path>
                <a:path w="5300345" h="970279">
                  <a:moveTo>
                    <a:pt x="4178427" y="291503"/>
                  </a:moveTo>
                  <a:lnTo>
                    <a:pt x="4176306" y="253365"/>
                  </a:lnTo>
                  <a:lnTo>
                    <a:pt x="4159300" y="189928"/>
                  </a:lnTo>
                  <a:lnTo>
                    <a:pt x="4124845" y="144373"/>
                  </a:lnTo>
                  <a:lnTo>
                    <a:pt x="4070210" y="121221"/>
                  </a:lnTo>
                  <a:lnTo>
                    <a:pt x="4035158" y="118325"/>
                  </a:lnTo>
                  <a:lnTo>
                    <a:pt x="4013047" y="120142"/>
                  </a:lnTo>
                  <a:lnTo>
                    <a:pt x="3976509" y="134747"/>
                  </a:lnTo>
                  <a:lnTo>
                    <a:pt x="3949979" y="162877"/>
                  </a:lnTo>
                  <a:lnTo>
                    <a:pt x="3932009" y="198208"/>
                  </a:lnTo>
                  <a:lnTo>
                    <a:pt x="3926141" y="218186"/>
                  </a:lnTo>
                  <a:lnTo>
                    <a:pt x="3926141" y="126047"/>
                  </a:lnTo>
                  <a:lnTo>
                    <a:pt x="3753447" y="126047"/>
                  </a:lnTo>
                  <a:lnTo>
                    <a:pt x="3753447" y="849630"/>
                  </a:lnTo>
                  <a:lnTo>
                    <a:pt x="3926141" y="849630"/>
                  </a:lnTo>
                  <a:lnTo>
                    <a:pt x="3926141" y="340715"/>
                  </a:lnTo>
                  <a:lnTo>
                    <a:pt x="3926294" y="330568"/>
                  </a:lnTo>
                  <a:lnTo>
                    <a:pt x="3930192" y="290118"/>
                  </a:lnTo>
                  <a:lnTo>
                    <a:pt x="3952367" y="255384"/>
                  </a:lnTo>
                  <a:lnTo>
                    <a:pt x="3969562" y="251955"/>
                  </a:lnTo>
                  <a:lnTo>
                    <a:pt x="3979392" y="253085"/>
                  </a:lnTo>
                  <a:lnTo>
                    <a:pt x="4005973" y="288912"/>
                  </a:lnTo>
                  <a:lnTo>
                    <a:pt x="4008145" y="309359"/>
                  </a:lnTo>
                  <a:lnTo>
                    <a:pt x="4008145" y="849630"/>
                  </a:lnTo>
                  <a:lnTo>
                    <a:pt x="4178427" y="849630"/>
                  </a:lnTo>
                  <a:lnTo>
                    <a:pt x="4178427" y="291503"/>
                  </a:lnTo>
                  <a:close/>
                </a:path>
                <a:path w="5300345" h="970279">
                  <a:moveTo>
                    <a:pt x="4492460" y="154012"/>
                  </a:moveTo>
                  <a:lnTo>
                    <a:pt x="4443755" y="154012"/>
                  </a:lnTo>
                  <a:lnTo>
                    <a:pt x="4443755" y="622"/>
                  </a:lnTo>
                  <a:lnTo>
                    <a:pt x="4275874" y="622"/>
                  </a:lnTo>
                  <a:lnTo>
                    <a:pt x="4275874" y="154012"/>
                  </a:lnTo>
                  <a:lnTo>
                    <a:pt x="4227157" y="154012"/>
                  </a:lnTo>
                  <a:lnTo>
                    <a:pt x="4227157" y="285711"/>
                  </a:lnTo>
                  <a:lnTo>
                    <a:pt x="4275874" y="285711"/>
                  </a:lnTo>
                  <a:lnTo>
                    <a:pt x="4275874" y="736739"/>
                  </a:lnTo>
                  <a:lnTo>
                    <a:pt x="4277398" y="765403"/>
                  </a:lnTo>
                  <a:lnTo>
                    <a:pt x="4289577" y="810869"/>
                  </a:lnTo>
                  <a:lnTo>
                    <a:pt x="4315257" y="840651"/>
                  </a:lnTo>
                  <a:lnTo>
                    <a:pt x="4362412" y="855484"/>
                  </a:lnTo>
                  <a:lnTo>
                    <a:pt x="4394543" y="857338"/>
                  </a:lnTo>
                  <a:lnTo>
                    <a:pt x="4410164" y="856996"/>
                  </a:lnTo>
                  <a:lnTo>
                    <a:pt x="4456290" y="851789"/>
                  </a:lnTo>
                  <a:lnTo>
                    <a:pt x="4492460" y="844308"/>
                  </a:lnTo>
                  <a:lnTo>
                    <a:pt x="4492460" y="726617"/>
                  </a:lnTo>
                  <a:lnTo>
                    <a:pt x="4486351" y="727900"/>
                  </a:lnTo>
                  <a:lnTo>
                    <a:pt x="4479442" y="728535"/>
                  </a:lnTo>
                  <a:lnTo>
                    <a:pt x="4460786" y="728535"/>
                  </a:lnTo>
                  <a:lnTo>
                    <a:pt x="4453394" y="726122"/>
                  </a:lnTo>
                  <a:lnTo>
                    <a:pt x="4443755" y="696214"/>
                  </a:lnTo>
                  <a:lnTo>
                    <a:pt x="4443755" y="285711"/>
                  </a:lnTo>
                  <a:lnTo>
                    <a:pt x="4492460" y="285711"/>
                  </a:lnTo>
                  <a:lnTo>
                    <a:pt x="4492460" y="154012"/>
                  </a:lnTo>
                  <a:close/>
                </a:path>
                <a:path w="5300345" h="970279">
                  <a:moveTo>
                    <a:pt x="4847501" y="117360"/>
                  </a:moveTo>
                  <a:lnTo>
                    <a:pt x="4803368" y="123266"/>
                  </a:lnTo>
                  <a:lnTo>
                    <a:pt x="4767427" y="141008"/>
                  </a:lnTo>
                  <a:lnTo>
                    <a:pt x="4740414" y="169227"/>
                  </a:lnTo>
                  <a:lnTo>
                    <a:pt x="4723054" y="206616"/>
                  </a:lnTo>
                  <a:lnTo>
                    <a:pt x="4723054" y="126047"/>
                  </a:lnTo>
                  <a:lnTo>
                    <a:pt x="4547463" y="126047"/>
                  </a:lnTo>
                  <a:lnTo>
                    <a:pt x="4547463" y="849630"/>
                  </a:lnTo>
                  <a:lnTo>
                    <a:pt x="4723054" y="849630"/>
                  </a:lnTo>
                  <a:lnTo>
                    <a:pt x="4723054" y="296329"/>
                  </a:lnTo>
                  <a:lnTo>
                    <a:pt x="4724438" y="291604"/>
                  </a:lnTo>
                  <a:lnTo>
                    <a:pt x="4769231" y="271602"/>
                  </a:lnTo>
                  <a:lnTo>
                    <a:pt x="4811052" y="264185"/>
                  </a:lnTo>
                  <a:lnTo>
                    <a:pt x="4847501" y="261607"/>
                  </a:lnTo>
                  <a:lnTo>
                    <a:pt x="4847501" y="117360"/>
                  </a:lnTo>
                  <a:close/>
                </a:path>
                <a:path w="5300345" h="970279">
                  <a:moveTo>
                    <a:pt x="5299989" y="126047"/>
                  </a:moveTo>
                  <a:lnTo>
                    <a:pt x="5133568" y="126047"/>
                  </a:lnTo>
                  <a:lnTo>
                    <a:pt x="5076647" y="658596"/>
                  </a:lnTo>
                  <a:lnTo>
                    <a:pt x="5028400" y="126047"/>
                  </a:lnTo>
                  <a:lnTo>
                    <a:pt x="4862957" y="126047"/>
                  </a:lnTo>
                  <a:lnTo>
                    <a:pt x="4976304" y="833704"/>
                  </a:lnTo>
                  <a:lnTo>
                    <a:pt x="4977282" y="838530"/>
                  </a:lnTo>
                  <a:lnTo>
                    <a:pt x="4977765" y="843191"/>
                  </a:lnTo>
                  <a:lnTo>
                    <a:pt x="4977765" y="856373"/>
                  </a:lnTo>
                  <a:lnTo>
                    <a:pt x="4971491" y="860717"/>
                  </a:lnTo>
                  <a:lnTo>
                    <a:pt x="4875974" y="860717"/>
                  </a:lnTo>
                  <a:lnTo>
                    <a:pt x="4875974" y="970216"/>
                  </a:lnTo>
                  <a:lnTo>
                    <a:pt x="5070856" y="970216"/>
                  </a:lnTo>
                  <a:lnTo>
                    <a:pt x="5092598" y="968908"/>
                  </a:lnTo>
                  <a:lnTo>
                    <a:pt x="5138153" y="949236"/>
                  </a:lnTo>
                  <a:lnTo>
                    <a:pt x="5161432" y="906500"/>
                  </a:lnTo>
                  <a:lnTo>
                    <a:pt x="5165890" y="887247"/>
                  </a:lnTo>
                  <a:lnTo>
                    <a:pt x="5299989" y="1260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2700" y="2616199"/>
              <a:ext cx="15189200" cy="5257800"/>
            </a:xfrm>
            <a:custGeom>
              <a:avLst/>
              <a:gdLst/>
              <a:ahLst/>
              <a:cxnLst/>
              <a:rect l="l" t="t" r="r" b="b"/>
              <a:pathLst>
                <a:path w="15189200" h="5257800">
                  <a:moveTo>
                    <a:pt x="1647190" y="2566479"/>
                  </a:moveTo>
                  <a:lnTo>
                    <a:pt x="1307426" y="2566479"/>
                  </a:lnTo>
                  <a:lnTo>
                    <a:pt x="1307426" y="2870720"/>
                  </a:lnTo>
                  <a:lnTo>
                    <a:pt x="1306322" y="2897721"/>
                  </a:lnTo>
                  <a:lnTo>
                    <a:pt x="1297444" y="2943796"/>
                  </a:lnTo>
                  <a:lnTo>
                    <a:pt x="1279207" y="2978404"/>
                  </a:lnTo>
                  <a:lnTo>
                    <a:pt x="1228725" y="2998381"/>
                  </a:lnTo>
                  <a:lnTo>
                    <a:pt x="1210640" y="2996577"/>
                  </a:lnTo>
                  <a:lnTo>
                    <a:pt x="1169708" y="2969590"/>
                  </a:lnTo>
                  <a:lnTo>
                    <a:pt x="1154226" y="2930474"/>
                  </a:lnTo>
                  <a:lnTo>
                    <a:pt x="1149070" y="2870720"/>
                  </a:lnTo>
                  <a:lnTo>
                    <a:pt x="1149070" y="2025167"/>
                  </a:lnTo>
                  <a:lnTo>
                    <a:pt x="1153147" y="1974189"/>
                  </a:lnTo>
                  <a:lnTo>
                    <a:pt x="1165390" y="1934476"/>
                  </a:lnTo>
                  <a:lnTo>
                    <a:pt x="1207135" y="1902536"/>
                  </a:lnTo>
                  <a:lnTo>
                    <a:pt x="1228725" y="1900402"/>
                  </a:lnTo>
                  <a:lnTo>
                    <a:pt x="1247571" y="1902053"/>
                  </a:lnTo>
                  <a:lnTo>
                    <a:pt x="1288237" y="1926793"/>
                  </a:lnTo>
                  <a:lnTo>
                    <a:pt x="1302626" y="1965553"/>
                  </a:lnTo>
                  <a:lnTo>
                    <a:pt x="1307426" y="2029015"/>
                  </a:lnTo>
                  <a:lnTo>
                    <a:pt x="1307426" y="2278545"/>
                  </a:lnTo>
                  <a:lnTo>
                    <a:pt x="1643354" y="2278545"/>
                  </a:lnTo>
                  <a:lnTo>
                    <a:pt x="1643354" y="1986775"/>
                  </a:lnTo>
                  <a:lnTo>
                    <a:pt x="1641208" y="1935238"/>
                  </a:lnTo>
                  <a:lnTo>
                    <a:pt x="1634756" y="1887347"/>
                  </a:lnTo>
                  <a:lnTo>
                    <a:pt x="1623999" y="1843112"/>
                  </a:lnTo>
                  <a:lnTo>
                    <a:pt x="1608950" y="1802511"/>
                  </a:lnTo>
                  <a:lnTo>
                    <a:pt x="1589608" y="1765554"/>
                  </a:lnTo>
                  <a:lnTo>
                    <a:pt x="1560245" y="1724380"/>
                  </a:lnTo>
                  <a:lnTo>
                    <a:pt x="1525905" y="1688655"/>
                  </a:lnTo>
                  <a:lnTo>
                    <a:pt x="1486573" y="1658391"/>
                  </a:lnTo>
                  <a:lnTo>
                    <a:pt x="1442275" y="1633588"/>
                  </a:lnTo>
                  <a:lnTo>
                    <a:pt x="1393837" y="1614271"/>
                  </a:lnTo>
                  <a:lnTo>
                    <a:pt x="1342097" y="1600479"/>
                  </a:lnTo>
                  <a:lnTo>
                    <a:pt x="1287068" y="1592199"/>
                  </a:lnTo>
                  <a:lnTo>
                    <a:pt x="1228725" y="1589430"/>
                  </a:lnTo>
                  <a:lnTo>
                    <a:pt x="1168425" y="1592097"/>
                  </a:lnTo>
                  <a:lnTo>
                    <a:pt x="1113129" y="1600085"/>
                  </a:lnTo>
                  <a:lnTo>
                    <a:pt x="1062812" y="1613408"/>
                  </a:lnTo>
                  <a:lnTo>
                    <a:pt x="1017498" y="1632064"/>
                  </a:lnTo>
                  <a:lnTo>
                    <a:pt x="977176" y="1656029"/>
                  </a:lnTo>
                  <a:lnTo>
                    <a:pt x="941857" y="1685340"/>
                  </a:lnTo>
                  <a:lnTo>
                    <a:pt x="911529" y="1719961"/>
                  </a:lnTo>
                  <a:lnTo>
                    <a:pt x="888695" y="1754403"/>
                  </a:lnTo>
                  <a:lnTo>
                    <a:pt x="868908" y="1792427"/>
                  </a:lnTo>
                  <a:lnTo>
                    <a:pt x="852157" y="1834070"/>
                  </a:lnTo>
                  <a:lnTo>
                    <a:pt x="838466" y="1879295"/>
                  </a:lnTo>
                  <a:lnTo>
                    <a:pt x="827811" y="1928126"/>
                  </a:lnTo>
                  <a:lnTo>
                    <a:pt x="820191" y="1980552"/>
                  </a:lnTo>
                  <a:lnTo>
                    <a:pt x="815632" y="2036572"/>
                  </a:lnTo>
                  <a:lnTo>
                    <a:pt x="814108" y="2096198"/>
                  </a:lnTo>
                  <a:lnTo>
                    <a:pt x="814108" y="2875521"/>
                  </a:lnTo>
                  <a:lnTo>
                    <a:pt x="816394" y="2932353"/>
                  </a:lnTo>
                  <a:lnTo>
                    <a:pt x="823239" y="2985452"/>
                  </a:lnTo>
                  <a:lnTo>
                    <a:pt x="834644" y="3034830"/>
                  </a:lnTo>
                  <a:lnTo>
                    <a:pt x="850620" y="3080486"/>
                  </a:lnTo>
                  <a:lnTo>
                    <a:pt x="871156" y="3122422"/>
                  </a:lnTo>
                  <a:lnTo>
                    <a:pt x="896251" y="3160636"/>
                  </a:lnTo>
                  <a:lnTo>
                    <a:pt x="925918" y="3195129"/>
                  </a:lnTo>
                  <a:lnTo>
                    <a:pt x="959319" y="3225431"/>
                  </a:lnTo>
                  <a:lnTo>
                    <a:pt x="995641" y="3251073"/>
                  </a:lnTo>
                  <a:lnTo>
                    <a:pt x="1034884" y="3272053"/>
                  </a:lnTo>
                  <a:lnTo>
                    <a:pt x="1077048" y="3288373"/>
                  </a:lnTo>
                  <a:lnTo>
                    <a:pt x="1122133" y="3300018"/>
                  </a:lnTo>
                  <a:lnTo>
                    <a:pt x="1170127" y="3307016"/>
                  </a:lnTo>
                  <a:lnTo>
                    <a:pt x="1221054" y="3309340"/>
                  </a:lnTo>
                  <a:lnTo>
                    <a:pt x="1276819" y="3307296"/>
                  </a:lnTo>
                  <a:lnTo>
                    <a:pt x="1328940" y="3301161"/>
                  </a:lnTo>
                  <a:lnTo>
                    <a:pt x="1377416" y="3290925"/>
                  </a:lnTo>
                  <a:lnTo>
                    <a:pt x="1422247" y="3276600"/>
                  </a:lnTo>
                  <a:lnTo>
                    <a:pt x="1463446" y="3258172"/>
                  </a:lnTo>
                  <a:lnTo>
                    <a:pt x="1500987" y="3235655"/>
                  </a:lnTo>
                  <a:lnTo>
                    <a:pt x="1534896" y="3209048"/>
                  </a:lnTo>
                  <a:lnTo>
                    <a:pt x="1564690" y="3177895"/>
                  </a:lnTo>
                  <a:lnTo>
                    <a:pt x="1589900" y="3141751"/>
                  </a:lnTo>
                  <a:lnTo>
                    <a:pt x="1610525" y="3100616"/>
                  </a:lnTo>
                  <a:lnTo>
                    <a:pt x="1626565" y="3054477"/>
                  </a:lnTo>
                  <a:lnTo>
                    <a:pt x="1638020" y="3003346"/>
                  </a:lnTo>
                  <a:lnTo>
                    <a:pt x="1644904" y="2947212"/>
                  </a:lnTo>
                  <a:lnTo>
                    <a:pt x="1647190" y="2886087"/>
                  </a:lnTo>
                  <a:lnTo>
                    <a:pt x="1647190" y="2566479"/>
                  </a:lnTo>
                  <a:close/>
                </a:path>
                <a:path w="15189200" h="5257800">
                  <a:moveTo>
                    <a:pt x="2095500" y="5130800"/>
                  </a:moveTo>
                  <a:lnTo>
                    <a:pt x="0" y="5130800"/>
                  </a:lnTo>
                  <a:lnTo>
                    <a:pt x="0" y="5257800"/>
                  </a:lnTo>
                  <a:lnTo>
                    <a:pt x="2095500" y="5257800"/>
                  </a:lnTo>
                  <a:lnTo>
                    <a:pt x="2095500" y="5130800"/>
                  </a:lnTo>
                  <a:close/>
                </a:path>
                <a:path w="15189200" h="5257800">
                  <a:moveTo>
                    <a:pt x="2095500" y="4838700"/>
                  </a:moveTo>
                  <a:lnTo>
                    <a:pt x="0" y="4838700"/>
                  </a:lnTo>
                  <a:lnTo>
                    <a:pt x="0" y="4965700"/>
                  </a:lnTo>
                  <a:lnTo>
                    <a:pt x="2095500" y="4965700"/>
                  </a:lnTo>
                  <a:lnTo>
                    <a:pt x="2095500" y="4838700"/>
                  </a:lnTo>
                  <a:close/>
                </a:path>
                <a:path w="15189200" h="5257800">
                  <a:moveTo>
                    <a:pt x="2095500" y="4597400"/>
                  </a:moveTo>
                  <a:lnTo>
                    <a:pt x="0" y="4597400"/>
                  </a:lnTo>
                  <a:lnTo>
                    <a:pt x="0" y="4724400"/>
                  </a:lnTo>
                  <a:lnTo>
                    <a:pt x="2095500" y="4724400"/>
                  </a:lnTo>
                  <a:lnTo>
                    <a:pt x="2095500" y="4597400"/>
                  </a:lnTo>
                  <a:close/>
                </a:path>
                <a:path w="15189200" h="5257800">
                  <a:moveTo>
                    <a:pt x="2095500" y="4305300"/>
                  </a:moveTo>
                  <a:lnTo>
                    <a:pt x="0" y="4305300"/>
                  </a:lnTo>
                  <a:lnTo>
                    <a:pt x="0" y="4432300"/>
                  </a:lnTo>
                  <a:lnTo>
                    <a:pt x="2095500" y="4432300"/>
                  </a:lnTo>
                  <a:lnTo>
                    <a:pt x="2095500" y="4305300"/>
                  </a:lnTo>
                  <a:close/>
                </a:path>
                <a:path w="15189200" h="5257800">
                  <a:moveTo>
                    <a:pt x="2571458" y="2196960"/>
                  </a:moveTo>
                  <a:lnTo>
                    <a:pt x="2568117" y="2140762"/>
                  </a:lnTo>
                  <a:lnTo>
                    <a:pt x="2560231" y="2100033"/>
                  </a:lnTo>
                  <a:lnTo>
                    <a:pt x="2541486" y="2042388"/>
                  </a:lnTo>
                  <a:lnTo>
                    <a:pt x="2518194" y="2000211"/>
                  </a:lnTo>
                  <a:lnTo>
                    <a:pt x="2489174" y="1962823"/>
                  </a:lnTo>
                  <a:lnTo>
                    <a:pt x="2455430" y="1930285"/>
                  </a:lnTo>
                  <a:lnTo>
                    <a:pt x="2416949" y="1902599"/>
                  </a:lnTo>
                  <a:lnTo>
                    <a:pt x="2373744" y="1879765"/>
                  </a:lnTo>
                  <a:lnTo>
                    <a:pt x="2326640" y="1861921"/>
                  </a:lnTo>
                  <a:lnTo>
                    <a:pt x="2276564" y="1849170"/>
                  </a:lnTo>
                  <a:lnTo>
                    <a:pt x="2223478" y="1841525"/>
                  </a:lnTo>
                  <a:lnTo>
                    <a:pt x="2167394" y="1838972"/>
                  </a:lnTo>
                  <a:lnTo>
                    <a:pt x="2107006" y="1840814"/>
                  </a:lnTo>
                  <a:lnTo>
                    <a:pt x="2051469" y="1846300"/>
                  </a:lnTo>
                  <a:lnTo>
                    <a:pt x="2000770" y="1855457"/>
                  </a:lnTo>
                  <a:lnTo>
                    <a:pt x="1954898" y="1868284"/>
                  </a:lnTo>
                  <a:lnTo>
                    <a:pt x="1913877" y="1884768"/>
                  </a:lnTo>
                  <a:lnTo>
                    <a:pt x="1877695" y="1904911"/>
                  </a:lnTo>
                  <a:lnTo>
                    <a:pt x="1846351" y="1928710"/>
                  </a:lnTo>
                  <a:lnTo>
                    <a:pt x="1819478" y="1956917"/>
                  </a:lnTo>
                  <a:lnTo>
                    <a:pt x="1796745" y="1990217"/>
                  </a:lnTo>
                  <a:lnTo>
                    <a:pt x="1778152" y="2028647"/>
                  </a:lnTo>
                  <a:lnTo>
                    <a:pt x="1763687" y="2072170"/>
                  </a:lnTo>
                  <a:lnTo>
                    <a:pt x="1753349" y="2120811"/>
                  </a:lnTo>
                  <a:lnTo>
                    <a:pt x="1747151" y="2174570"/>
                  </a:lnTo>
                  <a:lnTo>
                    <a:pt x="1745094" y="2233434"/>
                  </a:lnTo>
                  <a:lnTo>
                    <a:pt x="1745094" y="2268804"/>
                  </a:lnTo>
                  <a:lnTo>
                    <a:pt x="1745411" y="2275357"/>
                  </a:lnTo>
                  <a:lnTo>
                    <a:pt x="1746046" y="2280462"/>
                  </a:lnTo>
                  <a:lnTo>
                    <a:pt x="2080056" y="2280462"/>
                  </a:lnTo>
                  <a:lnTo>
                    <a:pt x="2080056" y="2194090"/>
                  </a:lnTo>
                  <a:lnTo>
                    <a:pt x="2084374" y="2152942"/>
                  </a:lnTo>
                  <a:lnTo>
                    <a:pt x="2097328" y="2123554"/>
                  </a:lnTo>
                  <a:lnTo>
                    <a:pt x="2118918" y="2105914"/>
                  </a:lnTo>
                  <a:lnTo>
                    <a:pt x="2149157" y="2100033"/>
                  </a:lnTo>
                  <a:lnTo>
                    <a:pt x="2182317" y="2107298"/>
                  </a:lnTo>
                  <a:lnTo>
                    <a:pt x="2206015" y="2129066"/>
                  </a:lnTo>
                  <a:lnTo>
                    <a:pt x="2220226" y="2165362"/>
                  </a:lnTo>
                  <a:lnTo>
                    <a:pt x="2224976" y="2216162"/>
                  </a:lnTo>
                  <a:lnTo>
                    <a:pt x="2224976" y="2363965"/>
                  </a:lnTo>
                  <a:lnTo>
                    <a:pt x="2224024" y="2364295"/>
                  </a:lnTo>
                  <a:lnTo>
                    <a:pt x="2224024" y="2529040"/>
                  </a:lnTo>
                  <a:lnTo>
                    <a:pt x="2224024" y="2930233"/>
                  </a:lnTo>
                  <a:lnTo>
                    <a:pt x="2223058" y="2950514"/>
                  </a:lnTo>
                  <a:lnTo>
                    <a:pt x="2215375" y="2988907"/>
                  </a:lnTo>
                  <a:lnTo>
                    <a:pt x="2186584" y="3033649"/>
                  </a:lnTo>
                  <a:lnTo>
                    <a:pt x="2151075" y="3042526"/>
                  </a:lnTo>
                  <a:lnTo>
                    <a:pt x="2117471" y="3034550"/>
                  </a:lnTo>
                  <a:lnTo>
                    <a:pt x="2093480" y="3010624"/>
                  </a:lnTo>
                  <a:lnTo>
                    <a:pt x="2079091" y="2970733"/>
                  </a:lnTo>
                  <a:lnTo>
                    <a:pt x="2074303" y="2914878"/>
                  </a:lnTo>
                  <a:lnTo>
                    <a:pt x="2074303" y="2729636"/>
                  </a:lnTo>
                  <a:lnTo>
                    <a:pt x="2076754" y="2689974"/>
                  </a:lnTo>
                  <a:lnTo>
                    <a:pt x="2096414" y="2625902"/>
                  </a:lnTo>
                  <a:lnTo>
                    <a:pt x="2135289" y="2580602"/>
                  </a:lnTo>
                  <a:lnTo>
                    <a:pt x="2190483" y="2544368"/>
                  </a:lnTo>
                  <a:lnTo>
                    <a:pt x="2224024" y="2529040"/>
                  </a:lnTo>
                  <a:lnTo>
                    <a:pt x="2224024" y="2364295"/>
                  </a:lnTo>
                  <a:lnTo>
                    <a:pt x="2011908" y="2436901"/>
                  </a:lnTo>
                  <a:lnTo>
                    <a:pt x="1959686" y="2456637"/>
                  </a:lnTo>
                  <a:lnTo>
                    <a:pt x="1913407" y="2478417"/>
                  </a:lnTo>
                  <a:lnTo>
                    <a:pt x="1873059" y="2502243"/>
                  </a:lnTo>
                  <a:lnTo>
                    <a:pt x="1838667" y="2528087"/>
                  </a:lnTo>
                  <a:lnTo>
                    <a:pt x="1809534" y="2556853"/>
                  </a:lnTo>
                  <a:lnTo>
                    <a:pt x="1785035" y="2589403"/>
                  </a:lnTo>
                  <a:lnTo>
                    <a:pt x="1765147" y="2625725"/>
                  </a:lnTo>
                  <a:lnTo>
                    <a:pt x="1749894" y="2665819"/>
                  </a:lnTo>
                  <a:lnTo>
                    <a:pt x="1738553" y="2710789"/>
                  </a:lnTo>
                  <a:lnTo>
                    <a:pt x="1730463" y="2761678"/>
                  </a:lnTo>
                  <a:lnTo>
                    <a:pt x="1725599" y="2818523"/>
                  </a:lnTo>
                  <a:lnTo>
                    <a:pt x="1723986" y="2881287"/>
                  </a:lnTo>
                  <a:lnTo>
                    <a:pt x="1725422" y="2941091"/>
                  </a:lnTo>
                  <a:lnTo>
                    <a:pt x="1729740" y="2997657"/>
                  </a:lnTo>
                  <a:lnTo>
                    <a:pt x="1736928" y="3050984"/>
                  </a:lnTo>
                  <a:lnTo>
                    <a:pt x="1747012" y="3101073"/>
                  </a:lnTo>
                  <a:lnTo>
                    <a:pt x="1761020" y="3146971"/>
                  </a:lnTo>
                  <a:lnTo>
                    <a:pt x="1779993" y="3187700"/>
                  </a:lnTo>
                  <a:lnTo>
                    <a:pt x="1803958" y="3223272"/>
                  </a:lnTo>
                  <a:lnTo>
                    <a:pt x="1832914" y="3253676"/>
                  </a:lnTo>
                  <a:lnTo>
                    <a:pt x="1867903" y="3278035"/>
                  </a:lnTo>
                  <a:lnTo>
                    <a:pt x="1910041" y="3295434"/>
                  </a:lnTo>
                  <a:lnTo>
                    <a:pt x="1959317" y="3305860"/>
                  </a:lnTo>
                  <a:lnTo>
                    <a:pt x="2015744" y="3309340"/>
                  </a:lnTo>
                  <a:lnTo>
                    <a:pt x="2051672" y="3306343"/>
                  </a:lnTo>
                  <a:lnTo>
                    <a:pt x="2117420" y="3282353"/>
                  </a:lnTo>
                  <a:lnTo>
                    <a:pt x="2173986" y="3234715"/>
                  </a:lnTo>
                  <a:lnTo>
                    <a:pt x="2196655" y="3202813"/>
                  </a:lnTo>
                  <a:lnTo>
                    <a:pt x="2215248" y="3165614"/>
                  </a:lnTo>
                  <a:lnTo>
                    <a:pt x="2229777" y="3123146"/>
                  </a:lnTo>
                  <a:lnTo>
                    <a:pt x="2229777" y="3293986"/>
                  </a:lnTo>
                  <a:lnTo>
                    <a:pt x="2571458" y="3293986"/>
                  </a:lnTo>
                  <a:lnTo>
                    <a:pt x="2571458" y="3123146"/>
                  </a:lnTo>
                  <a:lnTo>
                    <a:pt x="2571458" y="3042526"/>
                  </a:lnTo>
                  <a:lnTo>
                    <a:pt x="2571458" y="2529040"/>
                  </a:lnTo>
                  <a:lnTo>
                    <a:pt x="2571458" y="2196960"/>
                  </a:lnTo>
                  <a:close/>
                </a:path>
                <a:path w="15189200" h="5257800">
                  <a:moveTo>
                    <a:pt x="3549446" y="2183523"/>
                  </a:moveTo>
                  <a:lnTo>
                    <a:pt x="3546741" y="2122144"/>
                  </a:lnTo>
                  <a:lnTo>
                    <a:pt x="3538626" y="2066213"/>
                  </a:lnTo>
                  <a:lnTo>
                    <a:pt x="3525088" y="2015731"/>
                  </a:lnTo>
                  <a:lnTo>
                    <a:pt x="3506139" y="1970697"/>
                  </a:lnTo>
                  <a:lnTo>
                    <a:pt x="3481781" y="1931111"/>
                  </a:lnTo>
                  <a:lnTo>
                    <a:pt x="3451441" y="1897951"/>
                  </a:lnTo>
                  <a:lnTo>
                    <a:pt x="3414522" y="1872145"/>
                  </a:lnTo>
                  <a:lnTo>
                    <a:pt x="3371050" y="1853717"/>
                  </a:lnTo>
                  <a:lnTo>
                    <a:pt x="3321012" y="1842655"/>
                  </a:lnTo>
                  <a:lnTo>
                    <a:pt x="3264395" y="1838972"/>
                  </a:lnTo>
                  <a:lnTo>
                    <a:pt x="3220402" y="1842604"/>
                  </a:lnTo>
                  <a:lnTo>
                    <a:pt x="3181502" y="1853501"/>
                  </a:lnTo>
                  <a:lnTo>
                    <a:pt x="3147695" y="1871637"/>
                  </a:lnTo>
                  <a:lnTo>
                    <a:pt x="3118993" y="1897037"/>
                  </a:lnTo>
                  <a:lnTo>
                    <a:pt x="3094901" y="1927606"/>
                  </a:lnTo>
                  <a:lnTo>
                    <a:pt x="3074962" y="1961235"/>
                  </a:lnTo>
                  <a:lnTo>
                    <a:pt x="3059163" y="1997913"/>
                  </a:lnTo>
                  <a:lnTo>
                    <a:pt x="3047492" y="2037651"/>
                  </a:lnTo>
                  <a:lnTo>
                    <a:pt x="3047492" y="1854339"/>
                  </a:lnTo>
                  <a:lnTo>
                    <a:pt x="2703893" y="1854339"/>
                  </a:lnTo>
                  <a:lnTo>
                    <a:pt x="2703893" y="3293986"/>
                  </a:lnTo>
                  <a:lnTo>
                    <a:pt x="3047492" y="3293986"/>
                  </a:lnTo>
                  <a:lnTo>
                    <a:pt x="3047492" y="2281428"/>
                  </a:lnTo>
                  <a:lnTo>
                    <a:pt x="3047796" y="2261247"/>
                  </a:lnTo>
                  <a:lnTo>
                    <a:pt x="3050197" y="2220696"/>
                  </a:lnTo>
                  <a:lnTo>
                    <a:pt x="3055556" y="2180780"/>
                  </a:lnTo>
                  <a:lnTo>
                    <a:pt x="3075800" y="2132190"/>
                  </a:lnTo>
                  <a:lnTo>
                    <a:pt x="3115487" y="2106549"/>
                  </a:lnTo>
                  <a:lnTo>
                    <a:pt x="3133864" y="2104834"/>
                  </a:lnTo>
                  <a:lnTo>
                    <a:pt x="3153422" y="2107082"/>
                  </a:lnTo>
                  <a:lnTo>
                    <a:pt x="3193377" y="2140826"/>
                  </a:lnTo>
                  <a:lnTo>
                    <a:pt x="3206331" y="2178380"/>
                  </a:lnTo>
                  <a:lnTo>
                    <a:pt x="3210649" y="2219045"/>
                  </a:lnTo>
                  <a:lnTo>
                    <a:pt x="3210649" y="3293986"/>
                  </a:lnTo>
                  <a:lnTo>
                    <a:pt x="3549446" y="3293986"/>
                  </a:lnTo>
                  <a:lnTo>
                    <a:pt x="3549446" y="2183523"/>
                  </a:lnTo>
                  <a:close/>
                </a:path>
                <a:path w="15189200" h="5257800">
                  <a:moveTo>
                    <a:pt x="4501553" y="2196960"/>
                  </a:moveTo>
                  <a:lnTo>
                    <a:pt x="4498213" y="2140762"/>
                  </a:lnTo>
                  <a:lnTo>
                    <a:pt x="4490326" y="2100033"/>
                  </a:lnTo>
                  <a:lnTo>
                    <a:pt x="4471581" y="2042388"/>
                  </a:lnTo>
                  <a:lnTo>
                    <a:pt x="4448289" y="2000211"/>
                  </a:lnTo>
                  <a:lnTo>
                    <a:pt x="4419270" y="1962823"/>
                  </a:lnTo>
                  <a:lnTo>
                    <a:pt x="4385526" y="1930285"/>
                  </a:lnTo>
                  <a:lnTo>
                    <a:pt x="4347057" y="1902599"/>
                  </a:lnTo>
                  <a:lnTo>
                    <a:pt x="4303839" y="1879765"/>
                  </a:lnTo>
                  <a:lnTo>
                    <a:pt x="4256748" y="1861921"/>
                  </a:lnTo>
                  <a:lnTo>
                    <a:pt x="4206659" y="1849170"/>
                  </a:lnTo>
                  <a:lnTo>
                    <a:pt x="4153573" y="1841525"/>
                  </a:lnTo>
                  <a:lnTo>
                    <a:pt x="4097490" y="1838972"/>
                  </a:lnTo>
                  <a:lnTo>
                    <a:pt x="4037101" y="1840814"/>
                  </a:lnTo>
                  <a:lnTo>
                    <a:pt x="3981564" y="1846300"/>
                  </a:lnTo>
                  <a:lnTo>
                    <a:pt x="3930866" y="1855457"/>
                  </a:lnTo>
                  <a:lnTo>
                    <a:pt x="3884993" y="1868284"/>
                  </a:lnTo>
                  <a:lnTo>
                    <a:pt x="3843972" y="1884768"/>
                  </a:lnTo>
                  <a:lnTo>
                    <a:pt x="3807790" y="1904911"/>
                  </a:lnTo>
                  <a:lnTo>
                    <a:pt x="3776446" y="1928710"/>
                  </a:lnTo>
                  <a:lnTo>
                    <a:pt x="3749573" y="1956917"/>
                  </a:lnTo>
                  <a:lnTo>
                    <a:pt x="3726840" y="1990217"/>
                  </a:lnTo>
                  <a:lnTo>
                    <a:pt x="3708247" y="2028647"/>
                  </a:lnTo>
                  <a:lnTo>
                    <a:pt x="3693782" y="2072170"/>
                  </a:lnTo>
                  <a:lnTo>
                    <a:pt x="3683444" y="2120811"/>
                  </a:lnTo>
                  <a:lnTo>
                    <a:pt x="3677247" y="2174570"/>
                  </a:lnTo>
                  <a:lnTo>
                    <a:pt x="3675189" y="2233434"/>
                  </a:lnTo>
                  <a:lnTo>
                    <a:pt x="3675189" y="2268804"/>
                  </a:lnTo>
                  <a:lnTo>
                    <a:pt x="3675507" y="2275357"/>
                  </a:lnTo>
                  <a:lnTo>
                    <a:pt x="3676142" y="2280462"/>
                  </a:lnTo>
                  <a:lnTo>
                    <a:pt x="4010152" y="2280462"/>
                  </a:lnTo>
                  <a:lnTo>
                    <a:pt x="4010152" y="2194090"/>
                  </a:lnTo>
                  <a:lnTo>
                    <a:pt x="4014470" y="2152942"/>
                  </a:lnTo>
                  <a:lnTo>
                    <a:pt x="4027424" y="2123554"/>
                  </a:lnTo>
                  <a:lnTo>
                    <a:pt x="4049014" y="2105914"/>
                  </a:lnTo>
                  <a:lnTo>
                    <a:pt x="4079252" y="2100033"/>
                  </a:lnTo>
                  <a:lnTo>
                    <a:pt x="4112412" y="2107298"/>
                  </a:lnTo>
                  <a:lnTo>
                    <a:pt x="4136110" y="2129066"/>
                  </a:lnTo>
                  <a:lnTo>
                    <a:pt x="4150322" y="2165362"/>
                  </a:lnTo>
                  <a:lnTo>
                    <a:pt x="4155071" y="2216162"/>
                  </a:lnTo>
                  <a:lnTo>
                    <a:pt x="4155071" y="2363965"/>
                  </a:lnTo>
                  <a:lnTo>
                    <a:pt x="4154119" y="2364295"/>
                  </a:lnTo>
                  <a:lnTo>
                    <a:pt x="4154119" y="2529040"/>
                  </a:lnTo>
                  <a:lnTo>
                    <a:pt x="4154119" y="2930233"/>
                  </a:lnTo>
                  <a:lnTo>
                    <a:pt x="4153154" y="2950514"/>
                  </a:lnTo>
                  <a:lnTo>
                    <a:pt x="4145470" y="2988907"/>
                  </a:lnTo>
                  <a:lnTo>
                    <a:pt x="4116679" y="3033649"/>
                  </a:lnTo>
                  <a:lnTo>
                    <a:pt x="4081170" y="3042526"/>
                  </a:lnTo>
                  <a:lnTo>
                    <a:pt x="4047566" y="3034550"/>
                  </a:lnTo>
                  <a:lnTo>
                    <a:pt x="4023576" y="3010624"/>
                  </a:lnTo>
                  <a:lnTo>
                    <a:pt x="4009186" y="2970733"/>
                  </a:lnTo>
                  <a:lnTo>
                    <a:pt x="4004399" y="2914878"/>
                  </a:lnTo>
                  <a:lnTo>
                    <a:pt x="4004399" y="2729636"/>
                  </a:lnTo>
                  <a:lnTo>
                    <a:pt x="4006850" y="2689974"/>
                  </a:lnTo>
                  <a:lnTo>
                    <a:pt x="4026522" y="2625902"/>
                  </a:lnTo>
                  <a:lnTo>
                    <a:pt x="4065384" y="2580602"/>
                  </a:lnTo>
                  <a:lnTo>
                    <a:pt x="4120578" y="2544368"/>
                  </a:lnTo>
                  <a:lnTo>
                    <a:pt x="4154119" y="2529040"/>
                  </a:lnTo>
                  <a:lnTo>
                    <a:pt x="4154119" y="2364295"/>
                  </a:lnTo>
                  <a:lnTo>
                    <a:pt x="3942003" y="2436901"/>
                  </a:lnTo>
                  <a:lnTo>
                    <a:pt x="3889781" y="2456637"/>
                  </a:lnTo>
                  <a:lnTo>
                    <a:pt x="3843502" y="2478417"/>
                  </a:lnTo>
                  <a:lnTo>
                    <a:pt x="3803154" y="2502243"/>
                  </a:lnTo>
                  <a:lnTo>
                    <a:pt x="3768763" y="2528087"/>
                  </a:lnTo>
                  <a:lnTo>
                    <a:pt x="3739629" y="2556853"/>
                  </a:lnTo>
                  <a:lnTo>
                    <a:pt x="3715131" y="2589403"/>
                  </a:lnTo>
                  <a:lnTo>
                    <a:pt x="3695242" y="2625725"/>
                  </a:lnTo>
                  <a:lnTo>
                    <a:pt x="3679990" y="2665819"/>
                  </a:lnTo>
                  <a:lnTo>
                    <a:pt x="3668649" y="2710789"/>
                  </a:lnTo>
                  <a:lnTo>
                    <a:pt x="3660559" y="2761678"/>
                  </a:lnTo>
                  <a:lnTo>
                    <a:pt x="3655695" y="2818523"/>
                  </a:lnTo>
                  <a:lnTo>
                    <a:pt x="3654082" y="2881287"/>
                  </a:lnTo>
                  <a:lnTo>
                    <a:pt x="3655517" y="2941091"/>
                  </a:lnTo>
                  <a:lnTo>
                    <a:pt x="3659835" y="2997657"/>
                  </a:lnTo>
                  <a:lnTo>
                    <a:pt x="3667023" y="3050984"/>
                  </a:lnTo>
                  <a:lnTo>
                    <a:pt x="3677107" y="3101073"/>
                  </a:lnTo>
                  <a:lnTo>
                    <a:pt x="3691115" y="3146971"/>
                  </a:lnTo>
                  <a:lnTo>
                    <a:pt x="3710089" y="3187700"/>
                  </a:lnTo>
                  <a:lnTo>
                    <a:pt x="3734054" y="3223272"/>
                  </a:lnTo>
                  <a:lnTo>
                    <a:pt x="3763010" y="3253676"/>
                  </a:lnTo>
                  <a:lnTo>
                    <a:pt x="3797998" y="3278035"/>
                  </a:lnTo>
                  <a:lnTo>
                    <a:pt x="3840137" y="3295434"/>
                  </a:lnTo>
                  <a:lnTo>
                    <a:pt x="3889413" y="3305860"/>
                  </a:lnTo>
                  <a:lnTo>
                    <a:pt x="3945839" y="3309340"/>
                  </a:lnTo>
                  <a:lnTo>
                    <a:pt x="3981767" y="3306343"/>
                  </a:lnTo>
                  <a:lnTo>
                    <a:pt x="4047515" y="3282353"/>
                  </a:lnTo>
                  <a:lnTo>
                    <a:pt x="4104081" y="3234715"/>
                  </a:lnTo>
                  <a:lnTo>
                    <a:pt x="4126750" y="3202813"/>
                  </a:lnTo>
                  <a:lnTo>
                    <a:pt x="4145343" y="3165614"/>
                  </a:lnTo>
                  <a:lnTo>
                    <a:pt x="4159872" y="3123146"/>
                  </a:lnTo>
                  <a:lnTo>
                    <a:pt x="4159872" y="3293986"/>
                  </a:lnTo>
                  <a:lnTo>
                    <a:pt x="4501553" y="3293986"/>
                  </a:lnTo>
                  <a:lnTo>
                    <a:pt x="4501553" y="3123146"/>
                  </a:lnTo>
                  <a:lnTo>
                    <a:pt x="4501553" y="3042526"/>
                  </a:lnTo>
                  <a:lnTo>
                    <a:pt x="4501553" y="2529040"/>
                  </a:lnTo>
                  <a:lnTo>
                    <a:pt x="4501553" y="2196960"/>
                  </a:lnTo>
                  <a:close/>
                </a:path>
                <a:path w="15189200" h="5257800">
                  <a:moveTo>
                    <a:pt x="5480507" y="1604797"/>
                  </a:moveTo>
                  <a:lnTo>
                    <a:pt x="5131155" y="1604797"/>
                  </a:lnTo>
                  <a:lnTo>
                    <a:pt x="5131155" y="2007895"/>
                  </a:lnTo>
                  <a:lnTo>
                    <a:pt x="5131155" y="2254554"/>
                  </a:lnTo>
                  <a:lnTo>
                    <a:pt x="5131155" y="2860167"/>
                  </a:lnTo>
                  <a:lnTo>
                    <a:pt x="5130101" y="2907144"/>
                  </a:lnTo>
                  <a:lnTo>
                    <a:pt x="5126952" y="2946311"/>
                  </a:lnTo>
                  <a:lnTo>
                    <a:pt x="5114353" y="3001251"/>
                  </a:lnTo>
                  <a:lnTo>
                    <a:pt x="5089525" y="3030778"/>
                  </a:lnTo>
                  <a:lnTo>
                    <a:pt x="5048605" y="3040608"/>
                  </a:lnTo>
                  <a:lnTo>
                    <a:pt x="5018900" y="3033395"/>
                  </a:lnTo>
                  <a:lnTo>
                    <a:pt x="4995786" y="3011741"/>
                  </a:lnTo>
                  <a:lnTo>
                    <a:pt x="4979276" y="2975660"/>
                  </a:lnTo>
                  <a:lnTo>
                    <a:pt x="4969370" y="2925127"/>
                  </a:lnTo>
                  <a:lnTo>
                    <a:pt x="4966068" y="2860167"/>
                  </a:lnTo>
                  <a:lnTo>
                    <a:pt x="4966068" y="2254554"/>
                  </a:lnTo>
                  <a:lnTo>
                    <a:pt x="4969675" y="2201049"/>
                  </a:lnTo>
                  <a:lnTo>
                    <a:pt x="4980457" y="2151862"/>
                  </a:lnTo>
                  <a:lnTo>
                    <a:pt x="5005184" y="2116594"/>
                  </a:lnTo>
                  <a:lnTo>
                    <a:pt x="5050523" y="2104834"/>
                  </a:lnTo>
                  <a:lnTo>
                    <a:pt x="5073713" y="2107920"/>
                  </a:lnTo>
                  <a:lnTo>
                    <a:pt x="5106581" y="2132647"/>
                  </a:lnTo>
                  <a:lnTo>
                    <a:pt x="5122773" y="2179066"/>
                  </a:lnTo>
                  <a:lnTo>
                    <a:pt x="5130228" y="2229218"/>
                  </a:lnTo>
                  <a:lnTo>
                    <a:pt x="5131155" y="2254554"/>
                  </a:lnTo>
                  <a:lnTo>
                    <a:pt x="5131155" y="2007895"/>
                  </a:lnTo>
                  <a:lnTo>
                    <a:pt x="5114201" y="1970252"/>
                  </a:lnTo>
                  <a:lnTo>
                    <a:pt x="5094071" y="1936991"/>
                  </a:lnTo>
                  <a:lnTo>
                    <a:pt x="5044287" y="1883600"/>
                  </a:lnTo>
                  <a:lnTo>
                    <a:pt x="4976025" y="1850136"/>
                  </a:lnTo>
                  <a:lnTo>
                    <a:pt x="4932807" y="1841766"/>
                  </a:lnTo>
                  <a:lnTo>
                    <a:pt x="4883518" y="1838972"/>
                  </a:lnTo>
                  <a:lnTo>
                    <a:pt x="4830381" y="1843087"/>
                  </a:lnTo>
                  <a:lnTo>
                    <a:pt x="4783785" y="1855406"/>
                  </a:lnTo>
                  <a:lnTo>
                    <a:pt x="4743767" y="1875942"/>
                  </a:lnTo>
                  <a:lnTo>
                    <a:pt x="4710315" y="1904707"/>
                  </a:lnTo>
                  <a:lnTo>
                    <a:pt x="4683417" y="1941677"/>
                  </a:lnTo>
                  <a:lnTo>
                    <a:pt x="4665383" y="1977669"/>
                  </a:lnTo>
                  <a:lnTo>
                    <a:pt x="4650625" y="2017179"/>
                  </a:lnTo>
                  <a:lnTo>
                    <a:pt x="4639145" y="2060206"/>
                  </a:lnTo>
                  <a:lnTo>
                    <a:pt x="4630953" y="2106752"/>
                  </a:lnTo>
                  <a:lnTo>
                    <a:pt x="4626026" y="2156828"/>
                  </a:lnTo>
                  <a:lnTo>
                    <a:pt x="4624387" y="2210409"/>
                  </a:lnTo>
                  <a:lnTo>
                    <a:pt x="4624387" y="2836176"/>
                  </a:lnTo>
                  <a:lnTo>
                    <a:pt x="4624959" y="2884830"/>
                  </a:lnTo>
                  <a:lnTo>
                    <a:pt x="4626661" y="2931922"/>
                  </a:lnTo>
                  <a:lnTo>
                    <a:pt x="4629531" y="2977680"/>
                  </a:lnTo>
                  <a:lnTo>
                    <a:pt x="4633506" y="3021419"/>
                  </a:lnTo>
                  <a:lnTo>
                    <a:pt x="4639297" y="3063227"/>
                  </a:lnTo>
                  <a:lnTo>
                    <a:pt x="4647539" y="3102279"/>
                  </a:lnTo>
                  <a:lnTo>
                    <a:pt x="4671415" y="3172104"/>
                  </a:lnTo>
                  <a:lnTo>
                    <a:pt x="4707648" y="3229445"/>
                  </a:lnTo>
                  <a:lnTo>
                    <a:pt x="4758753" y="3272879"/>
                  </a:lnTo>
                  <a:lnTo>
                    <a:pt x="4827613" y="3300222"/>
                  </a:lnTo>
                  <a:lnTo>
                    <a:pt x="4869789" y="3307067"/>
                  </a:lnTo>
                  <a:lnTo>
                    <a:pt x="4917110" y="3309340"/>
                  </a:lnTo>
                  <a:lnTo>
                    <a:pt x="4959553" y="3306521"/>
                  </a:lnTo>
                  <a:lnTo>
                    <a:pt x="5028425" y="3283966"/>
                  </a:lnTo>
                  <a:lnTo>
                    <a:pt x="5077434" y="3239643"/>
                  </a:lnTo>
                  <a:lnTo>
                    <a:pt x="5115585" y="3178213"/>
                  </a:lnTo>
                  <a:lnTo>
                    <a:pt x="5131155" y="3141383"/>
                  </a:lnTo>
                  <a:lnTo>
                    <a:pt x="5131155" y="3293986"/>
                  </a:lnTo>
                  <a:lnTo>
                    <a:pt x="5480507" y="3293986"/>
                  </a:lnTo>
                  <a:lnTo>
                    <a:pt x="5480507" y="3141383"/>
                  </a:lnTo>
                  <a:lnTo>
                    <a:pt x="5480507" y="3040608"/>
                  </a:lnTo>
                  <a:lnTo>
                    <a:pt x="5480507" y="2104834"/>
                  </a:lnTo>
                  <a:lnTo>
                    <a:pt x="5480507" y="2007895"/>
                  </a:lnTo>
                  <a:lnTo>
                    <a:pt x="5480507" y="1604797"/>
                  </a:lnTo>
                  <a:close/>
                </a:path>
                <a:path w="15189200" h="5257800">
                  <a:moveTo>
                    <a:pt x="6430683" y="2196960"/>
                  </a:moveTo>
                  <a:lnTo>
                    <a:pt x="6427356" y="2140762"/>
                  </a:lnTo>
                  <a:lnTo>
                    <a:pt x="6419456" y="2100033"/>
                  </a:lnTo>
                  <a:lnTo>
                    <a:pt x="6400724" y="2042388"/>
                  </a:lnTo>
                  <a:lnTo>
                    <a:pt x="6377419" y="2000211"/>
                  </a:lnTo>
                  <a:lnTo>
                    <a:pt x="6348412" y="1962823"/>
                  </a:lnTo>
                  <a:lnTo>
                    <a:pt x="6314668" y="1930285"/>
                  </a:lnTo>
                  <a:lnTo>
                    <a:pt x="6276187" y="1902599"/>
                  </a:lnTo>
                  <a:lnTo>
                    <a:pt x="6232969" y="1879765"/>
                  </a:lnTo>
                  <a:lnTo>
                    <a:pt x="6185878" y="1861921"/>
                  </a:lnTo>
                  <a:lnTo>
                    <a:pt x="6135789" y="1849170"/>
                  </a:lnTo>
                  <a:lnTo>
                    <a:pt x="6082703" y="1841525"/>
                  </a:lnTo>
                  <a:lnTo>
                    <a:pt x="6026620" y="1838972"/>
                  </a:lnTo>
                  <a:lnTo>
                    <a:pt x="5966244" y="1840814"/>
                  </a:lnTo>
                  <a:lnTo>
                    <a:pt x="5910694" y="1846300"/>
                  </a:lnTo>
                  <a:lnTo>
                    <a:pt x="5859996" y="1855457"/>
                  </a:lnTo>
                  <a:lnTo>
                    <a:pt x="5814136" y="1868284"/>
                  </a:lnTo>
                  <a:lnTo>
                    <a:pt x="5773115" y="1884768"/>
                  </a:lnTo>
                  <a:lnTo>
                    <a:pt x="5736920" y="1904911"/>
                  </a:lnTo>
                  <a:lnTo>
                    <a:pt x="5705576" y="1928710"/>
                  </a:lnTo>
                  <a:lnTo>
                    <a:pt x="5678703" y="1956917"/>
                  </a:lnTo>
                  <a:lnTo>
                    <a:pt x="5655970" y="1990217"/>
                  </a:lnTo>
                  <a:lnTo>
                    <a:pt x="5637377" y="2028647"/>
                  </a:lnTo>
                  <a:lnTo>
                    <a:pt x="5622912" y="2072170"/>
                  </a:lnTo>
                  <a:lnTo>
                    <a:pt x="5612587" y="2120811"/>
                  </a:lnTo>
                  <a:lnTo>
                    <a:pt x="5606389" y="2174570"/>
                  </a:lnTo>
                  <a:lnTo>
                    <a:pt x="5604319" y="2233434"/>
                  </a:lnTo>
                  <a:lnTo>
                    <a:pt x="5604319" y="2268804"/>
                  </a:lnTo>
                  <a:lnTo>
                    <a:pt x="5604637" y="2275357"/>
                  </a:lnTo>
                  <a:lnTo>
                    <a:pt x="5605272" y="2280462"/>
                  </a:lnTo>
                  <a:lnTo>
                    <a:pt x="5939282" y="2280462"/>
                  </a:lnTo>
                  <a:lnTo>
                    <a:pt x="5939282" y="2194090"/>
                  </a:lnTo>
                  <a:lnTo>
                    <a:pt x="5943600" y="2152942"/>
                  </a:lnTo>
                  <a:lnTo>
                    <a:pt x="5956554" y="2123554"/>
                  </a:lnTo>
                  <a:lnTo>
                    <a:pt x="5978156" y="2105914"/>
                  </a:lnTo>
                  <a:lnTo>
                    <a:pt x="6008382" y="2100033"/>
                  </a:lnTo>
                  <a:lnTo>
                    <a:pt x="6041555" y="2107298"/>
                  </a:lnTo>
                  <a:lnTo>
                    <a:pt x="6065240" y="2129066"/>
                  </a:lnTo>
                  <a:lnTo>
                    <a:pt x="6079464" y="2165362"/>
                  </a:lnTo>
                  <a:lnTo>
                    <a:pt x="6084201" y="2216162"/>
                  </a:lnTo>
                  <a:lnTo>
                    <a:pt x="6084201" y="2363965"/>
                  </a:lnTo>
                  <a:lnTo>
                    <a:pt x="6083249" y="2364295"/>
                  </a:lnTo>
                  <a:lnTo>
                    <a:pt x="6083249" y="2529040"/>
                  </a:lnTo>
                  <a:lnTo>
                    <a:pt x="6083249" y="2930233"/>
                  </a:lnTo>
                  <a:lnTo>
                    <a:pt x="6082284" y="2950514"/>
                  </a:lnTo>
                  <a:lnTo>
                    <a:pt x="6074600" y="2988907"/>
                  </a:lnTo>
                  <a:lnTo>
                    <a:pt x="6045809" y="3033649"/>
                  </a:lnTo>
                  <a:lnTo>
                    <a:pt x="6010300" y="3042526"/>
                  </a:lnTo>
                  <a:lnTo>
                    <a:pt x="5976709" y="3034550"/>
                  </a:lnTo>
                  <a:lnTo>
                    <a:pt x="5952718" y="3010624"/>
                  </a:lnTo>
                  <a:lnTo>
                    <a:pt x="5938329" y="2970733"/>
                  </a:lnTo>
                  <a:lnTo>
                    <a:pt x="5933529" y="2914878"/>
                  </a:lnTo>
                  <a:lnTo>
                    <a:pt x="5933529" y="2729636"/>
                  </a:lnTo>
                  <a:lnTo>
                    <a:pt x="5935980" y="2689974"/>
                  </a:lnTo>
                  <a:lnTo>
                    <a:pt x="5955652" y="2625902"/>
                  </a:lnTo>
                  <a:lnTo>
                    <a:pt x="5994527" y="2580602"/>
                  </a:lnTo>
                  <a:lnTo>
                    <a:pt x="6049708" y="2544368"/>
                  </a:lnTo>
                  <a:lnTo>
                    <a:pt x="6083249" y="2529040"/>
                  </a:lnTo>
                  <a:lnTo>
                    <a:pt x="6083249" y="2364295"/>
                  </a:lnTo>
                  <a:lnTo>
                    <a:pt x="5871134" y="2436901"/>
                  </a:lnTo>
                  <a:lnTo>
                    <a:pt x="5818911" y="2456637"/>
                  </a:lnTo>
                  <a:lnTo>
                    <a:pt x="5772632" y="2478417"/>
                  </a:lnTo>
                  <a:lnTo>
                    <a:pt x="5732297" y="2502243"/>
                  </a:lnTo>
                  <a:lnTo>
                    <a:pt x="5697893" y="2528087"/>
                  </a:lnTo>
                  <a:lnTo>
                    <a:pt x="5668772" y="2556853"/>
                  </a:lnTo>
                  <a:lnTo>
                    <a:pt x="5644261" y="2589403"/>
                  </a:lnTo>
                  <a:lnTo>
                    <a:pt x="5624385" y="2625725"/>
                  </a:lnTo>
                  <a:lnTo>
                    <a:pt x="5609120" y="2665819"/>
                  </a:lnTo>
                  <a:lnTo>
                    <a:pt x="5597779" y="2710789"/>
                  </a:lnTo>
                  <a:lnTo>
                    <a:pt x="5589689" y="2761678"/>
                  </a:lnTo>
                  <a:lnTo>
                    <a:pt x="5584825" y="2818523"/>
                  </a:lnTo>
                  <a:lnTo>
                    <a:pt x="5583212" y="2881287"/>
                  </a:lnTo>
                  <a:lnTo>
                    <a:pt x="5584647" y="2941091"/>
                  </a:lnTo>
                  <a:lnTo>
                    <a:pt x="5588965" y="2997657"/>
                  </a:lnTo>
                  <a:lnTo>
                    <a:pt x="5596166" y="3050984"/>
                  </a:lnTo>
                  <a:lnTo>
                    <a:pt x="5606237" y="3101073"/>
                  </a:lnTo>
                  <a:lnTo>
                    <a:pt x="5620245" y="3146971"/>
                  </a:lnTo>
                  <a:lnTo>
                    <a:pt x="5639232" y="3187700"/>
                  </a:lnTo>
                  <a:lnTo>
                    <a:pt x="5663196" y="3223272"/>
                  </a:lnTo>
                  <a:lnTo>
                    <a:pt x="5692140" y="3253676"/>
                  </a:lnTo>
                  <a:lnTo>
                    <a:pt x="5727128" y="3278035"/>
                  </a:lnTo>
                  <a:lnTo>
                    <a:pt x="5769267" y="3295434"/>
                  </a:lnTo>
                  <a:lnTo>
                    <a:pt x="5818543" y="3305860"/>
                  </a:lnTo>
                  <a:lnTo>
                    <a:pt x="5874969" y="3309340"/>
                  </a:lnTo>
                  <a:lnTo>
                    <a:pt x="5910897" y="3306343"/>
                  </a:lnTo>
                  <a:lnTo>
                    <a:pt x="5976645" y="3282353"/>
                  </a:lnTo>
                  <a:lnTo>
                    <a:pt x="6033211" y="3234715"/>
                  </a:lnTo>
                  <a:lnTo>
                    <a:pt x="6055880" y="3202813"/>
                  </a:lnTo>
                  <a:lnTo>
                    <a:pt x="6074473" y="3165614"/>
                  </a:lnTo>
                  <a:lnTo>
                    <a:pt x="6089002" y="3123146"/>
                  </a:lnTo>
                  <a:lnTo>
                    <a:pt x="6089002" y="3293986"/>
                  </a:lnTo>
                  <a:lnTo>
                    <a:pt x="6430683" y="3293986"/>
                  </a:lnTo>
                  <a:lnTo>
                    <a:pt x="6430683" y="3123146"/>
                  </a:lnTo>
                  <a:lnTo>
                    <a:pt x="6430683" y="3042526"/>
                  </a:lnTo>
                  <a:lnTo>
                    <a:pt x="6430683" y="2529040"/>
                  </a:lnTo>
                  <a:lnTo>
                    <a:pt x="6430683" y="2196960"/>
                  </a:lnTo>
                  <a:close/>
                </a:path>
                <a:path w="15189200" h="5257800">
                  <a:moveTo>
                    <a:pt x="15189200" y="292100"/>
                  </a:moveTo>
                  <a:lnTo>
                    <a:pt x="13093700" y="292100"/>
                  </a:lnTo>
                  <a:lnTo>
                    <a:pt x="13093700" y="419100"/>
                  </a:lnTo>
                  <a:lnTo>
                    <a:pt x="15189200" y="419100"/>
                  </a:lnTo>
                  <a:lnTo>
                    <a:pt x="15189200" y="292100"/>
                  </a:lnTo>
                  <a:close/>
                </a:path>
                <a:path w="15189200" h="5257800">
                  <a:moveTo>
                    <a:pt x="15189200" y="0"/>
                  </a:moveTo>
                  <a:lnTo>
                    <a:pt x="13093700" y="0"/>
                  </a:lnTo>
                  <a:lnTo>
                    <a:pt x="13093700" y="127000"/>
                  </a:lnTo>
                  <a:lnTo>
                    <a:pt x="15189200" y="127000"/>
                  </a:lnTo>
                  <a:lnTo>
                    <a:pt x="15189200" y="0"/>
                  </a:lnTo>
                  <a:close/>
                </a:path>
              </a:pathLst>
            </a:custGeom>
            <a:solidFill>
              <a:srgbClr val="EF99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77000" y="3581399"/>
              <a:ext cx="2438400" cy="965200"/>
            </a:xfrm>
            <a:custGeom>
              <a:avLst/>
              <a:gdLst/>
              <a:ahLst/>
              <a:cxnLst/>
              <a:rect l="l" t="t" r="r" b="b"/>
              <a:pathLst>
                <a:path w="2438400" h="965200">
                  <a:moveTo>
                    <a:pt x="2438400" y="370116"/>
                  </a:moveTo>
                  <a:lnTo>
                    <a:pt x="0" y="370116"/>
                  </a:lnTo>
                  <a:lnTo>
                    <a:pt x="0" y="965200"/>
                  </a:lnTo>
                  <a:lnTo>
                    <a:pt x="2438400" y="965200"/>
                  </a:lnTo>
                  <a:lnTo>
                    <a:pt x="2438400" y="370116"/>
                  </a:lnTo>
                  <a:close/>
                </a:path>
                <a:path w="2438400" h="965200">
                  <a:moveTo>
                    <a:pt x="2438400" y="0"/>
                  </a:moveTo>
                  <a:lnTo>
                    <a:pt x="0" y="0"/>
                  </a:lnTo>
                  <a:lnTo>
                    <a:pt x="0" y="101600"/>
                  </a:lnTo>
                  <a:lnTo>
                    <a:pt x="2438400" y="101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0850" y="7309777"/>
            <a:ext cx="9258300" cy="582930"/>
          </a:xfrm>
          <a:custGeom>
            <a:avLst/>
            <a:gdLst/>
            <a:ahLst/>
            <a:cxnLst/>
            <a:rect l="l" t="t" r="r" b="b"/>
            <a:pathLst>
              <a:path w="9258300" h="582929">
                <a:moveTo>
                  <a:pt x="9258300" y="0"/>
                </a:moveTo>
                <a:lnTo>
                  <a:pt x="0" y="0"/>
                </a:lnTo>
                <a:lnTo>
                  <a:pt x="0" y="582345"/>
                </a:lnTo>
                <a:lnTo>
                  <a:pt x="9258300" y="582345"/>
                </a:lnTo>
                <a:lnTo>
                  <a:pt x="92583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3852" y="7352371"/>
            <a:ext cx="8181975" cy="4032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25"/>
              <a:t>https://pelicanmigration.com/express-entry-canada/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50913" y="3306532"/>
            <a:ext cx="605155" cy="295275"/>
            <a:chOff x="1050913" y="3306532"/>
            <a:chExt cx="605155" cy="2952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0913" y="3329899"/>
              <a:ext cx="137287" cy="2044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13027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7297" y="3397081"/>
              <a:ext cx="135813" cy="2044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5473" y="3306532"/>
              <a:ext cx="109537" cy="2278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88363" y="33532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10" h="181610">
                  <a:moveTo>
                    <a:pt x="67183" y="46723"/>
                  </a:moveTo>
                  <a:lnTo>
                    <a:pt x="45275" y="46723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907" y="68630"/>
                  </a:lnTo>
                  <a:lnTo>
                    <a:pt x="21907" y="181089"/>
                  </a:lnTo>
                  <a:lnTo>
                    <a:pt x="45275" y="181089"/>
                  </a:lnTo>
                  <a:lnTo>
                    <a:pt x="45275" y="68630"/>
                  </a:lnTo>
                  <a:lnTo>
                    <a:pt x="67183" y="68630"/>
                  </a:lnTo>
                  <a:lnTo>
                    <a:pt x="67183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753692" y="3328441"/>
            <a:ext cx="617855" cy="208915"/>
            <a:chOff x="1753692" y="3328441"/>
            <a:chExt cx="617855" cy="20891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3692" y="3397081"/>
              <a:ext cx="99898" cy="1402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84260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0208" y="3397083"/>
              <a:ext cx="109537" cy="1372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0417" y="3397083"/>
              <a:ext cx="116255" cy="1402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1583" y="3397087"/>
              <a:ext cx="129904" cy="14020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479569" y="3397077"/>
            <a:ext cx="401955" cy="140335"/>
            <a:chOff x="2479569" y="3397077"/>
            <a:chExt cx="401955" cy="14033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9569" y="3397083"/>
              <a:ext cx="139026" cy="1402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50728" y="3400003"/>
              <a:ext cx="109537" cy="1372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04078" y="3397077"/>
              <a:ext cx="76822" cy="13728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2978744" y="3306533"/>
            <a:ext cx="862965" cy="277495"/>
            <a:chOff x="2978744" y="3306533"/>
            <a:chExt cx="862965" cy="277495"/>
          </a:xfrm>
        </p:grpSpPr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78744" y="3397083"/>
              <a:ext cx="114211" cy="14020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20720" y="3306533"/>
              <a:ext cx="135801" cy="23075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6969" y="3397087"/>
              <a:ext cx="264351" cy="14750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73449" y="3397083"/>
              <a:ext cx="109537" cy="1372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06342" y="3353269"/>
              <a:ext cx="135246" cy="230758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3975949" y="3306533"/>
            <a:ext cx="833119" cy="231140"/>
            <a:chOff x="3975949" y="3306533"/>
            <a:chExt cx="833119" cy="231140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75949" y="3329899"/>
              <a:ext cx="268150" cy="20739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276229" y="33065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9695" h="227964">
                  <a:moveTo>
                    <a:pt x="94932" y="93484"/>
                  </a:moveTo>
                  <a:lnTo>
                    <a:pt x="71564" y="93484"/>
                  </a:lnTo>
                  <a:lnTo>
                    <a:pt x="71564" y="227838"/>
                  </a:lnTo>
                  <a:lnTo>
                    <a:pt x="94932" y="227838"/>
                  </a:lnTo>
                  <a:lnTo>
                    <a:pt x="94932" y="93484"/>
                  </a:lnTo>
                  <a:close/>
                </a:path>
                <a:path w="99695" h="227964">
                  <a:moveTo>
                    <a:pt x="99314" y="33489"/>
                  </a:moveTo>
                  <a:lnTo>
                    <a:pt x="97751" y="29692"/>
                  </a:lnTo>
                  <a:lnTo>
                    <a:pt x="91516" y="23469"/>
                  </a:lnTo>
                  <a:lnTo>
                    <a:pt x="87731" y="21907"/>
                  </a:lnTo>
                  <a:lnTo>
                    <a:pt x="78955" y="21907"/>
                  </a:lnTo>
                  <a:lnTo>
                    <a:pt x="75209" y="23469"/>
                  </a:lnTo>
                  <a:lnTo>
                    <a:pt x="68783" y="29692"/>
                  </a:lnTo>
                  <a:lnTo>
                    <a:pt x="67183" y="33489"/>
                  </a:lnTo>
                  <a:lnTo>
                    <a:pt x="67183" y="42265"/>
                  </a:lnTo>
                  <a:lnTo>
                    <a:pt x="68783" y="45999"/>
                  </a:lnTo>
                  <a:lnTo>
                    <a:pt x="75209" y="52425"/>
                  </a:lnTo>
                  <a:lnTo>
                    <a:pt x="78955" y="54038"/>
                  </a:lnTo>
                  <a:lnTo>
                    <a:pt x="87731" y="54038"/>
                  </a:lnTo>
                  <a:lnTo>
                    <a:pt x="91516" y="52425"/>
                  </a:lnTo>
                  <a:lnTo>
                    <a:pt x="97751" y="45999"/>
                  </a:lnTo>
                  <a:lnTo>
                    <a:pt x="99314" y="42265"/>
                  </a:lnTo>
                  <a:lnTo>
                    <a:pt x="99314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06217" y="3397083"/>
              <a:ext cx="116255" cy="1402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45836" y="3397083"/>
              <a:ext cx="114211" cy="1402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9477" y="3397083"/>
              <a:ext cx="109537" cy="137287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4930230" y="3319677"/>
            <a:ext cx="1145540" cy="281940"/>
            <a:chOff x="4930230" y="3319677"/>
            <a:chExt cx="1145540" cy="281940"/>
          </a:xfrm>
        </p:grpSpPr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30230" y="3319677"/>
              <a:ext cx="213232" cy="21469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177053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41322" y="3397081"/>
              <a:ext cx="135813" cy="20446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19497" y="3353269"/>
              <a:ext cx="287412" cy="18402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730277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4548" y="3397083"/>
              <a:ext cx="139026" cy="14020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65706" y="3397083"/>
              <a:ext cx="109537" cy="137287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6196454" y="3306533"/>
            <a:ext cx="1383030" cy="231140"/>
            <a:chOff x="6196454" y="3306533"/>
            <a:chExt cx="1383030" cy="231140"/>
          </a:xfrm>
        </p:grpSpPr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96454" y="3326975"/>
              <a:ext cx="167957" cy="2103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5095" y="3397083"/>
              <a:ext cx="139026" cy="14020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66252" y="3397083"/>
              <a:ext cx="109537" cy="1372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6747" y="3397081"/>
              <a:ext cx="99898" cy="14020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37319" y="3400003"/>
              <a:ext cx="109537" cy="13728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990664" y="33065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68" y="22783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37400" y="3353269"/>
              <a:ext cx="191612" cy="18402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8442" y="3397083"/>
              <a:ext cx="109537" cy="13728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01343" y="3353269"/>
              <a:ext cx="177595" cy="184019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7697237" y="3306532"/>
            <a:ext cx="535305" cy="238125"/>
            <a:chOff x="7697237" y="3306532"/>
            <a:chExt cx="535305" cy="238125"/>
          </a:xfrm>
        </p:grpSpPr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97237" y="3306532"/>
              <a:ext cx="109537" cy="22783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37456" y="3397083"/>
              <a:ext cx="394611" cy="147509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8350360" y="3306533"/>
            <a:ext cx="578485" cy="231140"/>
            <a:chOff x="8350360" y="3306533"/>
            <a:chExt cx="578485" cy="231140"/>
          </a:xfrm>
        </p:grpSpPr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50360" y="3306533"/>
              <a:ext cx="135826" cy="23075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506727" y="3397087"/>
              <a:ext cx="129892" cy="14020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19195" y="3397083"/>
              <a:ext cx="109537" cy="13728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657155" y="3397087"/>
              <a:ext cx="129904" cy="140208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9060176" y="3328441"/>
            <a:ext cx="1325245" cy="273685"/>
            <a:chOff x="9060176" y="3328441"/>
            <a:chExt cx="1325245" cy="273685"/>
          </a:xfrm>
        </p:grpSpPr>
        <p:pic>
          <p:nvPicPr>
            <p:cNvPr id="59" name="object 5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060176" y="3397083"/>
              <a:ext cx="184010" cy="1372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9288005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68" y="71564"/>
                  </a:lnTo>
                  <a:lnTo>
                    <a:pt x="4368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363955" y="3397083"/>
              <a:ext cx="109537" cy="13728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517304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68" y="71564"/>
                  </a:lnTo>
                  <a:lnTo>
                    <a:pt x="4368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593253" y="3397083"/>
              <a:ext cx="184010" cy="13728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821075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61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61" y="32131"/>
                  </a:lnTo>
                  <a:lnTo>
                    <a:pt x="24345" y="30518"/>
                  </a:lnTo>
                  <a:lnTo>
                    <a:pt x="30581" y="24091"/>
                  </a:lnTo>
                  <a:lnTo>
                    <a:pt x="32143" y="20358"/>
                  </a:lnTo>
                  <a:lnTo>
                    <a:pt x="32143" y="11582"/>
                  </a:lnTo>
                  <a:lnTo>
                    <a:pt x="30581" y="7785"/>
                  </a:lnTo>
                  <a:lnTo>
                    <a:pt x="24345" y="1562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879514" y="3400004"/>
              <a:ext cx="125590" cy="13436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0031387" y="33284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107339" y="3397083"/>
              <a:ext cx="109537" cy="13728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249004" y="3397081"/>
              <a:ext cx="135826" cy="204469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10494365" y="3306532"/>
            <a:ext cx="362585" cy="231140"/>
            <a:chOff x="10494365" y="3306532"/>
            <a:chExt cx="362585" cy="231140"/>
          </a:xfrm>
        </p:grpSpPr>
        <p:sp>
          <p:nvSpPr>
            <p:cNvPr id="70" name="object 70"/>
            <p:cNvSpPr/>
            <p:nvPr/>
          </p:nvSpPr>
          <p:spPr>
            <a:xfrm>
              <a:off x="10494366" y="33532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70" y="46723"/>
                  </a:moveTo>
                  <a:lnTo>
                    <a:pt x="45275" y="46723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907" y="68630"/>
                  </a:lnTo>
                  <a:lnTo>
                    <a:pt x="21907" y="181089"/>
                  </a:lnTo>
                  <a:lnTo>
                    <a:pt x="45275" y="181089"/>
                  </a:lnTo>
                  <a:lnTo>
                    <a:pt x="45275" y="68630"/>
                  </a:lnTo>
                  <a:lnTo>
                    <a:pt x="67170" y="68630"/>
                  </a:lnTo>
                  <a:lnTo>
                    <a:pt x="67170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584900" y="3306532"/>
              <a:ext cx="109537" cy="22783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726659" y="3397087"/>
              <a:ext cx="129892" cy="140208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10963175" y="3306532"/>
            <a:ext cx="1289050" cy="295275"/>
            <a:chOff x="10963175" y="3306532"/>
            <a:chExt cx="1289050" cy="295275"/>
          </a:xfrm>
        </p:grpSpPr>
        <p:pic>
          <p:nvPicPr>
            <p:cNvPr id="74" name="object 7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963175" y="3397083"/>
              <a:ext cx="116243" cy="14020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115931" y="3306532"/>
              <a:ext cx="109537" cy="22783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256162" y="3397083"/>
              <a:ext cx="114198" cy="14020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1409781" y="3306533"/>
              <a:ext cx="90805" cy="227965"/>
            </a:xfrm>
            <a:custGeom>
              <a:avLst/>
              <a:gdLst/>
              <a:ahLst/>
              <a:cxnLst/>
              <a:rect l="l" t="t" r="r" b="b"/>
              <a:pathLst>
                <a:path w="90804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  <a:path w="90804" h="227964">
                  <a:moveTo>
                    <a:pt x="90563" y="0"/>
                  </a:moveTo>
                  <a:lnTo>
                    <a:pt x="67183" y="0"/>
                  </a:lnTo>
                  <a:lnTo>
                    <a:pt x="67183" y="227838"/>
                  </a:lnTo>
                  <a:lnTo>
                    <a:pt x="90563" y="227838"/>
                  </a:lnTo>
                  <a:lnTo>
                    <a:pt x="905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532552" y="3397087"/>
              <a:ext cx="129904" cy="14020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694578" y="3397083"/>
              <a:ext cx="109537" cy="1372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836256" y="3397081"/>
              <a:ext cx="135826" cy="20446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002824" y="3397087"/>
              <a:ext cx="129904" cy="14020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151996" y="3397081"/>
              <a:ext cx="99910" cy="140208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12357055" y="3306533"/>
            <a:ext cx="1249680" cy="231140"/>
            <a:chOff x="12357055" y="3306533"/>
            <a:chExt cx="1249680" cy="231140"/>
          </a:xfrm>
        </p:grpSpPr>
        <p:pic>
          <p:nvPicPr>
            <p:cNvPr id="84" name="object 8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357055" y="3328441"/>
              <a:ext cx="865160" cy="20885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3241198" y="3353282"/>
              <a:ext cx="208915" cy="184150"/>
            </a:xfrm>
            <a:custGeom>
              <a:avLst/>
              <a:gdLst/>
              <a:ahLst/>
              <a:cxnLst/>
              <a:rect l="l" t="t" r="r" b="b"/>
              <a:pathLst>
                <a:path w="208915" h="184150">
                  <a:moveTo>
                    <a:pt x="67183" y="46723"/>
                  </a:moveTo>
                  <a:lnTo>
                    <a:pt x="45275" y="46723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907" y="68630"/>
                  </a:lnTo>
                  <a:lnTo>
                    <a:pt x="21907" y="181089"/>
                  </a:lnTo>
                  <a:lnTo>
                    <a:pt x="45275" y="181089"/>
                  </a:lnTo>
                  <a:lnTo>
                    <a:pt x="45275" y="68630"/>
                  </a:lnTo>
                  <a:lnTo>
                    <a:pt x="67183" y="68630"/>
                  </a:lnTo>
                  <a:lnTo>
                    <a:pt x="67183" y="46723"/>
                  </a:lnTo>
                  <a:close/>
                </a:path>
                <a:path w="208915" h="184150">
                  <a:moveTo>
                    <a:pt x="208838" y="113334"/>
                  </a:moveTo>
                  <a:lnTo>
                    <a:pt x="208749" y="110845"/>
                  </a:lnTo>
                  <a:lnTo>
                    <a:pt x="208368" y="102450"/>
                  </a:lnTo>
                  <a:lnTo>
                    <a:pt x="207987" y="99898"/>
                  </a:lnTo>
                  <a:lnTo>
                    <a:pt x="206946" y="92887"/>
                  </a:lnTo>
                  <a:lnTo>
                    <a:pt x="204571" y="84048"/>
                  </a:lnTo>
                  <a:lnTo>
                    <a:pt x="201244" y="75946"/>
                  </a:lnTo>
                  <a:lnTo>
                    <a:pt x="197040" y="68643"/>
                  </a:lnTo>
                  <a:lnTo>
                    <a:pt x="193573" y="64249"/>
                  </a:lnTo>
                  <a:lnTo>
                    <a:pt x="192011" y="62242"/>
                  </a:lnTo>
                  <a:lnTo>
                    <a:pt x="186156" y="56743"/>
                  </a:lnTo>
                  <a:lnTo>
                    <a:pt x="183426" y="54864"/>
                  </a:lnTo>
                  <a:lnTo>
                    <a:pt x="183426" y="95707"/>
                  </a:lnTo>
                  <a:lnTo>
                    <a:pt x="183426" y="99898"/>
                  </a:lnTo>
                  <a:lnTo>
                    <a:pt x="103746" y="99898"/>
                  </a:lnTo>
                  <a:lnTo>
                    <a:pt x="104013" y="98171"/>
                  </a:lnTo>
                  <a:lnTo>
                    <a:pt x="128841" y="66154"/>
                  </a:lnTo>
                  <a:lnTo>
                    <a:pt x="136499" y="64249"/>
                  </a:lnTo>
                  <a:lnTo>
                    <a:pt x="153047" y="64249"/>
                  </a:lnTo>
                  <a:lnTo>
                    <a:pt x="183426" y="95707"/>
                  </a:lnTo>
                  <a:lnTo>
                    <a:pt x="183426" y="54864"/>
                  </a:lnTo>
                  <a:lnTo>
                    <a:pt x="145453" y="43815"/>
                  </a:lnTo>
                  <a:lnTo>
                    <a:pt x="135826" y="44361"/>
                  </a:lnTo>
                  <a:lnTo>
                    <a:pt x="97180" y="63093"/>
                  </a:lnTo>
                  <a:lnTo>
                    <a:pt x="79375" y="103733"/>
                  </a:lnTo>
                  <a:lnTo>
                    <a:pt x="78930" y="115519"/>
                  </a:lnTo>
                  <a:lnTo>
                    <a:pt x="79362" y="123977"/>
                  </a:lnTo>
                  <a:lnTo>
                    <a:pt x="96520" y="164490"/>
                  </a:lnTo>
                  <a:lnTo>
                    <a:pt x="133451" y="183464"/>
                  </a:lnTo>
                  <a:lnTo>
                    <a:pt x="142532" y="184023"/>
                  </a:lnTo>
                  <a:lnTo>
                    <a:pt x="153085" y="183464"/>
                  </a:lnTo>
                  <a:lnTo>
                    <a:pt x="194640" y="164706"/>
                  </a:lnTo>
                  <a:lnTo>
                    <a:pt x="206502" y="149847"/>
                  </a:lnTo>
                  <a:lnTo>
                    <a:pt x="187515" y="137871"/>
                  </a:lnTo>
                  <a:lnTo>
                    <a:pt x="183667" y="143611"/>
                  </a:lnTo>
                  <a:lnTo>
                    <a:pt x="179412" y="148564"/>
                  </a:lnTo>
                  <a:lnTo>
                    <a:pt x="174752" y="152730"/>
                  </a:lnTo>
                  <a:lnTo>
                    <a:pt x="169697" y="156121"/>
                  </a:lnTo>
                  <a:lnTo>
                    <a:pt x="162687" y="160121"/>
                  </a:lnTo>
                  <a:lnTo>
                    <a:pt x="154609" y="162115"/>
                  </a:lnTo>
                  <a:lnTo>
                    <a:pt x="136296" y="162115"/>
                  </a:lnTo>
                  <a:lnTo>
                    <a:pt x="105283" y="133413"/>
                  </a:lnTo>
                  <a:lnTo>
                    <a:pt x="102806" y="119761"/>
                  </a:lnTo>
                  <a:lnTo>
                    <a:pt x="208546" y="119761"/>
                  </a:lnTo>
                  <a:lnTo>
                    <a:pt x="208546" y="119367"/>
                  </a:lnTo>
                  <a:lnTo>
                    <a:pt x="208788" y="115519"/>
                  </a:lnTo>
                  <a:lnTo>
                    <a:pt x="208838" y="1133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470483" y="3306533"/>
              <a:ext cx="135826" cy="230758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13715841" y="3306532"/>
            <a:ext cx="474980" cy="238125"/>
            <a:chOff x="13715841" y="3306532"/>
            <a:chExt cx="474980" cy="238125"/>
          </a:xfrm>
        </p:grpSpPr>
        <p:pic>
          <p:nvPicPr>
            <p:cNvPr id="88" name="object 8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715841" y="3389779"/>
              <a:ext cx="195706" cy="15481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13934897" y="3328441"/>
              <a:ext cx="123189" cy="206375"/>
            </a:xfrm>
            <a:custGeom>
              <a:avLst/>
              <a:gdLst/>
              <a:ahLst/>
              <a:cxnLst/>
              <a:rect l="l" t="t" r="r" b="b"/>
              <a:pathLst>
                <a:path w="123190" h="206375">
                  <a:moveTo>
                    <a:pt x="27762" y="71577"/>
                  </a:moveTo>
                  <a:lnTo>
                    <a:pt x="4394" y="71577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77"/>
                  </a:lnTo>
                  <a:close/>
                </a:path>
                <a:path w="123190" h="206375">
                  <a:moveTo>
                    <a:pt x="32143" y="11582"/>
                  </a:moveTo>
                  <a:lnTo>
                    <a:pt x="30581" y="7785"/>
                  </a:lnTo>
                  <a:lnTo>
                    <a:pt x="24345" y="1562"/>
                  </a:lnTo>
                  <a:lnTo>
                    <a:pt x="20548" y="0"/>
                  </a:ln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81" y="24091"/>
                  </a:lnTo>
                  <a:lnTo>
                    <a:pt x="32143" y="20358"/>
                  </a:lnTo>
                  <a:lnTo>
                    <a:pt x="32143" y="11582"/>
                  </a:lnTo>
                  <a:close/>
                </a:path>
                <a:path w="123190" h="206375">
                  <a:moveTo>
                    <a:pt x="122682" y="71564"/>
                  </a:moveTo>
                  <a:lnTo>
                    <a:pt x="100774" y="71564"/>
                  </a:lnTo>
                  <a:lnTo>
                    <a:pt x="100774" y="24841"/>
                  </a:lnTo>
                  <a:lnTo>
                    <a:pt x="77406" y="24841"/>
                  </a:lnTo>
                  <a:lnTo>
                    <a:pt x="77406" y="71564"/>
                  </a:lnTo>
                  <a:lnTo>
                    <a:pt x="55499" y="71564"/>
                  </a:lnTo>
                  <a:lnTo>
                    <a:pt x="55499" y="93472"/>
                  </a:lnTo>
                  <a:lnTo>
                    <a:pt x="77406" y="93472"/>
                  </a:lnTo>
                  <a:lnTo>
                    <a:pt x="77406" y="205930"/>
                  </a:lnTo>
                  <a:lnTo>
                    <a:pt x="100774" y="205930"/>
                  </a:lnTo>
                  <a:lnTo>
                    <a:pt x="100774" y="93472"/>
                  </a:lnTo>
                  <a:lnTo>
                    <a:pt x="122682" y="93472"/>
                  </a:lnTo>
                  <a:lnTo>
                    <a:pt x="122682" y="715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080933" y="3306532"/>
              <a:ext cx="109537" cy="227837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575837" y="3849141"/>
            <a:ext cx="1214755" cy="273685"/>
            <a:chOff x="575837" y="3849141"/>
            <a:chExt cx="1214755" cy="273685"/>
          </a:xfrm>
        </p:grpSpPr>
        <p:pic>
          <p:nvPicPr>
            <p:cNvPr id="92" name="object 9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75837" y="3917783"/>
              <a:ext cx="184023" cy="137287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803681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945" y="3917781"/>
              <a:ext cx="135813" cy="20446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46120" y="3873969"/>
              <a:ext cx="287404" cy="184021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356906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21171" y="3917783"/>
              <a:ext cx="139026" cy="140208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592329" y="3917783"/>
              <a:ext cx="109537" cy="137287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741298" y="4022940"/>
              <a:ext cx="49530" cy="81915"/>
            </a:xfrm>
            <a:custGeom>
              <a:avLst/>
              <a:gdLst/>
              <a:ahLst/>
              <a:cxnLst/>
              <a:rect l="l" t="t" r="r" b="b"/>
              <a:pathLst>
                <a:path w="49530" h="81914">
                  <a:moveTo>
                    <a:pt x="25704" y="0"/>
                  </a:moveTo>
                  <a:lnTo>
                    <a:pt x="0" y="75653"/>
                  </a:lnTo>
                  <a:lnTo>
                    <a:pt x="16941" y="81787"/>
                  </a:lnTo>
                  <a:lnTo>
                    <a:pt x="49072" y="8762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0" name="object 100"/>
          <p:cNvGrpSpPr/>
          <p:nvPr/>
        </p:nvGrpSpPr>
        <p:grpSpPr>
          <a:xfrm>
            <a:off x="1921816" y="3827233"/>
            <a:ext cx="1329690" cy="292100"/>
            <a:chOff x="1921816" y="3827233"/>
            <a:chExt cx="1329690" cy="292100"/>
          </a:xfrm>
        </p:grpSpPr>
        <p:pic>
          <p:nvPicPr>
            <p:cNvPr id="101" name="object 10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921816" y="3917783"/>
              <a:ext cx="269017" cy="20155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230264" y="3873969"/>
              <a:ext cx="146921" cy="181101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2400553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18" y="20358"/>
                  </a:lnTo>
                  <a:lnTo>
                    <a:pt x="32118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463352" y="3917783"/>
              <a:ext cx="116255" cy="14020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616119" y="3920703"/>
              <a:ext cx="109537" cy="13728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2769463" y="38272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4" h="227964">
                  <a:moveTo>
                    <a:pt x="23368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68" y="22783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23504" y="3917783"/>
              <a:ext cx="114211" cy="14020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977146" y="3917777"/>
              <a:ext cx="76822" cy="13728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077324" y="38272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4" h="227964">
                  <a:moveTo>
                    <a:pt x="23368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68" y="22783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122608" y="3920704"/>
              <a:ext cx="128524" cy="198627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3340214" y="3827232"/>
            <a:ext cx="362585" cy="231140"/>
            <a:chOff x="3340214" y="3827232"/>
            <a:chExt cx="362585" cy="231140"/>
          </a:xfrm>
        </p:grpSpPr>
        <p:sp>
          <p:nvSpPr>
            <p:cNvPr id="112" name="object 112"/>
            <p:cNvSpPr/>
            <p:nvPr/>
          </p:nvSpPr>
          <p:spPr>
            <a:xfrm>
              <a:off x="3340201" y="38739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10" h="181610">
                  <a:moveTo>
                    <a:pt x="67195" y="46723"/>
                  </a:moveTo>
                  <a:lnTo>
                    <a:pt x="45288" y="46723"/>
                  </a:lnTo>
                  <a:lnTo>
                    <a:pt x="45288" y="0"/>
                  </a:lnTo>
                  <a:lnTo>
                    <a:pt x="21920" y="0"/>
                  </a:lnTo>
                  <a:lnTo>
                    <a:pt x="21920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920" y="68630"/>
                  </a:lnTo>
                  <a:lnTo>
                    <a:pt x="21920" y="181089"/>
                  </a:lnTo>
                  <a:lnTo>
                    <a:pt x="45288" y="181089"/>
                  </a:lnTo>
                  <a:lnTo>
                    <a:pt x="45288" y="68630"/>
                  </a:lnTo>
                  <a:lnTo>
                    <a:pt x="67195" y="68630"/>
                  </a:lnTo>
                  <a:lnTo>
                    <a:pt x="67195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430764" y="3827232"/>
              <a:ext cx="109537" cy="22783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72510" y="3917787"/>
              <a:ext cx="129904" cy="140208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3809032" y="3824316"/>
            <a:ext cx="1165225" cy="233679"/>
            <a:chOff x="3809032" y="3824316"/>
            <a:chExt cx="1165225" cy="233679"/>
          </a:xfrm>
        </p:grpSpPr>
        <p:pic>
          <p:nvPicPr>
            <p:cNvPr id="116" name="object 1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9032" y="3917783"/>
              <a:ext cx="116255" cy="14020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950121" y="3917783"/>
              <a:ext cx="139026" cy="14020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121279" y="3917783"/>
              <a:ext cx="109537" cy="137287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264408" y="3824316"/>
              <a:ext cx="203300" cy="23367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498665" y="3917780"/>
              <a:ext cx="99898" cy="140208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4629238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3505" y="3917783"/>
              <a:ext cx="139026" cy="140208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864663" y="3917783"/>
              <a:ext cx="109537" cy="137287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5092494" y="3827233"/>
            <a:ext cx="431165" cy="231140"/>
            <a:chOff x="5092494" y="3827233"/>
            <a:chExt cx="431165" cy="231140"/>
          </a:xfrm>
        </p:grpSpPr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92494" y="3917783"/>
              <a:ext cx="114211" cy="14020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246134" y="3917783"/>
              <a:ext cx="109537" cy="137287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387797" y="3827233"/>
              <a:ext cx="135826" cy="230758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5643388" y="3824316"/>
            <a:ext cx="1191260" cy="233679"/>
            <a:chOff x="5643388" y="3824316"/>
            <a:chExt cx="1191260" cy="233679"/>
          </a:xfrm>
        </p:grpSpPr>
        <p:pic>
          <p:nvPicPr>
            <p:cNvPr id="129" name="object 12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643388" y="3824316"/>
              <a:ext cx="170586" cy="230758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837337" y="3920703"/>
              <a:ext cx="109537" cy="137287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977831" y="3873969"/>
              <a:ext cx="177299" cy="184019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178501" y="3873969"/>
              <a:ext cx="287411" cy="184021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6489280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53546" y="3917783"/>
              <a:ext cx="139026" cy="140208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724705" y="3917783"/>
              <a:ext cx="109537" cy="137287"/>
            </a:xfrm>
            <a:prstGeom prst="rect">
              <a:avLst/>
            </a:prstGeom>
          </p:spPr>
        </p:pic>
      </p:grpSp>
      <p:grpSp>
        <p:nvGrpSpPr>
          <p:cNvPr id="136" name="object 136"/>
          <p:cNvGrpSpPr/>
          <p:nvPr/>
        </p:nvGrpSpPr>
        <p:grpSpPr>
          <a:xfrm>
            <a:off x="6965683" y="3827231"/>
            <a:ext cx="695325" cy="231140"/>
            <a:chOff x="6965683" y="3827231"/>
            <a:chExt cx="695325" cy="231140"/>
          </a:xfrm>
        </p:grpSpPr>
        <p:sp>
          <p:nvSpPr>
            <p:cNvPr id="137" name="object 137"/>
            <p:cNvSpPr/>
            <p:nvPr/>
          </p:nvSpPr>
          <p:spPr>
            <a:xfrm>
              <a:off x="6965670" y="38272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  <a:path w="99695" h="227964">
                  <a:moveTo>
                    <a:pt x="94945" y="93484"/>
                  </a:moveTo>
                  <a:lnTo>
                    <a:pt x="71564" y="93484"/>
                  </a:lnTo>
                  <a:lnTo>
                    <a:pt x="71564" y="227838"/>
                  </a:lnTo>
                  <a:lnTo>
                    <a:pt x="94945" y="227838"/>
                  </a:lnTo>
                  <a:lnTo>
                    <a:pt x="94945" y="93484"/>
                  </a:lnTo>
                  <a:close/>
                </a:path>
                <a:path w="99695" h="227964">
                  <a:moveTo>
                    <a:pt x="99326" y="33489"/>
                  </a:moveTo>
                  <a:lnTo>
                    <a:pt x="97764" y="29692"/>
                  </a:lnTo>
                  <a:lnTo>
                    <a:pt x="91541" y="23469"/>
                  </a:lnTo>
                  <a:lnTo>
                    <a:pt x="87744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808" y="29692"/>
                  </a:lnTo>
                  <a:lnTo>
                    <a:pt x="67195" y="33489"/>
                  </a:lnTo>
                  <a:lnTo>
                    <a:pt x="67195" y="42265"/>
                  </a:lnTo>
                  <a:lnTo>
                    <a:pt x="68808" y="45999"/>
                  </a:lnTo>
                  <a:lnTo>
                    <a:pt x="75222" y="52425"/>
                  </a:lnTo>
                  <a:lnTo>
                    <a:pt x="78968" y="54038"/>
                  </a:lnTo>
                  <a:lnTo>
                    <a:pt x="87744" y="54038"/>
                  </a:lnTo>
                  <a:lnTo>
                    <a:pt x="91541" y="52425"/>
                  </a:lnTo>
                  <a:lnTo>
                    <a:pt x="97764" y="45999"/>
                  </a:lnTo>
                  <a:lnTo>
                    <a:pt x="99326" y="42265"/>
                  </a:lnTo>
                  <a:lnTo>
                    <a:pt x="99326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108812" y="3917783"/>
              <a:ext cx="109537" cy="137287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260701" y="3827231"/>
              <a:ext cx="243899" cy="230764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525042" y="3827234"/>
              <a:ext cx="135839" cy="230758"/>
            </a:xfrm>
            <a:prstGeom prst="rect">
              <a:avLst/>
            </a:prstGeom>
          </p:spPr>
        </p:pic>
      </p:grpSp>
      <p:pic>
        <p:nvPicPr>
          <p:cNvPr id="141" name="object 141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7770418" y="3873969"/>
            <a:ext cx="217890" cy="184021"/>
          </a:xfrm>
          <a:prstGeom prst="rect">
            <a:avLst/>
          </a:prstGeom>
        </p:spPr>
      </p:pic>
      <p:grpSp>
        <p:nvGrpSpPr>
          <p:cNvPr id="142" name="object 142"/>
          <p:cNvGrpSpPr/>
          <p:nvPr/>
        </p:nvGrpSpPr>
        <p:grpSpPr>
          <a:xfrm>
            <a:off x="8087626" y="3827232"/>
            <a:ext cx="362585" cy="231140"/>
            <a:chOff x="8087626" y="3827232"/>
            <a:chExt cx="362585" cy="231140"/>
          </a:xfrm>
        </p:grpSpPr>
        <p:sp>
          <p:nvSpPr>
            <p:cNvPr id="143" name="object 143"/>
            <p:cNvSpPr/>
            <p:nvPr/>
          </p:nvSpPr>
          <p:spPr>
            <a:xfrm>
              <a:off x="8087626" y="38739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70" y="46723"/>
                  </a:moveTo>
                  <a:lnTo>
                    <a:pt x="45275" y="46723"/>
                  </a:lnTo>
                  <a:lnTo>
                    <a:pt x="45275" y="0"/>
                  </a:lnTo>
                  <a:lnTo>
                    <a:pt x="21894" y="0"/>
                  </a:lnTo>
                  <a:lnTo>
                    <a:pt x="21894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94" y="68630"/>
                  </a:lnTo>
                  <a:lnTo>
                    <a:pt x="21894" y="181089"/>
                  </a:lnTo>
                  <a:lnTo>
                    <a:pt x="45275" y="181089"/>
                  </a:lnTo>
                  <a:lnTo>
                    <a:pt x="45275" y="68630"/>
                  </a:lnTo>
                  <a:lnTo>
                    <a:pt x="67170" y="68630"/>
                  </a:lnTo>
                  <a:lnTo>
                    <a:pt x="67170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178176" y="3827232"/>
              <a:ext cx="109537" cy="227837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319923" y="3917787"/>
              <a:ext cx="129904" cy="140208"/>
            </a:xfrm>
            <a:prstGeom prst="rect">
              <a:avLst/>
            </a:prstGeom>
          </p:spPr>
        </p:pic>
      </p:grpSp>
      <p:grpSp>
        <p:nvGrpSpPr>
          <p:cNvPr id="146" name="object 146"/>
          <p:cNvGrpSpPr/>
          <p:nvPr/>
        </p:nvGrpSpPr>
        <p:grpSpPr>
          <a:xfrm>
            <a:off x="8547686" y="3849141"/>
            <a:ext cx="445770" cy="216535"/>
            <a:chOff x="8547686" y="3849141"/>
            <a:chExt cx="445770" cy="216535"/>
          </a:xfrm>
        </p:grpSpPr>
        <p:pic>
          <p:nvPicPr>
            <p:cNvPr id="147" name="object 14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547686" y="3920703"/>
              <a:ext cx="128524" cy="144589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8698115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36" y="71564"/>
                  </a:moveTo>
                  <a:lnTo>
                    <a:pt x="4368" y="71564"/>
                  </a:lnTo>
                  <a:lnTo>
                    <a:pt x="4368" y="205930"/>
                  </a:lnTo>
                  <a:lnTo>
                    <a:pt x="27736" y="205930"/>
                  </a:lnTo>
                  <a:lnTo>
                    <a:pt x="27736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60" y="0"/>
                  </a:lnTo>
                  <a:lnTo>
                    <a:pt x="8013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13" y="30518"/>
                  </a:lnTo>
                  <a:lnTo>
                    <a:pt x="11760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18" y="20358"/>
                  </a:lnTo>
                  <a:lnTo>
                    <a:pt x="32118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761196" y="3917781"/>
              <a:ext cx="231646" cy="140210"/>
            </a:xfrm>
            <a:prstGeom prst="rect">
              <a:avLst/>
            </a:prstGeom>
          </p:spPr>
        </p:pic>
      </p:grpSp>
      <p:grpSp>
        <p:nvGrpSpPr>
          <p:cNvPr id="150" name="object 150"/>
          <p:cNvGrpSpPr/>
          <p:nvPr/>
        </p:nvGrpSpPr>
        <p:grpSpPr>
          <a:xfrm>
            <a:off x="9106748" y="3827233"/>
            <a:ext cx="1325245" cy="292100"/>
            <a:chOff x="9106748" y="3827233"/>
            <a:chExt cx="1325245" cy="292100"/>
          </a:xfrm>
        </p:grpSpPr>
        <p:pic>
          <p:nvPicPr>
            <p:cNvPr id="151" name="object 15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258918" y="3917784"/>
              <a:ext cx="135826" cy="201549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106748" y="3917783"/>
              <a:ext cx="114211" cy="140207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425420" y="3917784"/>
              <a:ext cx="135826" cy="201549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9593376" y="38272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9695" h="227964">
                  <a:moveTo>
                    <a:pt x="94932" y="93484"/>
                  </a:moveTo>
                  <a:lnTo>
                    <a:pt x="71551" y="93484"/>
                  </a:lnTo>
                  <a:lnTo>
                    <a:pt x="71551" y="227838"/>
                  </a:lnTo>
                  <a:lnTo>
                    <a:pt x="94932" y="227838"/>
                  </a:lnTo>
                  <a:lnTo>
                    <a:pt x="94932" y="93484"/>
                  </a:lnTo>
                  <a:close/>
                </a:path>
                <a:path w="99695" h="227964">
                  <a:moveTo>
                    <a:pt x="99314" y="33489"/>
                  </a:moveTo>
                  <a:lnTo>
                    <a:pt x="97751" y="29692"/>
                  </a:lnTo>
                  <a:lnTo>
                    <a:pt x="91528" y="23469"/>
                  </a:lnTo>
                  <a:lnTo>
                    <a:pt x="87731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692"/>
                  </a:lnTo>
                  <a:lnTo>
                    <a:pt x="67183" y="33489"/>
                  </a:lnTo>
                  <a:lnTo>
                    <a:pt x="67183" y="42265"/>
                  </a:lnTo>
                  <a:lnTo>
                    <a:pt x="68795" y="45999"/>
                  </a:lnTo>
                  <a:lnTo>
                    <a:pt x="75222" y="52425"/>
                  </a:lnTo>
                  <a:lnTo>
                    <a:pt x="78968" y="54038"/>
                  </a:lnTo>
                  <a:lnTo>
                    <a:pt x="87731" y="54038"/>
                  </a:lnTo>
                  <a:lnTo>
                    <a:pt x="91528" y="52425"/>
                  </a:lnTo>
                  <a:lnTo>
                    <a:pt x="97751" y="45999"/>
                  </a:lnTo>
                  <a:lnTo>
                    <a:pt x="99314" y="42265"/>
                  </a:lnTo>
                  <a:lnTo>
                    <a:pt x="99314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9723362" y="3917783"/>
              <a:ext cx="116255" cy="140208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9862993" y="3873969"/>
              <a:ext cx="200371" cy="184021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10086720" y="38491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81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81" y="7785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0150982" y="3917783"/>
              <a:ext cx="139039" cy="140208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322146" y="3917783"/>
              <a:ext cx="109537" cy="137287"/>
            </a:xfrm>
            <a:prstGeom prst="rect">
              <a:avLst/>
            </a:prstGeom>
          </p:spPr>
        </p:pic>
      </p:grpSp>
      <p:pic>
        <p:nvPicPr>
          <p:cNvPr id="160" name="object 160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0561659" y="3917777"/>
            <a:ext cx="986689" cy="201556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11665186" y="3840378"/>
            <a:ext cx="300276" cy="217610"/>
          </a:xfrm>
          <a:prstGeom prst="rect">
            <a:avLst/>
          </a:prstGeom>
        </p:spPr>
      </p:pic>
      <p:grpSp>
        <p:nvGrpSpPr>
          <p:cNvPr id="162" name="object 162"/>
          <p:cNvGrpSpPr/>
          <p:nvPr/>
        </p:nvGrpSpPr>
        <p:grpSpPr>
          <a:xfrm>
            <a:off x="12073522" y="3847675"/>
            <a:ext cx="640080" cy="210820"/>
            <a:chOff x="12073522" y="3847675"/>
            <a:chExt cx="640080" cy="210820"/>
          </a:xfrm>
        </p:grpSpPr>
        <p:pic>
          <p:nvPicPr>
            <p:cNvPr id="163" name="object 16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2073522" y="3847675"/>
              <a:ext cx="167944" cy="210312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12285293" y="3850602"/>
              <a:ext cx="25400" cy="204470"/>
            </a:xfrm>
            <a:custGeom>
              <a:avLst/>
              <a:gdLst/>
              <a:ahLst/>
              <a:cxnLst/>
              <a:rect l="l" t="t" r="r" b="b"/>
              <a:pathLst>
                <a:path w="25400" h="204470">
                  <a:moveTo>
                    <a:pt x="24828" y="0"/>
                  </a:moveTo>
                  <a:lnTo>
                    <a:pt x="0" y="0"/>
                  </a:lnTo>
                  <a:lnTo>
                    <a:pt x="0" y="204470"/>
                  </a:lnTo>
                  <a:lnTo>
                    <a:pt x="24828" y="204470"/>
                  </a:lnTo>
                  <a:lnTo>
                    <a:pt x="24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5" name="object 16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2545257" y="3847675"/>
              <a:ext cx="167944" cy="210312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345170" y="3847675"/>
              <a:ext cx="167944" cy="210312"/>
            </a:xfrm>
            <a:prstGeom prst="rect">
              <a:avLst/>
            </a:prstGeom>
          </p:spPr>
        </p:pic>
      </p:grpSp>
      <p:grpSp>
        <p:nvGrpSpPr>
          <p:cNvPr id="167" name="object 167"/>
          <p:cNvGrpSpPr/>
          <p:nvPr/>
        </p:nvGrpSpPr>
        <p:grpSpPr>
          <a:xfrm>
            <a:off x="1959773" y="4438477"/>
            <a:ext cx="368300" cy="140335"/>
            <a:chOff x="1959773" y="4438477"/>
            <a:chExt cx="368300" cy="140335"/>
          </a:xfrm>
        </p:grpSpPr>
        <p:pic>
          <p:nvPicPr>
            <p:cNvPr id="168" name="object 16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959773" y="4438483"/>
              <a:ext cx="114211" cy="140207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13417" y="4438477"/>
              <a:ext cx="214105" cy="140218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2434139" y="4347933"/>
            <a:ext cx="1259205" cy="231140"/>
            <a:chOff x="2434139" y="4347933"/>
            <a:chExt cx="1259205" cy="231140"/>
          </a:xfrm>
        </p:grpSpPr>
        <p:pic>
          <p:nvPicPr>
            <p:cNvPr id="171" name="object 17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434139" y="4438483"/>
              <a:ext cx="116255" cy="140208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575228" y="4438483"/>
              <a:ext cx="139026" cy="140208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746383" y="4438483"/>
              <a:ext cx="184023" cy="137287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974221" y="4438483"/>
              <a:ext cx="184023" cy="137287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3202063" y="43698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6" name="object 17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257562" y="4394669"/>
              <a:ext cx="278946" cy="184025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556952" y="4347933"/>
              <a:ext cx="135826" cy="230758"/>
            </a:xfrm>
            <a:prstGeom prst="rect">
              <a:avLst/>
            </a:prstGeom>
          </p:spPr>
        </p:pic>
      </p:grpSp>
      <p:pic>
        <p:nvPicPr>
          <p:cNvPr id="178" name="object 178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3802316" y="4394669"/>
            <a:ext cx="217900" cy="184021"/>
          </a:xfrm>
          <a:prstGeom prst="rect">
            <a:avLst/>
          </a:prstGeom>
        </p:spPr>
      </p:pic>
      <p:grpSp>
        <p:nvGrpSpPr>
          <p:cNvPr id="179" name="object 179"/>
          <p:cNvGrpSpPr/>
          <p:nvPr/>
        </p:nvGrpSpPr>
        <p:grpSpPr>
          <a:xfrm>
            <a:off x="4119524" y="4347932"/>
            <a:ext cx="362585" cy="231140"/>
            <a:chOff x="4119524" y="4347932"/>
            <a:chExt cx="362585" cy="231140"/>
          </a:xfrm>
        </p:grpSpPr>
        <p:sp>
          <p:nvSpPr>
            <p:cNvPr id="180" name="object 180"/>
            <p:cNvSpPr/>
            <p:nvPr/>
          </p:nvSpPr>
          <p:spPr>
            <a:xfrm>
              <a:off x="4119512" y="43946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10" h="181610">
                  <a:moveTo>
                    <a:pt x="67195" y="46723"/>
                  </a:moveTo>
                  <a:lnTo>
                    <a:pt x="45288" y="46723"/>
                  </a:lnTo>
                  <a:lnTo>
                    <a:pt x="45288" y="0"/>
                  </a:lnTo>
                  <a:lnTo>
                    <a:pt x="21920" y="0"/>
                  </a:lnTo>
                  <a:lnTo>
                    <a:pt x="21920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920" y="68630"/>
                  </a:lnTo>
                  <a:lnTo>
                    <a:pt x="21920" y="181089"/>
                  </a:lnTo>
                  <a:lnTo>
                    <a:pt x="45288" y="181089"/>
                  </a:lnTo>
                  <a:lnTo>
                    <a:pt x="45288" y="68630"/>
                  </a:lnTo>
                  <a:lnTo>
                    <a:pt x="67195" y="68630"/>
                  </a:lnTo>
                  <a:lnTo>
                    <a:pt x="67195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210083" y="4347932"/>
              <a:ext cx="109537" cy="227837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351829" y="4438487"/>
              <a:ext cx="129904" cy="140208"/>
            </a:xfrm>
            <a:prstGeom prst="rect">
              <a:avLst/>
            </a:prstGeom>
          </p:spPr>
        </p:pic>
      </p:grpSp>
      <p:pic>
        <p:nvPicPr>
          <p:cNvPr id="183" name="object 183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4588638" y="4438481"/>
            <a:ext cx="918366" cy="140214"/>
          </a:xfrm>
          <a:prstGeom prst="rect">
            <a:avLst/>
          </a:prstGeom>
        </p:spPr>
      </p:pic>
      <p:grpSp>
        <p:nvGrpSpPr>
          <p:cNvPr id="184" name="object 184"/>
          <p:cNvGrpSpPr/>
          <p:nvPr/>
        </p:nvGrpSpPr>
        <p:grpSpPr>
          <a:xfrm>
            <a:off x="5613629" y="4345016"/>
            <a:ext cx="238760" cy="233679"/>
            <a:chOff x="5613629" y="4345016"/>
            <a:chExt cx="238760" cy="233679"/>
          </a:xfrm>
        </p:grpSpPr>
        <p:pic>
          <p:nvPicPr>
            <p:cNvPr id="185" name="object 18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613629" y="4438483"/>
              <a:ext cx="139026" cy="140208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774568" y="4345016"/>
              <a:ext cx="77698" cy="230758"/>
            </a:xfrm>
            <a:prstGeom prst="rect">
              <a:avLst/>
            </a:prstGeom>
          </p:spPr>
        </p:pic>
      </p:grpSp>
      <p:grpSp>
        <p:nvGrpSpPr>
          <p:cNvPr id="187" name="object 187"/>
          <p:cNvGrpSpPr/>
          <p:nvPr/>
        </p:nvGrpSpPr>
        <p:grpSpPr>
          <a:xfrm>
            <a:off x="5944282" y="4438477"/>
            <a:ext cx="401955" cy="140335"/>
            <a:chOff x="5944282" y="4438477"/>
            <a:chExt cx="401955" cy="140335"/>
          </a:xfrm>
        </p:grpSpPr>
        <p:pic>
          <p:nvPicPr>
            <p:cNvPr id="188" name="object 18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944282" y="4438483"/>
              <a:ext cx="139026" cy="140208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15441" y="4441403"/>
              <a:ext cx="109537" cy="137287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268791" y="4438477"/>
              <a:ext cx="76822" cy="137287"/>
            </a:xfrm>
            <a:prstGeom prst="rect">
              <a:avLst/>
            </a:prstGeom>
          </p:spPr>
        </p:pic>
      </p:grpSp>
      <p:grpSp>
        <p:nvGrpSpPr>
          <p:cNvPr id="191" name="object 191"/>
          <p:cNvGrpSpPr/>
          <p:nvPr/>
        </p:nvGrpSpPr>
        <p:grpSpPr>
          <a:xfrm>
            <a:off x="6443464" y="4347933"/>
            <a:ext cx="756920" cy="231140"/>
            <a:chOff x="6443464" y="4347933"/>
            <a:chExt cx="756920" cy="231140"/>
          </a:xfrm>
        </p:grpSpPr>
        <p:pic>
          <p:nvPicPr>
            <p:cNvPr id="192" name="object 19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6443464" y="4438483"/>
              <a:ext cx="116255" cy="140208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6596215" y="43479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9695" h="227964">
                  <a:moveTo>
                    <a:pt x="94945" y="93484"/>
                  </a:moveTo>
                  <a:lnTo>
                    <a:pt x="71577" y="93484"/>
                  </a:lnTo>
                  <a:lnTo>
                    <a:pt x="71577" y="227838"/>
                  </a:lnTo>
                  <a:lnTo>
                    <a:pt x="94945" y="227838"/>
                  </a:lnTo>
                  <a:lnTo>
                    <a:pt x="94945" y="93484"/>
                  </a:lnTo>
                  <a:close/>
                </a:path>
                <a:path w="99695" h="227964">
                  <a:moveTo>
                    <a:pt x="99326" y="33489"/>
                  </a:moveTo>
                  <a:lnTo>
                    <a:pt x="97764" y="29692"/>
                  </a:lnTo>
                  <a:lnTo>
                    <a:pt x="91541" y="23469"/>
                  </a:lnTo>
                  <a:lnTo>
                    <a:pt x="87744" y="21907"/>
                  </a:lnTo>
                  <a:lnTo>
                    <a:pt x="78968" y="21907"/>
                  </a:lnTo>
                  <a:lnTo>
                    <a:pt x="75234" y="23469"/>
                  </a:lnTo>
                  <a:lnTo>
                    <a:pt x="68808" y="29692"/>
                  </a:lnTo>
                  <a:lnTo>
                    <a:pt x="67195" y="33489"/>
                  </a:lnTo>
                  <a:lnTo>
                    <a:pt x="67195" y="42265"/>
                  </a:lnTo>
                  <a:lnTo>
                    <a:pt x="68808" y="45999"/>
                  </a:lnTo>
                  <a:lnTo>
                    <a:pt x="75234" y="52425"/>
                  </a:lnTo>
                  <a:lnTo>
                    <a:pt x="78968" y="54038"/>
                  </a:lnTo>
                  <a:lnTo>
                    <a:pt x="87744" y="54038"/>
                  </a:lnTo>
                  <a:lnTo>
                    <a:pt x="91541" y="52425"/>
                  </a:lnTo>
                  <a:lnTo>
                    <a:pt x="97764" y="45999"/>
                  </a:lnTo>
                  <a:lnTo>
                    <a:pt x="99326" y="42265"/>
                  </a:lnTo>
                  <a:lnTo>
                    <a:pt x="99326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4" name="object 19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727759" y="4438487"/>
              <a:ext cx="129904" cy="140208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889793" y="4438483"/>
              <a:ext cx="109537" cy="137287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022693" y="4394669"/>
              <a:ext cx="177596" cy="184019"/>
            </a:xfrm>
            <a:prstGeom prst="rect">
              <a:avLst/>
            </a:prstGeom>
          </p:spPr>
        </p:pic>
      </p:grpSp>
      <p:grpSp>
        <p:nvGrpSpPr>
          <p:cNvPr id="197" name="object 197"/>
          <p:cNvGrpSpPr/>
          <p:nvPr/>
        </p:nvGrpSpPr>
        <p:grpSpPr>
          <a:xfrm>
            <a:off x="7305444" y="4347933"/>
            <a:ext cx="431165" cy="231140"/>
            <a:chOff x="7305444" y="4347933"/>
            <a:chExt cx="431165" cy="231140"/>
          </a:xfrm>
        </p:grpSpPr>
        <p:pic>
          <p:nvPicPr>
            <p:cNvPr id="198" name="object 19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305444" y="4438483"/>
              <a:ext cx="114211" cy="140207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459085" y="4438483"/>
              <a:ext cx="109537" cy="137287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600746" y="4347933"/>
              <a:ext cx="135839" cy="230758"/>
            </a:xfrm>
            <a:prstGeom prst="rect">
              <a:avLst/>
            </a:prstGeom>
          </p:spPr>
        </p:pic>
      </p:grpSp>
      <p:grpSp>
        <p:nvGrpSpPr>
          <p:cNvPr id="201" name="object 201"/>
          <p:cNvGrpSpPr/>
          <p:nvPr/>
        </p:nvGrpSpPr>
        <p:grpSpPr>
          <a:xfrm>
            <a:off x="7846123" y="4347932"/>
            <a:ext cx="362585" cy="231140"/>
            <a:chOff x="7846123" y="4347932"/>
            <a:chExt cx="362585" cy="231140"/>
          </a:xfrm>
        </p:grpSpPr>
        <p:sp>
          <p:nvSpPr>
            <p:cNvPr id="202" name="object 202"/>
            <p:cNvSpPr/>
            <p:nvPr/>
          </p:nvSpPr>
          <p:spPr>
            <a:xfrm>
              <a:off x="7846123" y="43946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70" y="46723"/>
                  </a:moveTo>
                  <a:lnTo>
                    <a:pt x="45262" y="46723"/>
                  </a:lnTo>
                  <a:lnTo>
                    <a:pt x="45262" y="0"/>
                  </a:lnTo>
                  <a:lnTo>
                    <a:pt x="21894" y="0"/>
                  </a:lnTo>
                  <a:lnTo>
                    <a:pt x="21894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94" y="68630"/>
                  </a:lnTo>
                  <a:lnTo>
                    <a:pt x="21894" y="181089"/>
                  </a:lnTo>
                  <a:lnTo>
                    <a:pt x="45262" y="181089"/>
                  </a:lnTo>
                  <a:lnTo>
                    <a:pt x="45262" y="68630"/>
                  </a:lnTo>
                  <a:lnTo>
                    <a:pt x="67170" y="68630"/>
                  </a:lnTo>
                  <a:lnTo>
                    <a:pt x="67170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3" name="object 20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936665" y="4347932"/>
              <a:ext cx="109537" cy="227837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078412" y="4438487"/>
              <a:ext cx="129904" cy="140208"/>
            </a:xfrm>
            <a:prstGeom prst="rect">
              <a:avLst/>
            </a:prstGeom>
          </p:spPr>
        </p:pic>
      </p:grpSp>
      <p:grpSp>
        <p:nvGrpSpPr>
          <p:cNvPr id="205" name="object 205"/>
          <p:cNvGrpSpPr/>
          <p:nvPr/>
        </p:nvGrpSpPr>
        <p:grpSpPr>
          <a:xfrm>
            <a:off x="8307641" y="4347932"/>
            <a:ext cx="523875" cy="231140"/>
            <a:chOff x="8307641" y="4347932"/>
            <a:chExt cx="523875" cy="231140"/>
          </a:xfrm>
        </p:grpSpPr>
        <p:sp>
          <p:nvSpPr>
            <p:cNvPr id="206" name="object 206"/>
            <p:cNvSpPr/>
            <p:nvPr/>
          </p:nvSpPr>
          <p:spPr>
            <a:xfrm>
              <a:off x="8307642" y="43946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70" y="46723"/>
                  </a:moveTo>
                  <a:lnTo>
                    <a:pt x="45262" y="46723"/>
                  </a:lnTo>
                  <a:lnTo>
                    <a:pt x="45262" y="0"/>
                  </a:lnTo>
                  <a:lnTo>
                    <a:pt x="21882" y="0"/>
                  </a:lnTo>
                  <a:lnTo>
                    <a:pt x="21882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82" y="68630"/>
                  </a:lnTo>
                  <a:lnTo>
                    <a:pt x="21882" y="181089"/>
                  </a:lnTo>
                  <a:lnTo>
                    <a:pt x="45262" y="181089"/>
                  </a:lnTo>
                  <a:lnTo>
                    <a:pt x="45262" y="68630"/>
                  </a:lnTo>
                  <a:lnTo>
                    <a:pt x="67170" y="68630"/>
                  </a:lnTo>
                  <a:lnTo>
                    <a:pt x="67170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7" name="object 20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398186" y="4438477"/>
              <a:ext cx="76822" cy="137287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498371" y="4441403"/>
              <a:ext cx="109537" cy="137287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8631276" y="439468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70" y="46723"/>
                  </a:moveTo>
                  <a:lnTo>
                    <a:pt x="45262" y="46723"/>
                  </a:lnTo>
                  <a:lnTo>
                    <a:pt x="45262" y="0"/>
                  </a:lnTo>
                  <a:lnTo>
                    <a:pt x="21894" y="0"/>
                  </a:lnTo>
                  <a:lnTo>
                    <a:pt x="21894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94" y="68630"/>
                  </a:lnTo>
                  <a:lnTo>
                    <a:pt x="21894" y="181089"/>
                  </a:lnTo>
                  <a:lnTo>
                    <a:pt x="45262" y="181089"/>
                  </a:lnTo>
                  <a:lnTo>
                    <a:pt x="45262" y="68630"/>
                  </a:lnTo>
                  <a:lnTo>
                    <a:pt x="67170" y="68630"/>
                  </a:lnTo>
                  <a:lnTo>
                    <a:pt x="67170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0" name="object 21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721820" y="4347932"/>
              <a:ext cx="109537" cy="227837"/>
            </a:xfrm>
            <a:prstGeom prst="rect">
              <a:avLst/>
            </a:prstGeom>
          </p:spPr>
        </p:pic>
      </p:grpSp>
      <p:grpSp>
        <p:nvGrpSpPr>
          <p:cNvPr id="211" name="object 211"/>
          <p:cNvGrpSpPr/>
          <p:nvPr/>
        </p:nvGrpSpPr>
        <p:grpSpPr>
          <a:xfrm>
            <a:off x="8962796" y="4369841"/>
            <a:ext cx="186055" cy="206375"/>
            <a:chOff x="8962796" y="4369841"/>
            <a:chExt cx="186055" cy="206375"/>
          </a:xfrm>
        </p:grpSpPr>
        <p:sp>
          <p:nvSpPr>
            <p:cNvPr id="212" name="object 212"/>
            <p:cNvSpPr/>
            <p:nvPr/>
          </p:nvSpPr>
          <p:spPr>
            <a:xfrm>
              <a:off x="8962796" y="43698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81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81" y="7785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3" name="object 21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9038741" y="4438483"/>
              <a:ext cx="109537" cy="137287"/>
            </a:xfrm>
            <a:prstGeom prst="rect">
              <a:avLst/>
            </a:prstGeom>
          </p:spPr>
        </p:pic>
      </p:grpSp>
      <p:grpSp>
        <p:nvGrpSpPr>
          <p:cNvPr id="214" name="object 214"/>
          <p:cNvGrpSpPr/>
          <p:nvPr/>
        </p:nvGrpSpPr>
        <p:grpSpPr>
          <a:xfrm>
            <a:off x="9266577" y="4438483"/>
            <a:ext cx="263525" cy="140335"/>
            <a:chOff x="9266577" y="4438483"/>
            <a:chExt cx="263525" cy="140335"/>
          </a:xfrm>
        </p:grpSpPr>
        <p:pic>
          <p:nvPicPr>
            <p:cNvPr id="215" name="object 21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266577" y="4438483"/>
              <a:ext cx="114211" cy="140207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9420212" y="4438483"/>
              <a:ext cx="109537" cy="137287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9661194" y="4347933"/>
            <a:ext cx="953135" cy="292100"/>
            <a:chOff x="9661194" y="4347933"/>
            <a:chExt cx="953135" cy="292100"/>
          </a:xfrm>
        </p:grpSpPr>
        <p:sp>
          <p:nvSpPr>
            <p:cNvPr id="218" name="object 218"/>
            <p:cNvSpPr/>
            <p:nvPr/>
          </p:nvSpPr>
          <p:spPr>
            <a:xfrm>
              <a:off x="9661194" y="43698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68" y="71564"/>
                  </a:lnTo>
                  <a:lnTo>
                    <a:pt x="4368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9737142" y="4438483"/>
              <a:ext cx="109537" cy="137287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9878796" y="4347933"/>
              <a:ext cx="135839" cy="230758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0056986" y="4441403"/>
              <a:ext cx="109537" cy="137287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0197473" y="4394669"/>
              <a:ext cx="177308" cy="184019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0398151" y="4438477"/>
              <a:ext cx="215558" cy="201555"/>
            </a:xfrm>
            <a:prstGeom prst="rect">
              <a:avLst/>
            </a:prstGeom>
          </p:spPr>
        </p:pic>
      </p:grpSp>
      <p:grpSp>
        <p:nvGrpSpPr>
          <p:cNvPr id="224" name="object 224"/>
          <p:cNvGrpSpPr/>
          <p:nvPr/>
        </p:nvGrpSpPr>
        <p:grpSpPr>
          <a:xfrm>
            <a:off x="10723244" y="4347933"/>
            <a:ext cx="634365" cy="231140"/>
            <a:chOff x="10723244" y="4347933"/>
            <a:chExt cx="634365" cy="231140"/>
          </a:xfrm>
        </p:grpSpPr>
        <p:sp>
          <p:nvSpPr>
            <p:cNvPr id="225" name="object 225"/>
            <p:cNvSpPr/>
            <p:nvPr/>
          </p:nvSpPr>
          <p:spPr>
            <a:xfrm>
              <a:off x="10723244" y="43479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68" y="22783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6" name="object 22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777294" y="4438483"/>
              <a:ext cx="114211" cy="140207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0919243" y="4347933"/>
              <a:ext cx="135826" cy="230758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1247833" y="4438483"/>
              <a:ext cx="109537" cy="13728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1085806" y="4438487"/>
              <a:ext cx="129904" cy="140208"/>
            </a:xfrm>
            <a:prstGeom prst="rect">
              <a:avLst/>
            </a:prstGeom>
          </p:spPr>
        </p:pic>
      </p:grpSp>
      <p:grpSp>
        <p:nvGrpSpPr>
          <p:cNvPr id="230" name="object 230"/>
          <p:cNvGrpSpPr/>
          <p:nvPr/>
        </p:nvGrpSpPr>
        <p:grpSpPr>
          <a:xfrm>
            <a:off x="11468376" y="4347932"/>
            <a:ext cx="474980" cy="238125"/>
            <a:chOff x="11468376" y="4347932"/>
            <a:chExt cx="474980" cy="238125"/>
          </a:xfrm>
        </p:grpSpPr>
        <p:pic>
          <p:nvPicPr>
            <p:cNvPr id="231" name="object 231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1468376" y="4431179"/>
              <a:ext cx="195706" cy="154812"/>
            </a:xfrm>
            <a:prstGeom prst="rect">
              <a:avLst/>
            </a:prstGeom>
          </p:spPr>
        </p:pic>
        <p:sp>
          <p:nvSpPr>
            <p:cNvPr id="232" name="object 232"/>
            <p:cNvSpPr/>
            <p:nvPr/>
          </p:nvSpPr>
          <p:spPr>
            <a:xfrm>
              <a:off x="11687442" y="4369841"/>
              <a:ext cx="123189" cy="206375"/>
            </a:xfrm>
            <a:custGeom>
              <a:avLst/>
              <a:gdLst/>
              <a:ahLst/>
              <a:cxnLst/>
              <a:rect l="l" t="t" r="r" b="b"/>
              <a:pathLst>
                <a:path w="123190" h="206375">
                  <a:moveTo>
                    <a:pt x="27749" y="71577"/>
                  </a:moveTo>
                  <a:lnTo>
                    <a:pt x="4381" y="71577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77"/>
                  </a:lnTo>
                  <a:close/>
                </a:path>
                <a:path w="123190" h="206375">
                  <a:moveTo>
                    <a:pt x="32131" y="11582"/>
                  </a:moveTo>
                  <a:lnTo>
                    <a:pt x="30568" y="7785"/>
                  </a:lnTo>
                  <a:lnTo>
                    <a:pt x="24333" y="1562"/>
                  </a:lnTo>
                  <a:lnTo>
                    <a:pt x="20548" y="0"/>
                  </a:ln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close/>
                </a:path>
                <a:path w="123190" h="206375">
                  <a:moveTo>
                    <a:pt x="122682" y="71564"/>
                  </a:moveTo>
                  <a:lnTo>
                    <a:pt x="100761" y="71564"/>
                  </a:lnTo>
                  <a:lnTo>
                    <a:pt x="100761" y="24841"/>
                  </a:lnTo>
                  <a:lnTo>
                    <a:pt x="77393" y="24841"/>
                  </a:lnTo>
                  <a:lnTo>
                    <a:pt x="77393" y="71564"/>
                  </a:lnTo>
                  <a:lnTo>
                    <a:pt x="55499" y="71564"/>
                  </a:lnTo>
                  <a:lnTo>
                    <a:pt x="55499" y="93472"/>
                  </a:lnTo>
                  <a:lnTo>
                    <a:pt x="77393" y="93472"/>
                  </a:lnTo>
                  <a:lnTo>
                    <a:pt x="77393" y="205930"/>
                  </a:lnTo>
                  <a:lnTo>
                    <a:pt x="100761" y="205930"/>
                  </a:lnTo>
                  <a:lnTo>
                    <a:pt x="100761" y="93472"/>
                  </a:lnTo>
                  <a:lnTo>
                    <a:pt x="122682" y="93472"/>
                  </a:lnTo>
                  <a:lnTo>
                    <a:pt x="122682" y="715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3" name="object 23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1833468" y="4347932"/>
              <a:ext cx="109537" cy="227837"/>
            </a:xfrm>
            <a:prstGeom prst="rect">
              <a:avLst/>
            </a:prstGeom>
          </p:spPr>
        </p:pic>
      </p:grpSp>
      <p:grpSp>
        <p:nvGrpSpPr>
          <p:cNvPr id="234" name="object 234"/>
          <p:cNvGrpSpPr/>
          <p:nvPr/>
        </p:nvGrpSpPr>
        <p:grpSpPr>
          <a:xfrm>
            <a:off x="12062764" y="4347933"/>
            <a:ext cx="1116965" cy="231140"/>
            <a:chOff x="12062764" y="4347933"/>
            <a:chExt cx="1116965" cy="231140"/>
          </a:xfrm>
        </p:grpSpPr>
        <p:pic>
          <p:nvPicPr>
            <p:cNvPr id="235" name="object 23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2062764" y="4347933"/>
              <a:ext cx="135839" cy="230758"/>
            </a:xfrm>
            <a:prstGeom prst="rect">
              <a:avLst/>
            </a:prstGeom>
          </p:spPr>
        </p:pic>
        <p:sp>
          <p:nvSpPr>
            <p:cNvPr id="236" name="object 236"/>
            <p:cNvSpPr/>
            <p:nvPr/>
          </p:nvSpPr>
          <p:spPr>
            <a:xfrm>
              <a:off x="12240945" y="43698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7" name="object 23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2304023" y="4394669"/>
              <a:ext cx="328019" cy="184021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2664170" y="4394669"/>
              <a:ext cx="146928" cy="181101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12834454" y="43698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0" name="object 240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2898708" y="4438483"/>
              <a:ext cx="139039" cy="140208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3069874" y="4438483"/>
              <a:ext cx="109537" cy="137287"/>
            </a:xfrm>
            <a:prstGeom prst="rect">
              <a:avLst/>
            </a:prstGeom>
          </p:spPr>
        </p:pic>
      </p:grpSp>
      <p:sp>
        <p:nvSpPr>
          <p:cNvPr id="242" name="object 242"/>
          <p:cNvSpPr/>
          <p:nvPr/>
        </p:nvSpPr>
        <p:spPr>
          <a:xfrm>
            <a:off x="13229070" y="4548022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4" h="32385">
                <a:moveTo>
                  <a:pt x="20548" y="0"/>
                </a:moveTo>
                <a:lnTo>
                  <a:pt x="11785" y="0"/>
                </a:lnTo>
                <a:lnTo>
                  <a:pt x="8039" y="1562"/>
                </a:lnTo>
                <a:lnTo>
                  <a:pt x="4826" y="4673"/>
                </a:lnTo>
                <a:lnTo>
                  <a:pt x="1612" y="7785"/>
                </a:lnTo>
                <a:lnTo>
                  <a:pt x="0" y="11582"/>
                </a:lnTo>
                <a:lnTo>
                  <a:pt x="0" y="20345"/>
                </a:lnTo>
                <a:lnTo>
                  <a:pt x="1612" y="24091"/>
                </a:lnTo>
                <a:lnTo>
                  <a:pt x="8039" y="30518"/>
                </a:lnTo>
                <a:lnTo>
                  <a:pt x="11785" y="32130"/>
                </a:lnTo>
                <a:lnTo>
                  <a:pt x="20548" y="32130"/>
                </a:lnTo>
                <a:lnTo>
                  <a:pt x="24345" y="30518"/>
                </a:lnTo>
                <a:lnTo>
                  <a:pt x="30568" y="24091"/>
                </a:lnTo>
                <a:lnTo>
                  <a:pt x="32131" y="20345"/>
                </a:lnTo>
                <a:lnTo>
                  <a:pt x="32131" y="11582"/>
                </a:lnTo>
                <a:lnTo>
                  <a:pt x="30568" y="7785"/>
                </a:lnTo>
                <a:lnTo>
                  <a:pt x="24345" y="1562"/>
                </a:lnTo>
                <a:lnTo>
                  <a:pt x="20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3" name="object 243"/>
          <p:cNvGrpSpPr/>
          <p:nvPr/>
        </p:nvGrpSpPr>
        <p:grpSpPr>
          <a:xfrm>
            <a:off x="522526" y="5409777"/>
            <a:ext cx="471170" cy="210820"/>
            <a:chOff x="522526" y="5409777"/>
            <a:chExt cx="471170" cy="210820"/>
          </a:xfrm>
        </p:grpSpPr>
        <p:pic>
          <p:nvPicPr>
            <p:cNvPr id="244" name="object 244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22526" y="5409777"/>
              <a:ext cx="207390" cy="210312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3513" y="5482803"/>
              <a:ext cx="109537" cy="137287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16863" y="5479877"/>
              <a:ext cx="76822" cy="137287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1104671" y="5411241"/>
            <a:ext cx="1430020" cy="273685"/>
            <a:chOff x="1104671" y="5411241"/>
            <a:chExt cx="1430020" cy="273685"/>
          </a:xfrm>
        </p:grpSpPr>
        <p:sp>
          <p:nvSpPr>
            <p:cNvPr id="248" name="object 248"/>
            <p:cNvSpPr/>
            <p:nvPr/>
          </p:nvSpPr>
          <p:spPr>
            <a:xfrm>
              <a:off x="1104671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81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81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9" name="object 24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80618" y="5479883"/>
              <a:ext cx="184022" cy="137287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408456" y="5479883"/>
              <a:ext cx="184022" cy="137287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1636293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81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81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2" name="object 2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0565" y="5479881"/>
              <a:ext cx="135813" cy="204469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878738" y="5436069"/>
              <a:ext cx="287411" cy="184021"/>
            </a:xfrm>
            <a:prstGeom prst="rect">
              <a:avLst/>
            </a:prstGeom>
          </p:spPr>
        </p:pic>
        <p:sp>
          <p:nvSpPr>
            <p:cNvPr id="254" name="object 254"/>
            <p:cNvSpPr/>
            <p:nvPr/>
          </p:nvSpPr>
          <p:spPr>
            <a:xfrm>
              <a:off x="2189518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81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81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5" name="object 2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53791" y="5479883"/>
              <a:ext cx="139026" cy="140207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424949" y="5479883"/>
              <a:ext cx="109537" cy="137287"/>
            </a:xfrm>
            <a:prstGeom prst="rect">
              <a:avLst/>
            </a:prstGeom>
          </p:spPr>
        </p:pic>
      </p:grpSp>
      <p:pic>
        <p:nvPicPr>
          <p:cNvPr id="257" name="object 257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2653073" y="5411241"/>
            <a:ext cx="971522" cy="216151"/>
          </a:xfrm>
          <a:prstGeom prst="rect">
            <a:avLst/>
          </a:prstGeom>
        </p:spPr>
      </p:pic>
      <p:grpSp>
        <p:nvGrpSpPr>
          <p:cNvPr id="258" name="object 258"/>
          <p:cNvGrpSpPr/>
          <p:nvPr/>
        </p:nvGrpSpPr>
        <p:grpSpPr>
          <a:xfrm>
            <a:off x="3729749" y="5479877"/>
            <a:ext cx="368300" cy="140335"/>
            <a:chOff x="3729749" y="5479877"/>
            <a:chExt cx="368300" cy="140335"/>
          </a:xfrm>
        </p:grpSpPr>
        <p:pic>
          <p:nvPicPr>
            <p:cNvPr id="259" name="object 2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29749" y="5479883"/>
              <a:ext cx="114211" cy="140208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3883391" y="5479877"/>
              <a:ext cx="214113" cy="140218"/>
            </a:xfrm>
            <a:prstGeom prst="rect">
              <a:avLst/>
            </a:prstGeom>
          </p:spPr>
        </p:pic>
      </p:grpSp>
      <p:grpSp>
        <p:nvGrpSpPr>
          <p:cNvPr id="261" name="object 261"/>
          <p:cNvGrpSpPr/>
          <p:nvPr/>
        </p:nvGrpSpPr>
        <p:grpSpPr>
          <a:xfrm>
            <a:off x="4204407" y="5386416"/>
            <a:ext cx="1343660" cy="295275"/>
            <a:chOff x="4204407" y="5386416"/>
            <a:chExt cx="1343660" cy="295275"/>
          </a:xfrm>
        </p:grpSpPr>
        <p:pic>
          <p:nvPicPr>
            <p:cNvPr id="262" name="object 262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204407" y="5386416"/>
              <a:ext cx="1063249" cy="295017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5307088" y="5389333"/>
              <a:ext cx="90805" cy="227965"/>
            </a:xfrm>
            <a:custGeom>
              <a:avLst/>
              <a:gdLst/>
              <a:ahLst/>
              <a:cxnLst/>
              <a:rect l="l" t="t" r="r" b="b"/>
              <a:pathLst>
                <a:path w="90804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0804" h="227964">
                  <a:moveTo>
                    <a:pt x="90551" y="0"/>
                  </a:moveTo>
                  <a:lnTo>
                    <a:pt x="67183" y="0"/>
                  </a:lnTo>
                  <a:lnTo>
                    <a:pt x="67183" y="227838"/>
                  </a:lnTo>
                  <a:lnTo>
                    <a:pt x="90551" y="227838"/>
                  </a:lnTo>
                  <a:lnTo>
                    <a:pt x="905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4" name="object 26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419548" y="5482804"/>
              <a:ext cx="128524" cy="198627"/>
            </a:xfrm>
            <a:prstGeom prst="rect">
              <a:avLst/>
            </a:prstGeom>
          </p:spPr>
        </p:pic>
      </p:grpSp>
      <p:grpSp>
        <p:nvGrpSpPr>
          <p:cNvPr id="265" name="object 265"/>
          <p:cNvGrpSpPr/>
          <p:nvPr/>
        </p:nvGrpSpPr>
        <p:grpSpPr>
          <a:xfrm>
            <a:off x="5637148" y="5389333"/>
            <a:ext cx="904240" cy="231140"/>
            <a:chOff x="5637148" y="5389333"/>
            <a:chExt cx="904240" cy="231140"/>
          </a:xfrm>
        </p:grpSpPr>
        <p:pic>
          <p:nvPicPr>
            <p:cNvPr id="266" name="object 26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5637148" y="5436069"/>
              <a:ext cx="191621" cy="184021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5868200" y="53893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7749" y="93472"/>
                  </a:moveTo>
                  <a:lnTo>
                    <a:pt x="4381" y="93472"/>
                  </a:lnTo>
                  <a:lnTo>
                    <a:pt x="4381" y="227838"/>
                  </a:lnTo>
                  <a:lnTo>
                    <a:pt x="27749" y="227838"/>
                  </a:lnTo>
                  <a:lnTo>
                    <a:pt x="27749" y="93472"/>
                  </a:lnTo>
                  <a:close/>
                </a:path>
                <a:path w="99695" h="227964">
                  <a:moveTo>
                    <a:pt x="32131" y="33489"/>
                  </a:moveTo>
                  <a:lnTo>
                    <a:pt x="30568" y="29692"/>
                  </a:lnTo>
                  <a:lnTo>
                    <a:pt x="24333" y="23469"/>
                  </a:lnTo>
                  <a:lnTo>
                    <a:pt x="20548" y="21907"/>
                  </a:lnTo>
                  <a:lnTo>
                    <a:pt x="11772" y="21907"/>
                  </a:lnTo>
                  <a:lnTo>
                    <a:pt x="8026" y="23469"/>
                  </a:lnTo>
                  <a:lnTo>
                    <a:pt x="1600" y="29692"/>
                  </a:lnTo>
                  <a:lnTo>
                    <a:pt x="0" y="33489"/>
                  </a:lnTo>
                  <a:lnTo>
                    <a:pt x="0" y="42265"/>
                  </a:lnTo>
                  <a:lnTo>
                    <a:pt x="1600" y="45999"/>
                  </a:lnTo>
                  <a:lnTo>
                    <a:pt x="8026" y="52425"/>
                  </a:lnTo>
                  <a:lnTo>
                    <a:pt x="11772" y="54038"/>
                  </a:lnTo>
                  <a:lnTo>
                    <a:pt x="20548" y="54038"/>
                  </a:lnTo>
                  <a:lnTo>
                    <a:pt x="24333" y="52425"/>
                  </a:lnTo>
                  <a:lnTo>
                    <a:pt x="30568" y="45999"/>
                  </a:lnTo>
                  <a:lnTo>
                    <a:pt x="32131" y="42265"/>
                  </a:lnTo>
                  <a:lnTo>
                    <a:pt x="32131" y="33489"/>
                  </a:lnTo>
                  <a:close/>
                </a:path>
                <a:path w="99695" h="227964">
                  <a:moveTo>
                    <a:pt x="99314" y="0"/>
                  </a:moveTo>
                  <a:lnTo>
                    <a:pt x="75946" y="0"/>
                  </a:lnTo>
                  <a:lnTo>
                    <a:pt x="75946" y="227838"/>
                  </a:lnTo>
                  <a:lnTo>
                    <a:pt x="99314" y="227838"/>
                  </a:lnTo>
                  <a:lnTo>
                    <a:pt x="993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8" name="object 2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99652" y="5479883"/>
              <a:ext cx="139026" cy="140207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6170811" y="5479877"/>
              <a:ext cx="214106" cy="140218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6405359" y="5389333"/>
              <a:ext cx="135826" cy="230758"/>
            </a:xfrm>
            <a:prstGeom prst="rect">
              <a:avLst/>
            </a:prstGeom>
          </p:spPr>
        </p:pic>
      </p:grpSp>
      <p:pic>
        <p:nvPicPr>
          <p:cNvPr id="271" name="object 271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6650723" y="5436069"/>
            <a:ext cx="217895" cy="184021"/>
          </a:xfrm>
          <a:prstGeom prst="rect">
            <a:avLst/>
          </a:prstGeom>
        </p:spPr>
      </p:pic>
      <p:grpSp>
        <p:nvGrpSpPr>
          <p:cNvPr id="272" name="object 272"/>
          <p:cNvGrpSpPr/>
          <p:nvPr/>
        </p:nvGrpSpPr>
        <p:grpSpPr>
          <a:xfrm>
            <a:off x="6975232" y="5411241"/>
            <a:ext cx="629920" cy="208915"/>
            <a:chOff x="6975232" y="5411241"/>
            <a:chExt cx="629920" cy="208915"/>
          </a:xfrm>
        </p:grpSpPr>
        <p:pic>
          <p:nvPicPr>
            <p:cNvPr id="273" name="object 2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75232" y="5479883"/>
              <a:ext cx="114211" cy="140208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7116019" y="5479881"/>
              <a:ext cx="217614" cy="140207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7364310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18" y="20358"/>
                  </a:lnTo>
                  <a:lnTo>
                    <a:pt x="32118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6" name="object 276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7427398" y="5436069"/>
              <a:ext cx="177298" cy="184019"/>
            </a:xfrm>
            <a:prstGeom prst="rect">
              <a:avLst/>
            </a:prstGeom>
          </p:spPr>
        </p:pic>
      </p:grpSp>
      <p:grpSp>
        <p:nvGrpSpPr>
          <p:cNvPr id="277" name="object 277"/>
          <p:cNvGrpSpPr/>
          <p:nvPr/>
        </p:nvGrpSpPr>
        <p:grpSpPr>
          <a:xfrm>
            <a:off x="7693789" y="5479883"/>
            <a:ext cx="415290" cy="201930"/>
            <a:chOff x="7693789" y="5479883"/>
            <a:chExt cx="415290" cy="201930"/>
          </a:xfrm>
        </p:grpSpPr>
        <p:pic>
          <p:nvPicPr>
            <p:cNvPr id="278" name="object 278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7693789" y="5479883"/>
              <a:ext cx="273397" cy="201548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7999325" y="5482803"/>
              <a:ext cx="109537" cy="137287"/>
            </a:xfrm>
            <a:prstGeom prst="rect">
              <a:avLst/>
            </a:prstGeom>
          </p:spPr>
        </p:pic>
      </p:grpSp>
      <p:grpSp>
        <p:nvGrpSpPr>
          <p:cNvPr id="280" name="object 280"/>
          <p:cNvGrpSpPr/>
          <p:nvPr/>
        </p:nvGrpSpPr>
        <p:grpSpPr>
          <a:xfrm>
            <a:off x="8240306" y="5411241"/>
            <a:ext cx="186055" cy="206375"/>
            <a:chOff x="8240306" y="5411241"/>
            <a:chExt cx="186055" cy="206375"/>
          </a:xfrm>
        </p:grpSpPr>
        <p:sp>
          <p:nvSpPr>
            <p:cNvPr id="281" name="object 281"/>
            <p:cNvSpPr/>
            <p:nvPr/>
          </p:nvSpPr>
          <p:spPr>
            <a:xfrm>
              <a:off x="8240306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36" y="71564"/>
                  </a:moveTo>
                  <a:lnTo>
                    <a:pt x="4368" y="71564"/>
                  </a:lnTo>
                  <a:lnTo>
                    <a:pt x="4368" y="205930"/>
                  </a:lnTo>
                  <a:lnTo>
                    <a:pt x="27736" y="205930"/>
                  </a:lnTo>
                  <a:lnTo>
                    <a:pt x="27736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18" y="20358"/>
                  </a:lnTo>
                  <a:lnTo>
                    <a:pt x="32118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2" name="object 282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8316242" y="5479883"/>
              <a:ext cx="109537" cy="137287"/>
            </a:xfrm>
            <a:prstGeom prst="rect">
              <a:avLst/>
            </a:prstGeom>
          </p:spPr>
        </p:pic>
      </p:grpSp>
      <p:grpSp>
        <p:nvGrpSpPr>
          <p:cNvPr id="283" name="object 283"/>
          <p:cNvGrpSpPr/>
          <p:nvPr/>
        </p:nvGrpSpPr>
        <p:grpSpPr>
          <a:xfrm>
            <a:off x="8557223" y="5411241"/>
            <a:ext cx="1134745" cy="273685"/>
            <a:chOff x="8557223" y="5411241"/>
            <a:chExt cx="1134745" cy="273685"/>
          </a:xfrm>
        </p:grpSpPr>
        <p:pic>
          <p:nvPicPr>
            <p:cNvPr id="284" name="object 28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8557223" y="5479883"/>
              <a:ext cx="184023" cy="137287"/>
            </a:xfrm>
            <a:prstGeom prst="rect">
              <a:avLst/>
            </a:prstGeom>
          </p:spPr>
        </p:pic>
        <p:sp>
          <p:nvSpPr>
            <p:cNvPr id="285" name="object 285"/>
            <p:cNvSpPr/>
            <p:nvPr/>
          </p:nvSpPr>
          <p:spPr>
            <a:xfrm>
              <a:off x="8785060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81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81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6" name="object 28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8849325" y="5479881"/>
              <a:ext cx="135826" cy="204469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9027506" y="5436069"/>
              <a:ext cx="287409" cy="184021"/>
            </a:xfrm>
            <a:prstGeom prst="rect">
              <a:avLst/>
            </a:prstGeom>
          </p:spPr>
        </p:pic>
        <p:sp>
          <p:nvSpPr>
            <p:cNvPr id="288" name="object 288"/>
            <p:cNvSpPr/>
            <p:nvPr/>
          </p:nvSpPr>
          <p:spPr>
            <a:xfrm>
              <a:off x="9338284" y="54112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36" y="71564"/>
                  </a:moveTo>
                  <a:lnTo>
                    <a:pt x="4368" y="71564"/>
                  </a:lnTo>
                  <a:lnTo>
                    <a:pt x="4368" y="205930"/>
                  </a:lnTo>
                  <a:lnTo>
                    <a:pt x="27736" y="205930"/>
                  </a:lnTo>
                  <a:lnTo>
                    <a:pt x="27736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18" y="20358"/>
                  </a:lnTo>
                  <a:lnTo>
                    <a:pt x="32118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9" name="object 289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9414221" y="5479883"/>
              <a:ext cx="109537" cy="137287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9555899" y="5479881"/>
              <a:ext cx="135813" cy="204469"/>
            </a:xfrm>
            <a:prstGeom prst="rect">
              <a:avLst/>
            </a:prstGeom>
          </p:spPr>
        </p:pic>
      </p:grpSp>
      <p:pic>
        <p:nvPicPr>
          <p:cNvPr id="291" name="object 291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9801250" y="5436069"/>
            <a:ext cx="217892" cy="184021"/>
          </a:xfrm>
          <a:prstGeom prst="rect">
            <a:avLst/>
          </a:prstGeom>
        </p:spPr>
      </p:pic>
      <p:grpSp>
        <p:nvGrpSpPr>
          <p:cNvPr id="292" name="object 292"/>
          <p:cNvGrpSpPr/>
          <p:nvPr/>
        </p:nvGrpSpPr>
        <p:grpSpPr>
          <a:xfrm>
            <a:off x="10118466" y="5389333"/>
            <a:ext cx="1117600" cy="277495"/>
            <a:chOff x="10118466" y="5389333"/>
            <a:chExt cx="1117600" cy="277495"/>
          </a:xfrm>
        </p:grpSpPr>
        <p:pic>
          <p:nvPicPr>
            <p:cNvPr id="293" name="object 29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0118466" y="5402478"/>
              <a:ext cx="316928" cy="217611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0466344" y="5436069"/>
              <a:ext cx="177309" cy="184019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0667022" y="5479877"/>
              <a:ext cx="201254" cy="140214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10907700" y="53893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9695" h="227964">
                  <a:moveTo>
                    <a:pt x="94945" y="93472"/>
                  </a:moveTo>
                  <a:lnTo>
                    <a:pt x="71577" y="93472"/>
                  </a:lnTo>
                  <a:lnTo>
                    <a:pt x="71577" y="227838"/>
                  </a:lnTo>
                  <a:lnTo>
                    <a:pt x="94945" y="227838"/>
                  </a:lnTo>
                  <a:lnTo>
                    <a:pt x="94945" y="93472"/>
                  </a:lnTo>
                  <a:close/>
                </a:path>
                <a:path w="99695" h="227964">
                  <a:moveTo>
                    <a:pt x="99314" y="33489"/>
                  </a:moveTo>
                  <a:lnTo>
                    <a:pt x="97751" y="29692"/>
                  </a:lnTo>
                  <a:lnTo>
                    <a:pt x="91528" y="23469"/>
                  </a:lnTo>
                  <a:lnTo>
                    <a:pt x="87731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692"/>
                  </a:lnTo>
                  <a:lnTo>
                    <a:pt x="67183" y="33489"/>
                  </a:lnTo>
                  <a:lnTo>
                    <a:pt x="67183" y="42265"/>
                  </a:lnTo>
                  <a:lnTo>
                    <a:pt x="68795" y="45999"/>
                  </a:lnTo>
                  <a:lnTo>
                    <a:pt x="75222" y="52425"/>
                  </a:lnTo>
                  <a:lnTo>
                    <a:pt x="78968" y="54038"/>
                  </a:lnTo>
                  <a:lnTo>
                    <a:pt x="87731" y="54038"/>
                  </a:lnTo>
                  <a:lnTo>
                    <a:pt x="91528" y="52425"/>
                  </a:lnTo>
                  <a:lnTo>
                    <a:pt x="97751" y="45999"/>
                  </a:lnTo>
                  <a:lnTo>
                    <a:pt x="99314" y="42265"/>
                  </a:lnTo>
                  <a:lnTo>
                    <a:pt x="99314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7" name="object 29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037694" y="5479883"/>
              <a:ext cx="114198" cy="140208"/>
            </a:xfrm>
            <a:prstGeom prst="rect">
              <a:avLst/>
            </a:prstGeom>
          </p:spPr>
        </p:pic>
        <p:sp>
          <p:nvSpPr>
            <p:cNvPr id="298" name="object 298"/>
            <p:cNvSpPr/>
            <p:nvPr/>
          </p:nvSpPr>
          <p:spPr>
            <a:xfrm>
              <a:off x="11186942" y="5585040"/>
              <a:ext cx="49530" cy="81915"/>
            </a:xfrm>
            <a:custGeom>
              <a:avLst/>
              <a:gdLst/>
              <a:ahLst/>
              <a:cxnLst/>
              <a:rect l="l" t="t" r="r" b="b"/>
              <a:pathLst>
                <a:path w="49529" h="81914">
                  <a:moveTo>
                    <a:pt x="25704" y="0"/>
                  </a:moveTo>
                  <a:lnTo>
                    <a:pt x="0" y="75653"/>
                  </a:lnTo>
                  <a:lnTo>
                    <a:pt x="16941" y="81787"/>
                  </a:lnTo>
                  <a:lnTo>
                    <a:pt x="49072" y="8762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99" name="object 299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11358688" y="5389333"/>
            <a:ext cx="996327" cy="277494"/>
          </a:xfrm>
          <a:prstGeom prst="rect">
            <a:avLst/>
          </a:prstGeom>
        </p:spPr>
      </p:pic>
      <p:grpSp>
        <p:nvGrpSpPr>
          <p:cNvPr id="300" name="object 300"/>
          <p:cNvGrpSpPr/>
          <p:nvPr/>
        </p:nvGrpSpPr>
        <p:grpSpPr>
          <a:xfrm>
            <a:off x="12474779" y="5389333"/>
            <a:ext cx="431165" cy="231140"/>
            <a:chOff x="12474779" y="5389333"/>
            <a:chExt cx="431165" cy="231140"/>
          </a:xfrm>
        </p:grpSpPr>
        <p:pic>
          <p:nvPicPr>
            <p:cNvPr id="301" name="object 30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474779" y="5479883"/>
              <a:ext cx="114198" cy="140208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2628401" y="5479883"/>
              <a:ext cx="109537" cy="137287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2770078" y="5389333"/>
              <a:ext cx="135826" cy="230758"/>
            </a:xfrm>
            <a:prstGeom prst="rect">
              <a:avLst/>
            </a:prstGeom>
          </p:spPr>
        </p:pic>
      </p:grpSp>
      <p:grpSp>
        <p:nvGrpSpPr>
          <p:cNvPr id="304" name="object 304"/>
          <p:cNvGrpSpPr/>
          <p:nvPr/>
        </p:nvGrpSpPr>
        <p:grpSpPr>
          <a:xfrm>
            <a:off x="13037325" y="5402476"/>
            <a:ext cx="546735" cy="225425"/>
            <a:chOff x="13037325" y="5402476"/>
            <a:chExt cx="546735" cy="225425"/>
          </a:xfrm>
        </p:grpSpPr>
        <p:pic>
          <p:nvPicPr>
            <p:cNvPr id="305" name="object 305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3037325" y="5402476"/>
              <a:ext cx="179654" cy="224917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3250649" y="5472580"/>
              <a:ext cx="332920" cy="154812"/>
            </a:xfrm>
            <a:prstGeom prst="rect">
              <a:avLst/>
            </a:prstGeom>
          </p:spPr>
        </p:pic>
      </p:grpSp>
      <p:grpSp>
        <p:nvGrpSpPr>
          <p:cNvPr id="307" name="object 307"/>
          <p:cNvGrpSpPr/>
          <p:nvPr/>
        </p:nvGrpSpPr>
        <p:grpSpPr>
          <a:xfrm>
            <a:off x="461175" y="5931941"/>
            <a:ext cx="665480" cy="273685"/>
            <a:chOff x="461175" y="5931941"/>
            <a:chExt cx="665480" cy="273685"/>
          </a:xfrm>
        </p:grpSpPr>
        <p:pic>
          <p:nvPicPr>
            <p:cNvPr id="308" name="object 308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61175" y="5933403"/>
              <a:ext cx="125018" cy="204470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611109" y="6000587"/>
              <a:ext cx="129904" cy="140207"/>
            </a:xfrm>
            <a:prstGeom prst="rect">
              <a:avLst/>
            </a:prstGeom>
          </p:spPr>
        </p:pic>
        <p:sp>
          <p:nvSpPr>
            <p:cNvPr id="310" name="object 310"/>
            <p:cNvSpPr/>
            <p:nvPr/>
          </p:nvSpPr>
          <p:spPr>
            <a:xfrm>
              <a:off x="773137" y="59319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81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81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1" name="object 311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849088" y="6000583"/>
              <a:ext cx="109537" cy="137287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760" y="6000581"/>
              <a:ext cx="135813" cy="204469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1256564" y="5907116"/>
            <a:ext cx="1318895" cy="280670"/>
            <a:chOff x="1256564" y="5907116"/>
            <a:chExt cx="1318895" cy="280670"/>
          </a:xfrm>
        </p:grpSpPr>
        <p:pic>
          <p:nvPicPr>
            <p:cNvPr id="314" name="object 31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256564" y="5910032"/>
              <a:ext cx="109537" cy="227837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396763" y="6000583"/>
              <a:ext cx="114211" cy="140208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537550" y="6000580"/>
              <a:ext cx="217614" cy="140207"/>
            </a:xfrm>
            <a:prstGeom prst="rect">
              <a:avLst/>
            </a:prstGeom>
          </p:spPr>
        </p:pic>
        <p:sp>
          <p:nvSpPr>
            <p:cNvPr id="317" name="object 317"/>
            <p:cNvSpPr/>
            <p:nvPr/>
          </p:nvSpPr>
          <p:spPr>
            <a:xfrm>
              <a:off x="1785836" y="5907125"/>
              <a:ext cx="577215" cy="233679"/>
            </a:xfrm>
            <a:custGeom>
              <a:avLst/>
              <a:gdLst/>
              <a:ahLst/>
              <a:cxnLst/>
              <a:rect l="l" t="t" r="r" b="b"/>
              <a:pathLst>
                <a:path w="577214" h="233679">
                  <a:moveTo>
                    <a:pt x="23368" y="2908"/>
                  </a:moveTo>
                  <a:lnTo>
                    <a:pt x="0" y="2908"/>
                  </a:lnTo>
                  <a:lnTo>
                    <a:pt x="0" y="230746"/>
                  </a:lnTo>
                  <a:lnTo>
                    <a:pt x="23368" y="230746"/>
                  </a:lnTo>
                  <a:lnTo>
                    <a:pt x="23368" y="2908"/>
                  </a:lnTo>
                  <a:close/>
                </a:path>
                <a:path w="577214" h="233679">
                  <a:moveTo>
                    <a:pt x="185483" y="162991"/>
                  </a:moveTo>
                  <a:lnTo>
                    <a:pt x="177876" y="125603"/>
                  </a:lnTo>
                  <a:lnTo>
                    <a:pt x="170218" y="113906"/>
                  </a:lnTo>
                  <a:lnTo>
                    <a:pt x="168643" y="111899"/>
                  </a:lnTo>
                  <a:lnTo>
                    <a:pt x="162801" y="106400"/>
                  </a:lnTo>
                  <a:lnTo>
                    <a:pt x="160070" y="104521"/>
                  </a:lnTo>
                  <a:lnTo>
                    <a:pt x="160070" y="145364"/>
                  </a:lnTo>
                  <a:lnTo>
                    <a:pt x="160070" y="149555"/>
                  </a:lnTo>
                  <a:lnTo>
                    <a:pt x="80391" y="149555"/>
                  </a:lnTo>
                  <a:lnTo>
                    <a:pt x="80657" y="147828"/>
                  </a:lnTo>
                  <a:lnTo>
                    <a:pt x="105486" y="115811"/>
                  </a:lnTo>
                  <a:lnTo>
                    <a:pt x="113131" y="113906"/>
                  </a:lnTo>
                  <a:lnTo>
                    <a:pt x="129679" y="113906"/>
                  </a:lnTo>
                  <a:lnTo>
                    <a:pt x="160070" y="145364"/>
                  </a:lnTo>
                  <a:lnTo>
                    <a:pt x="160070" y="104521"/>
                  </a:lnTo>
                  <a:lnTo>
                    <a:pt x="122085" y="93472"/>
                  </a:lnTo>
                  <a:lnTo>
                    <a:pt x="112458" y="94018"/>
                  </a:lnTo>
                  <a:lnTo>
                    <a:pt x="73825" y="112750"/>
                  </a:lnTo>
                  <a:lnTo>
                    <a:pt x="56019" y="153390"/>
                  </a:lnTo>
                  <a:lnTo>
                    <a:pt x="55575" y="165176"/>
                  </a:lnTo>
                  <a:lnTo>
                    <a:pt x="56007" y="173634"/>
                  </a:lnTo>
                  <a:lnTo>
                    <a:pt x="73164" y="214147"/>
                  </a:lnTo>
                  <a:lnTo>
                    <a:pt x="110083" y="233121"/>
                  </a:lnTo>
                  <a:lnTo>
                    <a:pt x="119164" y="233680"/>
                  </a:lnTo>
                  <a:lnTo>
                    <a:pt x="129717" y="233121"/>
                  </a:lnTo>
                  <a:lnTo>
                    <a:pt x="171272" y="214363"/>
                  </a:lnTo>
                  <a:lnTo>
                    <a:pt x="173621" y="211772"/>
                  </a:lnTo>
                  <a:lnTo>
                    <a:pt x="177546" y="207454"/>
                  </a:lnTo>
                  <a:lnTo>
                    <a:pt x="183134" y="199504"/>
                  </a:lnTo>
                  <a:lnTo>
                    <a:pt x="164147" y="187528"/>
                  </a:lnTo>
                  <a:lnTo>
                    <a:pt x="160299" y="193268"/>
                  </a:lnTo>
                  <a:lnTo>
                    <a:pt x="156044" y="198221"/>
                  </a:lnTo>
                  <a:lnTo>
                    <a:pt x="151396" y="202387"/>
                  </a:lnTo>
                  <a:lnTo>
                    <a:pt x="146342" y="205778"/>
                  </a:lnTo>
                  <a:lnTo>
                    <a:pt x="139319" y="209778"/>
                  </a:lnTo>
                  <a:lnTo>
                    <a:pt x="131241" y="211772"/>
                  </a:lnTo>
                  <a:lnTo>
                    <a:pt x="112941" y="211772"/>
                  </a:lnTo>
                  <a:lnTo>
                    <a:pt x="81927" y="183070"/>
                  </a:lnTo>
                  <a:lnTo>
                    <a:pt x="79451" y="169418"/>
                  </a:lnTo>
                  <a:lnTo>
                    <a:pt x="185191" y="169418"/>
                  </a:lnTo>
                  <a:lnTo>
                    <a:pt x="185229" y="168097"/>
                  </a:lnTo>
                  <a:lnTo>
                    <a:pt x="185432" y="165176"/>
                  </a:lnTo>
                  <a:lnTo>
                    <a:pt x="185483" y="162991"/>
                  </a:lnTo>
                  <a:close/>
                </a:path>
                <a:path w="577214" h="233679">
                  <a:moveTo>
                    <a:pt x="255600" y="150418"/>
                  </a:moveTo>
                  <a:lnTo>
                    <a:pt x="197180" y="150418"/>
                  </a:lnTo>
                  <a:lnTo>
                    <a:pt x="197180" y="172326"/>
                  </a:lnTo>
                  <a:lnTo>
                    <a:pt x="255600" y="172326"/>
                  </a:lnTo>
                  <a:lnTo>
                    <a:pt x="255600" y="150418"/>
                  </a:lnTo>
                  <a:close/>
                </a:path>
                <a:path w="577214" h="233679">
                  <a:moveTo>
                    <a:pt x="346430" y="11684"/>
                  </a:moveTo>
                  <a:lnTo>
                    <a:pt x="325005" y="0"/>
                  </a:lnTo>
                  <a:lnTo>
                    <a:pt x="312547" y="0"/>
                  </a:lnTo>
                  <a:lnTo>
                    <a:pt x="284505" y="25920"/>
                  </a:lnTo>
                  <a:lnTo>
                    <a:pt x="281876" y="46723"/>
                  </a:lnTo>
                  <a:lnTo>
                    <a:pt x="281876" y="96393"/>
                  </a:lnTo>
                  <a:lnTo>
                    <a:pt x="268732" y="96393"/>
                  </a:lnTo>
                  <a:lnTo>
                    <a:pt x="268732" y="118300"/>
                  </a:lnTo>
                  <a:lnTo>
                    <a:pt x="281876" y="118300"/>
                  </a:lnTo>
                  <a:lnTo>
                    <a:pt x="281876" y="230759"/>
                  </a:lnTo>
                  <a:lnTo>
                    <a:pt x="305244" y="230759"/>
                  </a:lnTo>
                  <a:lnTo>
                    <a:pt x="305244" y="118300"/>
                  </a:lnTo>
                  <a:lnTo>
                    <a:pt x="335915" y="118300"/>
                  </a:lnTo>
                  <a:lnTo>
                    <a:pt x="335915" y="96393"/>
                  </a:lnTo>
                  <a:lnTo>
                    <a:pt x="305244" y="96393"/>
                  </a:lnTo>
                  <a:lnTo>
                    <a:pt x="305244" y="43218"/>
                  </a:lnTo>
                  <a:lnTo>
                    <a:pt x="316344" y="23355"/>
                  </a:lnTo>
                  <a:lnTo>
                    <a:pt x="321602" y="23355"/>
                  </a:lnTo>
                  <a:lnTo>
                    <a:pt x="324078" y="23799"/>
                  </a:lnTo>
                  <a:lnTo>
                    <a:pt x="329336" y="25552"/>
                  </a:lnTo>
                  <a:lnTo>
                    <a:pt x="331622" y="27647"/>
                  </a:lnTo>
                  <a:lnTo>
                    <a:pt x="333578" y="30962"/>
                  </a:lnTo>
                  <a:lnTo>
                    <a:pt x="338645" y="23355"/>
                  </a:lnTo>
                  <a:lnTo>
                    <a:pt x="346430" y="11684"/>
                  </a:lnTo>
                  <a:close/>
                </a:path>
                <a:path w="577214" h="233679">
                  <a:moveTo>
                    <a:pt x="439318" y="102806"/>
                  </a:moveTo>
                  <a:lnTo>
                    <a:pt x="435813" y="99110"/>
                  </a:lnTo>
                  <a:lnTo>
                    <a:pt x="431965" y="96634"/>
                  </a:lnTo>
                  <a:lnTo>
                    <a:pt x="423583" y="94094"/>
                  </a:lnTo>
                  <a:lnTo>
                    <a:pt x="419061" y="93459"/>
                  </a:lnTo>
                  <a:lnTo>
                    <a:pt x="407962" y="93459"/>
                  </a:lnTo>
                  <a:lnTo>
                    <a:pt x="401828" y="95897"/>
                  </a:lnTo>
                  <a:lnTo>
                    <a:pt x="389750" y="105638"/>
                  </a:lnTo>
                  <a:lnTo>
                    <a:pt x="385864" y="110832"/>
                  </a:lnTo>
                  <a:lnTo>
                    <a:pt x="385864" y="96380"/>
                  </a:lnTo>
                  <a:lnTo>
                    <a:pt x="362496" y="96380"/>
                  </a:lnTo>
                  <a:lnTo>
                    <a:pt x="362496" y="230746"/>
                  </a:lnTo>
                  <a:lnTo>
                    <a:pt x="385864" y="230746"/>
                  </a:lnTo>
                  <a:lnTo>
                    <a:pt x="385864" y="148971"/>
                  </a:lnTo>
                  <a:lnTo>
                    <a:pt x="385864" y="142544"/>
                  </a:lnTo>
                  <a:lnTo>
                    <a:pt x="402513" y="115379"/>
                  </a:lnTo>
                  <a:lnTo>
                    <a:pt x="412242" y="115379"/>
                  </a:lnTo>
                  <a:lnTo>
                    <a:pt x="415455" y="115912"/>
                  </a:lnTo>
                  <a:lnTo>
                    <a:pt x="420522" y="118046"/>
                  </a:lnTo>
                  <a:lnTo>
                    <a:pt x="423341" y="119748"/>
                  </a:lnTo>
                  <a:lnTo>
                    <a:pt x="426466" y="122085"/>
                  </a:lnTo>
                  <a:lnTo>
                    <a:pt x="430936" y="115379"/>
                  </a:lnTo>
                  <a:lnTo>
                    <a:pt x="439318" y="102806"/>
                  </a:lnTo>
                  <a:close/>
                </a:path>
                <a:path w="577214" h="233679">
                  <a:moveTo>
                    <a:pt x="576605" y="162991"/>
                  </a:moveTo>
                  <a:lnTo>
                    <a:pt x="576516" y="160502"/>
                  </a:lnTo>
                  <a:lnTo>
                    <a:pt x="576122" y="152107"/>
                  </a:lnTo>
                  <a:lnTo>
                    <a:pt x="575741" y="149555"/>
                  </a:lnTo>
                  <a:lnTo>
                    <a:pt x="574700" y="142544"/>
                  </a:lnTo>
                  <a:lnTo>
                    <a:pt x="572312" y="133705"/>
                  </a:lnTo>
                  <a:lnTo>
                    <a:pt x="568998" y="125603"/>
                  </a:lnTo>
                  <a:lnTo>
                    <a:pt x="564781" y="118300"/>
                  </a:lnTo>
                  <a:lnTo>
                    <a:pt x="561327" y="113906"/>
                  </a:lnTo>
                  <a:lnTo>
                    <a:pt x="559752" y="111899"/>
                  </a:lnTo>
                  <a:lnTo>
                    <a:pt x="553910" y="106400"/>
                  </a:lnTo>
                  <a:lnTo>
                    <a:pt x="551192" y="104533"/>
                  </a:lnTo>
                  <a:lnTo>
                    <a:pt x="551192" y="145364"/>
                  </a:lnTo>
                  <a:lnTo>
                    <a:pt x="551192" y="149555"/>
                  </a:lnTo>
                  <a:lnTo>
                    <a:pt x="471500" y="149555"/>
                  </a:lnTo>
                  <a:lnTo>
                    <a:pt x="471766" y="147828"/>
                  </a:lnTo>
                  <a:lnTo>
                    <a:pt x="496608" y="115811"/>
                  </a:lnTo>
                  <a:lnTo>
                    <a:pt x="504253" y="113906"/>
                  </a:lnTo>
                  <a:lnTo>
                    <a:pt x="520801" y="113906"/>
                  </a:lnTo>
                  <a:lnTo>
                    <a:pt x="551192" y="145364"/>
                  </a:lnTo>
                  <a:lnTo>
                    <a:pt x="551192" y="104533"/>
                  </a:lnTo>
                  <a:lnTo>
                    <a:pt x="513207" y="93472"/>
                  </a:lnTo>
                  <a:lnTo>
                    <a:pt x="503567" y="94018"/>
                  </a:lnTo>
                  <a:lnTo>
                    <a:pt x="464934" y="112750"/>
                  </a:lnTo>
                  <a:lnTo>
                    <a:pt x="447128" y="153390"/>
                  </a:lnTo>
                  <a:lnTo>
                    <a:pt x="446697" y="165176"/>
                  </a:lnTo>
                  <a:lnTo>
                    <a:pt x="447116" y="173634"/>
                  </a:lnTo>
                  <a:lnTo>
                    <a:pt x="464273" y="214147"/>
                  </a:lnTo>
                  <a:lnTo>
                    <a:pt x="501205" y="233121"/>
                  </a:lnTo>
                  <a:lnTo>
                    <a:pt x="510286" y="233680"/>
                  </a:lnTo>
                  <a:lnTo>
                    <a:pt x="520839" y="233121"/>
                  </a:lnTo>
                  <a:lnTo>
                    <a:pt x="562394" y="214363"/>
                  </a:lnTo>
                  <a:lnTo>
                    <a:pt x="574255" y="199504"/>
                  </a:lnTo>
                  <a:lnTo>
                    <a:pt x="555269" y="187528"/>
                  </a:lnTo>
                  <a:lnTo>
                    <a:pt x="551408" y="193268"/>
                  </a:lnTo>
                  <a:lnTo>
                    <a:pt x="547166" y="198221"/>
                  </a:lnTo>
                  <a:lnTo>
                    <a:pt x="542505" y="202387"/>
                  </a:lnTo>
                  <a:lnTo>
                    <a:pt x="537464" y="205778"/>
                  </a:lnTo>
                  <a:lnTo>
                    <a:pt x="530440" y="209778"/>
                  </a:lnTo>
                  <a:lnTo>
                    <a:pt x="522363" y="211772"/>
                  </a:lnTo>
                  <a:lnTo>
                    <a:pt x="504063" y="211772"/>
                  </a:lnTo>
                  <a:lnTo>
                    <a:pt x="473036" y="183070"/>
                  </a:lnTo>
                  <a:lnTo>
                    <a:pt x="470560" y="169418"/>
                  </a:lnTo>
                  <a:lnTo>
                    <a:pt x="576313" y="169418"/>
                  </a:lnTo>
                  <a:lnTo>
                    <a:pt x="576351" y="168097"/>
                  </a:lnTo>
                  <a:lnTo>
                    <a:pt x="576554" y="165176"/>
                  </a:lnTo>
                  <a:lnTo>
                    <a:pt x="576605" y="1629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8" name="object 318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2382970" y="6000587"/>
              <a:ext cx="192128" cy="186941"/>
            </a:xfrm>
            <a:prstGeom prst="rect">
              <a:avLst/>
            </a:prstGeom>
          </p:spPr>
        </p:pic>
      </p:grpSp>
      <p:pic>
        <p:nvPicPr>
          <p:cNvPr id="319" name="object 319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2687554" y="5993279"/>
            <a:ext cx="332991" cy="154812"/>
          </a:xfrm>
          <a:prstGeom prst="rect">
            <a:avLst/>
          </a:prstGeom>
        </p:spPr>
      </p:pic>
      <p:grpSp>
        <p:nvGrpSpPr>
          <p:cNvPr id="320" name="object 320"/>
          <p:cNvGrpSpPr/>
          <p:nvPr/>
        </p:nvGrpSpPr>
        <p:grpSpPr>
          <a:xfrm>
            <a:off x="3140307" y="5910032"/>
            <a:ext cx="505459" cy="292100"/>
            <a:chOff x="3140307" y="5910032"/>
            <a:chExt cx="505459" cy="292100"/>
          </a:xfrm>
        </p:grpSpPr>
        <p:pic>
          <p:nvPicPr>
            <p:cNvPr id="321" name="object 32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282054" y="6000587"/>
              <a:ext cx="129904" cy="140207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140307" y="5910032"/>
              <a:ext cx="109537" cy="227837"/>
            </a:xfrm>
            <a:prstGeom prst="rect">
              <a:avLst/>
            </a:prstGeom>
          </p:spPr>
        </p:pic>
        <p:sp>
          <p:nvSpPr>
            <p:cNvPr id="323" name="object 323"/>
            <p:cNvSpPr/>
            <p:nvPr/>
          </p:nvSpPr>
          <p:spPr>
            <a:xfrm>
              <a:off x="3444087" y="59100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4">
                  <a:moveTo>
                    <a:pt x="23367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7" y="227838"/>
                  </a:lnTo>
                  <a:lnTo>
                    <a:pt x="233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4" name="object 324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3509812" y="6000584"/>
              <a:ext cx="135826" cy="201548"/>
            </a:xfrm>
            <a:prstGeom prst="rect">
              <a:avLst/>
            </a:prstGeom>
          </p:spPr>
        </p:pic>
      </p:grpSp>
      <p:grpSp>
        <p:nvGrpSpPr>
          <p:cNvPr id="325" name="object 325"/>
          <p:cNvGrpSpPr/>
          <p:nvPr/>
        </p:nvGrpSpPr>
        <p:grpSpPr>
          <a:xfrm>
            <a:off x="3743488" y="6000583"/>
            <a:ext cx="415290" cy="201930"/>
            <a:chOff x="3743488" y="6000583"/>
            <a:chExt cx="415290" cy="201930"/>
          </a:xfrm>
        </p:grpSpPr>
        <p:pic>
          <p:nvPicPr>
            <p:cNvPr id="326" name="object 326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3743488" y="6000583"/>
              <a:ext cx="273396" cy="201548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49019" y="6003503"/>
              <a:ext cx="109537" cy="137287"/>
            </a:xfrm>
            <a:prstGeom prst="rect">
              <a:avLst/>
            </a:prstGeom>
          </p:spPr>
        </p:pic>
      </p:grpSp>
      <p:grpSp>
        <p:nvGrpSpPr>
          <p:cNvPr id="328" name="object 328"/>
          <p:cNvGrpSpPr/>
          <p:nvPr/>
        </p:nvGrpSpPr>
        <p:grpSpPr>
          <a:xfrm>
            <a:off x="4288537" y="5910033"/>
            <a:ext cx="670560" cy="295275"/>
            <a:chOff x="4288537" y="5910033"/>
            <a:chExt cx="670560" cy="295275"/>
          </a:xfrm>
        </p:grpSpPr>
        <p:pic>
          <p:nvPicPr>
            <p:cNvPr id="329" name="object 329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4288537" y="5910033"/>
              <a:ext cx="135826" cy="230759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4444891" y="6000587"/>
              <a:ext cx="129904" cy="140207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95247" y="6000581"/>
              <a:ext cx="135813" cy="204469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4773422" y="59319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3" name="object 333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4849365" y="6000583"/>
              <a:ext cx="109537" cy="137287"/>
            </a:xfrm>
            <a:prstGeom prst="rect">
              <a:avLst/>
            </a:prstGeom>
          </p:spPr>
        </p:pic>
      </p:grpSp>
      <p:grpSp>
        <p:nvGrpSpPr>
          <p:cNvPr id="334" name="object 334"/>
          <p:cNvGrpSpPr/>
          <p:nvPr/>
        </p:nvGrpSpPr>
        <p:grpSpPr>
          <a:xfrm>
            <a:off x="5068437" y="6000577"/>
            <a:ext cx="535940" cy="201930"/>
            <a:chOff x="5068437" y="6000577"/>
            <a:chExt cx="535940" cy="201930"/>
          </a:xfrm>
        </p:grpSpPr>
        <p:pic>
          <p:nvPicPr>
            <p:cNvPr id="335" name="object 33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5068437" y="6000583"/>
              <a:ext cx="273390" cy="201548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73960" y="6003503"/>
              <a:ext cx="109537" cy="137287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527310" y="6000577"/>
              <a:ext cx="76822" cy="137287"/>
            </a:xfrm>
            <a:prstGeom prst="rect">
              <a:avLst/>
            </a:prstGeom>
          </p:spPr>
        </p:pic>
      </p:grpSp>
      <p:grpSp>
        <p:nvGrpSpPr>
          <p:cNvPr id="338" name="object 338"/>
          <p:cNvGrpSpPr/>
          <p:nvPr/>
        </p:nvGrpSpPr>
        <p:grpSpPr>
          <a:xfrm>
            <a:off x="5715123" y="5993279"/>
            <a:ext cx="474980" cy="154940"/>
            <a:chOff x="5715123" y="5993279"/>
            <a:chExt cx="474980" cy="154940"/>
          </a:xfrm>
        </p:grpSpPr>
        <p:pic>
          <p:nvPicPr>
            <p:cNvPr id="339" name="object 33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715123" y="6000583"/>
              <a:ext cx="109537" cy="137287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5856873" y="5993279"/>
              <a:ext cx="332914" cy="154812"/>
            </a:xfrm>
            <a:prstGeom prst="rect">
              <a:avLst/>
            </a:prstGeom>
          </p:spPr>
        </p:pic>
      </p:grpSp>
      <p:grpSp>
        <p:nvGrpSpPr>
          <p:cNvPr id="341" name="object 341"/>
          <p:cNvGrpSpPr/>
          <p:nvPr/>
        </p:nvGrpSpPr>
        <p:grpSpPr>
          <a:xfrm>
            <a:off x="6300774" y="5907116"/>
            <a:ext cx="345440" cy="233679"/>
            <a:chOff x="6300774" y="5907116"/>
            <a:chExt cx="345440" cy="233679"/>
          </a:xfrm>
        </p:grpSpPr>
        <p:sp>
          <p:nvSpPr>
            <p:cNvPr id="342" name="object 342"/>
            <p:cNvSpPr/>
            <p:nvPr/>
          </p:nvSpPr>
          <p:spPr>
            <a:xfrm>
              <a:off x="6300775" y="59100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9695" h="227964">
                  <a:moveTo>
                    <a:pt x="94945" y="93472"/>
                  </a:moveTo>
                  <a:lnTo>
                    <a:pt x="71577" y="93472"/>
                  </a:lnTo>
                  <a:lnTo>
                    <a:pt x="71577" y="227838"/>
                  </a:lnTo>
                  <a:lnTo>
                    <a:pt x="94945" y="227838"/>
                  </a:lnTo>
                  <a:lnTo>
                    <a:pt x="94945" y="93472"/>
                  </a:lnTo>
                  <a:close/>
                </a:path>
                <a:path w="99695" h="227964">
                  <a:moveTo>
                    <a:pt x="99314" y="33489"/>
                  </a:moveTo>
                  <a:lnTo>
                    <a:pt x="97764" y="29692"/>
                  </a:lnTo>
                  <a:lnTo>
                    <a:pt x="91528" y="23469"/>
                  </a:lnTo>
                  <a:lnTo>
                    <a:pt x="87731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692"/>
                  </a:lnTo>
                  <a:lnTo>
                    <a:pt x="67195" y="33489"/>
                  </a:lnTo>
                  <a:lnTo>
                    <a:pt x="67195" y="42265"/>
                  </a:lnTo>
                  <a:lnTo>
                    <a:pt x="68795" y="45999"/>
                  </a:lnTo>
                  <a:lnTo>
                    <a:pt x="75222" y="52425"/>
                  </a:lnTo>
                  <a:lnTo>
                    <a:pt x="78968" y="54038"/>
                  </a:lnTo>
                  <a:lnTo>
                    <a:pt x="87731" y="54038"/>
                  </a:lnTo>
                  <a:lnTo>
                    <a:pt x="91528" y="52425"/>
                  </a:lnTo>
                  <a:lnTo>
                    <a:pt x="97764" y="45999"/>
                  </a:lnTo>
                  <a:lnTo>
                    <a:pt x="99314" y="42265"/>
                  </a:lnTo>
                  <a:lnTo>
                    <a:pt x="99314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3" name="object 343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6433690" y="5907116"/>
              <a:ext cx="212068" cy="233678"/>
            </a:xfrm>
            <a:prstGeom prst="rect">
              <a:avLst/>
            </a:prstGeom>
          </p:spPr>
        </p:pic>
      </p:grpSp>
      <p:grpSp>
        <p:nvGrpSpPr>
          <p:cNvPr id="344" name="object 344"/>
          <p:cNvGrpSpPr/>
          <p:nvPr/>
        </p:nvGrpSpPr>
        <p:grpSpPr>
          <a:xfrm>
            <a:off x="6745058" y="5910032"/>
            <a:ext cx="929005" cy="295275"/>
            <a:chOff x="6745058" y="5910032"/>
            <a:chExt cx="929005" cy="295275"/>
          </a:xfrm>
        </p:grpSpPr>
        <p:sp>
          <p:nvSpPr>
            <p:cNvPr id="345" name="object 345"/>
            <p:cNvSpPr/>
            <p:nvPr/>
          </p:nvSpPr>
          <p:spPr>
            <a:xfrm>
              <a:off x="6745059" y="5956769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88" y="46736"/>
                  </a:lnTo>
                  <a:lnTo>
                    <a:pt x="45288" y="0"/>
                  </a:lnTo>
                  <a:lnTo>
                    <a:pt x="21920" y="0"/>
                  </a:lnTo>
                  <a:lnTo>
                    <a:pt x="21920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920" y="68643"/>
                  </a:lnTo>
                  <a:lnTo>
                    <a:pt x="21920" y="181102"/>
                  </a:lnTo>
                  <a:lnTo>
                    <a:pt x="45288" y="181102"/>
                  </a:lnTo>
                  <a:lnTo>
                    <a:pt x="45288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6" name="object 34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835622" y="5910032"/>
              <a:ext cx="109537" cy="227837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6988969" y="6000577"/>
              <a:ext cx="223150" cy="140214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44252" y="6003503"/>
              <a:ext cx="109537" cy="137287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385923" y="6000581"/>
              <a:ext cx="135813" cy="204469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7564098" y="5910032"/>
              <a:ext cx="109537" cy="227837"/>
            </a:xfrm>
            <a:prstGeom prst="rect">
              <a:avLst/>
            </a:prstGeom>
          </p:spPr>
        </p:pic>
      </p:grpSp>
      <p:grpSp>
        <p:nvGrpSpPr>
          <p:cNvPr id="351" name="object 351"/>
          <p:cNvGrpSpPr/>
          <p:nvPr/>
        </p:nvGrpSpPr>
        <p:grpSpPr>
          <a:xfrm>
            <a:off x="7805083" y="6000581"/>
            <a:ext cx="759460" cy="140335"/>
            <a:chOff x="7805083" y="6000581"/>
            <a:chExt cx="759460" cy="140335"/>
          </a:xfrm>
        </p:grpSpPr>
        <p:pic>
          <p:nvPicPr>
            <p:cNvPr id="352" name="object 352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7805083" y="6000583"/>
              <a:ext cx="184010" cy="137287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8021312" y="6000583"/>
              <a:ext cx="263109" cy="140211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323845" y="6000583"/>
              <a:ext cx="109537" cy="137287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8464333" y="6000581"/>
              <a:ext cx="99910" cy="140207"/>
            </a:xfrm>
            <a:prstGeom prst="rect">
              <a:avLst/>
            </a:prstGeom>
          </p:spPr>
        </p:pic>
      </p:grpSp>
      <p:grpSp>
        <p:nvGrpSpPr>
          <p:cNvPr id="356" name="object 356"/>
          <p:cNvGrpSpPr/>
          <p:nvPr/>
        </p:nvGrpSpPr>
        <p:grpSpPr>
          <a:xfrm>
            <a:off x="8670849" y="5907116"/>
            <a:ext cx="238760" cy="233679"/>
            <a:chOff x="8670849" y="5907116"/>
            <a:chExt cx="238760" cy="233679"/>
          </a:xfrm>
        </p:grpSpPr>
        <p:pic>
          <p:nvPicPr>
            <p:cNvPr id="357" name="object 357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8670849" y="6000583"/>
              <a:ext cx="139039" cy="140207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8831800" y="5907116"/>
              <a:ext cx="77698" cy="230759"/>
            </a:xfrm>
            <a:prstGeom prst="rect">
              <a:avLst/>
            </a:prstGeom>
          </p:spPr>
        </p:pic>
      </p:grpSp>
      <p:pic>
        <p:nvPicPr>
          <p:cNvPr id="359" name="object 359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9000052" y="6000583"/>
            <a:ext cx="114211" cy="140208"/>
          </a:xfrm>
          <a:prstGeom prst="rect">
            <a:avLst/>
          </a:prstGeom>
        </p:spPr>
      </p:pic>
      <p:grpSp>
        <p:nvGrpSpPr>
          <p:cNvPr id="360" name="object 360"/>
          <p:cNvGrpSpPr/>
          <p:nvPr/>
        </p:nvGrpSpPr>
        <p:grpSpPr>
          <a:xfrm>
            <a:off x="9219410" y="5931941"/>
            <a:ext cx="445770" cy="216535"/>
            <a:chOff x="9219410" y="5931941"/>
            <a:chExt cx="445770" cy="216535"/>
          </a:xfrm>
        </p:grpSpPr>
        <p:pic>
          <p:nvPicPr>
            <p:cNvPr id="361" name="object 36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219410" y="6003503"/>
              <a:ext cx="128524" cy="144589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9369831" y="59319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3" name="object 36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9432919" y="6000581"/>
              <a:ext cx="231646" cy="140210"/>
            </a:xfrm>
            <a:prstGeom prst="rect">
              <a:avLst/>
            </a:prstGeom>
          </p:spPr>
        </p:pic>
      </p:grpSp>
      <p:grpSp>
        <p:nvGrpSpPr>
          <p:cNvPr id="364" name="object 364"/>
          <p:cNvGrpSpPr/>
          <p:nvPr/>
        </p:nvGrpSpPr>
        <p:grpSpPr>
          <a:xfrm>
            <a:off x="9778471" y="5910033"/>
            <a:ext cx="1325245" cy="292100"/>
            <a:chOff x="9778471" y="5910033"/>
            <a:chExt cx="1325245" cy="292100"/>
          </a:xfrm>
        </p:grpSpPr>
        <p:pic>
          <p:nvPicPr>
            <p:cNvPr id="365" name="object 36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9778471" y="6000583"/>
              <a:ext cx="114211" cy="140208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9930641" y="6000584"/>
              <a:ext cx="135826" cy="201548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0097143" y="6000584"/>
              <a:ext cx="135826" cy="201548"/>
            </a:xfrm>
            <a:prstGeom prst="rect">
              <a:avLst/>
            </a:prstGeom>
          </p:spPr>
        </p:pic>
        <p:sp>
          <p:nvSpPr>
            <p:cNvPr id="368" name="object 368"/>
            <p:cNvSpPr/>
            <p:nvPr/>
          </p:nvSpPr>
          <p:spPr>
            <a:xfrm>
              <a:off x="10265092" y="591003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68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68" y="227838"/>
                  </a:lnTo>
                  <a:lnTo>
                    <a:pt x="23368" y="0"/>
                  </a:lnTo>
                  <a:close/>
                </a:path>
                <a:path w="99695" h="227964">
                  <a:moveTo>
                    <a:pt x="94945" y="93472"/>
                  </a:moveTo>
                  <a:lnTo>
                    <a:pt x="71564" y="93472"/>
                  </a:lnTo>
                  <a:lnTo>
                    <a:pt x="71564" y="227838"/>
                  </a:lnTo>
                  <a:lnTo>
                    <a:pt x="94945" y="227838"/>
                  </a:lnTo>
                  <a:lnTo>
                    <a:pt x="94945" y="93472"/>
                  </a:lnTo>
                  <a:close/>
                </a:path>
                <a:path w="99695" h="227964">
                  <a:moveTo>
                    <a:pt x="99326" y="33489"/>
                  </a:moveTo>
                  <a:lnTo>
                    <a:pt x="97764" y="29692"/>
                  </a:lnTo>
                  <a:lnTo>
                    <a:pt x="91528" y="23469"/>
                  </a:lnTo>
                  <a:lnTo>
                    <a:pt x="87744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692"/>
                  </a:lnTo>
                  <a:lnTo>
                    <a:pt x="67183" y="33489"/>
                  </a:lnTo>
                  <a:lnTo>
                    <a:pt x="67183" y="42265"/>
                  </a:lnTo>
                  <a:lnTo>
                    <a:pt x="68795" y="45999"/>
                  </a:lnTo>
                  <a:lnTo>
                    <a:pt x="75222" y="52425"/>
                  </a:lnTo>
                  <a:lnTo>
                    <a:pt x="78968" y="54038"/>
                  </a:lnTo>
                  <a:lnTo>
                    <a:pt x="87744" y="54038"/>
                  </a:lnTo>
                  <a:lnTo>
                    <a:pt x="91528" y="52425"/>
                  </a:lnTo>
                  <a:lnTo>
                    <a:pt x="97764" y="45999"/>
                  </a:lnTo>
                  <a:lnTo>
                    <a:pt x="99326" y="42265"/>
                  </a:lnTo>
                  <a:lnTo>
                    <a:pt x="99326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9" name="object 369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10395085" y="6000583"/>
              <a:ext cx="116255" cy="140207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0534717" y="5956769"/>
              <a:ext cx="200364" cy="184021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10758449" y="59319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2" name="object 372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0822718" y="6000583"/>
              <a:ext cx="139026" cy="140207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0993882" y="6000583"/>
              <a:ext cx="109537" cy="137287"/>
            </a:xfrm>
            <a:prstGeom prst="rect">
              <a:avLst/>
            </a:prstGeom>
          </p:spPr>
        </p:pic>
      </p:grpSp>
      <p:grpSp>
        <p:nvGrpSpPr>
          <p:cNvPr id="374" name="object 374"/>
          <p:cNvGrpSpPr/>
          <p:nvPr/>
        </p:nvGrpSpPr>
        <p:grpSpPr>
          <a:xfrm>
            <a:off x="11221732" y="5910033"/>
            <a:ext cx="431165" cy="231140"/>
            <a:chOff x="11221732" y="5910033"/>
            <a:chExt cx="431165" cy="231140"/>
          </a:xfrm>
        </p:grpSpPr>
        <p:pic>
          <p:nvPicPr>
            <p:cNvPr id="375" name="object 375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1221732" y="6000583"/>
              <a:ext cx="114198" cy="140208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1375354" y="6000583"/>
              <a:ext cx="109537" cy="137287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1517033" y="5910033"/>
              <a:ext cx="135826" cy="230758"/>
            </a:xfrm>
            <a:prstGeom prst="rect">
              <a:avLst/>
            </a:prstGeom>
          </p:spPr>
        </p:pic>
      </p:grpSp>
      <p:grpSp>
        <p:nvGrpSpPr>
          <p:cNvPr id="378" name="object 378"/>
          <p:cNvGrpSpPr/>
          <p:nvPr/>
        </p:nvGrpSpPr>
        <p:grpSpPr>
          <a:xfrm>
            <a:off x="11769967" y="5910033"/>
            <a:ext cx="1217295" cy="231140"/>
            <a:chOff x="11769967" y="5910033"/>
            <a:chExt cx="1217295" cy="231140"/>
          </a:xfrm>
        </p:grpSpPr>
        <p:pic>
          <p:nvPicPr>
            <p:cNvPr id="379" name="object 379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1769967" y="6000581"/>
              <a:ext cx="99910" cy="140207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1888933" y="5956769"/>
              <a:ext cx="278873" cy="184025"/>
            </a:xfrm>
            <a:prstGeom prst="rect">
              <a:avLst/>
            </a:prstGeom>
          </p:spPr>
        </p:pic>
        <p:sp>
          <p:nvSpPr>
            <p:cNvPr id="381" name="object 381"/>
            <p:cNvSpPr/>
            <p:nvPr/>
          </p:nvSpPr>
          <p:spPr>
            <a:xfrm>
              <a:off x="12191149" y="59100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2" name="object 382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2246740" y="6000587"/>
              <a:ext cx="129904" cy="140207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2408771" y="6000583"/>
              <a:ext cx="184023" cy="137287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2625012" y="6000587"/>
              <a:ext cx="129904" cy="140207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2787039" y="6000583"/>
              <a:ext cx="109537" cy="137287"/>
            </a:xfrm>
            <a:prstGeom prst="rect">
              <a:avLst/>
            </a:prstGeom>
          </p:spPr>
        </p:pic>
        <p:sp>
          <p:nvSpPr>
            <p:cNvPr id="386" name="object 386"/>
            <p:cNvSpPr/>
            <p:nvPr/>
          </p:nvSpPr>
          <p:spPr>
            <a:xfrm>
              <a:off x="12919951" y="5956769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75" y="46736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907" y="68643"/>
                  </a:lnTo>
                  <a:lnTo>
                    <a:pt x="21907" y="181102"/>
                  </a:lnTo>
                  <a:lnTo>
                    <a:pt x="45275" y="181102"/>
                  </a:lnTo>
                  <a:lnTo>
                    <a:pt x="45275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87" name="object 387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13096662" y="6000577"/>
            <a:ext cx="918039" cy="201556"/>
          </a:xfrm>
          <a:prstGeom prst="rect">
            <a:avLst/>
          </a:prstGeom>
        </p:spPr>
      </p:pic>
      <p:grpSp>
        <p:nvGrpSpPr>
          <p:cNvPr id="388" name="object 388"/>
          <p:cNvGrpSpPr/>
          <p:nvPr/>
        </p:nvGrpSpPr>
        <p:grpSpPr>
          <a:xfrm>
            <a:off x="5729851" y="6477469"/>
            <a:ext cx="904875" cy="245745"/>
            <a:chOff x="5729851" y="6477469"/>
            <a:chExt cx="904875" cy="245745"/>
          </a:xfrm>
        </p:grpSpPr>
        <p:pic>
          <p:nvPicPr>
            <p:cNvPr id="389" name="object 389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5729851" y="6521283"/>
              <a:ext cx="116255" cy="140207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70940" y="6521283"/>
              <a:ext cx="139026" cy="140207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2099" y="6524203"/>
              <a:ext cx="109537" cy="137287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5447" y="6521283"/>
              <a:ext cx="109537" cy="137286"/>
            </a:xfrm>
            <a:prstGeom prst="rect">
              <a:avLst/>
            </a:prstGeom>
          </p:spPr>
        </p:pic>
        <p:sp>
          <p:nvSpPr>
            <p:cNvPr id="393" name="object 393"/>
            <p:cNvSpPr/>
            <p:nvPr/>
          </p:nvSpPr>
          <p:spPr>
            <a:xfrm>
              <a:off x="6328334" y="6477469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10" h="181609">
                  <a:moveTo>
                    <a:pt x="67195" y="46736"/>
                  </a:moveTo>
                  <a:lnTo>
                    <a:pt x="45288" y="46736"/>
                  </a:lnTo>
                  <a:lnTo>
                    <a:pt x="45288" y="0"/>
                  </a:lnTo>
                  <a:lnTo>
                    <a:pt x="21920" y="0"/>
                  </a:lnTo>
                  <a:lnTo>
                    <a:pt x="21920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920" y="68643"/>
                  </a:lnTo>
                  <a:lnTo>
                    <a:pt x="21920" y="181102"/>
                  </a:lnTo>
                  <a:lnTo>
                    <a:pt x="45288" y="181102"/>
                  </a:lnTo>
                  <a:lnTo>
                    <a:pt x="45288" y="68643"/>
                  </a:lnTo>
                  <a:lnTo>
                    <a:pt x="67195" y="68643"/>
                  </a:lnTo>
                  <a:lnTo>
                    <a:pt x="67195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4" name="object 394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6418896" y="6521277"/>
              <a:ext cx="215564" cy="201555"/>
            </a:xfrm>
            <a:prstGeom prst="rect">
              <a:avLst/>
            </a:prstGeom>
          </p:spPr>
        </p:pic>
      </p:grpSp>
      <p:grpSp>
        <p:nvGrpSpPr>
          <p:cNvPr id="395" name="object 395"/>
          <p:cNvGrpSpPr/>
          <p:nvPr/>
        </p:nvGrpSpPr>
        <p:grpSpPr>
          <a:xfrm>
            <a:off x="6722085" y="6521283"/>
            <a:ext cx="415290" cy="201930"/>
            <a:chOff x="6722085" y="6521283"/>
            <a:chExt cx="415290" cy="201930"/>
          </a:xfrm>
        </p:grpSpPr>
        <p:pic>
          <p:nvPicPr>
            <p:cNvPr id="396" name="object 396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6722085" y="6521283"/>
              <a:ext cx="273396" cy="201548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27614" y="6524203"/>
              <a:ext cx="109537" cy="137287"/>
            </a:xfrm>
            <a:prstGeom prst="rect">
              <a:avLst/>
            </a:prstGeom>
          </p:spPr>
        </p:pic>
      </p:grpSp>
      <p:grpSp>
        <p:nvGrpSpPr>
          <p:cNvPr id="398" name="object 398"/>
          <p:cNvGrpSpPr/>
          <p:nvPr/>
        </p:nvGrpSpPr>
        <p:grpSpPr>
          <a:xfrm>
            <a:off x="7248143" y="6430732"/>
            <a:ext cx="522605" cy="238125"/>
            <a:chOff x="7248143" y="6430732"/>
            <a:chExt cx="522605" cy="238125"/>
          </a:xfrm>
        </p:grpSpPr>
        <p:pic>
          <p:nvPicPr>
            <p:cNvPr id="399" name="object 399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7248143" y="6513979"/>
              <a:ext cx="195707" cy="154813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7467218" y="64526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35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35" y="32131"/>
                  </a:lnTo>
                  <a:lnTo>
                    <a:pt x="24333" y="30518"/>
                  </a:lnTo>
                  <a:lnTo>
                    <a:pt x="30568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33" y="1562"/>
                  </a:lnTo>
                  <a:lnTo>
                    <a:pt x="20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1" name="object 401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7530307" y="6521281"/>
              <a:ext cx="99898" cy="140207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60873" y="6430732"/>
              <a:ext cx="109537" cy="227837"/>
            </a:xfrm>
            <a:prstGeom prst="rect">
              <a:avLst/>
            </a:prstGeom>
          </p:spPr>
        </p:pic>
      </p:grpSp>
      <p:pic>
        <p:nvPicPr>
          <p:cNvPr id="403" name="object 403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7881416" y="6477469"/>
            <a:ext cx="217892" cy="184021"/>
          </a:xfrm>
          <a:prstGeom prst="rect">
            <a:avLst/>
          </a:prstGeom>
        </p:spPr>
      </p:pic>
      <p:grpSp>
        <p:nvGrpSpPr>
          <p:cNvPr id="404" name="object 404"/>
          <p:cNvGrpSpPr/>
          <p:nvPr/>
        </p:nvGrpSpPr>
        <p:grpSpPr>
          <a:xfrm>
            <a:off x="8219072" y="6452641"/>
            <a:ext cx="899794" cy="273685"/>
            <a:chOff x="8219072" y="6452641"/>
            <a:chExt cx="899794" cy="273685"/>
          </a:xfrm>
        </p:grpSpPr>
        <p:pic>
          <p:nvPicPr>
            <p:cNvPr id="405" name="object 405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8219072" y="6521283"/>
              <a:ext cx="184023" cy="137287"/>
            </a:xfrm>
            <a:prstGeom prst="rect">
              <a:avLst/>
            </a:prstGeom>
          </p:spPr>
        </p:pic>
        <p:sp>
          <p:nvSpPr>
            <p:cNvPr id="406" name="object 406"/>
            <p:cNvSpPr/>
            <p:nvPr/>
          </p:nvSpPr>
          <p:spPr>
            <a:xfrm>
              <a:off x="8446909" y="645264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85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091"/>
                  </a:lnTo>
                  <a:lnTo>
                    <a:pt x="8026" y="30518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18"/>
                  </a:lnTo>
                  <a:lnTo>
                    <a:pt x="30581" y="24091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81" y="7785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7" name="object 407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8511175" y="6521281"/>
              <a:ext cx="135826" cy="204470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8689356" y="6477469"/>
              <a:ext cx="429069" cy="184025"/>
            </a:xfrm>
            <a:prstGeom prst="rect">
              <a:avLst/>
            </a:prstGeom>
          </p:spPr>
        </p:pic>
      </p:grpSp>
      <p:grpSp>
        <p:nvGrpSpPr>
          <p:cNvPr id="409" name="object 409"/>
          <p:cNvGrpSpPr/>
          <p:nvPr/>
        </p:nvGrpSpPr>
        <p:grpSpPr>
          <a:xfrm>
            <a:off x="9217748" y="6477469"/>
            <a:ext cx="273685" cy="186055"/>
            <a:chOff x="9217748" y="6477469"/>
            <a:chExt cx="273685" cy="186055"/>
          </a:xfrm>
        </p:grpSpPr>
        <p:pic>
          <p:nvPicPr>
            <p:cNvPr id="410" name="object 410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9217748" y="6477469"/>
              <a:ext cx="217888" cy="184021"/>
            </a:xfrm>
            <a:prstGeom prst="rect">
              <a:avLst/>
            </a:prstGeom>
          </p:spPr>
        </p:pic>
        <p:sp>
          <p:nvSpPr>
            <p:cNvPr id="411" name="object 411"/>
            <p:cNvSpPr/>
            <p:nvPr/>
          </p:nvSpPr>
          <p:spPr>
            <a:xfrm>
              <a:off x="9459005" y="6630822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4" h="32384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4825" y="4673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45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45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2" name="object 412"/>
          <p:cNvSpPr/>
          <p:nvPr/>
        </p:nvSpPr>
        <p:spPr>
          <a:xfrm>
            <a:off x="6827773" y="2105901"/>
            <a:ext cx="1089660" cy="679450"/>
          </a:xfrm>
          <a:custGeom>
            <a:avLst/>
            <a:gdLst/>
            <a:ahLst/>
            <a:cxnLst/>
            <a:rect l="l" t="t" r="r" b="b"/>
            <a:pathLst>
              <a:path w="1089659" h="679450">
                <a:moveTo>
                  <a:pt x="353834" y="672807"/>
                </a:moveTo>
                <a:lnTo>
                  <a:pt x="343623" y="565213"/>
                </a:lnTo>
                <a:lnTo>
                  <a:pt x="333527" y="458762"/>
                </a:lnTo>
                <a:lnTo>
                  <a:pt x="301358" y="119710"/>
                </a:lnTo>
                <a:lnTo>
                  <a:pt x="290576" y="6057"/>
                </a:lnTo>
                <a:lnTo>
                  <a:pt x="207987" y="6057"/>
                </a:lnTo>
                <a:lnTo>
                  <a:pt x="207987" y="458762"/>
                </a:lnTo>
                <a:lnTo>
                  <a:pt x="147370" y="458762"/>
                </a:lnTo>
                <a:lnTo>
                  <a:pt x="172758" y="119710"/>
                </a:lnTo>
                <a:lnTo>
                  <a:pt x="178816" y="119710"/>
                </a:lnTo>
                <a:lnTo>
                  <a:pt x="207987" y="458762"/>
                </a:lnTo>
                <a:lnTo>
                  <a:pt x="207987" y="6057"/>
                </a:lnTo>
                <a:lnTo>
                  <a:pt x="64401" y="6057"/>
                </a:lnTo>
                <a:lnTo>
                  <a:pt x="0" y="672807"/>
                </a:lnTo>
                <a:lnTo>
                  <a:pt x="129565" y="672807"/>
                </a:lnTo>
                <a:lnTo>
                  <a:pt x="137896" y="565213"/>
                </a:lnTo>
                <a:lnTo>
                  <a:pt x="218211" y="565213"/>
                </a:lnTo>
                <a:lnTo>
                  <a:pt x="227685" y="672807"/>
                </a:lnTo>
                <a:lnTo>
                  <a:pt x="353834" y="672807"/>
                </a:lnTo>
                <a:close/>
              </a:path>
              <a:path w="1089659" h="679450">
                <a:moveTo>
                  <a:pt x="722058" y="457250"/>
                </a:moveTo>
                <a:lnTo>
                  <a:pt x="718223" y="401612"/>
                </a:lnTo>
                <a:lnTo>
                  <a:pt x="708621" y="361403"/>
                </a:lnTo>
                <a:lnTo>
                  <a:pt x="683945" y="320916"/>
                </a:lnTo>
                <a:lnTo>
                  <a:pt x="646290" y="301929"/>
                </a:lnTo>
                <a:lnTo>
                  <a:pt x="662432" y="296125"/>
                </a:lnTo>
                <a:lnTo>
                  <a:pt x="697623" y="263664"/>
                </a:lnTo>
                <a:lnTo>
                  <a:pt x="713435" y="209892"/>
                </a:lnTo>
                <a:lnTo>
                  <a:pt x="714489" y="187515"/>
                </a:lnTo>
                <a:lnTo>
                  <a:pt x="714489" y="158343"/>
                </a:lnTo>
                <a:lnTo>
                  <a:pt x="710209" y="109093"/>
                </a:lnTo>
                <a:lnTo>
                  <a:pt x="695845" y="62077"/>
                </a:lnTo>
                <a:lnTo>
                  <a:pt x="662292" y="25984"/>
                </a:lnTo>
                <a:lnTo>
                  <a:pt x="609346" y="8280"/>
                </a:lnTo>
                <a:lnTo>
                  <a:pt x="590219" y="7035"/>
                </a:lnTo>
                <a:lnTo>
                  <a:pt x="590219" y="422783"/>
                </a:lnTo>
                <a:lnTo>
                  <a:pt x="590219" y="506120"/>
                </a:lnTo>
                <a:lnTo>
                  <a:pt x="586981" y="527672"/>
                </a:lnTo>
                <a:lnTo>
                  <a:pt x="577253" y="543064"/>
                </a:lnTo>
                <a:lnTo>
                  <a:pt x="561035" y="552297"/>
                </a:lnTo>
                <a:lnTo>
                  <a:pt x="538327" y="555371"/>
                </a:lnTo>
                <a:lnTo>
                  <a:pt x="535038" y="555371"/>
                </a:lnTo>
                <a:lnTo>
                  <a:pt x="530618" y="555117"/>
                </a:lnTo>
                <a:lnTo>
                  <a:pt x="525068" y="554609"/>
                </a:lnTo>
                <a:lnTo>
                  <a:pt x="525068" y="361403"/>
                </a:lnTo>
                <a:lnTo>
                  <a:pt x="549694" y="361403"/>
                </a:lnTo>
                <a:lnTo>
                  <a:pt x="560501" y="362432"/>
                </a:lnTo>
                <a:lnTo>
                  <a:pt x="588098" y="397357"/>
                </a:lnTo>
                <a:lnTo>
                  <a:pt x="590219" y="422783"/>
                </a:lnTo>
                <a:lnTo>
                  <a:pt x="590219" y="7035"/>
                </a:lnTo>
                <a:lnTo>
                  <a:pt x="581507" y="6464"/>
                </a:lnTo>
                <a:lnTo>
                  <a:pt x="581507" y="141300"/>
                </a:lnTo>
                <a:lnTo>
                  <a:pt x="581456" y="209892"/>
                </a:lnTo>
                <a:lnTo>
                  <a:pt x="572731" y="249123"/>
                </a:lnTo>
                <a:lnTo>
                  <a:pt x="552348" y="257225"/>
                </a:lnTo>
                <a:lnTo>
                  <a:pt x="525068" y="257225"/>
                </a:lnTo>
                <a:lnTo>
                  <a:pt x="525068" y="109093"/>
                </a:lnTo>
                <a:lnTo>
                  <a:pt x="553097" y="109093"/>
                </a:lnTo>
                <a:lnTo>
                  <a:pt x="565531" y="111112"/>
                </a:lnTo>
                <a:lnTo>
                  <a:pt x="574408" y="117157"/>
                </a:lnTo>
                <a:lnTo>
                  <a:pt x="579742" y="127215"/>
                </a:lnTo>
                <a:lnTo>
                  <a:pt x="581507" y="141300"/>
                </a:lnTo>
                <a:lnTo>
                  <a:pt x="581507" y="6464"/>
                </a:lnTo>
                <a:lnTo>
                  <a:pt x="575449" y="6057"/>
                </a:lnTo>
                <a:lnTo>
                  <a:pt x="394741" y="6057"/>
                </a:lnTo>
                <a:lnTo>
                  <a:pt x="394741" y="672807"/>
                </a:lnTo>
                <a:lnTo>
                  <a:pt x="575449" y="672807"/>
                </a:lnTo>
                <a:lnTo>
                  <a:pt x="627443" y="666089"/>
                </a:lnTo>
                <a:lnTo>
                  <a:pt x="666000" y="645909"/>
                </a:lnTo>
                <a:lnTo>
                  <a:pt x="692899" y="613625"/>
                </a:lnTo>
                <a:lnTo>
                  <a:pt x="709942" y="570522"/>
                </a:lnTo>
                <a:lnTo>
                  <a:pt x="719035" y="517956"/>
                </a:lnTo>
                <a:lnTo>
                  <a:pt x="721309" y="488619"/>
                </a:lnTo>
                <a:lnTo>
                  <a:pt x="722058" y="457250"/>
                </a:lnTo>
                <a:close/>
              </a:path>
              <a:path w="1089659" h="679450">
                <a:moveTo>
                  <a:pt x="1089533" y="490969"/>
                </a:moveTo>
                <a:lnTo>
                  <a:pt x="1089456" y="173126"/>
                </a:lnTo>
                <a:lnTo>
                  <a:pt x="1086916" y="134035"/>
                </a:lnTo>
                <a:lnTo>
                  <a:pt x="1084389" y="122745"/>
                </a:lnTo>
                <a:lnTo>
                  <a:pt x="1079068" y="98971"/>
                </a:lnTo>
                <a:lnTo>
                  <a:pt x="1047673" y="44323"/>
                </a:lnTo>
                <a:lnTo>
                  <a:pt x="996099" y="11074"/>
                </a:lnTo>
                <a:lnTo>
                  <a:pt x="956564" y="2298"/>
                </a:lnTo>
                <a:lnTo>
                  <a:pt x="956564" y="171983"/>
                </a:lnTo>
                <a:lnTo>
                  <a:pt x="956513" y="498170"/>
                </a:lnTo>
                <a:lnTo>
                  <a:pt x="954671" y="523100"/>
                </a:lnTo>
                <a:lnTo>
                  <a:pt x="948982" y="541451"/>
                </a:lnTo>
                <a:lnTo>
                  <a:pt x="939507" y="552462"/>
                </a:lnTo>
                <a:lnTo>
                  <a:pt x="926249" y="556133"/>
                </a:lnTo>
                <a:lnTo>
                  <a:pt x="918146" y="555294"/>
                </a:lnTo>
                <a:lnTo>
                  <a:pt x="894143" y="512597"/>
                </a:lnTo>
                <a:lnTo>
                  <a:pt x="893673" y="498170"/>
                </a:lnTo>
                <a:lnTo>
                  <a:pt x="893787" y="171983"/>
                </a:lnTo>
                <a:lnTo>
                  <a:pt x="895756" y="151079"/>
                </a:lnTo>
                <a:lnTo>
                  <a:pt x="902004" y="135343"/>
                </a:lnTo>
                <a:lnTo>
                  <a:pt x="912431" y="125895"/>
                </a:lnTo>
                <a:lnTo>
                  <a:pt x="927011" y="122745"/>
                </a:lnTo>
                <a:lnTo>
                  <a:pt x="939939" y="125818"/>
                </a:lnTo>
                <a:lnTo>
                  <a:pt x="949172" y="135051"/>
                </a:lnTo>
                <a:lnTo>
                  <a:pt x="954722" y="150444"/>
                </a:lnTo>
                <a:lnTo>
                  <a:pt x="956564" y="171983"/>
                </a:lnTo>
                <a:lnTo>
                  <a:pt x="956564" y="2298"/>
                </a:lnTo>
                <a:lnTo>
                  <a:pt x="887196" y="2768"/>
                </a:lnTo>
                <a:lnTo>
                  <a:pt x="825919" y="24930"/>
                </a:lnTo>
                <a:lnTo>
                  <a:pt x="784250" y="69062"/>
                </a:lnTo>
                <a:lnTo>
                  <a:pt x="763320" y="134035"/>
                </a:lnTo>
                <a:lnTo>
                  <a:pt x="760780" y="173126"/>
                </a:lnTo>
                <a:lnTo>
                  <a:pt x="760704" y="490969"/>
                </a:lnTo>
                <a:lnTo>
                  <a:pt x="763346" y="533933"/>
                </a:lnTo>
                <a:lnTo>
                  <a:pt x="771258" y="571525"/>
                </a:lnTo>
                <a:lnTo>
                  <a:pt x="802944" y="630567"/>
                </a:lnTo>
                <a:lnTo>
                  <a:pt x="854608" y="666800"/>
                </a:lnTo>
                <a:lnTo>
                  <a:pt x="925118" y="678878"/>
                </a:lnTo>
                <a:lnTo>
                  <a:pt x="962723" y="675855"/>
                </a:lnTo>
                <a:lnTo>
                  <a:pt x="1023810" y="651700"/>
                </a:lnTo>
                <a:lnTo>
                  <a:pt x="1065771" y="603732"/>
                </a:lnTo>
                <a:lnTo>
                  <a:pt x="1082217" y="556133"/>
                </a:lnTo>
                <a:lnTo>
                  <a:pt x="1086891" y="533933"/>
                </a:lnTo>
                <a:lnTo>
                  <a:pt x="1089533" y="490969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7963154" y="2111946"/>
            <a:ext cx="645160" cy="673100"/>
          </a:xfrm>
          <a:custGeom>
            <a:avLst/>
            <a:gdLst/>
            <a:ahLst/>
            <a:cxnLst/>
            <a:rect l="l" t="t" r="r" b="b"/>
            <a:pathLst>
              <a:path w="645159" h="673100">
                <a:moveTo>
                  <a:pt x="324294" y="0"/>
                </a:moveTo>
                <a:lnTo>
                  <a:pt x="194729" y="0"/>
                </a:lnTo>
                <a:lnTo>
                  <a:pt x="194729" y="483031"/>
                </a:lnTo>
                <a:lnTo>
                  <a:pt x="194297" y="499414"/>
                </a:lnTo>
                <a:lnTo>
                  <a:pt x="184505" y="540423"/>
                </a:lnTo>
                <a:lnTo>
                  <a:pt x="172491" y="550075"/>
                </a:lnTo>
                <a:lnTo>
                  <a:pt x="152044" y="550075"/>
                </a:lnTo>
                <a:lnTo>
                  <a:pt x="131457" y="515035"/>
                </a:lnTo>
                <a:lnTo>
                  <a:pt x="129578" y="0"/>
                </a:lnTo>
                <a:lnTo>
                  <a:pt x="0" y="0"/>
                </a:lnTo>
                <a:lnTo>
                  <a:pt x="0" y="488327"/>
                </a:lnTo>
                <a:lnTo>
                  <a:pt x="2463" y="531037"/>
                </a:lnTo>
                <a:lnTo>
                  <a:pt x="22161" y="599884"/>
                </a:lnTo>
                <a:lnTo>
                  <a:pt x="61849" y="646506"/>
                </a:lnTo>
                <a:lnTo>
                  <a:pt x="123215" y="669899"/>
                </a:lnTo>
                <a:lnTo>
                  <a:pt x="162153" y="672820"/>
                </a:lnTo>
                <a:lnTo>
                  <a:pt x="201066" y="669899"/>
                </a:lnTo>
                <a:lnTo>
                  <a:pt x="262432" y="646506"/>
                </a:lnTo>
                <a:lnTo>
                  <a:pt x="302120" y="599884"/>
                </a:lnTo>
                <a:lnTo>
                  <a:pt x="321830" y="531037"/>
                </a:lnTo>
                <a:lnTo>
                  <a:pt x="324294" y="488327"/>
                </a:lnTo>
                <a:lnTo>
                  <a:pt x="324294" y="0"/>
                </a:lnTo>
                <a:close/>
              </a:path>
              <a:path w="645159" h="673100">
                <a:moveTo>
                  <a:pt x="645147" y="12"/>
                </a:moveTo>
                <a:lnTo>
                  <a:pt x="353453" y="12"/>
                </a:lnTo>
                <a:lnTo>
                  <a:pt x="353453" y="128282"/>
                </a:lnTo>
                <a:lnTo>
                  <a:pt x="432625" y="128282"/>
                </a:lnTo>
                <a:lnTo>
                  <a:pt x="432625" y="666762"/>
                </a:lnTo>
                <a:lnTo>
                  <a:pt x="565975" y="666762"/>
                </a:lnTo>
                <a:lnTo>
                  <a:pt x="565975" y="128282"/>
                </a:lnTo>
                <a:lnTo>
                  <a:pt x="645147" y="128282"/>
                </a:lnTo>
                <a:lnTo>
                  <a:pt x="645147" y="12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14" name="object 414"/>
          <p:cNvGrpSpPr/>
          <p:nvPr/>
        </p:nvGrpSpPr>
        <p:grpSpPr>
          <a:xfrm>
            <a:off x="6616700" y="292100"/>
            <a:ext cx="8623300" cy="7683500"/>
            <a:chOff x="6616700" y="292100"/>
            <a:chExt cx="8623300" cy="7683500"/>
          </a:xfrm>
        </p:grpSpPr>
        <p:pic>
          <p:nvPicPr>
            <p:cNvPr id="415" name="object 415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6616700" y="292100"/>
              <a:ext cx="2088010" cy="1422400"/>
            </a:xfrm>
            <a:prstGeom prst="rect">
              <a:avLst/>
            </a:prstGeom>
          </p:spPr>
        </p:pic>
        <p:sp>
          <p:nvSpPr>
            <p:cNvPr id="416" name="object 416"/>
            <p:cNvSpPr/>
            <p:nvPr/>
          </p:nvSpPr>
          <p:spPr>
            <a:xfrm>
              <a:off x="8686800" y="736600"/>
              <a:ext cx="6553200" cy="101600"/>
            </a:xfrm>
            <a:custGeom>
              <a:avLst/>
              <a:gdLst/>
              <a:ahLst/>
              <a:cxnLst/>
              <a:rect l="l" t="t" r="r" b="b"/>
              <a:pathLst>
                <a:path w="6553200" h="101600">
                  <a:moveTo>
                    <a:pt x="6553200" y="0"/>
                  </a:moveTo>
                  <a:lnTo>
                    <a:pt x="6553200" y="101600"/>
                  </a:lnTo>
                  <a:lnTo>
                    <a:pt x="0" y="101600"/>
                  </a:lnTo>
                  <a:lnTo>
                    <a:pt x="0" y="0"/>
                  </a:lnTo>
                  <a:lnTo>
                    <a:pt x="6553200" y="0"/>
                  </a:lnTo>
                  <a:close/>
                </a:path>
              </a:pathLst>
            </a:custGeom>
            <a:solidFill>
              <a:srgbClr val="6B728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7" name="object 41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830050" y="3917783"/>
              <a:ext cx="116243" cy="140208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2971127" y="3917783"/>
              <a:ext cx="139039" cy="140208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3142291" y="3917783"/>
              <a:ext cx="109537" cy="137287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3282793" y="3917781"/>
              <a:ext cx="99910" cy="140208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3413358" y="3920703"/>
              <a:ext cx="109537" cy="137287"/>
            </a:xfrm>
            <a:prstGeom prst="rect">
              <a:avLst/>
            </a:prstGeom>
          </p:spPr>
        </p:pic>
        <p:sp>
          <p:nvSpPr>
            <p:cNvPr id="422" name="object 422"/>
            <p:cNvSpPr/>
            <p:nvPr/>
          </p:nvSpPr>
          <p:spPr>
            <a:xfrm>
              <a:off x="13566711" y="38272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4" h="227964">
                  <a:moveTo>
                    <a:pt x="23380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80" y="227837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3" name="object 423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13613460" y="3873969"/>
              <a:ext cx="191604" cy="184021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3844487" y="3917783"/>
              <a:ext cx="109537" cy="137287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3977404" y="3873969"/>
              <a:ext cx="177592" cy="184019"/>
            </a:xfrm>
            <a:prstGeom prst="rect">
              <a:avLst/>
            </a:prstGeom>
          </p:spPr>
        </p:pic>
        <p:sp>
          <p:nvSpPr>
            <p:cNvPr id="426" name="object 426"/>
            <p:cNvSpPr/>
            <p:nvPr/>
          </p:nvSpPr>
          <p:spPr>
            <a:xfrm>
              <a:off x="14181277" y="4022940"/>
              <a:ext cx="49530" cy="81915"/>
            </a:xfrm>
            <a:custGeom>
              <a:avLst/>
              <a:gdLst/>
              <a:ahLst/>
              <a:cxnLst/>
              <a:rect l="l" t="t" r="r" b="b"/>
              <a:pathLst>
                <a:path w="49530" h="81914">
                  <a:moveTo>
                    <a:pt x="25704" y="0"/>
                  </a:moveTo>
                  <a:lnTo>
                    <a:pt x="0" y="75653"/>
                  </a:lnTo>
                  <a:lnTo>
                    <a:pt x="16941" y="81787"/>
                  </a:lnTo>
                  <a:lnTo>
                    <a:pt x="49072" y="8762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7" name="object 427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4342805" y="3910479"/>
              <a:ext cx="332986" cy="154812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3677018" y="5412699"/>
              <a:ext cx="419451" cy="207396"/>
            </a:xfrm>
            <a:prstGeom prst="rect">
              <a:avLst/>
            </a:prstGeom>
          </p:spPr>
        </p:pic>
        <p:sp>
          <p:nvSpPr>
            <p:cNvPr id="429" name="object 429"/>
            <p:cNvSpPr/>
            <p:nvPr/>
          </p:nvSpPr>
          <p:spPr>
            <a:xfrm>
              <a:off x="14135887" y="538933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4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0" name="object 43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4189948" y="5479883"/>
              <a:ext cx="114198" cy="140208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4343570" y="5479883"/>
              <a:ext cx="109537" cy="137287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4485239" y="5389333"/>
              <a:ext cx="135839" cy="230758"/>
            </a:xfrm>
            <a:prstGeom prst="rect">
              <a:avLst/>
            </a:prstGeom>
          </p:spPr>
        </p:pic>
        <p:sp>
          <p:nvSpPr>
            <p:cNvPr id="433" name="object 433"/>
            <p:cNvSpPr/>
            <p:nvPr/>
          </p:nvSpPr>
          <p:spPr>
            <a:xfrm>
              <a:off x="14669255" y="5589422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4" h="3238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4826" y="4673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45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1" y="20345"/>
                  </a:lnTo>
                  <a:lnTo>
                    <a:pt x="32131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4" name="object 434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4112544" y="5956769"/>
              <a:ext cx="217888" cy="184021"/>
            </a:xfrm>
            <a:prstGeom prst="rect">
              <a:avLst/>
            </a:prstGeom>
          </p:spPr>
        </p:pic>
        <p:sp>
          <p:nvSpPr>
            <p:cNvPr id="435" name="object 435"/>
            <p:cNvSpPr/>
            <p:nvPr/>
          </p:nvSpPr>
          <p:spPr>
            <a:xfrm>
              <a:off x="14429740" y="5956769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75" y="46736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907" y="68643"/>
                  </a:lnTo>
                  <a:lnTo>
                    <a:pt x="21907" y="181102"/>
                  </a:lnTo>
                  <a:lnTo>
                    <a:pt x="45275" y="181102"/>
                  </a:lnTo>
                  <a:lnTo>
                    <a:pt x="45275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6" name="object 436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4520275" y="5910032"/>
              <a:ext cx="109537" cy="227837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4662035" y="6000587"/>
              <a:ext cx="129904" cy="140207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4236700" y="1592643"/>
              <a:ext cx="1003287" cy="6382956"/>
            </a:xfrm>
            <a:prstGeom prst="rect">
              <a:avLst/>
            </a:prstGeom>
          </p:spPr>
        </p:pic>
      </p:grpSp>
      <p:sp>
        <p:nvSpPr>
          <p:cNvPr id="439" name="object 439"/>
          <p:cNvSpPr/>
          <p:nvPr/>
        </p:nvSpPr>
        <p:spPr>
          <a:xfrm>
            <a:off x="0" y="736600"/>
            <a:ext cx="6527800" cy="101600"/>
          </a:xfrm>
          <a:custGeom>
            <a:avLst/>
            <a:gdLst/>
            <a:ahLst/>
            <a:cxnLst/>
            <a:rect l="l" t="t" r="r" b="b"/>
            <a:pathLst>
              <a:path w="6527800" h="101600">
                <a:moveTo>
                  <a:pt x="6527800" y="101600"/>
                </a:moveTo>
                <a:lnTo>
                  <a:pt x="0" y="101600"/>
                </a:lnTo>
                <a:lnTo>
                  <a:pt x="0" y="0"/>
                </a:lnTo>
                <a:lnTo>
                  <a:pt x="6527800" y="0"/>
                </a:lnTo>
                <a:lnTo>
                  <a:pt x="6527800" y="101600"/>
                </a:lnTo>
                <a:close/>
              </a:path>
            </a:pathLst>
          </a:custGeom>
          <a:solidFill>
            <a:srgbClr val="6B728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67170" y="746759"/>
            <a:ext cx="100965" cy="417830"/>
          </a:xfrm>
          <a:custGeom>
            <a:avLst/>
            <a:gdLst/>
            <a:ahLst/>
            <a:cxnLst/>
            <a:rect l="l" t="t" r="r" b="b"/>
            <a:pathLst>
              <a:path w="100964" h="417830">
                <a:moveTo>
                  <a:pt x="100876" y="0"/>
                </a:moveTo>
                <a:lnTo>
                  <a:pt x="0" y="0"/>
                </a:lnTo>
                <a:lnTo>
                  <a:pt x="0" y="151130"/>
                </a:lnTo>
                <a:lnTo>
                  <a:pt x="0" y="242570"/>
                </a:lnTo>
                <a:lnTo>
                  <a:pt x="0" y="417830"/>
                </a:lnTo>
                <a:lnTo>
                  <a:pt x="100876" y="417830"/>
                </a:lnTo>
                <a:lnTo>
                  <a:pt x="100876" y="242570"/>
                </a:lnTo>
                <a:lnTo>
                  <a:pt x="28054" y="242570"/>
                </a:lnTo>
                <a:lnTo>
                  <a:pt x="28054" y="151130"/>
                </a:lnTo>
                <a:lnTo>
                  <a:pt x="100876" y="151130"/>
                </a:lnTo>
                <a:lnTo>
                  <a:pt x="1008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547714" y="746759"/>
            <a:ext cx="100965" cy="417830"/>
          </a:xfrm>
          <a:custGeom>
            <a:avLst/>
            <a:gdLst/>
            <a:ahLst/>
            <a:cxnLst/>
            <a:rect l="l" t="t" r="r" b="b"/>
            <a:pathLst>
              <a:path w="100965" h="417830">
                <a:moveTo>
                  <a:pt x="100863" y="0"/>
                </a:moveTo>
                <a:lnTo>
                  <a:pt x="0" y="0"/>
                </a:lnTo>
                <a:lnTo>
                  <a:pt x="0" y="151130"/>
                </a:lnTo>
                <a:lnTo>
                  <a:pt x="0" y="242570"/>
                </a:lnTo>
                <a:lnTo>
                  <a:pt x="0" y="417830"/>
                </a:lnTo>
                <a:lnTo>
                  <a:pt x="100863" y="417830"/>
                </a:lnTo>
                <a:lnTo>
                  <a:pt x="100863" y="242570"/>
                </a:lnTo>
                <a:lnTo>
                  <a:pt x="63258" y="242570"/>
                </a:lnTo>
                <a:lnTo>
                  <a:pt x="63258" y="151130"/>
                </a:lnTo>
                <a:lnTo>
                  <a:pt x="100863" y="151130"/>
                </a:lnTo>
                <a:lnTo>
                  <a:pt x="1008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95225" y="898461"/>
            <a:ext cx="252729" cy="90805"/>
          </a:xfrm>
          <a:custGeom>
            <a:avLst/>
            <a:gdLst/>
            <a:ahLst/>
            <a:cxnLst/>
            <a:rect l="l" t="t" r="r" b="b"/>
            <a:pathLst>
              <a:path w="252729" h="90805">
                <a:moveTo>
                  <a:pt x="252488" y="0"/>
                </a:moveTo>
                <a:lnTo>
                  <a:pt x="72821" y="0"/>
                </a:lnTo>
                <a:lnTo>
                  <a:pt x="0" y="0"/>
                </a:lnTo>
                <a:lnTo>
                  <a:pt x="0" y="90728"/>
                </a:lnTo>
                <a:lnTo>
                  <a:pt x="72821" y="90728"/>
                </a:lnTo>
                <a:lnTo>
                  <a:pt x="252488" y="90728"/>
                </a:lnTo>
                <a:lnTo>
                  <a:pt x="252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610984" y="898461"/>
            <a:ext cx="38100" cy="90805"/>
          </a:xfrm>
          <a:custGeom>
            <a:avLst/>
            <a:gdLst/>
            <a:ahLst/>
            <a:cxnLst/>
            <a:rect l="l" t="t" r="r" b="b"/>
            <a:pathLst>
              <a:path w="38100" h="90805">
                <a:moveTo>
                  <a:pt x="37604" y="0"/>
                </a:moveTo>
                <a:lnTo>
                  <a:pt x="0" y="0"/>
                </a:lnTo>
                <a:lnTo>
                  <a:pt x="0" y="90728"/>
                </a:lnTo>
                <a:lnTo>
                  <a:pt x="37604" y="90728"/>
                </a:lnTo>
                <a:lnTo>
                  <a:pt x="376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711251" y="868616"/>
            <a:ext cx="782320" cy="313055"/>
          </a:xfrm>
          <a:custGeom>
            <a:avLst/>
            <a:gdLst/>
            <a:ahLst/>
            <a:cxnLst/>
            <a:rect l="l" t="t" r="r" b="b"/>
            <a:pathLst>
              <a:path w="782320" h="313055">
                <a:moveTo>
                  <a:pt x="313956" y="158178"/>
                </a:moveTo>
                <a:lnTo>
                  <a:pt x="312674" y="137109"/>
                </a:lnTo>
                <a:lnTo>
                  <a:pt x="308813" y="117449"/>
                </a:lnTo>
                <a:lnTo>
                  <a:pt x="302374" y="99212"/>
                </a:lnTo>
                <a:lnTo>
                  <a:pt x="296875" y="88938"/>
                </a:lnTo>
                <a:lnTo>
                  <a:pt x="293370" y="82384"/>
                </a:lnTo>
                <a:lnTo>
                  <a:pt x="254088" y="42087"/>
                </a:lnTo>
                <a:lnTo>
                  <a:pt x="220840" y="25222"/>
                </a:lnTo>
                <a:lnTo>
                  <a:pt x="220840" y="158178"/>
                </a:lnTo>
                <a:lnTo>
                  <a:pt x="220294" y="168529"/>
                </a:lnTo>
                <a:lnTo>
                  <a:pt x="202044" y="208407"/>
                </a:lnTo>
                <a:lnTo>
                  <a:pt x="165468" y="226314"/>
                </a:lnTo>
                <a:lnTo>
                  <a:pt x="156984" y="226834"/>
                </a:lnTo>
                <a:lnTo>
                  <a:pt x="148259" y="226314"/>
                </a:lnTo>
                <a:lnTo>
                  <a:pt x="111772" y="208407"/>
                </a:lnTo>
                <a:lnTo>
                  <a:pt x="93078" y="168529"/>
                </a:lnTo>
                <a:lnTo>
                  <a:pt x="92519" y="158178"/>
                </a:lnTo>
                <a:lnTo>
                  <a:pt x="93078" y="147815"/>
                </a:lnTo>
                <a:lnTo>
                  <a:pt x="111772" y="107454"/>
                </a:lnTo>
                <a:lnTo>
                  <a:pt x="148259" y="89458"/>
                </a:lnTo>
                <a:lnTo>
                  <a:pt x="156984" y="88938"/>
                </a:lnTo>
                <a:lnTo>
                  <a:pt x="165468" y="89458"/>
                </a:lnTo>
                <a:lnTo>
                  <a:pt x="202044" y="107454"/>
                </a:lnTo>
                <a:lnTo>
                  <a:pt x="220294" y="147815"/>
                </a:lnTo>
                <a:lnTo>
                  <a:pt x="220840" y="158178"/>
                </a:lnTo>
                <a:lnTo>
                  <a:pt x="220840" y="25222"/>
                </a:lnTo>
                <a:lnTo>
                  <a:pt x="218922" y="24396"/>
                </a:lnTo>
                <a:lnTo>
                  <a:pt x="199440" y="18808"/>
                </a:lnTo>
                <a:lnTo>
                  <a:pt x="178790" y="15443"/>
                </a:lnTo>
                <a:lnTo>
                  <a:pt x="156984" y="14325"/>
                </a:lnTo>
                <a:lnTo>
                  <a:pt x="135166" y="15443"/>
                </a:lnTo>
                <a:lnTo>
                  <a:pt x="94869" y="24396"/>
                </a:lnTo>
                <a:lnTo>
                  <a:pt x="59461" y="42087"/>
                </a:lnTo>
                <a:lnTo>
                  <a:pt x="20281" y="82384"/>
                </a:lnTo>
                <a:lnTo>
                  <a:pt x="5067" y="117449"/>
                </a:lnTo>
                <a:lnTo>
                  <a:pt x="0" y="158178"/>
                </a:lnTo>
                <a:lnTo>
                  <a:pt x="1270" y="178993"/>
                </a:lnTo>
                <a:lnTo>
                  <a:pt x="11404" y="216598"/>
                </a:lnTo>
                <a:lnTo>
                  <a:pt x="44462" y="262051"/>
                </a:lnTo>
                <a:lnTo>
                  <a:pt x="76390" y="283527"/>
                </a:lnTo>
                <a:lnTo>
                  <a:pt x="114452" y="296964"/>
                </a:lnTo>
                <a:lnTo>
                  <a:pt x="156984" y="301447"/>
                </a:lnTo>
                <a:lnTo>
                  <a:pt x="178790" y="300329"/>
                </a:lnTo>
                <a:lnTo>
                  <a:pt x="218922" y="291363"/>
                </a:lnTo>
                <a:lnTo>
                  <a:pt x="254088" y="273685"/>
                </a:lnTo>
                <a:lnTo>
                  <a:pt x="293370" y="233387"/>
                </a:lnTo>
                <a:lnTo>
                  <a:pt x="308813" y="198475"/>
                </a:lnTo>
                <a:lnTo>
                  <a:pt x="312674" y="178993"/>
                </a:lnTo>
                <a:lnTo>
                  <a:pt x="313956" y="158178"/>
                </a:lnTo>
                <a:close/>
              </a:path>
              <a:path w="782320" h="313055">
                <a:moveTo>
                  <a:pt x="781926" y="20891"/>
                </a:moveTo>
                <a:lnTo>
                  <a:pt x="687616" y="20891"/>
                </a:lnTo>
                <a:lnTo>
                  <a:pt x="630326" y="161759"/>
                </a:lnTo>
                <a:lnTo>
                  <a:pt x="549135" y="0"/>
                </a:lnTo>
                <a:lnTo>
                  <a:pt x="470954" y="161759"/>
                </a:lnTo>
                <a:lnTo>
                  <a:pt x="413639" y="20891"/>
                </a:lnTo>
                <a:lnTo>
                  <a:pt x="319328" y="20891"/>
                </a:lnTo>
                <a:lnTo>
                  <a:pt x="460794" y="312775"/>
                </a:lnTo>
                <a:lnTo>
                  <a:pt x="549744" y="149225"/>
                </a:lnTo>
                <a:lnTo>
                  <a:pt x="640461" y="312775"/>
                </a:lnTo>
                <a:lnTo>
                  <a:pt x="781926" y="208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12227" y="746264"/>
            <a:ext cx="1344930" cy="429259"/>
          </a:xfrm>
          <a:custGeom>
            <a:avLst/>
            <a:gdLst/>
            <a:ahLst/>
            <a:cxnLst/>
            <a:rect l="l" t="t" r="r" b="b"/>
            <a:pathLst>
              <a:path w="1344929" h="429259">
                <a:moveTo>
                  <a:pt x="373062" y="208915"/>
                </a:moveTo>
                <a:lnTo>
                  <a:pt x="366204" y="148920"/>
                </a:lnTo>
                <a:lnTo>
                  <a:pt x="345617" y="97891"/>
                </a:lnTo>
                <a:lnTo>
                  <a:pt x="312483" y="56553"/>
                </a:lnTo>
                <a:lnTo>
                  <a:pt x="268617" y="26035"/>
                </a:lnTo>
                <a:lnTo>
                  <a:pt x="268617" y="208915"/>
                </a:lnTo>
                <a:lnTo>
                  <a:pt x="267982" y="225234"/>
                </a:lnTo>
                <a:lnTo>
                  <a:pt x="258470" y="265925"/>
                </a:lnTo>
                <a:lnTo>
                  <a:pt x="231305" y="302628"/>
                </a:lnTo>
                <a:lnTo>
                  <a:pt x="191922" y="322326"/>
                </a:lnTo>
                <a:lnTo>
                  <a:pt x="145656" y="328295"/>
                </a:lnTo>
                <a:lnTo>
                  <a:pt x="103873" y="328295"/>
                </a:lnTo>
                <a:lnTo>
                  <a:pt x="103873" y="89535"/>
                </a:lnTo>
                <a:lnTo>
                  <a:pt x="145656" y="89535"/>
                </a:lnTo>
                <a:lnTo>
                  <a:pt x="191922" y="95504"/>
                </a:lnTo>
                <a:lnTo>
                  <a:pt x="231305" y="115201"/>
                </a:lnTo>
                <a:lnTo>
                  <a:pt x="258470" y="151917"/>
                </a:lnTo>
                <a:lnTo>
                  <a:pt x="267982" y="192595"/>
                </a:lnTo>
                <a:lnTo>
                  <a:pt x="268617" y="208915"/>
                </a:lnTo>
                <a:lnTo>
                  <a:pt x="268617" y="26035"/>
                </a:lnTo>
                <a:lnTo>
                  <a:pt x="213245" y="6413"/>
                </a:lnTo>
                <a:lnTo>
                  <a:pt x="149225" y="0"/>
                </a:lnTo>
                <a:lnTo>
                  <a:pt x="103873" y="0"/>
                </a:lnTo>
                <a:lnTo>
                  <a:pt x="66865" y="0"/>
                </a:lnTo>
                <a:lnTo>
                  <a:pt x="0" y="0"/>
                </a:lnTo>
                <a:lnTo>
                  <a:pt x="0" y="417830"/>
                </a:lnTo>
                <a:lnTo>
                  <a:pt x="66865" y="417830"/>
                </a:lnTo>
                <a:lnTo>
                  <a:pt x="103873" y="417830"/>
                </a:lnTo>
                <a:lnTo>
                  <a:pt x="149225" y="417830"/>
                </a:lnTo>
                <a:lnTo>
                  <a:pt x="182397" y="416217"/>
                </a:lnTo>
                <a:lnTo>
                  <a:pt x="241795" y="403390"/>
                </a:lnTo>
                <a:lnTo>
                  <a:pt x="291668" y="378002"/>
                </a:lnTo>
                <a:lnTo>
                  <a:pt x="330466" y="341744"/>
                </a:lnTo>
                <a:lnTo>
                  <a:pt x="357619" y="295148"/>
                </a:lnTo>
                <a:lnTo>
                  <a:pt x="371348" y="239788"/>
                </a:lnTo>
                <a:lnTo>
                  <a:pt x="373062" y="208915"/>
                </a:lnTo>
                <a:close/>
              </a:path>
              <a:path w="1344929" h="429259">
                <a:moveTo>
                  <a:pt x="726414" y="280530"/>
                </a:moveTo>
                <a:lnTo>
                  <a:pt x="725131" y="259461"/>
                </a:lnTo>
                <a:lnTo>
                  <a:pt x="721271" y="239801"/>
                </a:lnTo>
                <a:lnTo>
                  <a:pt x="714832" y="221564"/>
                </a:lnTo>
                <a:lnTo>
                  <a:pt x="709333" y="211289"/>
                </a:lnTo>
                <a:lnTo>
                  <a:pt x="705827" y="204736"/>
                </a:lnTo>
                <a:lnTo>
                  <a:pt x="666546" y="164439"/>
                </a:lnTo>
                <a:lnTo>
                  <a:pt x="633298" y="147574"/>
                </a:lnTo>
                <a:lnTo>
                  <a:pt x="633298" y="280530"/>
                </a:lnTo>
                <a:lnTo>
                  <a:pt x="632752" y="290880"/>
                </a:lnTo>
                <a:lnTo>
                  <a:pt x="614502" y="330758"/>
                </a:lnTo>
                <a:lnTo>
                  <a:pt x="577926" y="348665"/>
                </a:lnTo>
                <a:lnTo>
                  <a:pt x="569442" y="349186"/>
                </a:lnTo>
                <a:lnTo>
                  <a:pt x="560717" y="348665"/>
                </a:lnTo>
                <a:lnTo>
                  <a:pt x="524230" y="330758"/>
                </a:lnTo>
                <a:lnTo>
                  <a:pt x="505536" y="290880"/>
                </a:lnTo>
                <a:lnTo>
                  <a:pt x="504977" y="280530"/>
                </a:lnTo>
                <a:lnTo>
                  <a:pt x="505536" y="270167"/>
                </a:lnTo>
                <a:lnTo>
                  <a:pt x="524230" y="229806"/>
                </a:lnTo>
                <a:lnTo>
                  <a:pt x="560717" y="211810"/>
                </a:lnTo>
                <a:lnTo>
                  <a:pt x="569442" y="211289"/>
                </a:lnTo>
                <a:lnTo>
                  <a:pt x="577926" y="211810"/>
                </a:lnTo>
                <a:lnTo>
                  <a:pt x="614502" y="229806"/>
                </a:lnTo>
                <a:lnTo>
                  <a:pt x="632752" y="270167"/>
                </a:lnTo>
                <a:lnTo>
                  <a:pt x="633298" y="280530"/>
                </a:lnTo>
                <a:lnTo>
                  <a:pt x="633298" y="147574"/>
                </a:lnTo>
                <a:lnTo>
                  <a:pt x="631380" y="146748"/>
                </a:lnTo>
                <a:lnTo>
                  <a:pt x="611898" y="141160"/>
                </a:lnTo>
                <a:lnTo>
                  <a:pt x="591248" y="137795"/>
                </a:lnTo>
                <a:lnTo>
                  <a:pt x="569442" y="136677"/>
                </a:lnTo>
                <a:lnTo>
                  <a:pt x="547624" y="137795"/>
                </a:lnTo>
                <a:lnTo>
                  <a:pt x="507326" y="146748"/>
                </a:lnTo>
                <a:lnTo>
                  <a:pt x="471919" y="164439"/>
                </a:lnTo>
                <a:lnTo>
                  <a:pt x="432739" y="204736"/>
                </a:lnTo>
                <a:lnTo>
                  <a:pt x="417525" y="239801"/>
                </a:lnTo>
                <a:lnTo>
                  <a:pt x="412457" y="280530"/>
                </a:lnTo>
                <a:lnTo>
                  <a:pt x="413727" y="301345"/>
                </a:lnTo>
                <a:lnTo>
                  <a:pt x="423862" y="338950"/>
                </a:lnTo>
                <a:lnTo>
                  <a:pt x="456920" y="384403"/>
                </a:lnTo>
                <a:lnTo>
                  <a:pt x="488848" y="405879"/>
                </a:lnTo>
                <a:lnTo>
                  <a:pt x="526910" y="419315"/>
                </a:lnTo>
                <a:lnTo>
                  <a:pt x="569442" y="423799"/>
                </a:lnTo>
                <a:lnTo>
                  <a:pt x="591248" y="422681"/>
                </a:lnTo>
                <a:lnTo>
                  <a:pt x="631380" y="413715"/>
                </a:lnTo>
                <a:lnTo>
                  <a:pt x="666546" y="396036"/>
                </a:lnTo>
                <a:lnTo>
                  <a:pt x="705827" y="355739"/>
                </a:lnTo>
                <a:lnTo>
                  <a:pt x="721271" y="320827"/>
                </a:lnTo>
                <a:lnTo>
                  <a:pt x="725131" y="301345"/>
                </a:lnTo>
                <a:lnTo>
                  <a:pt x="726414" y="280530"/>
                </a:lnTo>
                <a:close/>
              </a:path>
              <a:path w="1344929" h="429259">
                <a:moveTo>
                  <a:pt x="1067244" y="342620"/>
                </a:moveTo>
                <a:lnTo>
                  <a:pt x="986663" y="322910"/>
                </a:lnTo>
                <a:lnTo>
                  <a:pt x="981163" y="331304"/>
                </a:lnTo>
                <a:lnTo>
                  <a:pt x="974801" y="338582"/>
                </a:lnTo>
                <a:lnTo>
                  <a:pt x="940777" y="356501"/>
                </a:lnTo>
                <a:lnTo>
                  <a:pt x="918616" y="358736"/>
                </a:lnTo>
                <a:lnTo>
                  <a:pt x="908583" y="358165"/>
                </a:lnTo>
                <a:lnTo>
                  <a:pt x="870877" y="338061"/>
                </a:lnTo>
                <a:lnTo>
                  <a:pt x="856551" y="302628"/>
                </a:lnTo>
                <a:lnTo>
                  <a:pt x="856183" y="299631"/>
                </a:lnTo>
                <a:lnTo>
                  <a:pt x="1065466" y="299631"/>
                </a:lnTo>
                <a:lnTo>
                  <a:pt x="1066253" y="296862"/>
                </a:lnTo>
                <a:lnTo>
                  <a:pt x="1066647" y="293370"/>
                </a:lnTo>
                <a:lnTo>
                  <a:pt x="1066647" y="276961"/>
                </a:lnTo>
                <a:lnTo>
                  <a:pt x="1066533" y="274167"/>
                </a:lnTo>
                <a:lnTo>
                  <a:pt x="1065568" y="255092"/>
                </a:lnTo>
                <a:lnTo>
                  <a:pt x="1064641" y="249504"/>
                </a:lnTo>
                <a:lnTo>
                  <a:pt x="1062329" y="235470"/>
                </a:lnTo>
                <a:lnTo>
                  <a:pt x="1046988" y="197573"/>
                </a:lnTo>
                <a:lnTo>
                  <a:pt x="1014653" y="162826"/>
                </a:lnTo>
                <a:lnTo>
                  <a:pt x="969632" y="143256"/>
                </a:lnTo>
                <a:lnTo>
                  <a:pt x="969632" y="249504"/>
                </a:lnTo>
                <a:lnTo>
                  <a:pt x="857897" y="249504"/>
                </a:lnTo>
                <a:lnTo>
                  <a:pt x="876376" y="211582"/>
                </a:lnTo>
                <a:lnTo>
                  <a:pt x="916825" y="197573"/>
                </a:lnTo>
                <a:lnTo>
                  <a:pt x="924623" y="198018"/>
                </a:lnTo>
                <a:lnTo>
                  <a:pt x="959764" y="218833"/>
                </a:lnTo>
                <a:lnTo>
                  <a:pt x="969632" y="249504"/>
                </a:lnTo>
                <a:lnTo>
                  <a:pt x="969632" y="143256"/>
                </a:lnTo>
                <a:lnTo>
                  <a:pt x="962647" y="141389"/>
                </a:lnTo>
                <a:lnTo>
                  <a:pt x="941565" y="138315"/>
                </a:lnTo>
                <a:lnTo>
                  <a:pt x="918616" y="137287"/>
                </a:lnTo>
                <a:lnTo>
                  <a:pt x="895540" y="138366"/>
                </a:lnTo>
                <a:lnTo>
                  <a:pt x="854214" y="147015"/>
                </a:lnTo>
                <a:lnTo>
                  <a:pt x="819518" y="164185"/>
                </a:lnTo>
                <a:lnTo>
                  <a:pt x="782523" y="204127"/>
                </a:lnTo>
                <a:lnTo>
                  <a:pt x="765175" y="259194"/>
                </a:lnTo>
                <a:lnTo>
                  <a:pt x="764019" y="280530"/>
                </a:lnTo>
                <a:lnTo>
                  <a:pt x="765213" y="301612"/>
                </a:lnTo>
                <a:lnTo>
                  <a:pt x="774763" y="339521"/>
                </a:lnTo>
                <a:lnTo>
                  <a:pt x="806183" y="384924"/>
                </a:lnTo>
                <a:lnTo>
                  <a:pt x="855408" y="413893"/>
                </a:lnTo>
                <a:lnTo>
                  <a:pt x="896747" y="422694"/>
                </a:lnTo>
                <a:lnTo>
                  <a:pt x="919822" y="423799"/>
                </a:lnTo>
                <a:lnTo>
                  <a:pt x="945095" y="422529"/>
                </a:lnTo>
                <a:lnTo>
                  <a:pt x="989711" y="412381"/>
                </a:lnTo>
                <a:lnTo>
                  <a:pt x="1026452" y="392087"/>
                </a:lnTo>
                <a:lnTo>
                  <a:pt x="1055547" y="361645"/>
                </a:lnTo>
                <a:lnTo>
                  <a:pt x="1057338" y="358736"/>
                </a:lnTo>
                <a:lnTo>
                  <a:pt x="1067244" y="342620"/>
                </a:lnTo>
                <a:close/>
              </a:path>
              <a:path w="1344929" h="429259">
                <a:moveTo>
                  <a:pt x="1344803" y="340233"/>
                </a:moveTo>
                <a:lnTo>
                  <a:pt x="1333766" y="299034"/>
                </a:lnTo>
                <a:lnTo>
                  <a:pt x="1304518" y="273367"/>
                </a:lnTo>
                <a:lnTo>
                  <a:pt x="1221155" y="239255"/>
                </a:lnTo>
                <a:lnTo>
                  <a:pt x="1213980" y="235572"/>
                </a:lnTo>
                <a:lnTo>
                  <a:pt x="1204036" y="227609"/>
                </a:lnTo>
                <a:lnTo>
                  <a:pt x="1201559" y="222631"/>
                </a:lnTo>
                <a:lnTo>
                  <a:pt x="1201559" y="211505"/>
                </a:lnTo>
                <a:lnTo>
                  <a:pt x="1203642" y="207327"/>
                </a:lnTo>
                <a:lnTo>
                  <a:pt x="1211999" y="200952"/>
                </a:lnTo>
                <a:lnTo>
                  <a:pt x="1218260" y="199351"/>
                </a:lnTo>
                <a:lnTo>
                  <a:pt x="1226616" y="199351"/>
                </a:lnTo>
                <a:lnTo>
                  <a:pt x="1267218" y="209804"/>
                </a:lnTo>
                <a:lnTo>
                  <a:pt x="1306601" y="236359"/>
                </a:lnTo>
                <a:lnTo>
                  <a:pt x="1338834" y="177863"/>
                </a:lnTo>
                <a:lnTo>
                  <a:pt x="1304518" y="156972"/>
                </a:lnTo>
                <a:lnTo>
                  <a:pt x="1265720" y="142646"/>
                </a:lnTo>
                <a:lnTo>
                  <a:pt x="1221257" y="137287"/>
                </a:lnTo>
                <a:lnTo>
                  <a:pt x="1206754" y="137845"/>
                </a:lnTo>
                <a:lnTo>
                  <a:pt x="1168412" y="146240"/>
                </a:lnTo>
                <a:lnTo>
                  <a:pt x="1132014" y="172504"/>
                </a:lnTo>
                <a:lnTo>
                  <a:pt x="1118590" y="214871"/>
                </a:lnTo>
                <a:lnTo>
                  <a:pt x="1119289" y="227418"/>
                </a:lnTo>
                <a:lnTo>
                  <a:pt x="1135976" y="265785"/>
                </a:lnTo>
                <a:lnTo>
                  <a:pt x="1167790" y="289179"/>
                </a:lnTo>
                <a:lnTo>
                  <a:pt x="1206639" y="304685"/>
                </a:lnTo>
                <a:lnTo>
                  <a:pt x="1215948" y="307848"/>
                </a:lnTo>
                <a:lnTo>
                  <a:pt x="1252893" y="330377"/>
                </a:lnTo>
                <a:lnTo>
                  <a:pt x="1254671" y="335457"/>
                </a:lnTo>
                <a:lnTo>
                  <a:pt x="1254671" y="347789"/>
                </a:lnTo>
                <a:lnTo>
                  <a:pt x="1252486" y="352971"/>
                </a:lnTo>
                <a:lnTo>
                  <a:pt x="1243723" y="360921"/>
                </a:lnTo>
                <a:lnTo>
                  <a:pt x="1236967" y="362902"/>
                </a:lnTo>
                <a:lnTo>
                  <a:pt x="1221447" y="362902"/>
                </a:lnTo>
                <a:lnTo>
                  <a:pt x="1183246" y="349859"/>
                </a:lnTo>
                <a:lnTo>
                  <a:pt x="1147279" y="326339"/>
                </a:lnTo>
                <a:lnTo>
                  <a:pt x="1137094" y="318135"/>
                </a:lnTo>
                <a:lnTo>
                  <a:pt x="1099489" y="377837"/>
                </a:lnTo>
                <a:lnTo>
                  <a:pt x="1139469" y="403796"/>
                </a:lnTo>
                <a:lnTo>
                  <a:pt x="1186332" y="422300"/>
                </a:lnTo>
                <a:lnTo>
                  <a:pt x="1226566" y="428739"/>
                </a:lnTo>
                <a:lnTo>
                  <a:pt x="1240942" y="429171"/>
                </a:lnTo>
                <a:lnTo>
                  <a:pt x="1264310" y="427774"/>
                </a:lnTo>
                <a:lnTo>
                  <a:pt x="1302664" y="416572"/>
                </a:lnTo>
                <a:lnTo>
                  <a:pt x="1338008" y="378955"/>
                </a:lnTo>
                <a:lnTo>
                  <a:pt x="1343101" y="360959"/>
                </a:lnTo>
                <a:lnTo>
                  <a:pt x="1344803" y="3402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294597" y="746251"/>
            <a:ext cx="982980" cy="549275"/>
          </a:xfrm>
          <a:custGeom>
            <a:avLst/>
            <a:gdLst/>
            <a:ahLst/>
            <a:cxnLst/>
            <a:rect l="l" t="t" r="r" b="b"/>
            <a:pathLst>
              <a:path w="982979" h="549275">
                <a:moveTo>
                  <a:pt x="277558" y="0"/>
                </a:moveTo>
                <a:lnTo>
                  <a:pt x="96697" y="0"/>
                </a:lnTo>
                <a:lnTo>
                  <a:pt x="66852" y="0"/>
                </a:lnTo>
                <a:lnTo>
                  <a:pt x="66852" y="508"/>
                </a:lnTo>
                <a:lnTo>
                  <a:pt x="0" y="508"/>
                </a:lnTo>
                <a:lnTo>
                  <a:pt x="0" y="83058"/>
                </a:lnTo>
                <a:lnTo>
                  <a:pt x="0" y="157988"/>
                </a:lnTo>
                <a:lnTo>
                  <a:pt x="0" y="239268"/>
                </a:lnTo>
                <a:lnTo>
                  <a:pt x="0" y="334518"/>
                </a:lnTo>
                <a:lnTo>
                  <a:pt x="0" y="418338"/>
                </a:lnTo>
                <a:lnTo>
                  <a:pt x="66852" y="418338"/>
                </a:lnTo>
                <a:lnTo>
                  <a:pt x="66852" y="417830"/>
                </a:lnTo>
                <a:lnTo>
                  <a:pt x="96697" y="417830"/>
                </a:lnTo>
                <a:lnTo>
                  <a:pt x="277558" y="417830"/>
                </a:lnTo>
                <a:lnTo>
                  <a:pt x="277558" y="334860"/>
                </a:lnTo>
                <a:lnTo>
                  <a:pt x="96697" y="334860"/>
                </a:lnTo>
                <a:lnTo>
                  <a:pt x="66852" y="334860"/>
                </a:lnTo>
                <a:lnTo>
                  <a:pt x="66852" y="334518"/>
                </a:lnTo>
                <a:lnTo>
                  <a:pt x="96697" y="334518"/>
                </a:lnTo>
                <a:lnTo>
                  <a:pt x="96697" y="239268"/>
                </a:lnTo>
                <a:lnTo>
                  <a:pt x="66852" y="239268"/>
                </a:lnTo>
                <a:lnTo>
                  <a:pt x="66852" y="238772"/>
                </a:lnTo>
                <a:lnTo>
                  <a:pt x="96697" y="238772"/>
                </a:lnTo>
                <a:lnTo>
                  <a:pt x="265595" y="238772"/>
                </a:lnTo>
                <a:lnTo>
                  <a:pt x="265595" y="157581"/>
                </a:lnTo>
                <a:lnTo>
                  <a:pt x="96697" y="157581"/>
                </a:lnTo>
                <a:lnTo>
                  <a:pt x="96697" y="83058"/>
                </a:lnTo>
                <a:lnTo>
                  <a:pt x="66852" y="83058"/>
                </a:lnTo>
                <a:lnTo>
                  <a:pt x="96697" y="82969"/>
                </a:lnTo>
                <a:lnTo>
                  <a:pt x="277558" y="82969"/>
                </a:lnTo>
                <a:lnTo>
                  <a:pt x="277558" y="0"/>
                </a:lnTo>
                <a:close/>
              </a:path>
              <a:path w="982979" h="549275">
                <a:moveTo>
                  <a:pt x="633298" y="417830"/>
                </a:moveTo>
                <a:lnTo>
                  <a:pt x="522274" y="276961"/>
                </a:lnTo>
                <a:lnTo>
                  <a:pt x="627329" y="143256"/>
                </a:lnTo>
                <a:lnTo>
                  <a:pt x="527050" y="143256"/>
                </a:lnTo>
                <a:lnTo>
                  <a:pt x="475716" y="215480"/>
                </a:lnTo>
                <a:lnTo>
                  <a:pt x="425577" y="143256"/>
                </a:lnTo>
                <a:lnTo>
                  <a:pt x="321716" y="143256"/>
                </a:lnTo>
                <a:lnTo>
                  <a:pt x="428561" y="276961"/>
                </a:lnTo>
                <a:lnTo>
                  <a:pt x="315747" y="417830"/>
                </a:lnTo>
                <a:lnTo>
                  <a:pt x="419608" y="417830"/>
                </a:lnTo>
                <a:lnTo>
                  <a:pt x="475716" y="337845"/>
                </a:lnTo>
                <a:lnTo>
                  <a:pt x="533019" y="417830"/>
                </a:lnTo>
                <a:lnTo>
                  <a:pt x="633298" y="417830"/>
                </a:lnTo>
                <a:close/>
              </a:path>
              <a:path w="982979" h="549275">
                <a:moveTo>
                  <a:pt x="982497" y="280555"/>
                </a:moveTo>
                <a:lnTo>
                  <a:pt x="981316" y="257365"/>
                </a:lnTo>
                <a:lnTo>
                  <a:pt x="977798" y="236169"/>
                </a:lnTo>
                <a:lnTo>
                  <a:pt x="971918" y="216928"/>
                </a:lnTo>
                <a:lnTo>
                  <a:pt x="970368" y="213702"/>
                </a:lnTo>
                <a:lnTo>
                  <a:pt x="963688" y="199669"/>
                </a:lnTo>
                <a:lnTo>
                  <a:pt x="929436" y="159778"/>
                </a:lnTo>
                <a:lnTo>
                  <a:pt x="887590" y="138874"/>
                </a:lnTo>
                <a:lnTo>
                  <a:pt x="887590" y="280555"/>
                </a:lnTo>
                <a:lnTo>
                  <a:pt x="887018" y="290893"/>
                </a:lnTo>
                <a:lnTo>
                  <a:pt x="868172" y="330098"/>
                </a:lnTo>
                <a:lnTo>
                  <a:pt x="830681" y="346925"/>
                </a:lnTo>
                <a:lnTo>
                  <a:pt x="821918" y="347408"/>
                </a:lnTo>
                <a:lnTo>
                  <a:pt x="814209" y="346938"/>
                </a:lnTo>
                <a:lnTo>
                  <a:pt x="778421" y="330619"/>
                </a:lnTo>
                <a:lnTo>
                  <a:pt x="758647" y="291147"/>
                </a:lnTo>
                <a:lnTo>
                  <a:pt x="758063" y="280555"/>
                </a:lnTo>
                <a:lnTo>
                  <a:pt x="758647" y="269963"/>
                </a:lnTo>
                <a:lnTo>
                  <a:pt x="778421" y="230492"/>
                </a:lnTo>
                <a:lnTo>
                  <a:pt x="814209" y="214172"/>
                </a:lnTo>
                <a:lnTo>
                  <a:pt x="821918" y="213702"/>
                </a:lnTo>
                <a:lnTo>
                  <a:pt x="830681" y="214185"/>
                </a:lnTo>
                <a:lnTo>
                  <a:pt x="868172" y="231013"/>
                </a:lnTo>
                <a:lnTo>
                  <a:pt x="887018" y="270217"/>
                </a:lnTo>
                <a:lnTo>
                  <a:pt x="887590" y="280555"/>
                </a:lnTo>
                <a:lnTo>
                  <a:pt x="887590" y="138874"/>
                </a:lnTo>
                <a:lnTo>
                  <a:pt x="884669" y="137896"/>
                </a:lnTo>
                <a:lnTo>
                  <a:pt x="868502" y="134759"/>
                </a:lnTo>
                <a:lnTo>
                  <a:pt x="851776" y="133718"/>
                </a:lnTo>
                <a:lnTo>
                  <a:pt x="834478" y="134861"/>
                </a:lnTo>
                <a:lnTo>
                  <a:pt x="790003" y="151917"/>
                </a:lnTo>
                <a:lnTo>
                  <a:pt x="758063" y="187261"/>
                </a:lnTo>
                <a:lnTo>
                  <a:pt x="758063" y="143268"/>
                </a:lnTo>
                <a:lnTo>
                  <a:pt x="667918" y="143268"/>
                </a:lnTo>
                <a:lnTo>
                  <a:pt x="667918" y="549160"/>
                </a:lnTo>
                <a:lnTo>
                  <a:pt x="758063" y="549160"/>
                </a:lnTo>
                <a:lnTo>
                  <a:pt x="758063" y="373684"/>
                </a:lnTo>
                <a:lnTo>
                  <a:pt x="767080" y="387248"/>
                </a:lnTo>
                <a:lnTo>
                  <a:pt x="803592" y="417144"/>
                </a:lnTo>
                <a:lnTo>
                  <a:pt x="851776" y="427393"/>
                </a:lnTo>
                <a:lnTo>
                  <a:pt x="868502" y="426351"/>
                </a:lnTo>
                <a:lnTo>
                  <a:pt x="915339" y="410679"/>
                </a:lnTo>
                <a:lnTo>
                  <a:pt x="953604" y="376542"/>
                </a:lnTo>
                <a:lnTo>
                  <a:pt x="977798" y="324573"/>
                </a:lnTo>
                <a:lnTo>
                  <a:pt x="981316" y="303504"/>
                </a:lnTo>
                <a:lnTo>
                  <a:pt x="982497" y="280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331387" y="882941"/>
            <a:ext cx="1073785" cy="292735"/>
          </a:xfrm>
          <a:custGeom>
            <a:avLst/>
            <a:gdLst/>
            <a:ahLst/>
            <a:cxnLst/>
            <a:rect l="l" t="t" r="r" b="b"/>
            <a:pathLst>
              <a:path w="1073784" h="292734">
                <a:moveTo>
                  <a:pt x="207124" y="22682"/>
                </a:moveTo>
                <a:lnTo>
                  <a:pt x="172199" y="1498"/>
                </a:lnTo>
                <a:lnTo>
                  <a:pt x="157581" y="0"/>
                </a:lnTo>
                <a:lnTo>
                  <a:pt x="146354" y="939"/>
                </a:lnTo>
                <a:lnTo>
                  <a:pt x="104063" y="23063"/>
                </a:lnTo>
                <a:lnTo>
                  <a:pt x="88938" y="40982"/>
                </a:lnTo>
                <a:lnTo>
                  <a:pt x="88938" y="6565"/>
                </a:lnTo>
                <a:lnTo>
                  <a:pt x="0" y="6565"/>
                </a:lnTo>
                <a:lnTo>
                  <a:pt x="0" y="281139"/>
                </a:lnTo>
                <a:lnTo>
                  <a:pt x="88938" y="281139"/>
                </a:lnTo>
                <a:lnTo>
                  <a:pt x="88938" y="145643"/>
                </a:lnTo>
                <a:lnTo>
                  <a:pt x="89281" y="136169"/>
                </a:lnTo>
                <a:lnTo>
                  <a:pt x="105054" y="95326"/>
                </a:lnTo>
                <a:lnTo>
                  <a:pt x="124345" y="84162"/>
                </a:lnTo>
                <a:lnTo>
                  <a:pt x="141071" y="84162"/>
                </a:lnTo>
                <a:lnTo>
                  <a:pt x="147726" y="85559"/>
                </a:lnTo>
                <a:lnTo>
                  <a:pt x="158483" y="91135"/>
                </a:lnTo>
                <a:lnTo>
                  <a:pt x="163550" y="94907"/>
                </a:lnTo>
                <a:lnTo>
                  <a:pt x="168325" y="99682"/>
                </a:lnTo>
                <a:lnTo>
                  <a:pt x="176149" y="84162"/>
                </a:lnTo>
                <a:lnTo>
                  <a:pt x="207124" y="22682"/>
                </a:lnTo>
                <a:close/>
              </a:path>
              <a:path w="1073784" h="292734">
                <a:moveTo>
                  <a:pt x="523468" y="205943"/>
                </a:moveTo>
                <a:lnTo>
                  <a:pt x="442887" y="186232"/>
                </a:lnTo>
                <a:lnTo>
                  <a:pt x="437388" y="194627"/>
                </a:lnTo>
                <a:lnTo>
                  <a:pt x="431025" y="201904"/>
                </a:lnTo>
                <a:lnTo>
                  <a:pt x="397002" y="219824"/>
                </a:lnTo>
                <a:lnTo>
                  <a:pt x="374840" y="222059"/>
                </a:lnTo>
                <a:lnTo>
                  <a:pt x="364807" y="221488"/>
                </a:lnTo>
                <a:lnTo>
                  <a:pt x="327101" y="201383"/>
                </a:lnTo>
                <a:lnTo>
                  <a:pt x="312775" y="165950"/>
                </a:lnTo>
                <a:lnTo>
                  <a:pt x="312407" y="162953"/>
                </a:lnTo>
                <a:lnTo>
                  <a:pt x="521690" y="162953"/>
                </a:lnTo>
                <a:lnTo>
                  <a:pt x="522478" y="160185"/>
                </a:lnTo>
                <a:lnTo>
                  <a:pt x="522871" y="156692"/>
                </a:lnTo>
                <a:lnTo>
                  <a:pt x="522871" y="140284"/>
                </a:lnTo>
                <a:lnTo>
                  <a:pt x="522757" y="137490"/>
                </a:lnTo>
                <a:lnTo>
                  <a:pt x="521792" y="118414"/>
                </a:lnTo>
                <a:lnTo>
                  <a:pt x="520865" y="112826"/>
                </a:lnTo>
                <a:lnTo>
                  <a:pt x="518553" y="98793"/>
                </a:lnTo>
                <a:lnTo>
                  <a:pt x="503212" y="60896"/>
                </a:lnTo>
                <a:lnTo>
                  <a:pt x="470877" y="26149"/>
                </a:lnTo>
                <a:lnTo>
                  <a:pt x="425856" y="6578"/>
                </a:lnTo>
                <a:lnTo>
                  <a:pt x="425856" y="112826"/>
                </a:lnTo>
                <a:lnTo>
                  <a:pt x="314121" y="112826"/>
                </a:lnTo>
                <a:lnTo>
                  <a:pt x="332600" y="74904"/>
                </a:lnTo>
                <a:lnTo>
                  <a:pt x="373049" y="60896"/>
                </a:lnTo>
                <a:lnTo>
                  <a:pt x="380847" y="61341"/>
                </a:lnTo>
                <a:lnTo>
                  <a:pt x="415988" y="82156"/>
                </a:lnTo>
                <a:lnTo>
                  <a:pt x="425856" y="112826"/>
                </a:lnTo>
                <a:lnTo>
                  <a:pt x="425856" y="6578"/>
                </a:lnTo>
                <a:lnTo>
                  <a:pt x="418871" y="4711"/>
                </a:lnTo>
                <a:lnTo>
                  <a:pt x="397789" y="1638"/>
                </a:lnTo>
                <a:lnTo>
                  <a:pt x="374840" y="609"/>
                </a:lnTo>
                <a:lnTo>
                  <a:pt x="351764" y="1689"/>
                </a:lnTo>
                <a:lnTo>
                  <a:pt x="310438" y="10337"/>
                </a:lnTo>
                <a:lnTo>
                  <a:pt x="275742" y="27508"/>
                </a:lnTo>
                <a:lnTo>
                  <a:pt x="238747" y="67449"/>
                </a:lnTo>
                <a:lnTo>
                  <a:pt x="221399" y="122516"/>
                </a:lnTo>
                <a:lnTo>
                  <a:pt x="220243" y="143852"/>
                </a:lnTo>
                <a:lnTo>
                  <a:pt x="221437" y="164934"/>
                </a:lnTo>
                <a:lnTo>
                  <a:pt x="230987" y="202844"/>
                </a:lnTo>
                <a:lnTo>
                  <a:pt x="262407" y="248246"/>
                </a:lnTo>
                <a:lnTo>
                  <a:pt x="311632" y="277215"/>
                </a:lnTo>
                <a:lnTo>
                  <a:pt x="352971" y="286016"/>
                </a:lnTo>
                <a:lnTo>
                  <a:pt x="376047" y="287121"/>
                </a:lnTo>
                <a:lnTo>
                  <a:pt x="401320" y="285851"/>
                </a:lnTo>
                <a:lnTo>
                  <a:pt x="445935" y="275704"/>
                </a:lnTo>
                <a:lnTo>
                  <a:pt x="482676" y="255409"/>
                </a:lnTo>
                <a:lnTo>
                  <a:pt x="511771" y="224967"/>
                </a:lnTo>
                <a:lnTo>
                  <a:pt x="513562" y="222059"/>
                </a:lnTo>
                <a:lnTo>
                  <a:pt x="523468" y="205943"/>
                </a:lnTo>
                <a:close/>
              </a:path>
              <a:path w="1073784" h="292734">
                <a:moveTo>
                  <a:pt x="801027" y="203555"/>
                </a:moveTo>
                <a:lnTo>
                  <a:pt x="789990" y="162356"/>
                </a:lnTo>
                <a:lnTo>
                  <a:pt x="760742" y="136690"/>
                </a:lnTo>
                <a:lnTo>
                  <a:pt x="677379" y="102577"/>
                </a:lnTo>
                <a:lnTo>
                  <a:pt x="670204" y="98894"/>
                </a:lnTo>
                <a:lnTo>
                  <a:pt x="660260" y="90932"/>
                </a:lnTo>
                <a:lnTo>
                  <a:pt x="657783" y="85953"/>
                </a:lnTo>
                <a:lnTo>
                  <a:pt x="657783" y="74828"/>
                </a:lnTo>
                <a:lnTo>
                  <a:pt x="659866" y="70650"/>
                </a:lnTo>
                <a:lnTo>
                  <a:pt x="668223" y="64274"/>
                </a:lnTo>
                <a:lnTo>
                  <a:pt x="674484" y="62674"/>
                </a:lnTo>
                <a:lnTo>
                  <a:pt x="682840" y="62674"/>
                </a:lnTo>
                <a:lnTo>
                  <a:pt x="723442" y="73126"/>
                </a:lnTo>
                <a:lnTo>
                  <a:pt x="762825" y="99682"/>
                </a:lnTo>
                <a:lnTo>
                  <a:pt x="795058" y="41186"/>
                </a:lnTo>
                <a:lnTo>
                  <a:pt x="760742" y="20294"/>
                </a:lnTo>
                <a:lnTo>
                  <a:pt x="721944" y="5969"/>
                </a:lnTo>
                <a:lnTo>
                  <a:pt x="677481" y="609"/>
                </a:lnTo>
                <a:lnTo>
                  <a:pt x="662978" y="1168"/>
                </a:lnTo>
                <a:lnTo>
                  <a:pt x="624636" y="9563"/>
                </a:lnTo>
                <a:lnTo>
                  <a:pt x="588238" y="35826"/>
                </a:lnTo>
                <a:lnTo>
                  <a:pt x="574814" y="78193"/>
                </a:lnTo>
                <a:lnTo>
                  <a:pt x="575513" y="90741"/>
                </a:lnTo>
                <a:lnTo>
                  <a:pt x="592201" y="129108"/>
                </a:lnTo>
                <a:lnTo>
                  <a:pt x="624014" y="152501"/>
                </a:lnTo>
                <a:lnTo>
                  <a:pt x="662863" y="168008"/>
                </a:lnTo>
                <a:lnTo>
                  <a:pt x="672172" y="171170"/>
                </a:lnTo>
                <a:lnTo>
                  <a:pt x="709117" y="193700"/>
                </a:lnTo>
                <a:lnTo>
                  <a:pt x="710895" y="198780"/>
                </a:lnTo>
                <a:lnTo>
                  <a:pt x="710895" y="211112"/>
                </a:lnTo>
                <a:lnTo>
                  <a:pt x="708710" y="216293"/>
                </a:lnTo>
                <a:lnTo>
                  <a:pt x="699947" y="224243"/>
                </a:lnTo>
                <a:lnTo>
                  <a:pt x="693191" y="226225"/>
                </a:lnTo>
                <a:lnTo>
                  <a:pt x="677672" y="226225"/>
                </a:lnTo>
                <a:lnTo>
                  <a:pt x="639470" y="213182"/>
                </a:lnTo>
                <a:lnTo>
                  <a:pt x="603504" y="189661"/>
                </a:lnTo>
                <a:lnTo>
                  <a:pt x="593318" y="181457"/>
                </a:lnTo>
                <a:lnTo>
                  <a:pt x="555713" y="241160"/>
                </a:lnTo>
                <a:lnTo>
                  <a:pt x="595693" y="267119"/>
                </a:lnTo>
                <a:lnTo>
                  <a:pt x="642556" y="285623"/>
                </a:lnTo>
                <a:lnTo>
                  <a:pt x="682790" y="292061"/>
                </a:lnTo>
                <a:lnTo>
                  <a:pt x="697166" y="292493"/>
                </a:lnTo>
                <a:lnTo>
                  <a:pt x="720534" y="291096"/>
                </a:lnTo>
                <a:lnTo>
                  <a:pt x="758888" y="279895"/>
                </a:lnTo>
                <a:lnTo>
                  <a:pt x="794232" y="242277"/>
                </a:lnTo>
                <a:lnTo>
                  <a:pt x="799325" y="224282"/>
                </a:lnTo>
                <a:lnTo>
                  <a:pt x="801027" y="203555"/>
                </a:lnTo>
                <a:close/>
              </a:path>
              <a:path w="1073784" h="292734">
                <a:moveTo>
                  <a:pt x="1073200" y="203555"/>
                </a:moveTo>
                <a:lnTo>
                  <a:pt x="1062164" y="162356"/>
                </a:lnTo>
                <a:lnTo>
                  <a:pt x="1032916" y="136690"/>
                </a:lnTo>
                <a:lnTo>
                  <a:pt x="949553" y="102577"/>
                </a:lnTo>
                <a:lnTo>
                  <a:pt x="942378" y="98894"/>
                </a:lnTo>
                <a:lnTo>
                  <a:pt x="932434" y="90932"/>
                </a:lnTo>
                <a:lnTo>
                  <a:pt x="929957" y="85953"/>
                </a:lnTo>
                <a:lnTo>
                  <a:pt x="929957" y="74828"/>
                </a:lnTo>
                <a:lnTo>
                  <a:pt x="932040" y="70650"/>
                </a:lnTo>
                <a:lnTo>
                  <a:pt x="940396" y="64274"/>
                </a:lnTo>
                <a:lnTo>
                  <a:pt x="946658" y="62674"/>
                </a:lnTo>
                <a:lnTo>
                  <a:pt x="955014" y="62674"/>
                </a:lnTo>
                <a:lnTo>
                  <a:pt x="995616" y="73126"/>
                </a:lnTo>
                <a:lnTo>
                  <a:pt x="1034999" y="99682"/>
                </a:lnTo>
                <a:lnTo>
                  <a:pt x="1067231" y="41186"/>
                </a:lnTo>
                <a:lnTo>
                  <a:pt x="1032916" y="20294"/>
                </a:lnTo>
                <a:lnTo>
                  <a:pt x="994117" y="5969"/>
                </a:lnTo>
                <a:lnTo>
                  <a:pt x="949655" y="609"/>
                </a:lnTo>
                <a:lnTo>
                  <a:pt x="935151" y="1168"/>
                </a:lnTo>
                <a:lnTo>
                  <a:pt x="896810" y="9563"/>
                </a:lnTo>
                <a:lnTo>
                  <a:pt x="860412" y="35826"/>
                </a:lnTo>
                <a:lnTo>
                  <a:pt x="846988" y="78193"/>
                </a:lnTo>
                <a:lnTo>
                  <a:pt x="847699" y="90741"/>
                </a:lnTo>
                <a:lnTo>
                  <a:pt x="864387" y="129108"/>
                </a:lnTo>
                <a:lnTo>
                  <a:pt x="896200" y="152501"/>
                </a:lnTo>
                <a:lnTo>
                  <a:pt x="935037" y="168008"/>
                </a:lnTo>
                <a:lnTo>
                  <a:pt x="944346" y="171170"/>
                </a:lnTo>
                <a:lnTo>
                  <a:pt x="981290" y="193700"/>
                </a:lnTo>
                <a:lnTo>
                  <a:pt x="983068" y="198780"/>
                </a:lnTo>
                <a:lnTo>
                  <a:pt x="983068" y="211112"/>
                </a:lnTo>
                <a:lnTo>
                  <a:pt x="980884" y="216293"/>
                </a:lnTo>
                <a:lnTo>
                  <a:pt x="972121" y="224243"/>
                </a:lnTo>
                <a:lnTo>
                  <a:pt x="965365" y="226225"/>
                </a:lnTo>
                <a:lnTo>
                  <a:pt x="949845" y="226225"/>
                </a:lnTo>
                <a:lnTo>
                  <a:pt x="911656" y="213182"/>
                </a:lnTo>
                <a:lnTo>
                  <a:pt x="875690" y="189661"/>
                </a:lnTo>
                <a:lnTo>
                  <a:pt x="865492" y="181457"/>
                </a:lnTo>
                <a:lnTo>
                  <a:pt x="827887" y="241160"/>
                </a:lnTo>
                <a:lnTo>
                  <a:pt x="867867" y="267119"/>
                </a:lnTo>
                <a:lnTo>
                  <a:pt x="914730" y="285623"/>
                </a:lnTo>
                <a:lnTo>
                  <a:pt x="954963" y="292061"/>
                </a:lnTo>
                <a:lnTo>
                  <a:pt x="969340" y="292493"/>
                </a:lnTo>
                <a:lnTo>
                  <a:pt x="992720" y="291096"/>
                </a:lnTo>
                <a:lnTo>
                  <a:pt x="1031062" y="279895"/>
                </a:lnTo>
                <a:lnTo>
                  <a:pt x="1066419" y="242277"/>
                </a:lnTo>
                <a:lnTo>
                  <a:pt x="1071511" y="224282"/>
                </a:lnTo>
                <a:lnTo>
                  <a:pt x="1073200" y="203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642141" y="746251"/>
            <a:ext cx="278130" cy="418465"/>
          </a:xfrm>
          <a:custGeom>
            <a:avLst/>
            <a:gdLst/>
            <a:ahLst/>
            <a:cxnLst/>
            <a:rect l="l" t="t" r="r" b="b"/>
            <a:pathLst>
              <a:path w="278129" h="418465">
                <a:moveTo>
                  <a:pt x="277583" y="0"/>
                </a:moveTo>
                <a:lnTo>
                  <a:pt x="96710" y="0"/>
                </a:lnTo>
                <a:lnTo>
                  <a:pt x="66878" y="0"/>
                </a:lnTo>
                <a:lnTo>
                  <a:pt x="66878" y="508"/>
                </a:lnTo>
                <a:lnTo>
                  <a:pt x="0" y="508"/>
                </a:lnTo>
                <a:lnTo>
                  <a:pt x="0" y="83058"/>
                </a:lnTo>
                <a:lnTo>
                  <a:pt x="0" y="157988"/>
                </a:lnTo>
                <a:lnTo>
                  <a:pt x="0" y="239268"/>
                </a:lnTo>
                <a:lnTo>
                  <a:pt x="0" y="334518"/>
                </a:lnTo>
                <a:lnTo>
                  <a:pt x="0" y="418338"/>
                </a:lnTo>
                <a:lnTo>
                  <a:pt x="66878" y="418338"/>
                </a:lnTo>
                <a:lnTo>
                  <a:pt x="66878" y="417830"/>
                </a:lnTo>
                <a:lnTo>
                  <a:pt x="96710" y="417830"/>
                </a:lnTo>
                <a:lnTo>
                  <a:pt x="277583" y="417830"/>
                </a:lnTo>
                <a:lnTo>
                  <a:pt x="277583" y="334860"/>
                </a:lnTo>
                <a:lnTo>
                  <a:pt x="96710" y="334860"/>
                </a:lnTo>
                <a:lnTo>
                  <a:pt x="66878" y="334860"/>
                </a:lnTo>
                <a:lnTo>
                  <a:pt x="66878" y="334518"/>
                </a:lnTo>
                <a:lnTo>
                  <a:pt x="96710" y="334518"/>
                </a:lnTo>
                <a:lnTo>
                  <a:pt x="96710" y="239268"/>
                </a:lnTo>
                <a:lnTo>
                  <a:pt x="66878" y="239268"/>
                </a:lnTo>
                <a:lnTo>
                  <a:pt x="66878" y="238772"/>
                </a:lnTo>
                <a:lnTo>
                  <a:pt x="96710" y="238772"/>
                </a:lnTo>
                <a:lnTo>
                  <a:pt x="265633" y="238772"/>
                </a:lnTo>
                <a:lnTo>
                  <a:pt x="265633" y="157581"/>
                </a:lnTo>
                <a:lnTo>
                  <a:pt x="96710" y="157581"/>
                </a:lnTo>
                <a:lnTo>
                  <a:pt x="96710" y="83058"/>
                </a:lnTo>
                <a:lnTo>
                  <a:pt x="66878" y="83058"/>
                </a:lnTo>
                <a:lnTo>
                  <a:pt x="96710" y="82969"/>
                </a:lnTo>
                <a:lnTo>
                  <a:pt x="277583" y="82969"/>
                </a:lnTo>
                <a:lnTo>
                  <a:pt x="2775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993143" y="882943"/>
            <a:ext cx="272415" cy="281305"/>
          </a:xfrm>
          <a:custGeom>
            <a:avLst/>
            <a:gdLst/>
            <a:ahLst/>
            <a:cxnLst/>
            <a:rect l="l" t="t" r="r" b="b"/>
            <a:pathLst>
              <a:path w="272415" h="281305">
                <a:moveTo>
                  <a:pt x="174282" y="0"/>
                </a:moveTo>
                <a:lnTo>
                  <a:pt x="134166" y="7050"/>
                </a:lnTo>
                <a:lnTo>
                  <a:pt x="97223" y="37048"/>
                </a:lnTo>
                <a:lnTo>
                  <a:pt x="90716" y="47751"/>
                </a:lnTo>
                <a:lnTo>
                  <a:pt x="90716" y="6565"/>
                </a:lnTo>
                <a:lnTo>
                  <a:pt x="0" y="6565"/>
                </a:lnTo>
                <a:lnTo>
                  <a:pt x="0" y="281139"/>
                </a:lnTo>
                <a:lnTo>
                  <a:pt x="90716" y="281139"/>
                </a:lnTo>
                <a:lnTo>
                  <a:pt x="90716" y="114007"/>
                </a:lnTo>
                <a:lnTo>
                  <a:pt x="91089" y="106249"/>
                </a:lnTo>
                <a:lnTo>
                  <a:pt x="113398" y="69240"/>
                </a:lnTo>
                <a:lnTo>
                  <a:pt x="138468" y="63271"/>
                </a:lnTo>
                <a:lnTo>
                  <a:pt x="148447" y="64092"/>
                </a:lnTo>
                <a:lnTo>
                  <a:pt x="176153" y="92371"/>
                </a:lnTo>
                <a:lnTo>
                  <a:pt x="178473" y="114007"/>
                </a:lnTo>
                <a:lnTo>
                  <a:pt x="178473" y="281139"/>
                </a:lnTo>
                <a:lnTo>
                  <a:pt x="272173" y="281139"/>
                </a:lnTo>
                <a:lnTo>
                  <a:pt x="272173" y="104457"/>
                </a:lnTo>
                <a:lnTo>
                  <a:pt x="270718" y="81071"/>
                </a:lnTo>
                <a:lnTo>
                  <a:pt x="259079" y="42571"/>
                </a:lnTo>
                <a:lnTo>
                  <a:pt x="218608" y="6865"/>
                </a:lnTo>
                <a:lnTo>
                  <a:pt x="198198" y="1716"/>
                </a:lnTo>
                <a:lnTo>
                  <a:pt x="1742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304116" y="794003"/>
            <a:ext cx="766445" cy="501650"/>
          </a:xfrm>
          <a:custGeom>
            <a:avLst/>
            <a:gdLst/>
            <a:ahLst/>
            <a:cxnLst/>
            <a:rect l="l" t="t" r="r" b="b"/>
            <a:pathLst>
              <a:path w="766444" h="501650">
                <a:moveTo>
                  <a:pt x="183845" y="95504"/>
                </a:moveTo>
                <a:lnTo>
                  <a:pt x="134899" y="95504"/>
                </a:lnTo>
                <a:lnTo>
                  <a:pt x="134899" y="0"/>
                </a:lnTo>
                <a:lnTo>
                  <a:pt x="48348" y="0"/>
                </a:lnTo>
                <a:lnTo>
                  <a:pt x="48348" y="95504"/>
                </a:lnTo>
                <a:lnTo>
                  <a:pt x="0" y="95504"/>
                </a:lnTo>
                <a:lnTo>
                  <a:pt x="0" y="170116"/>
                </a:lnTo>
                <a:lnTo>
                  <a:pt x="48348" y="170116"/>
                </a:lnTo>
                <a:lnTo>
                  <a:pt x="48348" y="370078"/>
                </a:lnTo>
                <a:lnTo>
                  <a:pt x="134899" y="370078"/>
                </a:lnTo>
                <a:lnTo>
                  <a:pt x="134899" y="170116"/>
                </a:lnTo>
                <a:lnTo>
                  <a:pt x="183845" y="170116"/>
                </a:lnTo>
                <a:lnTo>
                  <a:pt x="183845" y="95504"/>
                </a:lnTo>
                <a:close/>
              </a:path>
              <a:path w="766444" h="501650">
                <a:moveTo>
                  <a:pt x="429158" y="111620"/>
                </a:moveTo>
                <a:lnTo>
                  <a:pt x="394233" y="90436"/>
                </a:lnTo>
                <a:lnTo>
                  <a:pt x="379615" y="88938"/>
                </a:lnTo>
                <a:lnTo>
                  <a:pt x="368376" y="89877"/>
                </a:lnTo>
                <a:lnTo>
                  <a:pt x="326097" y="112001"/>
                </a:lnTo>
                <a:lnTo>
                  <a:pt x="310972" y="129921"/>
                </a:lnTo>
                <a:lnTo>
                  <a:pt x="310972" y="95504"/>
                </a:lnTo>
                <a:lnTo>
                  <a:pt x="222034" y="95504"/>
                </a:lnTo>
                <a:lnTo>
                  <a:pt x="222034" y="370078"/>
                </a:lnTo>
                <a:lnTo>
                  <a:pt x="310972" y="370078"/>
                </a:lnTo>
                <a:lnTo>
                  <a:pt x="310972" y="234581"/>
                </a:lnTo>
                <a:lnTo>
                  <a:pt x="311302" y="225107"/>
                </a:lnTo>
                <a:lnTo>
                  <a:pt x="327088" y="184264"/>
                </a:lnTo>
                <a:lnTo>
                  <a:pt x="346379" y="173101"/>
                </a:lnTo>
                <a:lnTo>
                  <a:pt x="363105" y="173101"/>
                </a:lnTo>
                <a:lnTo>
                  <a:pt x="369760" y="174498"/>
                </a:lnTo>
                <a:lnTo>
                  <a:pt x="380517" y="180073"/>
                </a:lnTo>
                <a:lnTo>
                  <a:pt x="385584" y="183845"/>
                </a:lnTo>
                <a:lnTo>
                  <a:pt x="390359" y="188620"/>
                </a:lnTo>
                <a:lnTo>
                  <a:pt x="398170" y="173101"/>
                </a:lnTo>
                <a:lnTo>
                  <a:pt x="429158" y="111620"/>
                </a:lnTo>
                <a:close/>
              </a:path>
              <a:path w="766444" h="501650">
                <a:moveTo>
                  <a:pt x="766406" y="95504"/>
                </a:moveTo>
                <a:lnTo>
                  <a:pt x="673874" y="95504"/>
                </a:lnTo>
                <a:lnTo>
                  <a:pt x="609155" y="257505"/>
                </a:lnTo>
                <a:lnTo>
                  <a:pt x="543750" y="95504"/>
                </a:lnTo>
                <a:lnTo>
                  <a:pt x="444677" y="95504"/>
                </a:lnTo>
                <a:lnTo>
                  <a:pt x="563448" y="347992"/>
                </a:lnTo>
                <a:lnTo>
                  <a:pt x="496595" y="501396"/>
                </a:lnTo>
                <a:lnTo>
                  <a:pt x="587324" y="501396"/>
                </a:lnTo>
                <a:lnTo>
                  <a:pt x="669226" y="315760"/>
                </a:lnTo>
                <a:lnTo>
                  <a:pt x="766406" y="955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225387" y="1576272"/>
            <a:ext cx="918844" cy="463550"/>
          </a:xfrm>
          <a:custGeom>
            <a:avLst/>
            <a:gdLst/>
            <a:ahLst/>
            <a:cxnLst/>
            <a:rect l="l" t="t" r="r" b="b"/>
            <a:pathLst>
              <a:path w="918845" h="463550">
                <a:moveTo>
                  <a:pt x="630910" y="20891"/>
                </a:moveTo>
                <a:lnTo>
                  <a:pt x="510933" y="20891"/>
                </a:lnTo>
                <a:lnTo>
                  <a:pt x="429755" y="259054"/>
                </a:lnTo>
                <a:lnTo>
                  <a:pt x="315150" y="0"/>
                </a:lnTo>
                <a:lnTo>
                  <a:pt x="201739" y="259054"/>
                </a:lnTo>
                <a:lnTo>
                  <a:pt x="119367" y="20891"/>
                </a:lnTo>
                <a:lnTo>
                  <a:pt x="0" y="20891"/>
                </a:lnTo>
                <a:lnTo>
                  <a:pt x="180848" y="463194"/>
                </a:lnTo>
                <a:lnTo>
                  <a:pt x="315150" y="211302"/>
                </a:lnTo>
                <a:lnTo>
                  <a:pt x="450049" y="463194"/>
                </a:lnTo>
                <a:lnTo>
                  <a:pt x="630910" y="20891"/>
                </a:lnTo>
                <a:close/>
              </a:path>
              <a:path w="918845" h="463550">
                <a:moveTo>
                  <a:pt x="918616" y="301421"/>
                </a:moveTo>
                <a:lnTo>
                  <a:pt x="917321" y="280352"/>
                </a:lnTo>
                <a:lnTo>
                  <a:pt x="913460" y="260692"/>
                </a:lnTo>
                <a:lnTo>
                  <a:pt x="907034" y="242455"/>
                </a:lnTo>
                <a:lnTo>
                  <a:pt x="901534" y="232181"/>
                </a:lnTo>
                <a:lnTo>
                  <a:pt x="898029" y="225628"/>
                </a:lnTo>
                <a:lnTo>
                  <a:pt x="858748" y="185331"/>
                </a:lnTo>
                <a:lnTo>
                  <a:pt x="825500" y="168465"/>
                </a:lnTo>
                <a:lnTo>
                  <a:pt x="825500" y="301421"/>
                </a:lnTo>
                <a:lnTo>
                  <a:pt x="824953" y="311772"/>
                </a:lnTo>
                <a:lnTo>
                  <a:pt x="806704" y="351650"/>
                </a:lnTo>
                <a:lnTo>
                  <a:pt x="770115" y="369557"/>
                </a:lnTo>
                <a:lnTo>
                  <a:pt x="761644" y="370078"/>
                </a:lnTo>
                <a:lnTo>
                  <a:pt x="752906" y="369557"/>
                </a:lnTo>
                <a:lnTo>
                  <a:pt x="716419" y="351650"/>
                </a:lnTo>
                <a:lnTo>
                  <a:pt x="697738" y="311772"/>
                </a:lnTo>
                <a:lnTo>
                  <a:pt x="697179" y="301421"/>
                </a:lnTo>
                <a:lnTo>
                  <a:pt x="697738" y="291058"/>
                </a:lnTo>
                <a:lnTo>
                  <a:pt x="716419" y="250698"/>
                </a:lnTo>
                <a:lnTo>
                  <a:pt x="752906" y="232702"/>
                </a:lnTo>
                <a:lnTo>
                  <a:pt x="761644" y="232181"/>
                </a:lnTo>
                <a:lnTo>
                  <a:pt x="770115" y="232702"/>
                </a:lnTo>
                <a:lnTo>
                  <a:pt x="806704" y="250698"/>
                </a:lnTo>
                <a:lnTo>
                  <a:pt x="824953" y="291058"/>
                </a:lnTo>
                <a:lnTo>
                  <a:pt x="825500" y="301421"/>
                </a:lnTo>
                <a:lnTo>
                  <a:pt x="825500" y="168465"/>
                </a:lnTo>
                <a:lnTo>
                  <a:pt x="823582" y="167640"/>
                </a:lnTo>
                <a:lnTo>
                  <a:pt x="804087" y="162052"/>
                </a:lnTo>
                <a:lnTo>
                  <a:pt x="783450" y="158686"/>
                </a:lnTo>
                <a:lnTo>
                  <a:pt x="761644" y="157568"/>
                </a:lnTo>
                <a:lnTo>
                  <a:pt x="739813" y="158686"/>
                </a:lnTo>
                <a:lnTo>
                  <a:pt x="699516" y="167640"/>
                </a:lnTo>
                <a:lnTo>
                  <a:pt x="664108" y="185331"/>
                </a:lnTo>
                <a:lnTo>
                  <a:pt x="624941" y="225628"/>
                </a:lnTo>
                <a:lnTo>
                  <a:pt x="609727" y="260692"/>
                </a:lnTo>
                <a:lnTo>
                  <a:pt x="604659" y="301421"/>
                </a:lnTo>
                <a:lnTo>
                  <a:pt x="605917" y="322237"/>
                </a:lnTo>
                <a:lnTo>
                  <a:pt x="616064" y="359841"/>
                </a:lnTo>
                <a:lnTo>
                  <a:pt x="649122" y="405295"/>
                </a:lnTo>
                <a:lnTo>
                  <a:pt x="681050" y="426770"/>
                </a:lnTo>
                <a:lnTo>
                  <a:pt x="719112" y="440207"/>
                </a:lnTo>
                <a:lnTo>
                  <a:pt x="761644" y="444690"/>
                </a:lnTo>
                <a:lnTo>
                  <a:pt x="783450" y="443572"/>
                </a:lnTo>
                <a:lnTo>
                  <a:pt x="823582" y="434606"/>
                </a:lnTo>
                <a:lnTo>
                  <a:pt x="858748" y="416928"/>
                </a:lnTo>
                <a:lnTo>
                  <a:pt x="898029" y="376631"/>
                </a:lnTo>
                <a:lnTo>
                  <a:pt x="901534" y="370078"/>
                </a:lnTo>
                <a:lnTo>
                  <a:pt x="907034" y="359841"/>
                </a:lnTo>
                <a:lnTo>
                  <a:pt x="913460" y="341718"/>
                </a:lnTo>
                <a:lnTo>
                  <a:pt x="917321" y="322237"/>
                </a:lnTo>
                <a:lnTo>
                  <a:pt x="918616" y="301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97725" y="1549399"/>
            <a:ext cx="896619" cy="480059"/>
          </a:xfrm>
          <a:custGeom>
            <a:avLst/>
            <a:gdLst/>
            <a:ahLst/>
            <a:cxnLst/>
            <a:rect l="l" t="t" r="r" b="b"/>
            <a:pathLst>
              <a:path w="896620" h="480060">
                <a:moveTo>
                  <a:pt x="207124" y="207124"/>
                </a:moveTo>
                <a:lnTo>
                  <a:pt x="172199" y="185940"/>
                </a:lnTo>
                <a:lnTo>
                  <a:pt x="157581" y="184442"/>
                </a:lnTo>
                <a:lnTo>
                  <a:pt x="146354" y="185381"/>
                </a:lnTo>
                <a:lnTo>
                  <a:pt x="104063" y="207505"/>
                </a:lnTo>
                <a:lnTo>
                  <a:pt x="88938" y="225425"/>
                </a:lnTo>
                <a:lnTo>
                  <a:pt x="88938" y="191008"/>
                </a:lnTo>
                <a:lnTo>
                  <a:pt x="0" y="191008"/>
                </a:lnTo>
                <a:lnTo>
                  <a:pt x="0" y="465582"/>
                </a:lnTo>
                <a:lnTo>
                  <a:pt x="88938" y="465582"/>
                </a:lnTo>
                <a:lnTo>
                  <a:pt x="88938" y="330085"/>
                </a:lnTo>
                <a:lnTo>
                  <a:pt x="89281" y="320611"/>
                </a:lnTo>
                <a:lnTo>
                  <a:pt x="105054" y="279768"/>
                </a:lnTo>
                <a:lnTo>
                  <a:pt x="124345" y="268605"/>
                </a:lnTo>
                <a:lnTo>
                  <a:pt x="141071" y="268605"/>
                </a:lnTo>
                <a:lnTo>
                  <a:pt x="147726" y="270002"/>
                </a:lnTo>
                <a:lnTo>
                  <a:pt x="158483" y="275577"/>
                </a:lnTo>
                <a:lnTo>
                  <a:pt x="163550" y="279349"/>
                </a:lnTo>
                <a:lnTo>
                  <a:pt x="168325" y="284124"/>
                </a:lnTo>
                <a:lnTo>
                  <a:pt x="176149" y="268605"/>
                </a:lnTo>
                <a:lnTo>
                  <a:pt x="207124" y="207124"/>
                </a:lnTo>
                <a:close/>
              </a:path>
              <a:path w="896620" h="480060">
                <a:moveTo>
                  <a:pt x="550329" y="465582"/>
                </a:moveTo>
                <a:lnTo>
                  <a:pt x="421398" y="304419"/>
                </a:lnTo>
                <a:lnTo>
                  <a:pt x="538391" y="191008"/>
                </a:lnTo>
                <a:lnTo>
                  <a:pt x="430949" y="191008"/>
                </a:lnTo>
                <a:lnTo>
                  <a:pt x="331266" y="287159"/>
                </a:lnTo>
                <a:lnTo>
                  <a:pt x="331266" y="0"/>
                </a:lnTo>
                <a:lnTo>
                  <a:pt x="244716" y="0"/>
                </a:lnTo>
                <a:lnTo>
                  <a:pt x="244716" y="465582"/>
                </a:lnTo>
                <a:lnTo>
                  <a:pt x="331266" y="465582"/>
                </a:lnTo>
                <a:lnTo>
                  <a:pt x="331266" y="326402"/>
                </a:lnTo>
                <a:lnTo>
                  <a:pt x="444677" y="465582"/>
                </a:lnTo>
                <a:lnTo>
                  <a:pt x="550329" y="465582"/>
                </a:lnTo>
                <a:close/>
              </a:path>
              <a:path w="896620" h="480060">
                <a:moveTo>
                  <a:pt x="786117" y="430377"/>
                </a:moveTo>
                <a:lnTo>
                  <a:pt x="761809" y="389229"/>
                </a:lnTo>
                <a:lnTo>
                  <a:pt x="729411" y="380834"/>
                </a:lnTo>
                <a:lnTo>
                  <a:pt x="717956" y="381762"/>
                </a:lnTo>
                <a:lnTo>
                  <a:pt x="682358" y="403517"/>
                </a:lnTo>
                <a:lnTo>
                  <a:pt x="673290" y="430377"/>
                </a:lnTo>
                <a:lnTo>
                  <a:pt x="674293" y="440169"/>
                </a:lnTo>
                <a:lnTo>
                  <a:pt x="697953" y="471690"/>
                </a:lnTo>
                <a:lnTo>
                  <a:pt x="729411" y="479920"/>
                </a:lnTo>
                <a:lnTo>
                  <a:pt x="741362" y="479005"/>
                </a:lnTo>
                <a:lnTo>
                  <a:pt x="777214" y="457631"/>
                </a:lnTo>
                <a:lnTo>
                  <a:pt x="786117" y="430377"/>
                </a:lnTo>
                <a:close/>
              </a:path>
              <a:path w="896620" h="480060">
                <a:moveTo>
                  <a:pt x="896543" y="167144"/>
                </a:moveTo>
                <a:lnTo>
                  <a:pt x="895743" y="152044"/>
                </a:lnTo>
                <a:lnTo>
                  <a:pt x="893330" y="137820"/>
                </a:lnTo>
                <a:lnTo>
                  <a:pt x="889317" y="124434"/>
                </a:lnTo>
                <a:lnTo>
                  <a:pt x="883843" y="112229"/>
                </a:lnTo>
                <a:lnTo>
                  <a:pt x="883716" y="111925"/>
                </a:lnTo>
                <a:lnTo>
                  <a:pt x="859586" y="79692"/>
                </a:lnTo>
                <a:lnTo>
                  <a:pt x="826477" y="55816"/>
                </a:lnTo>
                <a:lnTo>
                  <a:pt x="787019" y="41300"/>
                </a:lnTo>
                <a:lnTo>
                  <a:pt x="744334" y="36423"/>
                </a:lnTo>
                <a:lnTo>
                  <a:pt x="727125" y="36995"/>
                </a:lnTo>
                <a:lnTo>
                  <a:pt x="680466" y="45681"/>
                </a:lnTo>
                <a:lnTo>
                  <a:pt x="640168" y="64084"/>
                </a:lnTo>
                <a:lnTo>
                  <a:pt x="604799" y="91338"/>
                </a:lnTo>
                <a:lnTo>
                  <a:pt x="583171" y="114020"/>
                </a:lnTo>
                <a:lnTo>
                  <a:pt x="644055" y="164160"/>
                </a:lnTo>
                <a:lnTo>
                  <a:pt x="652932" y="152349"/>
                </a:lnTo>
                <a:lnTo>
                  <a:pt x="662851" y="141998"/>
                </a:lnTo>
                <a:lnTo>
                  <a:pt x="698512" y="119773"/>
                </a:lnTo>
                <a:lnTo>
                  <a:pt x="738365" y="112229"/>
                </a:lnTo>
                <a:lnTo>
                  <a:pt x="748449" y="112636"/>
                </a:lnTo>
                <a:lnTo>
                  <a:pt x="787831" y="126784"/>
                </a:lnTo>
                <a:lnTo>
                  <a:pt x="805218" y="167144"/>
                </a:lnTo>
                <a:lnTo>
                  <a:pt x="804506" y="174980"/>
                </a:lnTo>
                <a:lnTo>
                  <a:pt x="779538" y="214820"/>
                </a:lnTo>
                <a:lnTo>
                  <a:pt x="732840" y="236448"/>
                </a:lnTo>
                <a:lnTo>
                  <a:pt x="700163" y="239369"/>
                </a:lnTo>
                <a:lnTo>
                  <a:pt x="681062" y="239369"/>
                </a:lnTo>
                <a:lnTo>
                  <a:pt x="693000" y="345617"/>
                </a:lnTo>
                <a:lnTo>
                  <a:pt x="765822" y="345617"/>
                </a:lnTo>
                <a:lnTo>
                  <a:pt x="768210" y="295478"/>
                </a:lnTo>
                <a:lnTo>
                  <a:pt x="784136" y="292100"/>
                </a:lnTo>
                <a:lnTo>
                  <a:pt x="829691" y="273697"/>
                </a:lnTo>
                <a:lnTo>
                  <a:pt x="867676" y="243192"/>
                </a:lnTo>
                <a:lnTo>
                  <a:pt x="891832" y="201168"/>
                </a:lnTo>
                <a:lnTo>
                  <a:pt x="895362" y="184746"/>
                </a:lnTo>
                <a:lnTo>
                  <a:pt x="896543" y="167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6246367" y="2331211"/>
            <a:ext cx="899794" cy="269240"/>
            <a:chOff x="6246367" y="2331211"/>
            <a:chExt cx="899794" cy="26924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6367" y="2331211"/>
              <a:ext cx="116839" cy="2044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3643" y="2401317"/>
              <a:ext cx="122682" cy="13436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6781" y="2398398"/>
              <a:ext cx="135813" cy="2015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94724" y="2398391"/>
              <a:ext cx="214111" cy="1402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28105" y="2398394"/>
              <a:ext cx="217620" cy="140208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265466" y="2331211"/>
            <a:ext cx="269240" cy="204470"/>
            <a:chOff x="7265466" y="2331211"/>
            <a:chExt cx="269240" cy="20447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5466" y="2331211"/>
              <a:ext cx="116840" cy="20447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4649" y="2398397"/>
              <a:ext cx="109537" cy="137287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7557566" y="2354579"/>
            <a:ext cx="306705" cy="245745"/>
            <a:chOff x="7557566" y="2354579"/>
            <a:chExt cx="306705" cy="245745"/>
          </a:xfrm>
        </p:grpSpPr>
        <p:sp>
          <p:nvSpPr>
            <p:cNvPr id="25" name="object 25"/>
            <p:cNvSpPr/>
            <p:nvPr/>
          </p:nvSpPr>
          <p:spPr>
            <a:xfrm>
              <a:off x="7557566" y="235459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23"/>
                  </a:moveTo>
                  <a:lnTo>
                    <a:pt x="45262" y="46723"/>
                  </a:lnTo>
                  <a:lnTo>
                    <a:pt x="45262" y="0"/>
                  </a:lnTo>
                  <a:lnTo>
                    <a:pt x="21894" y="0"/>
                  </a:lnTo>
                  <a:lnTo>
                    <a:pt x="21894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94" y="68630"/>
                  </a:lnTo>
                  <a:lnTo>
                    <a:pt x="21894" y="181089"/>
                  </a:lnTo>
                  <a:lnTo>
                    <a:pt x="45262" y="181089"/>
                  </a:lnTo>
                  <a:lnTo>
                    <a:pt x="45262" y="68630"/>
                  </a:lnTo>
                  <a:lnTo>
                    <a:pt x="67183" y="68630"/>
                  </a:lnTo>
                  <a:lnTo>
                    <a:pt x="67183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48104" y="2398391"/>
              <a:ext cx="215558" cy="201555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7973199" y="2329751"/>
            <a:ext cx="465455" cy="208915"/>
            <a:chOff x="7973199" y="2329751"/>
            <a:chExt cx="465455" cy="208915"/>
          </a:xfrm>
        </p:grpSpPr>
        <p:sp>
          <p:nvSpPr>
            <p:cNvPr id="28" name="object 28"/>
            <p:cNvSpPr/>
            <p:nvPr/>
          </p:nvSpPr>
          <p:spPr>
            <a:xfrm>
              <a:off x="7973199" y="23297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36278" y="2398395"/>
              <a:ext cx="99910" cy="1402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66843" y="2398397"/>
              <a:ext cx="109537" cy="1372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304149" y="2331224"/>
              <a:ext cx="134620" cy="204470"/>
            </a:xfrm>
            <a:custGeom>
              <a:avLst/>
              <a:gdLst/>
              <a:ahLst/>
              <a:cxnLst/>
              <a:rect l="l" t="t" r="r" b="b"/>
              <a:pathLst>
                <a:path w="134620" h="204469">
                  <a:moveTo>
                    <a:pt x="45262" y="0"/>
                  </a:moveTo>
                  <a:lnTo>
                    <a:pt x="17513" y="0"/>
                  </a:lnTo>
                  <a:lnTo>
                    <a:pt x="0" y="67183"/>
                  </a:lnTo>
                  <a:lnTo>
                    <a:pt x="16052" y="67183"/>
                  </a:lnTo>
                  <a:lnTo>
                    <a:pt x="45262" y="0"/>
                  </a:lnTo>
                  <a:close/>
                </a:path>
                <a:path w="134620" h="204469">
                  <a:moveTo>
                    <a:pt x="134366" y="70091"/>
                  </a:moveTo>
                  <a:lnTo>
                    <a:pt x="112458" y="70091"/>
                  </a:lnTo>
                  <a:lnTo>
                    <a:pt x="112458" y="23368"/>
                  </a:lnTo>
                  <a:lnTo>
                    <a:pt x="89090" y="23368"/>
                  </a:lnTo>
                  <a:lnTo>
                    <a:pt x="89090" y="70091"/>
                  </a:lnTo>
                  <a:lnTo>
                    <a:pt x="67183" y="70091"/>
                  </a:lnTo>
                  <a:lnTo>
                    <a:pt x="67183" y="91998"/>
                  </a:lnTo>
                  <a:lnTo>
                    <a:pt x="89090" y="91998"/>
                  </a:lnTo>
                  <a:lnTo>
                    <a:pt x="89090" y="204457"/>
                  </a:lnTo>
                  <a:lnTo>
                    <a:pt x="112458" y="204457"/>
                  </a:lnTo>
                  <a:lnTo>
                    <a:pt x="112458" y="91998"/>
                  </a:lnTo>
                  <a:lnTo>
                    <a:pt x="134366" y="91998"/>
                  </a:lnTo>
                  <a:lnTo>
                    <a:pt x="134366" y="700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8536364" y="2398396"/>
            <a:ext cx="263525" cy="140335"/>
            <a:chOff x="8536364" y="2398396"/>
            <a:chExt cx="263525" cy="140335"/>
          </a:xfrm>
        </p:grpSpPr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36364" y="2398396"/>
              <a:ext cx="114198" cy="14020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9986" y="2398397"/>
              <a:ext cx="109537" cy="137287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930970" y="2329751"/>
            <a:ext cx="1430020" cy="273685"/>
            <a:chOff x="8930970" y="2329751"/>
            <a:chExt cx="1430020" cy="273685"/>
          </a:xfrm>
        </p:grpSpPr>
        <p:sp>
          <p:nvSpPr>
            <p:cNvPr id="36" name="object 36"/>
            <p:cNvSpPr/>
            <p:nvPr/>
          </p:nvSpPr>
          <p:spPr>
            <a:xfrm>
              <a:off x="8930970" y="23297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06907" y="2398397"/>
              <a:ext cx="184023" cy="13728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34750" y="2398397"/>
              <a:ext cx="184023" cy="13728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462592" y="23297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26853" y="2398393"/>
              <a:ext cx="135826" cy="20446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05021" y="2354580"/>
              <a:ext cx="287427" cy="18402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015804" y="23297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30"/>
                  </a:lnTo>
                  <a:lnTo>
                    <a:pt x="30568" y="24104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97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80053" y="2398397"/>
              <a:ext cx="139039" cy="14020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51219" y="2398397"/>
              <a:ext cx="109537" cy="137287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90744" y="2398391"/>
            <a:ext cx="1014413" cy="204472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11636591" y="2307844"/>
            <a:ext cx="386080" cy="231140"/>
            <a:chOff x="11636591" y="2307844"/>
            <a:chExt cx="386080" cy="231140"/>
          </a:xfrm>
        </p:grpSpPr>
        <p:sp>
          <p:nvSpPr>
            <p:cNvPr id="47" name="object 47"/>
            <p:cNvSpPr/>
            <p:nvPr/>
          </p:nvSpPr>
          <p:spPr>
            <a:xfrm>
              <a:off x="11636579" y="230784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93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93" y="227838"/>
                  </a:lnTo>
                  <a:lnTo>
                    <a:pt x="23393" y="0"/>
                  </a:lnTo>
                  <a:close/>
                </a:path>
                <a:path w="99695" h="227964">
                  <a:moveTo>
                    <a:pt x="94957" y="93484"/>
                  </a:moveTo>
                  <a:lnTo>
                    <a:pt x="71589" y="93484"/>
                  </a:lnTo>
                  <a:lnTo>
                    <a:pt x="71589" y="227838"/>
                  </a:lnTo>
                  <a:lnTo>
                    <a:pt x="94957" y="227838"/>
                  </a:lnTo>
                  <a:lnTo>
                    <a:pt x="94957" y="93484"/>
                  </a:lnTo>
                  <a:close/>
                </a:path>
                <a:path w="99695" h="227964">
                  <a:moveTo>
                    <a:pt x="99339" y="33489"/>
                  </a:moveTo>
                  <a:lnTo>
                    <a:pt x="97777" y="29705"/>
                  </a:lnTo>
                  <a:lnTo>
                    <a:pt x="91554" y="23469"/>
                  </a:lnTo>
                  <a:lnTo>
                    <a:pt x="87757" y="21907"/>
                  </a:lnTo>
                  <a:lnTo>
                    <a:pt x="78981" y="21907"/>
                  </a:lnTo>
                  <a:lnTo>
                    <a:pt x="75234" y="23469"/>
                  </a:lnTo>
                  <a:lnTo>
                    <a:pt x="68821" y="29705"/>
                  </a:lnTo>
                  <a:lnTo>
                    <a:pt x="67208" y="33489"/>
                  </a:lnTo>
                  <a:lnTo>
                    <a:pt x="67208" y="42265"/>
                  </a:lnTo>
                  <a:lnTo>
                    <a:pt x="68821" y="46012"/>
                  </a:lnTo>
                  <a:lnTo>
                    <a:pt x="75234" y="52438"/>
                  </a:lnTo>
                  <a:lnTo>
                    <a:pt x="78981" y="54038"/>
                  </a:lnTo>
                  <a:lnTo>
                    <a:pt x="87757" y="54038"/>
                  </a:lnTo>
                  <a:lnTo>
                    <a:pt x="91554" y="52438"/>
                  </a:lnTo>
                  <a:lnTo>
                    <a:pt x="97777" y="46012"/>
                  </a:lnTo>
                  <a:lnTo>
                    <a:pt x="99339" y="42265"/>
                  </a:lnTo>
                  <a:lnTo>
                    <a:pt x="99339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778268" y="2307845"/>
              <a:ext cx="243906" cy="230764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12141922" y="2354579"/>
            <a:ext cx="551815" cy="184150"/>
            <a:chOff x="12141922" y="2354579"/>
            <a:chExt cx="551815" cy="184150"/>
          </a:xfrm>
        </p:grpSpPr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41922" y="2398397"/>
              <a:ext cx="184023" cy="1372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358078" y="2398397"/>
              <a:ext cx="139039" cy="14020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16389" y="2354579"/>
              <a:ext cx="177311" cy="184023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12803223" y="2307844"/>
            <a:ext cx="829944" cy="292100"/>
            <a:chOff x="12803223" y="2307844"/>
            <a:chExt cx="829944" cy="292100"/>
          </a:xfrm>
        </p:grpSpPr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803223" y="2398398"/>
              <a:ext cx="135813" cy="20154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959565" y="2398401"/>
              <a:ext cx="129904" cy="14020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109909" y="2398397"/>
              <a:ext cx="139039" cy="14020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279623" y="2398398"/>
              <a:ext cx="135813" cy="20154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3447560" y="2307844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4" h="227964">
                  <a:moveTo>
                    <a:pt x="23380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80" y="227837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503148" y="2398401"/>
              <a:ext cx="129904" cy="140208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13732357" y="2307846"/>
            <a:ext cx="276225" cy="227965"/>
            <a:chOff x="13732357" y="2307846"/>
            <a:chExt cx="276225" cy="227965"/>
          </a:xfrm>
        </p:grpSpPr>
        <p:sp>
          <p:nvSpPr>
            <p:cNvPr id="61" name="object 61"/>
            <p:cNvSpPr/>
            <p:nvPr/>
          </p:nvSpPr>
          <p:spPr>
            <a:xfrm>
              <a:off x="13732357" y="235459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23"/>
                  </a:moveTo>
                  <a:lnTo>
                    <a:pt x="45275" y="46723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907" y="68630"/>
                  </a:lnTo>
                  <a:lnTo>
                    <a:pt x="21907" y="181089"/>
                  </a:lnTo>
                  <a:lnTo>
                    <a:pt x="45275" y="181089"/>
                  </a:lnTo>
                  <a:lnTo>
                    <a:pt x="45275" y="68630"/>
                  </a:lnTo>
                  <a:lnTo>
                    <a:pt x="67183" y="68630"/>
                  </a:lnTo>
                  <a:lnTo>
                    <a:pt x="67183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822891" y="2307846"/>
              <a:ext cx="109537" cy="227837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3976247" y="23297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/>
          <p:cNvGrpSpPr/>
          <p:nvPr/>
        </p:nvGrpSpPr>
        <p:grpSpPr>
          <a:xfrm>
            <a:off x="14052188" y="2307845"/>
            <a:ext cx="260350" cy="227965"/>
            <a:chOff x="14052188" y="2307845"/>
            <a:chExt cx="260350" cy="227965"/>
          </a:xfrm>
        </p:grpSpPr>
        <p:pic>
          <p:nvPicPr>
            <p:cNvPr id="65" name="object 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204090" y="2307845"/>
              <a:ext cx="108076" cy="22783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52188" y="2398397"/>
              <a:ext cx="109537" cy="137287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14421688" y="2329751"/>
            <a:ext cx="32384" cy="206375"/>
          </a:xfrm>
          <a:custGeom>
            <a:avLst/>
            <a:gdLst/>
            <a:ahLst/>
            <a:cxnLst/>
            <a:rect l="l" t="t" r="r" b="b"/>
            <a:pathLst>
              <a:path w="32384" h="206375">
                <a:moveTo>
                  <a:pt x="27762" y="71564"/>
                </a:moveTo>
                <a:lnTo>
                  <a:pt x="4394" y="71564"/>
                </a:lnTo>
                <a:lnTo>
                  <a:pt x="4394" y="205930"/>
                </a:lnTo>
                <a:lnTo>
                  <a:pt x="27762" y="205930"/>
                </a:lnTo>
                <a:lnTo>
                  <a:pt x="27762" y="71564"/>
                </a:lnTo>
                <a:close/>
              </a:path>
              <a:path w="32384" h="206375">
                <a:moveTo>
                  <a:pt x="20561" y="0"/>
                </a:moveTo>
                <a:lnTo>
                  <a:pt x="11785" y="0"/>
                </a:lnTo>
                <a:lnTo>
                  <a:pt x="8039" y="1562"/>
                </a:lnTo>
                <a:lnTo>
                  <a:pt x="1612" y="7797"/>
                </a:lnTo>
                <a:lnTo>
                  <a:pt x="0" y="11582"/>
                </a:lnTo>
                <a:lnTo>
                  <a:pt x="0" y="20358"/>
                </a:lnTo>
                <a:lnTo>
                  <a:pt x="1612" y="24104"/>
                </a:lnTo>
                <a:lnTo>
                  <a:pt x="8039" y="30530"/>
                </a:lnTo>
                <a:lnTo>
                  <a:pt x="11785" y="32131"/>
                </a:lnTo>
                <a:lnTo>
                  <a:pt x="20561" y="32131"/>
                </a:lnTo>
                <a:lnTo>
                  <a:pt x="24345" y="30530"/>
                </a:lnTo>
                <a:lnTo>
                  <a:pt x="30581" y="24104"/>
                </a:lnTo>
                <a:lnTo>
                  <a:pt x="32143" y="20358"/>
                </a:lnTo>
                <a:lnTo>
                  <a:pt x="32143" y="11582"/>
                </a:lnTo>
                <a:lnTo>
                  <a:pt x="30581" y="7797"/>
                </a:lnTo>
                <a:lnTo>
                  <a:pt x="24345" y="1562"/>
                </a:lnTo>
                <a:lnTo>
                  <a:pt x="205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4477200" y="2354592"/>
            <a:ext cx="67310" cy="181610"/>
          </a:xfrm>
          <a:custGeom>
            <a:avLst/>
            <a:gdLst/>
            <a:ahLst/>
            <a:cxnLst/>
            <a:rect l="l" t="t" r="r" b="b"/>
            <a:pathLst>
              <a:path w="67309" h="181610">
                <a:moveTo>
                  <a:pt x="67183" y="46723"/>
                </a:moveTo>
                <a:lnTo>
                  <a:pt x="45262" y="46723"/>
                </a:lnTo>
                <a:lnTo>
                  <a:pt x="45262" y="0"/>
                </a:lnTo>
                <a:lnTo>
                  <a:pt x="21894" y="0"/>
                </a:lnTo>
                <a:lnTo>
                  <a:pt x="21894" y="46723"/>
                </a:lnTo>
                <a:lnTo>
                  <a:pt x="0" y="46723"/>
                </a:lnTo>
                <a:lnTo>
                  <a:pt x="0" y="68630"/>
                </a:lnTo>
                <a:lnTo>
                  <a:pt x="21894" y="68630"/>
                </a:lnTo>
                <a:lnTo>
                  <a:pt x="21894" y="181089"/>
                </a:lnTo>
                <a:lnTo>
                  <a:pt x="45262" y="181089"/>
                </a:lnTo>
                <a:lnTo>
                  <a:pt x="45262" y="68630"/>
                </a:lnTo>
                <a:lnTo>
                  <a:pt x="67183" y="68630"/>
                </a:lnTo>
                <a:lnTo>
                  <a:pt x="67183" y="46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9" name="object 69"/>
          <p:cNvGrpSpPr/>
          <p:nvPr/>
        </p:nvGrpSpPr>
        <p:grpSpPr>
          <a:xfrm>
            <a:off x="6244907" y="2850451"/>
            <a:ext cx="231775" cy="210820"/>
            <a:chOff x="6244907" y="2850451"/>
            <a:chExt cx="231775" cy="210820"/>
          </a:xfrm>
        </p:grpSpPr>
        <p:sp>
          <p:nvSpPr>
            <p:cNvPr id="70" name="object 70"/>
            <p:cNvSpPr/>
            <p:nvPr/>
          </p:nvSpPr>
          <p:spPr>
            <a:xfrm>
              <a:off x="6244907" y="28504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5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5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07987" y="2919095"/>
              <a:ext cx="99910" cy="140208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6444392" y="3028636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4825" y="4673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45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0"/>
                  </a:lnTo>
                  <a:lnTo>
                    <a:pt x="20548" y="32130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45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/>
          <p:nvPr/>
        </p:nvSpPr>
        <p:spPr>
          <a:xfrm>
            <a:off x="6615265" y="2851911"/>
            <a:ext cx="25400" cy="204470"/>
          </a:xfrm>
          <a:custGeom>
            <a:avLst/>
            <a:gdLst/>
            <a:ahLst/>
            <a:cxnLst/>
            <a:rect l="l" t="t" r="r" b="b"/>
            <a:pathLst>
              <a:path w="25400" h="204469">
                <a:moveTo>
                  <a:pt x="24828" y="0"/>
                </a:moveTo>
                <a:lnTo>
                  <a:pt x="0" y="0"/>
                </a:lnTo>
                <a:lnTo>
                  <a:pt x="0" y="204470"/>
                </a:lnTo>
                <a:lnTo>
                  <a:pt x="24828" y="204470"/>
                </a:lnTo>
                <a:lnTo>
                  <a:pt x="24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4" name="object 74"/>
          <p:cNvGrpSpPr/>
          <p:nvPr/>
        </p:nvGrpSpPr>
        <p:grpSpPr>
          <a:xfrm>
            <a:off x="6685358" y="2828544"/>
            <a:ext cx="843280" cy="277495"/>
            <a:chOff x="6685358" y="2828544"/>
            <a:chExt cx="843280" cy="277495"/>
          </a:xfrm>
        </p:grpSpPr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85358" y="2919097"/>
              <a:ext cx="109537" cy="13728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25859" y="2875280"/>
              <a:ext cx="452160" cy="18402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305763" y="2828544"/>
              <a:ext cx="135826" cy="23075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479559" y="3024254"/>
              <a:ext cx="49530" cy="81915"/>
            </a:xfrm>
            <a:custGeom>
              <a:avLst/>
              <a:gdLst/>
              <a:ahLst/>
              <a:cxnLst/>
              <a:rect l="l" t="t" r="r" b="b"/>
              <a:pathLst>
                <a:path w="49529" h="81914">
                  <a:moveTo>
                    <a:pt x="25704" y="0"/>
                  </a:moveTo>
                  <a:lnTo>
                    <a:pt x="0" y="75653"/>
                  </a:lnTo>
                  <a:lnTo>
                    <a:pt x="16941" y="81787"/>
                  </a:lnTo>
                  <a:lnTo>
                    <a:pt x="49072" y="8762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/>
          <p:cNvSpPr/>
          <p:nvPr/>
        </p:nvSpPr>
        <p:spPr>
          <a:xfrm>
            <a:off x="7661529" y="2850451"/>
            <a:ext cx="32384" cy="206375"/>
          </a:xfrm>
          <a:custGeom>
            <a:avLst/>
            <a:gdLst/>
            <a:ahLst/>
            <a:cxnLst/>
            <a:rect l="l" t="t" r="r" b="b"/>
            <a:pathLst>
              <a:path w="32384" h="206375">
                <a:moveTo>
                  <a:pt x="27749" y="71564"/>
                </a:moveTo>
                <a:lnTo>
                  <a:pt x="4381" y="71564"/>
                </a:lnTo>
                <a:lnTo>
                  <a:pt x="4381" y="205930"/>
                </a:lnTo>
                <a:lnTo>
                  <a:pt x="27749" y="205930"/>
                </a:lnTo>
                <a:lnTo>
                  <a:pt x="27749" y="71564"/>
                </a:lnTo>
                <a:close/>
              </a:path>
              <a:path w="32384" h="206375">
                <a:moveTo>
                  <a:pt x="20548" y="0"/>
                </a:moveTo>
                <a:lnTo>
                  <a:pt x="11772" y="0"/>
                </a:lnTo>
                <a:lnTo>
                  <a:pt x="8026" y="1562"/>
                </a:lnTo>
                <a:lnTo>
                  <a:pt x="1600" y="7797"/>
                </a:lnTo>
                <a:lnTo>
                  <a:pt x="0" y="11582"/>
                </a:lnTo>
                <a:lnTo>
                  <a:pt x="0" y="20358"/>
                </a:lnTo>
                <a:lnTo>
                  <a:pt x="1600" y="24104"/>
                </a:lnTo>
                <a:lnTo>
                  <a:pt x="8026" y="30530"/>
                </a:lnTo>
                <a:lnTo>
                  <a:pt x="11772" y="32131"/>
                </a:lnTo>
                <a:lnTo>
                  <a:pt x="20548" y="32131"/>
                </a:lnTo>
                <a:lnTo>
                  <a:pt x="24345" y="30530"/>
                </a:lnTo>
                <a:lnTo>
                  <a:pt x="30568" y="24104"/>
                </a:lnTo>
                <a:lnTo>
                  <a:pt x="32130" y="20358"/>
                </a:lnTo>
                <a:lnTo>
                  <a:pt x="32130" y="11582"/>
                </a:lnTo>
                <a:lnTo>
                  <a:pt x="30568" y="7797"/>
                </a:lnTo>
                <a:lnTo>
                  <a:pt x="24345" y="1562"/>
                </a:lnTo>
                <a:lnTo>
                  <a:pt x="20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717028" y="2875292"/>
            <a:ext cx="67310" cy="181610"/>
          </a:xfrm>
          <a:custGeom>
            <a:avLst/>
            <a:gdLst/>
            <a:ahLst/>
            <a:cxnLst/>
            <a:rect l="l" t="t" r="r" b="b"/>
            <a:pathLst>
              <a:path w="67309" h="181610">
                <a:moveTo>
                  <a:pt x="67183" y="46723"/>
                </a:moveTo>
                <a:lnTo>
                  <a:pt x="45262" y="46723"/>
                </a:lnTo>
                <a:lnTo>
                  <a:pt x="45262" y="0"/>
                </a:lnTo>
                <a:lnTo>
                  <a:pt x="21882" y="0"/>
                </a:lnTo>
                <a:lnTo>
                  <a:pt x="21882" y="46723"/>
                </a:lnTo>
                <a:lnTo>
                  <a:pt x="0" y="46723"/>
                </a:lnTo>
                <a:lnTo>
                  <a:pt x="0" y="68630"/>
                </a:lnTo>
                <a:lnTo>
                  <a:pt x="21882" y="68630"/>
                </a:lnTo>
                <a:lnTo>
                  <a:pt x="21882" y="181089"/>
                </a:lnTo>
                <a:lnTo>
                  <a:pt x="45262" y="181089"/>
                </a:lnTo>
                <a:lnTo>
                  <a:pt x="45262" y="68630"/>
                </a:lnTo>
                <a:lnTo>
                  <a:pt x="67183" y="68630"/>
                </a:lnTo>
                <a:lnTo>
                  <a:pt x="67183" y="46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1" name="object 81"/>
          <p:cNvGrpSpPr/>
          <p:nvPr/>
        </p:nvGrpSpPr>
        <p:grpSpPr>
          <a:xfrm>
            <a:off x="7895183" y="2850451"/>
            <a:ext cx="163195" cy="208915"/>
            <a:chOff x="7895183" y="2850451"/>
            <a:chExt cx="163195" cy="208915"/>
          </a:xfrm>
        </p:grpSpPr>
        <p:sp>
          <p:nvSpPr>
            <p:cNvPr id="82" name="object 82"/>
            <p:cNvSpPr/>
            <p:nvPr/>
          </p:nvSpPr>
          <p:spPr>
            <a:xfrm>
              <a:off x="7895183" y="28504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958268" y="2919095"/>
              <a:ext cx="99910" cy="140208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8163327" y="2919096"/>
            <a:ext cx="263525" cy="140335"/>
            <a:chOff x="8163327" y="2919096"/>
            <a:chExt cx="263525" cy="140335"/>
          </a:xfrm>
        </p:grpSpPr>
        <p:pic>
          <p:nvPicPr>
            <p:cNvPr id="85" name="object 8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63327" y="2919096"/>
              <a:ext cx="114198" cy="14020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16949" y="2919097"/>
              <a:ext cx="109537" cy="137287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8546244" y="2828544"/>
            <a:ext cx="739775" cy="231140"/>
            <a:chOff x="8546244" y="2828544"/>
            <a:chExt cx="739775" cy="231140"/>
          </a:xfrm>
        </p:grpSpPr>
        <p:pic>
          <p:nvPicPr>
            <p:cNvPr id="88" name="object 8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46244" y="2919097"/>
              <a:ext cx="139039" cy="14020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17408" y="2919097"/>
              <a:ext cx="109537" cy="13728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8870760" y="282854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  <a:path w="99695" h="227964">
                  <a:moveTo>
                    <a:pt x="94945" y="93484"/>
                  </a:moveTo>
                  <a:lnTo>
                    <a:pt x="71577" y="93484"/>
                  </a:lnTo>
                  <a:lnTo>
                    <a:pt x="71577" y="227838"/>
                  </a:lnTo>
                  <a:lnTo>
                    <a:pt x="94945" y="227838"/>
                  </a:lnTo>
                  <a:lnTo>
                    <a:pt x="94945" y="93484"/>
                  </a:lnTo>
                  <a:close/>
                </a:path>
                <a:path w="99695" h="227964">
                  <a:moveTo>
                    <a:pt x="99326" y="33489"/>
                  </a:moveTo>
                  <a:lnTo>
                    <a:pt x="97764" y="29705"/>
                  </a:lnTo>
                  <a:lnTo>
                    <a:pt x="91528" y="23469"/>
                  </a:lnTo>
                  <a:lnTo>
                    <a:pt x="87744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705"/>
                  </a:lnTo>
                  <a:lnTo>
                    <a:pt x="67183" y="33489"/>
                  </a:lnTo>
                  <a:lnTo>
                    <a:pt x="67183" y="42265"/>
                  </a:lnTo>
                  <a:lnTo>
                    <a:pt x="68795" y="46012"/>
                  </a:lnTo>
                  <a:lnTo>
                    <a:pt x="75222" y="52438"/>
                  </a:lnTo>
                  <a:lnTo>
                    <a:pt x="78968" y="54038"/>
                  </a:lnTo>
                  <a:lnTo>
                    <a:pt x="87744" y="54038"/>
                  </a:lnTo>
                  <a:lnTo>
                    <a:pt x="91528" y="52438"/>
                  </a:lnTo>
                  <a:lnTo>
                    <a:pt x="97764" y="46012"/>
                  </a:lnTo>
                  <a:lnTo>
                    <a:pt x="99326" y="42265"/>
                  </a:lnTo>
                  <a:lnTo>
                    <a:pt x="99326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13886" y="2919097"/>
              <a:ext cx="109537" cy="13728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155643" y="2919101"/>
              <a:ext cx="129904" cy="140208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9403840" y="2850451"/>
            <a:ext cx="513080" cy="270510"/>
            <a:chOff x="9403840" y="2850451"/>
            <a:chExt cx="513080" cy="270510"/>
          </a:xfrm>
        </p:grpSpPr>
        <p:pic>
          <p:nvPicPr>
            <p:cNvPr id="94" name="object 9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403840" y="2919098"/>
              <a:ext cx="135813" cy="20154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560097" y="2919097"/>
              <a:ext cx="139039" cy="140208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9731260" y="28504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07202" y="2919097"/>
              <a:ext cx="109537" cy="137287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9940125" y="2828544"/>
            <a:ext cx="851535" cy="231140"/>
            <a:chOff x="9940125" y="2828544"/>
            <a:chExt cx="851535" cy="231140"/>
          </a:xfrm>
        </p:grpSpPr>
        <p:sp>
          <p:nvSpPr>
            <p:cNvPr id="99" name="object 99"/>
            <p:cNvSpPr/>
            <p:nvPr/>
          </p:nvSpPr>
          <p:spPr>
            <a:xfrm>
              <a:off x="9940125" y="287529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23"/>
                  </a:moveTo>
                  <a:lnTo>
                    <a:pt x="45262" y="46723"/>
                  </a:lnTo>
                  <a:lnTo>
                    <a:pt x="45262" y="0"/>
                  </a:lnTo>
                  <a:lnTo>
                    <a:pt x="21894" y="0"/>
                  </a:lnTo>
                  <a:lnTo>
                    <a:pt x="21894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94" y="68630"/>
                  </a:lnTo>
                  <a:lnTo>
                    <a:pt x="21894" y="181089"/>
                  </a:lnTo>
                  <a:lnTo>
                    <a:pt x="45262" y="181089"/>
                  </a:lnTo>
                  <a:lnTo>
                    <a:pt x="45262" y="68630"/>
                  </a:lnTo>
                  <a:lnTo>
                    <a:pt x="67183" y="68630"/>
                  </a:lnTo>
                  <a:lnTo>
                    <a:pt x="67183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010216" y="2828544"/>
              <a:ext cx="781050" cy="230765"/>
            </a:xfrm>
            <a:prstGeom prst="rect">
              <a:avLst/>
            </a:prstGeom>
          </p:spPr>
        </p:pic>
      </p:grpSp>
      <p:grpSp>
        <p:nvGrpSpPr>
          <p:cNvPr id="101" name="object 101"/>
          <p:cNvGrpSpPr/>
          <p:nvPr/>
        </p:nvGrpSpPr>
        <p:grpSpPr>
          <a:xfrm>
            <a:off x="10908376" y="2875279"/>
            <a:ext cx="780415" cy="245745"/>
            <a:chOff x="10908376" y="2875279"/>
            <a:chExt cx="780415" cy="245745"/>
          </a:xfrm>
        </p:grpSpPr>
        <p:sp>
          <p:nvSpPr>
            <p:cNvPr id="102" name="object 102"/>
            <p:cNvSpPr/>
            <p:nvPr/>
          </p:nvSpPr>
          <p:spPr>
            <a:xfrm>
              <a:off x="10908373" y="2875292"/>
              <a:ext cx="563880" cy="245745"/>
            </a:xfrm>
            <a:custGeom>
              <a:avLst/>
              <a:gdLst/>
              <a:ahLst/>
              <a:cxnLst/>
              <a:rect l="l" t="t" r="r" b="b"/>
              <a:pathLst>
                <a:path w="563879" h="245744">
                  <a:moveTo>
                    <a:pt x="99910" y="135140"/>
                  </a:moveTo>
                  <a:lnTo>
                    <a:pt x="72453" y="106946"/>
                  </a:lnTo>
                  <a:lnTo>
                    <a:pt x="52882" y="98526"/>
                  </a:lnTo>
                  <a:lnTo>
                    <a:pt x="39827" y="92202"/>
                  </a:lnTo>
                  <a:lnTo>
                    <a:pt x="36322" y="89763"/>
                  </a:lnTo>
                  <a:lnTo>
                    <a:pt x="30873" y="84315"/>
                  </a:lnTo>
                  <a:lnTo>
                    <a:pt x="29514" y="81191"/>
                  </a:lnTo>
                  <a:lnTo>
                    <a:pt x="29514" y="73215"/>
                  </a:lnTo>
                  <a:lnTo>
                    <a:pt x="31254" y="69900"/>
                  </a:lnTo>
                  <a:lnTo>
                    <a:pt x="38265" y="65608"/>
                  </a:lnTo>
                  <a:lnTo>
                    <a:pt x="42456" y="64541"/>
                  </a:lnTo>
                  <a:lnTo>
                    <a:pt x="54343" y="64541"/>
                  </a:lnTo>
                  <a:lnTo>
                    <a:pt x="60617" y="66205"/>
                  </a:lnTo>
                  <a:lnTo>
                    <a:pt x="71716" y="72821"/>
                  </a:lnTo>
                  <a:lnTo>
                    <a:pt x="76339" y="77012"/>
                  </a:lnTo>
                  <a:lnTo>
                    <a:pt x="80035" y="82067"/>
                  </a:lnTo>
                  <a:lnTo>
                    <a:pt x="98742" y="70091"/>
                  </a:lnTo>
                  <a:lnTo>
                    <a:pt x="64223" y="44970"/>
                  </a:lnTo>
                  <a:lnTo>
                    <a:pt x="57454" y="43802"/>
                  </a:lnTo>
                  <a:lnTo>
                    <a:pt x="43040" y="43802"/>
                  </a:lnTo>
                  <a:lnTo>
                    <a:pt x="8813" y="64541"/>
                  </a:lnTo>
                  <a:lnTo>
                    <a:pt x="6731" y="71158"/>
                  </a:lnTo>
                  <a:lnTo>
                    <a:pt x="6731" y="86944"/>
                  </a:lnTo>
                  <a:lnTo>
                    <a:pt x="33553" y="114350"/>
                  </a:lnTo>
                  <a:lnTo>
                    <a:pt x="50546" y="121399"/>
                  </a:lnTo>
                  <a:lnTo>
                    <a:pt x="55511" y="123507"/>
                  </a:lnTo>
                  <a:lnTo>
                    <a:pt x="64858" y="127977"/>
                  </a:lnTo>
                  <a:lnTo>
                    <a:pt x="68707" y="130708"/>
                  </a:lnTo>
                  <a:lnTo>
                    <a:pt x="74726" y="137134"/>
                  </a:lnTo>
                  <a:lnTo>
                    <a:pt x="76238" y="141071"/>
                  </a:lnTo>
                  <a:lnTo>
                    <a:pt x="76238" y="151003"/>
                  </a:lnTo>
                  <a:lnTo>
                    <a:pt x="74345" y="155143"/>
                  </a:lnTo>
                  <a:lnTo>
                    <a:pt x="66751" y="161188"/>
                  </a:lnTo>
                  <a:lnTo>
                    <a:pt x="61531" y="162687"/>
                  </a:lnTo>
                  <a:lnTo>
                    <a:pt x="49466" y="162687"/>
                  </a:lnTo>
                  <a:lnTo>
                    <a:pt x="44450" y="161671"/>
                  </a:lnTo>
                  <a:lnTo>
                    <a:pt x="35306" y="157581"/>
                  </a:lnTo>
                  <a:lnTo>
                    <a:pt x="31254" y="154800"/>
                  </a:lnTo>
                  <a:lnTo>
                    <a:pt x="27762" y="151295"/>
                  </a:lnTo>
                  <a:lnTo>
                    <a:pt x="24257" y="147789"/>
                  </a:lnTo>
                  <a:lnTo>
                    <a:pt x="21145" y="143992"/>
                  </a:lnTo>
                  <a:lnTo>
                    <a:pt x="18415" y="139903"/>
                  </a:lnTo>
                  <a:lnTo>
                    <a:pt x="0" y="151295"/>
                  </a:lnTo>
                  <a:lnTo>
                    <a:pt x="36715" y="182410"/>
                  </a:lnTo>
                  <a:lnTo>
                    <a:pt x="44792" y="184010"/>
                  </a:lnTo>
                  <a:lnTo>
                    <a:pt x="53759" y="184010"/>
                  </a:lnTo>
                  <a:lnTo>
                    <a:pt x="92760" y="166128"/>
                  </a:lnTo>
                  <a:lnTo>
                    <a:pt x="99910" y="143116"/>
                  </a:lnTo>
                  <a:lnTo>
                    <a:pt x="99910" y="135140"/>
                  </a:lnTo>
                  <a:close/>
                </a:path>
                <a:path w="563879" h="245744">
                  <a:moveTo>
                    <a:pt x="235712" y="46736"/>
                  </a:moveTo>
                  <a:lnTo>
                    <a:pt x="209423" y="46736"/>
                  </a:lnTo>
                  <a:lnTo>
                    <a:pt x="172491" y="139331"/>
                  </a:lnTo>
                  <a:lnTo>
                    <a:pt x="134937" y="46736"/>
                  </a:lnTo>
                  <a:lnTo>
                    <a:pt x="107188" y="46736"/>
                  </a:lnTo>
                  <a:lnTo>
                    <a:pt x="158597" y="162115"/>
                  </a:lnTo>
                  <a:lnTo>
                    <a:pt x="121805" y="245364"/>
                  </a:lnTo>
                  <a:lnTo>
                    <a:pt x="148082" y="245364"/>
                  </a:lnTo>
                  <a:lnTo>
                    <a:pt x="189318" y="151892"/>
                  </a:lnTo>
                  <a:lnTo>
                    <a:pt x="235712" y="46736"/>
                  </a:lnTo>
                  <a:close/>
                </a:path>
                <a:path w="563879" h="245744">
                  <a:moveTo>
                    <a:pt x="344678" y="135140"/>
                  </a:moveTo>
                  <a:lnTo>
                    <a:pt x="317220" y="106946"/>
                  </a:lnTo>
                  <a:lnTo>
                    <a:pt x="297649" y="98526"/>
                  </a:lnTo>
                  <a:lnTo>
                    <a:pt x="284594" y="92202"/>
                  </a:lnTo>
                  <a:lnTo>
                    <a:pt x="281089" y="89763"/>
                  </a:lnTo>
                  <a:lnTo>
                    <a:pt x="275640" y="84315"/>
                  </a:lnTo>
                  <a:lnTo>
                    <a:pt x="274281" y="81191"/>
                  </a:lnTo>
                  <a:lnTo>
                    <a:pt x="274281" y="73215"/>
                  </a:lnTo>
                  <a:lnTo>
                    <a:pt x="276021" y="69900"/>
                  </a:lnTo>
                  <a:lnTo>
                    <a:pt x="283032" y="65608"/>
                  </a:lnTo>
                  <a:lnTo>
                    <a:pt x="287223" y="64541"/>
                  </a:lnTo>
                  <a:lnTo>
                    <a:pt x="299110" y="64541"/>
                  </a:lnTo>
                  <a:lnTo>
                    <a:pt x="305384" y="66205"/>
                  </a:lnTo>
                  <a:lnTo>
                    <a:pt x="316484" y="72821"/>
                  </a:lnTo>
                  <a:lnTo>
                    <a:pt x="321106" y="77012"/>
                  </a:lnTo>
                  <a:lnTo>
                    <a:pt x="324802" y="82067"/>
                  </a:lnTo>
                  <a:lnTo>
                    <a:pt x="343509" y="70091"/>
                  </a:lnTo>
                  <a:lnTo>
                    <a:pt x="308991" y="44970"/>
                  </a:lnTo>
                  <a:lnTo>
                    <a:pt x="302221" y="43802"/>
                  </a:lnTo>
                  <a:lnTo>
                    <a:pt x="287807" y="43802"/>
                  </a:lnTo>
                  <a:lnTo>
                    <a:pt x="253580" y="64541"/>
                  </a:lnTo>
                  <a:lnTo>
                    <a:pt x="251498" y="71158"/>
                  </a:lnTo>
                  <a:lnTo>
                    <a:pt x="251498" y="86944"/>
                  </a:lnTo>
                  <a:lnTo>
                    <a:pt x="278320" y="114350"/>
                  </a:lnTo>
                  <a:lnTo>
                    <a:pt x="295313" y="121399"/>
                  </a:lnTo>
                  <a:lnTo>
                    <a:pt x="300278" y="123507"/>
                  </a:lnTo>
                  <a:lnTo>
                    <a:pt x="309626" y="127977"/>
                  </a:lnTo>
                  <a:lnTo>
                    <a:pt x="313474" y="130708"/>
                  </a:lnTo>
                  <a:lnTo>
                    <a:pt x="319493" y="137134"/>
                  </a:lnTo>
                  <a:lnTo>
                    <a:pt x="321005" y="141071"/>
                  </a:lnTo>
                  <a:lnTo>
                    <a:pt x="321005" y="151003"/>
                  </a:lnTo>
                  <a:lnTo>
                    <a:pt x="319112" y="155143"/>
                  </a:lnTo>
                  <a:lnTo>
                    <a:pt x="311518" y="161188"/>
                  </a:lnTo>
                  <a:lnTo>
                    <a:pt x="306298" y="162687"/>
                  </a:lnTo>
                  <a:lnTo>
                    <a:pt x="294233" y="162687"/>
                  </a:lnTo>
                  <a:lnTo>
                    <a:pt x="289217" y="161671"/>
                  </a:lnTo>
                  <a:lnTo>
                    <a:pt x="280073" y="157581"/>
                  </a:lnTo>
                  <a:lnTo>
                    <a:pt x="276021" y="154800"/>
                  </a:lnTo>
                  <a:lnTo>
                    <a:pt x="272529" y="151295"/>
                  </a:lnTo>
                  <a:lnTo>
                    <a:pt x="269024" y="147789"/>
                  </a:lnTo>
                  <a:lnTo>
                    <a:pt x="265912" y="143992"/>
                  </a:lnTo>
                  <a:lnTo>
                    <a:pt x="263182" y="139903"/>
                  </a:lnTo>
                  <a:lnTo>
                    <a:pt x="244767" y="151295"/>
                  </a:lnTo>
                  <a:lnTo>
                    <a:pt x="281482" y="182410"/>
                  </a:lnTo>
                  <a:lnTo>
                    <a:pt x="289560" y="184010"/>
                  </a:lnTo>
                  <a:lnTo>
                    <a:pt x="298526" y="184010"/>
                  </a:lnTo>
                  <a:lnTo>
                    <a:pt x="337527" y="166128"/>
                  </a:lnTo>
                  <a:lnTo>
                    <a:pt x="344678" y="143116"/>
                  </a:lnTo>
                  <a:lnTo>
                    <a:pt x="344678" y="135140"/>
                  </a:lnTo>
                  <a:close/>
                </a:path>
                <a:path w="563879" h="245744">
                  <a:moveTo>
                    <a:pt x="422084" y="46723"/>
                  </a:moveTo>
                  <a:lnTo>
                    <a:pt x="400177" y="46723"/>
                  </a:lnTo>
                  <a:lnTo>
                    <a:pt x="400177" y="0"/>
                  </a:lnTo>
                  <a:lnTo>
                    <a:pt x="376809" y="0"/>
                  </a:lnTo>
                  <a:lnTo>
                    <a:pt x="376809" y="46723"/>
                  </a:lnTo>
                  <a:lnTo>
                    <a:pt x="354901" y="46723"/>
                  </a:lnTo>
                  <a:lnTo>
                    <a:pt x="354901" y="68630"/>
                  </a:lnTo>
                  <a:lnTo>
                    <a:pt x="376809" y="68630"/>
                  </a:lnTo>
                  <a:lnTo>
                    <a:pt x="376809" y="181089"/>
                  </a:lnTo>
                  <a:lnTo>
                    <a:pt x="400177" y="181089"/>
                  </a:lnTo>
                  <a:lnTo>
                    <a:pt x="400177" y="68630"/>
                  </a:lnTo>
                  <a:lnTo>
                    <a:pt x="422084" y="68630"/>
                  </a:lnTo>
                  <a:lnTo>
                    <a:pt x="422084" y="46723"/>
                  </a:lnTo>
                  <a:close/>
                </a:path>
                <a:path w="563879" h="245744">
                  <a:moveTo>
                    <a:pt x="563740" y="113334"/>
                  </a:moveTo>
                  <a:lnTo>
                    <a:pt x="563651" y="110845"/>
                  </a:lnTo>
                  <a:lnTo>
                    <a:pt x="563270" y="102450"/>
                  </a:lnTo>
                  <a:lnTo>
                    <a:pt x="562889" y="99898"/>
                  </a:lnTo>
                  <a:lnTo>
                    <a:pt x="561848" y="92887"/>
                  </a:lnTo>
                  <a:lnTo>
                    <a:pt x="559473" y="84048"/>
                  </a:lnTo>
                  <a:lnTo>
                    <a:pt x="556145" y="75946"/>
                  </a:lnTo>
                  <a:lnTo>
                    <a:pt x="551929" y="68643"/>
                  </a:lnTo>
                  <a:lnTo>
                    <a:pt x="548474" y="64249"/>
                  </a:lnTo>
                  <a:lnTo>
                    <a:pt x="546900" y="62242"/>
                  </a:lnTo>
                  <a:lnTo>
                    <a:pt x="541058" y="56743"/>
                  </a:lnTo>
                  <a:lnTo>
                    <a:pt x="538327" y="54864"/>
                  </a:lnTo>
                  <a:lnTo>
                    <a:pt x="538327" y="95707"/>
                  </a:lnTo>
                  <a:lnTo>
                    <a:pt x="538327" y="99898"/>
                  </a:lnTo>
                  <a:lnTo>
                    <a:pt x="458647" y="99898"/>
                  </a:lnTo>
                  <a:lnTo>
                    <a:pt x="458914" y="98183"/>
                  </a:lnTo>
                  <a:lnTo>
                    <a:pt x="483743" y="66154"/>
                  </a:lnTo>
                  <a:lnTo>
                    <a:pt x="491401" y="64249"/>
                  </a:lnTo>
                  <a:lnTo>
                    <a:pt x="507949" y="64249"/>
                  </a:lnTo>
                  <a:lnTo>
                    <a:pt x="538327" y="95707"/>
                  </a:lnTo>
                  <a:lnTo>
                    <a:pt x="538327" y="54864"/>
                  </a:lnTo>
                  <a:lnTo>
                    <a:pt x="500354" y="43815"/>
                  </a:lnTo>
                  <a:lnTo>
                    <a:pt x="490715" y="44361"/>
                  </a:lnTo>
                  <a:lnTo>
                    <a:pt x="452081" y="63093"/>
                  </a:lnTo>
                  <a:lnTo>
                    <a:pt x="434276" y="103733"/>
                  </a:lnTo>
                  <a:lnTo>
                    <a:pt x="433832" y="115519"/>
                  </a:lnTo>
                  <a:lnTo>
                    <a:pt x="434251" y="123977"/>
                  </a:lnTo>
                  <a:lnTo>
                    <a:pt x="451421" y="164490"/>
                  </a:lnTo>
                  <a:lnTo>
                    <a:pt x="488353" y="183464"/>
                  </a:lnTo>
                  <a:lnTo>
                    <a:pt x="497433" y="184023"/>
                  </a:lnTo>
                  <a:lnTo>
                    <a:pt x="507987" y="183464"/>
                  </a:lnTo>
                  <a:lnTo>
                    <a:pt x="549529" y="164706"/>
                  </a:lnTo>
                  <a:lnTo>
                    <a:pt x="551878" y="162115"/>
                  </a:lnTo>
                  <a:lnTo>
                    <a:pt x="555802" y="157797"/>
                  </a:lnTo>
                  <a:lnTo>
                    <a:pt x="561403" y="149847"/>
                  </a:lnTo>
                  <a:lnTo>
                    <a:pt x="542417" y="137871"/>
                  </a:lnTo>
                  <a:lnTo>
                    <a:pt x="538568" y="143611"/>
                  </a:lnTo>
                  <a:lnTo>
                    <a:pt x="534314" y="148564"/>
                  </a:lnTo>
                  <a:lnTo>
                    <a:pt x="529653" y="152742"/>
                  </a:lnTo>
                  <a:lnTo>
                    <a:pt x="524598" y="156121"/>
                  </a:lnTo>
                  <a:lnTo>
                    <a:pt x="517588" y="160121"/>
                  </a:lnTo>
                  <a:lnTo>
                    <a:pt x="509511" y="162115"/>
                  </a:lnTo>
                  <a:lnTo>
                    <a:pt x="491197" y="162115"/>
                  </a:lnTo>
                  <a:lnTo>
                    <a:pt x="460184" y="133413"/>
                  </a:lnTo>
                  <a:lnTo>
                    <a:pt x="457708" y="119761"/>
                  </a:lnTo>
                  <a:lnTo>
                    <a:pt x="563448" y="119761"/>
                  </a:lnTo>
                  <a:lnTo>
                    <a:pt x="563448" y="119367"/>
                  </a:lnTo>
                  <a:lnTo>
                    <a:pt x="563689" y="115519"/>
                  </a:lnTo>
                  <a:lnTo>
                    <a:pt x="563740" y="1133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504242" y="2919097"/>
              <a:ext cx="184023" cy="137287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11806573" y="2828544"/>
            <a:ext cx="884555" cy="231140"/>
            <a:chOff x="11806573" y="2828544"/>
            <a:chExt cx="884555" cy="231140"/>
          </a:xfrm>
        </p:grpSpPr>
        <p:pic>
          <p:nvPicPr>
            <p:cNvPr id="105" name="object 10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806573" y="2919097"/>
              <a:ext cx="116243" cy="140208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11959324" y="2875292"/>
              <a:ext cx="575310" cy="184150"/>
            </a:xfrm>
            <a:custGeom>
              <a:avLst/>
              <a:gdLst/>
              <a:ahLst/>
              <a:cxnLst/>
              <a:rect l="l" t="t" r="r" b="b"/>
              <a:pathLst>
                <a:path w="575309" h="184150">
                  <a:moveTo>
                    <a:pt x="76835" y="53149"/>
                  </a:moveTo>
                  <a:lnTo>
                    <a:pt x="73317" y="49453"/>
                  </a:lnTo>
                  <a:lnTo>
                    <a:pt x="69481" y="46977"/>
                  </a:lnTo>
                  <a:lnTo>
                    <a:pt x="61087" y="44437"/>
                  </a:lnTo>
                  <a:lnTo>
                    <a:pt x="56565" y="43802"/>
                  </a:lnTo>
                  <a:lnTo>
                    <a:pt x="45466" y="43802"/>
                  </a:lnTo>
                  <a:lnTo>
                    <a:pt x="39344" y="46240"/>
                  </a:lnTo>
                  <a:lnTo>
                    <a:pt x="27254" y="55981"/>
                  </a:lnTo>
                  <a:lnTo>
                    <a:pt x="23380" y="61188"/>
                  </a:lnTo>
                  <a:lnTo>
                    <a:pt x="23380" y="46723"/>
                  </a:lnTo>
                  <a:lnTo>
                    <a:pt x="0" y="46723"/>
                  </a:lnTo>
                  <a:lnTo>
                    <a:pt x="0" y="181089"/>
                  </a:lnTo>
                  <a:lnTo>
                    <a:pt x="23380" y="181089"/>
                  </a:lnTo>
                  <a:lnTo>
                    <a:pt x="23380" y="99314"/>
                  </a:lnTo>
                  <a:lnTo>
                    <a:pt x="23380" y="92887"/>
                  </a:lnTo>
                  <a:lnTo>
                    <a:pt x="40017" y="65722"/>
                  </a:lnTo>
                  <a:lnTo>
                    <a:pt x="49758" y="65722"/>
                  </a:lnTo>
                  <a:lnTo>
                    <a:pt x="52971" y="66255"/>
                  </a:lnTo>
                  <a:lnTo>
                    <a:pt x="58026" y="68389"/>
                  </a:lnTo>
                  <a:lnTo>
                    <a:pt x="60858" y="70091"/>
                  </a:lnTo>
                  <a:lnTo>
                    <a:pt x="63969" y="72428"/>
                  </a:lnTo>
                  <a:lnTo>
                    <a:pt x="68453" y="65722"/>
                  </a:lnTo>
                  <a:lnTo>
                    <a:pt x="76835" y="53149"/>
                  </a:lnTo>
                  <a:close/>
                </a:path>
                <a:path w="575309" h="184150">
                  <a:moveTo>
                    <a:pt x="214122" y="113334"/>
                  </a:moveTo>
                  <a:lnTo>
                    <a:pt x="214033" y="110845"/>
                  </a:lnTo>
                  <a:lnTo>
                    <a:pt x="213639" y="102450"/>
                  </a:lnTo>
                  <a:lnTo>
                    <a:pt x="213258" y="99898"/>
                  </a:lnTo>
                  <a:lnTo>
                    <a:pt x="212217" y="92887"/>
                  </a:lnTo>
                  <a:lnTo>
                    <a:pt x="209842" y="84048"/>
                  </a:lnTo>
                  <a:lnTo>
                    <a:pt x="206527" y="75946"/>
                  </a:lnTo>
                  <a:lnTo>
                    <a:pt x="202311" y="68643"/>
                  </a:lnTo>
                  <a:lnTo>
                    <a:pt x="198856" y="64249"/>
                  </a:lnTo>
                  <a:lnTo>
                    <a:pt x="197281" y="62242"/>
                  </a:lnTo>
                  <a:lnTo>
                    <a:pt x="191439" y="56743"/>
                  </a:lnTo>
                  <a:lnTo>
                    <a:pt x="188709" y="54864"/>
                  </a:lnTo>
                  <a:lnTo>
                    <a:pt x="188709" y="95707"/>
                  </a:lnTo>
                  <a:lnTo>
                    <a:pt x="188709" y="99898"/>
                  </a:lnTo>
                  <a:lnTo>
                    <a:pt x="109016" y="99898"/>
                  </a:lnTo>
                  <a:lnTo>
                    <a:pt x="109283" y="98183"/>
                  </a:lnTo>
                  <a:lnTo>
                    <a:pt x="134124" y="66154"/>
                  </a:lnTo>
                  <a:lnTo>
                    <a:pt x="141782" y="64249"/>
                  </a:lnTo>
                  <a:lnTo>
                    <a:pt x="158330" y="64249"/>
                  </a:lnTo>
                  <a:lnTo>
                    <a:pt x="188709" y="95707"/>
                  </a:lnTo>
                  <a:lnTo>
                    <a:pt x="188709" y="54864"/>
                  </a:lnTo>
                  <a:lnTo>
                    <a:pt x="150736" y="43815"/>
                  </a:lnTo>
                  <a:lnTo>
                    <a:pt x="141097" y="44361"/>
                  </a:lnTo>
                  <a:lnTo>
                    <a:pt x="102463" y="63093"/>
                  </a:lnTo>
                  <a:lnTo>
                    <a:pt x="84645" y="103733"/>
                  </a:lnTo>
                  <a:lnTo>
                    <a:pt x="84213" y="115519"/>
                  </a:lnTo>
                  <a:lnTo>
                    <a:pt x="84632" y="123977"/>
                  </a:lnTo>
                  <a:lnTo>
                    <a:pt x="101803" y="164490"/>
                  </a:lnTo>
                  <a:lnTo>
                    <a:pt x="138734" y="183464"/>
                  </a:lnTo>
                  <a:lnTo>
                    <a:pt x="147815" y="184023"/>
                  </a:lnTo>
                  <a:lnTo>
                    <a:pt x="158356" y="183464"/>
                  </a:lnTo>
                  <a:lnTo>
                    <a:pt x="199910" y="164706"/>
                  </a:lnTo>
                  <a:lnTo>
                    <a:pt x="202260" y="162115"/>
                  </a:lnTo>
                  <a:lnTo>
                    <a:pt x="206184" y="157797"/>
                  </a:lnTo>
                  <a:lnTo>
                    <a:pt x="211785" y="149847"/>
                  </a:lnTo>
                  <a:lnTo>
                    <a:pt x="192798" y="137871"/>
                  </a:lnTo>
                  <a:lnTo>
                    <a:pt x="188937" y="143611"/>
                  </a:lnTo>
                  <a:lnTo>
                    <a:pt x="184683" y="148564"/>
                  </a:lnTo>
                  <a:lnTo>
                    <a:pt x="180035" y="152742"/>
                  </a:lnTo>
                  <a:lnTo>
                    <a:pt x="174980" y="156121"/>
                  </a:lnTo>
                  <a:lnTo>
                    <a:pt x="167970" y="160121"/>
                  </a:lnTo>
                  <a:lnTo>
                    <a:pt x="159893" y="162115"/>
                  </a:lnTo>
                  <a:lnTo>
                    <a:pt x="141579" y="162115"/>
                  </a:lnTo>
                  <a:lnTo>
                    <a:pt x="110566" y="133413"/>
                  </a:lnTo>
                  <a:lnTo>
                    <a:pt x="108089" y="119761"/>
                  </a:lnTo>
                  <a:lnTo>
                    <a:pt x="213829" y="119761"/>
                  </a:lnTo>
                  <a:lnTo>
                    <a:pt x="213829" y="119367"/>
                  </a:lnTo>
                  <a:lnTo>
                    <a:pt x="214071" y="115519"/>
                  </a:lnTo>
                  <a:lnTo>
                    <a:pt x="214122" y="113334"/>
                  </a:lnTo>
                  <a:close/>
                </a:path>
                <a:path w="575309" h="184150">
                  <a:moveTo>
                    <a:pt x="347306" y="75946"/>
                  </a:moveTo>
                  <a:lnTo>
                    <a:pt x="316179" y="46520"/>
                  </a:lnTo>
                  <a:lnTo>
                    <a:pt x="294728" y="43815"/>
                  </a:lnTo>
                  <a:lnTo>
                    <a:pt x="285724" y="44157"/>
                  </a:lnTo>
                  <a:lnTo>
                    <a:pt x="246913" y="56769"/>
                  </a:lnTo>
                  <a:lnTo>
                    <a:pt x="241858" y="60464"/>
                  </a:lnTo>
                  <a:lnTo>
                    <a:pt x="253250" y="77698"/>
                  </a:lnTo>
                  <a:lnTo>
                    <a:pt x="255384" y="76136"/>
                  </a:lnTo>
                  <a:lnTo>
                    <a:pt x="258318" y="74295"/>
                  </a:lnTo>
                  <a:lnTo>
                    <a:pt x="265709" y="70002"/>
                  </a:lnTo>
                  <a:lnTo>
                    <a:pt x="270230" y="68160"/>
                  </a:lnTo>
                  <a:lnTo>
                    <a:pt x="280949" y="65036"/>
                  </a:lnTo>
                  <a:lnTo>
                    <a:pt x="286943" y="64262"/>
                  </a:lnTo>
                  <a:lnTo>
                    <a:pt x="297662" y="64262"/>
                  </a:lnTo>
                  <a:lnTo>
                    <a:pt x="323938" y="83248"/>
                  </a:lnTo>
                  <a:lnTo>
                    <a:pt x="323938" y="107251"/>
                  </a:lnTo>
                  <a:lnTo>
                    <a:pt x="323938" y="123075"/>
                  </a:lnTo>
                  <a:lnTo>
                    <a:pt x="323938" y="128524"/>
                  </a:lnTo>
                  <a:lnTo>
                    <a:pt x="323938" y="135534"/>
                  </a:lnTo>
                  <a:lnTo>
                    <a:pt x="322237" y="141719"/>
                  </a:lnTo>
                  <a:lnTo>
                    <a:pt x="315417" y="152425"/>
                  </a:lnTo>
                  <a:lnTo>
                    <a:pt x="310845" y="156565"/>
                  </a:lnTo>
                  <a:lnTo>
                    <a:pt x="299351" y="162407"/>
                  </a:lnTo>
                  <a:lnTo>
                    <a:pt x="292887" y="163868"/>
                  </a:lnTo>
                  <a:lnTo>
                    <a:pt x="280022" y="163868"/>
                  </a:lnTo>
                  <a:lnTo>
                    <a:pt x="256755" y="144691"/>
                  </a:lnTo>
                  <a:lnTo>
                    <a:pt x="256755" y="134759"/>
                  </a:lnTo>
                  <a:lnTo>
                    <a:pt x="281876" y="115963"/>
                  </a:lnTo>
                  <a:lnTo>
                    <a:pt x="297662" y="115963"/>
                  </a:lnTo>
                  <a:lnTo>
                    <a:pt x="305346" y="116992"/>
                  </a:lnTo>
                  <a:lnTo>
                    <a:pt x="319747" y="121069"/>
                  </a:lnTo>
                  <a:lnTo>
                    <a:pt x="323938" y="123075"/>
                  </a:lnTo>
                  <a:lnTo>
                    <a:pt x="323938" y="107251"/>
                  </a:lnTo>
                  <a:lnTo>
                    <a:pt x="321792" y="105702"/>
                  </a:lnTo>
                  <a:lnTo>
                    <a:pt x="316585" y="103162"/>
                  </a:lnTo>
                  <a:lnTo>
                    <a:pt x="303530" y="98679"/>
                  </a:lnTo>
                  <a:lnTo>
                    <a:pt x="295414" y="97561"/>
                  </a:lnTo>
                  <a:lnTo>
                    <a:pt x="285673" y="97561"/>
                  </a:lnTo>
                  <a:lnTo>
                    <a:pt x="246964" y="109397"/>
                  </a:lnTo>
                  <a:lnTo>
                    <a:pt x="233108" y="140792"/>
                  </a:lnTo>
                  <a:lnTo>
                    <a:pt x="233108" y="149948"/>
                  </a:lnTo>
                  <a:lnTo>
                    <a:pt x="263715" y="182321"/>
                  </a:lnTo>
                  <a:lnTo>
                    <a:pt x="271360" y="184023"/>
                  </a:lnTo>
                  <a:lnTo>
                    <a:pt x="286943" y="184023"/>
                  </a:lnTo>
                  <a:lnTo>
                    <a:pt x="294386" y="182664"/>
                  </a:lnTo>
                  <a:lnTo>
                    <a:pt x="309372" y="177203"/>
                  </a:lnTo>
                  <a:lnTo>
                    <a:pt x="315709" y="173024"/>
                  </a:lnTo>
                  <a:lnTo>
                    <a:pt x="323938" y="164020"/>
                  </a:lnTo>
                  <a:lnTo>
                    <a:pt x="323938" y="181102"/>
                  </a:lnTo>
                  <a:lnTo>
                    <a:pt x="347306" y="181102"/>
                  </a:lnTo>
                  <a:lnTo>
                    <a:pt x="347306" y="129108"/>
                  </a:lnTo>
                  <a:lnTo>
                    <a:pt x="347306" y="75946"/>
                  </a:lnTo>
                  <a:close/>
                </a:path>
                <a:path w="575309" h="184150">
                  <a:moveTo>
                    <a:pt x="433489" y="46723"/>
                  </a:moveTo>
                  <a:lnTo>
                    <a:pt x="411568" y="46723"/>
                  </a:lnTo>
                  <a:lnTo>
                    <a:pt x="411568" y="0"/>
                  </a:lnTo>
                  <a:lnTo>
                    <a:pt x="388200" y="0"/>
                  </a:lnTo>
                  <a:lnTo>
                    <a:pt x="388200" y="46723"/>
                  </a:lnTo>
                  <a:lnTo>
                    <a:pt x="366306" y="46723"/>
                  </a:lnTo>
                  <a:lnTo>
                    <a:pt x="366306" y="68630"/>
                  </a:lnTo>
                  <a:lnTo>
                    <a:pt x="388200" y="68630"/>
                  </a:lnTo>
                  <a:lnTo>
                    <a:pt x="388200" y="181089"/>
                  </a:lnTo>
                  <a:lnTo>
                    <a:pt x="411568" y="181089"/>
                  </a:lnTo>
                  <a:lnTo>
                    <a:pt x="411568" y="68630"/>
                  </a:lnTo>
                  <a:lnTo>
                    <a:pt x="433489" y="68630"/>
                  </a:lnTo>
                  <a:lnTo>
                    <a:pt x="433489" y="46723"/>
                  </a:lnTo>
                  <a:close/>
                </a:path>
                <a:path w="575309" h="184150">
                  <a:moveTo>
                    <a:pt x="575132" y="113334"/>
                  </a:moveTo>
                  <a:lnTo>
                    <a:pt x="575043" y="110845"/>
                  </a:lnTo>
                  <a:lnTo>
                    <a:pt x="574662" y="102450"/>
                  </a:lnTo>
                  <a:lnTo>
                    <a:pt x="574281" y="99898"/>
                  </a:lnTo>
                  <a:lnTo>
                    <a:pt x="573239" y="92887"/>
                  </a:lnTo>
                  <a:lnTo>
                    <a:pt x="570865" y="84048"/>
                  </a:lnTo>
                  <a:lnTo>
                    <a:pt x="567537" y="75946"/>
                  </a:lnTo>
                  <a:lnTo>
                    <a:pt x="563333" y="68643"/>
                  </a:lnTo>
                  <a:lnTo>
                    <a:pt x="559879" y="64249"/>
                  </a:lnTo>
                  <a:lnTo>
                    <a:pt x="558304" y="62242"/>
                  </a:lnTo>
                  <a:lnTo>
                    <a:pt x="552450" y="56743"/>
                  </a:lnTo>
                  <a:lnTo>
                    <a:pt x="549719" y="54864"/>
                  </a:lnTo>
                  <a:lnTo>
                    <a:pt x="549719" y="95707"/>
                  </a:lnTo>
                  <a:lnTo>
                    <a:pt x="549719" y="99898"/>
                  </a:lnTo>
                  <a:lnTo>
                    <a:pt x="470039" y="99898"/>
                  </a:lnTo>
                  <a:lnTo>
                    <a:pt x="470306" y="98183"/>
                  </a:lnTo>
                  <a:lnTo>
                    <a:pt x="495134" y="66154"/>
                  </a:lnTo>
                  <a:lnTo>
                    <a:pt x="502793" y="64249"/>
                  </a:lnTo>
                  <a:lnTo>
                    <a:pt x="519341" y="64249"/>
                  </a:lnTo>
                  <a:lnTo>
                    <a:pt x="549719" y="95707"/>
                  </a:lnTo>
                  <a:lnTo>
                    <a:pt x="549719" y="54864"/>
                  </a:lnTo>
                  <a:lnTo>
                    <a:pt x="511746" y="43815"/>
                  </a:lnTo>
                  <a:lnTo>
                    <a:pt x="502119" y="44361"/>
                  </a:lnTo>
                  <a:lnTo>
                    <a:pt x="463486" y="63093"/>
                  </a:lnTo>
                  <a:lnTo>
                    <a:pt x="445668" y="103733"/>
                  </a:lnTo>
                  <a:lnTo>
                    <a:pt x="445236" y="115519"/>
                  </a:lnTo>
                  <a:lnTo>
                    <a:pt x="445655" y="123977"/>
                  </a:lnTo>
                  <a:lnTo>
                    <a:pt x="462826" y="164490"/>
                  </a:lnTo>
                  <a:lnTo>
                    <a:pt x="499745" y="183464"/>
                  </a:lnTo>
                  <a:lnTo>
                    <a:pt x="508825" y="184023"/>
                  </a:lnTo>
                  <a:lnTo>
                    <a:pt x="519379" y="183464"/>
                  </a:lnTo>
                  <a:lnTo>
                    <a:pt x="560933" y="164706"/>
                  </a:lnTo>
                  <a:lnTo>
                    <a:pt x="563283" y="162115"/>
                  </a:lnTo>
                  <a:lnTo>
                    <a:pt x="567207" y="157797"/>
                  </a:lnTo>
                  <a:lnTo>
                    <a:pt x="572795" y="149847"/>
                  </a:lnTo>
                  <a:lnTo>
                    <a:pt x="553808" y="137871"/>
                  </a:lnTo>
                  <a:lnTo>
                    <a:pt x="549960" y="143611"/>
                  </a:lnTo>
                  <a:lnTo>
                    <a:pt x="545706" y="148564"/>
                  </a:lnTo>
                  <a:lnTo>
                    <a:pt x="541058" y="152742"/>
                  </a:lnTo>
                  <a:lnTo>
                    <a:pt x="535990" y="156121"/>
                  </a:lnTo>
                  <a:lnTo>
                    <a:pt x="528980" y="160121"/>
                  </a:lnTo>
                  <a:lnTo>
                    <a:pt x="520903" y="162115"/>
                  </a:lnTo>
                  <a:lnTo>
                    <a:pt x="502589" y="162115"/>
                  </a:lnTo>
                  <a:lnTo>
                    <a:pt x="471589" y="133413"/>
                  </a:lnTo>
                  <a:lnTo>
                    <a:pt x="469112" y="119761"/>
                  </a:lnTo>
                  <a:lnTo>
                    <a:pt x="574840" y="119761"/>
                  </a:lnTo>
                  <a:lnTo>
                    <a:pt x="574840" y="119367"/>
                  </a:lnTo>
                  <a:lnTo>
                    <a:pt x="575081" y="115519"/>
                  </a:lnTo>
                  <a:lnTo>
                    <a:pt x="575132" y="1133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554902" y="2828544"/>
              <a:ext cx="135839" cy="230758"/>
            </a:xfrm>
            <a:prstGeom prst="rect">
              <a:avLst/>
            </a:prstGeom>
          </p:spPr>
        </p:pic>
      </p:grpSp>
      <p:pic>
        <p:nvPicPr>
          <p:cNvPr id="108" name="object 10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2819247" y="2828547"/>
            <a:ext cx="270181" cy="292098"/>
          </a:xfrm>
          <a:prstGeom prst="rect">
            <a:avLst/>
          </a:prstGeom>
        </p:spPr>
      </p:pic>
      <p:grpSp>
        <p:nvGrpSpPr>
          <p:cNvPr id="109" name="object 109"/>
          <p:cNvGrpSpPr/>
          <p:nvPr/>
        </p:nvGrpSpPr>
        <p:grpSpPr>
          <a:xfrm>
            <a:off x="13178522" y="2828546"/>
            <a:ext cx="362585" cy="231140"/>
            <a:chOff x="13178522" y="2828546"/>
            <a:chExt cx="362585" cy="231140"/>
          </a:xfrm>
        </p:grpSpPr>
        <p:sp>
          <p:nvSpPr>
            <p:cNvPr id="110" name="object 110"/>
            <p:cNvSpPr/>
            <p:nvPr/>
          </p:nvSpPr>
          <p:spPr>
            <a:xfrm>
              <a:off x="13178523" y="2875292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23"/>
                  </a:moveTo>
                  <a:lnTo>
                    <a:pt x="45250" y="46723"/>
                  </a:lnTo>
                  <a:lnTo>
                    <a:pt x="45250" y="0"/>
                  </a:lnTo>
                  <a:lnTo>
                    <a:pt x="21894" y="0"/>
                  </a:lnTo>
                  <a:lnTo>
                    <a:pt x="21894" y="46723"/>
                  </a:lnTo>
                  <a:lnTo>
                    <a:pt x="0" y="46723"/>
                  </a:lnTo>
                  <a:lnTo>
                    <a:pt x="0" y="68630"/>
                  </a:lnTo>
                  <a:lnTo>
                    <a:pt x="21894" y="68630"/>
                  </a:lnTo>
                  <a:lnTo>
                    <a:pt x="21894" y="181089"/>
                  </a:lnTo>
                  <a:lnTo>
                    <a:pt x="45250" y="181089"/>
                  </a:lnTo>
                  <a:lnTo>
                    <a:pt x="45250" y="68630"/>
                  </a:lnTo>
                  <a:lnTo>
                    <a:pt x="67183" y="68630"/>
                  </a:lnTo>
                  <a:lnTo>
                    <a:pt x="67183" y="46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269052" y="2828546"/>
              <a:ext cx="109537" cy="227837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3410811" y="2919101"/>
              <a:ext cx="129904" cy="140208"/>
            </a:xfrm>
            <a:prstGeom prst="rect">
              <a:avLst/>
            </a:prstGeom>
          </p:spPr>
        </p:pic>
      </p:grpSp>
      <p:sp>
        <p:nvSpPr>
          <p:cNvPr id="113" name="object 113"/>
          <p:cNvSpPr/>
          <p:nvPr/>
        </p:nvSpPr>
        <p:spPr>
          <a:xfrm>
            <a:off x="6246367" y="3372611"/>
            <a:ext cx="25400" cy="204470"/>
          </a:xfrm>
          <a:custGeom>
            <a:avLst/>
            <a:gdLst/>
            <a:ahLst/>
            <a:cxnLst/>
            <a:rect l="l" t="t" r="r" b="b"/>
            <a:pathLst>
              <a:path w="25400" h="204470">
                <a:moveTo>
                  <a:pt x="24828" y="0"/>
                </a:moveTo>
                <a:lnTo>
                  <a:pt x="0" y="0"/>
                </a:lnTo>
                <a:lnTo>
                  <a:pt x="0" y="204470"/>
                </a:lnTo>
                <a:lnTo>
                  <a:pt x="24828" y="204470"/>
                </a:lnTo>
                <a:lnTo>
                  <a:pt x="24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4" name="object 114"/>
          <p:cNvGrpSpPr/>
          <p:nvPr/>
        </p:nvGrpSpPr>
        <p:grpSpPr>
          <a:xfrm>
            <a:off x="6316466" y="3371151"/>
            <a:ext cx="1354455" cy="273685"/>
            <a:chOff x="6316466" y="3371151"/>
            <a:chExt cx="1354455" cy="273685"/>
          </a:xfrm>
        </p:grpSpPr>
        <p:pic>
          <p:nvPicPr>
            <p:cNvPr id="115" name="object 11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16466" y="3439797"/>
              <a:ext cx="184023" cy="137287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44309" y="3439797"/>
              <a:ext cx="184023" cy="137287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6772147" y="33711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43" y="20358"/>
                  </a:lnTo>
                  <a:lnTo>
                    <a:pt x="32143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836412" y="3439793"/>
              <a:ext cx="135826" cy="20446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014580" y="3395980"/>
              <a:ext cx="287423" cy="184024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7325359" y="33711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89612" y="3439797"/>
              <a:ext cx="139039" cy="140208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560778" y="3439797"/>
              <a:ext cx="109537" cy="137287"/>
            </a:xfrm>
            <a:prstGeom prst="rect">
              <a:avLst/>
            </a:prstGeom>
          </p:spPr>
        </p:pic>
      </p:grpSp>
      <p:pic>
        <p:nvPicPr>
          <p:cNvPr id="123" name="object 123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7803226" y="3346330"/>
            <a:ext cx="1103830" cy="297933"/>
          </a:xfrm>
          <a:prstGeom prst="rect">
            <a:avLst/>
          </a:prstGeom>
        </p:spPr>
      </p:pic>
      <p:grpSp>
        <p:nvGrpSpPr>
          <p:cNvPr id="124" name="object 124"/>
          <p:cNvGrpSpPr/>
          <p:nvPr/>
        </p:nvGrpSpPr>
        <p:grpSpPr>
          <a:xfrm>
            <a:off x="9012205" y="3349244"/>
            <a:ext cx="431165" cy="231140"/>
            <a:chOff x="9012205" y="3349244"/>
            <a:chExt cx="431165" cy="231140"/>
          </a:xfrm>
        </p:grpSpPr>
        <p:pic>
          <p:nvPicPr>
            <p:cNvPr id="125" name="object 1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12205" y="3439796"/>
              <a:ext cx="114198" cy="14020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165827" y="3439797"/>
              <a:ext cx="109537" cy="137287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307499" y="3349244"/>
              <a:ext cx="135826" cy="230758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9563077" y="3369689"/>
            <a:ext cx="242570" cy="210820"/>
            <a:chOff x="9563077" y="3369689"/>
            <a:chExt cx="242570" cy="210820"/>
          </a:xfrm>
        </p:grpSpPr>
        <p:pic>
          <p:nvPicPr>
            <p:cNvPr id="129" name="object 12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563077" y="3369689"/>
              <a:ext cx="167944" cy="210312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9773386" y="33711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1" name="object 131"/>
          <p:cNvGrpSpPr/>
          <p:nvPr/>
        </p:nvGrpSpPr>
        <p:grpSpPr>
          <a:xfrm>
            <a:off x="9828885" y="3349246"/>
            <a:ext cx="1082040" cy="292100"/>
            <a:chOff x="9828885" y="3349246"/>
            <a:chExt cx="1082040" cy="292100"/>
          </a:xfrm>
        </p:grpSpPr>
        <p:sp>
          <p:nvSpPr>
            <p:cNvPr id="132" name="object 132"/>
            <p:cNvSpPr/>
            <p:nvPr/>
          </p:nvSpPr>
          <p:spPr>
            <a:xfrm>
              <a:off x="9828885" y="3371151"/>
              <a:ext cx="123189" cy="206375"/>
            </a:xfrm>
            <a:custGeom>
              <a:avLst/>
              <a:gdLst/>
              <a:ahLst/>
              <a:cxnLst/>
              <a:rect l="l" t="t" r="r" b="b"/>
              <a:pathLst>
                <a:path w="123190" h="206375">
                  <a:moveTo>
                    <a:pt x="67183" y="71564"/>
                  </a:moveTo>
                  <a:lnTo>
                    <a:pt x="45262" y="71564"/>
                  </a:lnTo>
                  <a:lnTo>
                    <a:pt x="45262" y="24841"/>
                  </a:lnTo>
                  <a:lnTo>
                    <a:pt x="21882" y="24841"/>
                  </a:lnTo>
                  <a:lnTo>
                    <a:pt x="21882" y="71564"/>
                  </a:lnTo>
                  <a:lnTo>
                    <a:pt x="0" y="71564"/>
                  </a:lnTo>
                  <a:lnTo>
                    <a:pt x="0" y="93472"/>
                  </a:lnTo>
                  <a:lnTo>
                    <a:pt x="21882" y="93472"/>
                  </a:lnTo>
                  <a:lnTo>
                    <a:pt x="21882" y="205930"/>
                  </a:lnTo>
                  <a:lnTo>
                    <a:pt x="45262" y="205930"/>
                  </a:lnTo>
                  <a:lnTo>
                    <a:pt x="45262" y="93472"/>
                  </a:lnTo>
                  <a:lnTo>
                    <a:pt x="67183" y="93472"/>
                  </a:lnTo>
                  <a:lnTo>
                    <a:pt x="67183" y="71564"/>
                  </a:lnTo>
                  <a:close/>
                </a:path>
                <a:path w="123190" h="206375">
                  <a:moveTo>
                    <a:pt x="118287" y="71577"/>
                  </a:moveTo>
                  <a:lnTo>
                    <a:pt x="94907" y="71577"/>
                  </a:lnTo>
                  <a:lnTo>
                    <a:pt x="94907" y="205930"/>
                  </a:lnTo>
                  <a:lnTo>
                    <a:pt x="118287" y="205930"/>
                  </a:lnTo>
                  <a:lnTo>
                    <a:pt x="118287" y="71577"/>
                  </a:lnTo>
                  <a:close/>
                </a:path>
                <a:path w="123190" h="206375">
                  <a:moveTo>
                    <a:pt x="122669" y="11582"/>
                  </a:moveTo>
                  <a:lnTo>
                    <a:pt x="121107" y="7797"/>
                  </a:lnTo>
                  <a:lnTo>
                    <a:pt x="114884" y="1562"/>
                  </a:lnTo>
                  <a:lnTo>
                    <a:pt x="111086" y="0"/>
                  </a:lnTo>
                  <a:lnTo>
                    <a:pt x="102311" y="0"/>
                  </a:lnTo>
                  <a:lnTo>
                    <a:pt x="98564" y="1562"/>
                  </a:lnTo>
                  <a:lnTo>
                    <a:pt x="92151" y="7797"/>
                  </a:lnTo>
                  <a:lnTo>
                    <a:pt x="90538" y="11582"/>
                  </a:lnTo>
                  <a:lnTo>
                    <a:pt x="90538" y="20358"/>
                  </a:lnTo>
                  <a:lnTo>
                    <a:pt x="92151" y="24104"/>
                  </a:lnTo>
                  <a:lnTo>
                    <a:pt x="98564" y="30530"/>
                  </a:lnTo>
                  <a:lnTo>
                    <a:pt x="102311" y="32131"/>
                  </a:lnTo>
                  <a:lnTo>
                    <a:pt x="111086" y="32131"/>
                  </a:lnTo>
                  <a:lnTo>
                    <a:pt x="114884" y="30530"/>
                  </a:lnTo>
                  <a:lnTo>
                    <a:pt x="121107" y="24104"/>
                  </a:lnTo>
                  <a:lnTo>
                    <a:pt x="122669" y="20358"/>
                  </a:lnTo>
                  <a:lnTo>
                    <a:pt x="122669" y="11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977839" y="3439801"/>
              <a:ext cx="265813" cy="140208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75775" y="3439797"/>
              <a:ext cx="109537" cy="13728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416275" y="3439795"/>
              <a:ext cx="99910" cy="14020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546836" y="3349246"/>
              <a:ext cx="109537" cy="227837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10700194" y="33711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774683" y="3439798"/>
              <a:ext cx="135813" cy="201549"/>
            </a:xfrm>
            <a:prstGeom prst="rect">
              <a:avLst/>
            </a:prstGeom>
          </p:spPr>
        </p:pic>
      </p:grpSp>
      <p:pic>
        <p:nvPicPr>
          <p:cNvPr id="139" name="object 139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1020029" y="3349244"/>
            <a:ext cx="912206" cy="230760"/>
          </a:xfrm>
          <a:prstGeom prst="rect">
            <a:avLst/>
          </a:prstGeom>
        </p:spPr>
      </p:pic>
      <p:sp>
        <p:nvSpPr>
          <p:cNvPr id="140" name="object 140"/>
          <p:cNvSpPr/>
          <p:nvPr/>
        </p:nvSpPr>
        <p:spPr>
          <a:xfrm>
            <a:off x="12063666" y="3349256"/>
            <a:ext cx="113030" cy="286385"/>
          </a:xfrm>
          <a:custGeom>
            <a:avLst/>
            <a:gdLst/>
            <a:ahLst/>
            <a:cxnLst/>
            <a:rect l="l" t="t" r="r" b="b"/>
            <a:pathLst>
              <a:path w="113029" h="286385">
                <a:moveTo>
                  <a:pt x="55499" y="0"/>
                </a:moveTo>
                <a:lnTo>
                  <a:pt x="33578" y="0"/>
                </a:lnTo>
                <a:lnTo>
                  <a:pt x="25412" y="16586"/>
                </a:lnTo>
                <a:lnTo>
                  <a:pt x="8026" y="69227"/>
                </a:lnTo>
                <a:lnTo>
                  <a:pt x="508" y="124485"/>
                </a:lnTo>
                <a:lnTo>
                  <a:pt x="0" y="143129"/>
                </a:lnTo>
                <a:lnTo>
                  <a:pt x="508" y="161632"/>
                </a:lnTo>
                <a:lnTo>
                  <a:pt x="8026" y="216738"/>
                </a:lnTo>
                <a:lnTo>
                  <a:pt x="25412" y="269532"/>
                </a:lnTo>
                <a:lnTo>
                  <a:pt x="33578" y="286258"/>
                </a:lnTo>
                <a:lnTo>
                  <a:pt x="55499" y="286258"/>
                </a:lnTo>
                <a:lnTo>
                  <a:pt x="48412" y="269532"/>
                </a:lnTo>
                <a:lnTo>
                  <a:pt x="42341" y="252361"/>
                </a:lnTo>
                <a:lnTo>
                  <a:pt x="30226" y="198437"/>
                </a:lnTo>
                <a:lnTo>
                  <a:pt x="26276" y="143129"/>
                </a:lnTo>
                <a:lnTo>
                  <a:pt x="26720" y="124485"/>
                </a:lnTo>
                <a:lnTo>
                  <a:pt x="33299" y="69227"/>
                </a:lnTo>
                <a:lnTo>
                  <a:pt x="48412" y="16586"/>
                </a:lnTo>
                <a:lnTo>
                  <a:pt x="55499" y="0"/>
                </a:lnTo>
                <a:close/>
              </a:path>
              <a:path w="113029" h="286385">
                <a:moveTo>
                  <a:pt x="112458" y="23355"/>
                </a:moveTo>
                <a:lnTo>
                  <a:pt x="87630" y="23355"/>
                </a:lnTo>
                <a:lnTo>
                  <a:pt x="87630" y="227825"/>
                </a:lnTo>
                <a:lnTo>
                  <a:pt x="112458" y="227825"/>
                </a:lnTo>
                <a:lnTo>
                  <a:pt x="112458" y="23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1" name="object 141"/>
          <p:cNvGrpSpPr/>
          <p:nvPr/>
        </p:nvGrpSpPr>
        <p:grpSpPr>
          <a:xfrm>
            <a:off x="12222863" y="3349247"/>
            <a:ext cx="605155" cy="286385"/>
            <a:chOff x="12222863" y="3349247"/>
            <a:chExt cx="605155" cy="286385"/>
          </a:xfrm>
        </p:grpSpPr>
        <p:pic>
          <p:nvPicPr>
            <p:cNvPr id="142" name="object 14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2222863" y="3369689"/>
              <a:ext cx="319831" cy="21031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574837" y="3369689"/>
              <a:ext cx="167944" cy="210312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12772007" y="3349247"/>
              <a:ext cx="55880" cy="286385"/>
            </a:xfrm>
            <a:custGeom>
              <a:avLst/>
              <a:gdLst/>
              <a:ahLst/>
              <a:cxnLst/>
              <a:rect l="l" t="t" r="r" b="b"/>
              <a:pathLst>
                <a:path w="55879" h="286385">
                  <a:moveTo>
                    <a:pt x="21907" y="0"/>
                  </a:moveTo>
                  <a:lnTo>
                    <a:pt x="0" y="0"/>
                  </a:lnTo>
                  <a:lnTo>
                    <a:pt x="7196" y="16592"/>
                  </a:lnTo>
                  <a:lnTo>
                    <a:pt x="13317" y="33661"/>
                  </a:lnTo>
                  <a:lnTo>
                    <a:pt x="25341" y="87541"/>
                  </a:lnTo>
                  <a:lnTo>
                    <a:pt x="29209" y="143129"/>
                  </a:lnTo>
                  <a:lnTo>
                    <a:pt x="28779" y="161638"/>
                  </a:lnTo>
                  <a:lnTo>
                    <a:pt x="22339" y="216738"/>
                  </a:lnTo>
                  <a:lnTo>
                    <a:pt x="7196" y="269532"/>
                  </a:lnTo>
                  <a:lnTo>
                    <a:pt x="0" y="286258"/>
                  </a:lnTo>
                  <a:lnTo>
                    <a:pt x="21907" y="286258"/>
                  </a:lnTo>
                  <a:lnTo>
                    <a:pt x="42849" y="234771"/>
                  </a:lnTo>
                  <a:lnTo>
                    <a:pt x="53478" y="180076"/>
                  </a:lnTo>
                  <a:lnTo>
                    <a:pt x="55486" y="143129"/>
                  </a:lnTo>
                  <a:lnTo>
                    <a:pt x="54984" y="124493"/>
                  </a:lnTo>
                  <a:lnTo>
                    <a:pt x="47459" y="69227"/>
                  </a:lnTo>
                  <a:lnTo>
                    <a:pt x="30075" y="16592"/>
                  </a:lnTo>
                  <a:lnTo>
                    <a:pt x="21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5" name="object 145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2942875" y="3395979"/>
            <a:ext cx="217893" cy="184025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3280519" y="3439793"/>
            <a:ext cx="946976" cy="204469"/>
          </a:xfrm>
          <a:prstGeom prst="rect">
            <a:avLst/>
          </a:prstGeom>
        </p:spPr>
      </p:pic>
      <p:sp>
        <p:nvSpPr>
          <p:cNvPr id="147" name="object 147"/>
          <p:cNvSpPr/>
          <p:nvPr/>
        </p:nvSpPr>
        <p:spPr>
          <a:xfrm>
            <a:off x="6244907" y="3891851"/>
            <a:ext cx="32384" cy="206375"/>
          </a:xfrm>
          <a:custGeom>
            <a:avLst/>
            <a:gdLst/>
            <a:ahLst/>
            <a:cxnLst/>
            <a:rect l="l" t="t" r="r" b="b"/>
            <a:pathLst>
              <a:path w="32385" h="206375">
                <a:moveTo>
                  <a:pt x="27749" y="71564"/>
                </a:moveTo>
                <a:lnTo>
                  <a:pt x="4381" y="71564"/>
                </a:lnTo>
                <a:lnTo>
                  <a:pt x="4381" y="205930"/>
                </a:lnTo>
                <a:lnTo>
                  <a:pt x="27749" y="205930"/>
                </a:lnTo>
                <a:lnTo>
                  <a:pt x="27749" y="71564"/>
                </a:lnTo>
                <a:close/>
              </a:path>
              <a:path w="32385" h="206375">
                <a:moveTo>
                  <a:pt x="20548" y="0"/>
                </a:moveTo>
                <a:lnTo>
                  <a:pt x="11772" y="0"/>
                </a:lnTo>
                <a:lnTo>
                  <a:pt x="8026" y="1562"/>
                </a:lnTo>
                <a:lnTo>
                  <a:pt x="1612" y="7797"/>
                </a:lnTo>
                <a:lnTo>
                  <a:pt x="0" y="11582"/>
                </a:lnTo>
                <a:lnTo>
                  <a:pt x="0" y="20358"/>
                </a:lnTo>
                <a:lnTo>
                  <a:pt x="1612" y="24104"/>
                </a:lnTo>
                <a:lnTo>
                  <a:pt x="8026" y="30530"/>
                </a:lnTo>
                <a:lnTo>
                  <a:pt x="11772" y="32131"/>
                </a:lnTo>
                <a:lnTo>
                  <a:pt x="20548" y="32131"/>
                </a:lnTo>
                <a:lnTo>
                  <a:pt x="24345" y="30530"/>
                </a:lnTo>
                <a:lnTo>
                  <a:pt x="30568" y="24104"/>
                </a:lnTo>
                <a:lnTo>
                  <a:pt x="32130" y="20358"/>
                </a:lnTo>
                <a:lnTo>
                  <a:pt x="32130" y="11582"/>
                </a:lnTo>
                <a:lnTo>
                  <a:pt x="30568" y="7797"/>
                </a:lnTo>
                <a:lnTo>
                  <a:pt x="24345" y="1562"/>
                </a:lnTo>
                <a:lnTo>
                  <a:pt x="20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8" name="object 148"/>
          <p:cNvGrpSpPr/>
          <p:nvPr/>
        </p:nvGrpSpPr>
        <p:grpSpPr>
          <a:xfrm>
            <a:off x="6320844" y="3891851"/>
            <a:ext cx="1354455" cy="273685"/>
            <a:chOff x="6320844" y="3891851"/>
            <a:chExt cx="1354455" cy="273685"/>
          </a:xfrm>
        </p:grpSpPr>
        <p:pic>
          <p:nvPicPr>
            <p:cNvPr id="149" name="object 1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48689" y="3960497"/>
              <a:ext cx="184023" cy="13728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20844" y="3960497"/>
              <a:ext cx="184023" cy="137287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6776529" y="38918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840791" y="3960493"/>
              <a:ext cx="135826" cy="204469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018958" y="3916680"/>
              <a:ext cx="287427" cy="184024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7329741" y="38918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93992" y="3960497"/>
              <a:ext cx="139039" cy="140208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5156" y="3960497"/>
              <a:ext cx="109537" cy="137287"/>
            </a:xfrm>
            <a:prstGeom prst="rect">
              <a:avLst/>
            </a:prstGeom>
          </p:spPr>
        </p:pic>
      </p:grpSp>
      <p:grpSp>
        <p:nvGrpSpPr>
          <p:cNvPr id="157" name="object 157"/>
          <p:cNvGrpSpPr/>
          <p:nvPr/>
        </p:nvGrpSpPr>
        <p:grpSpPr>
          <a:xfrm>
            <a:off x="7793005" y="3869944"/>
            <a:ext cx="1456055" cy="292100"/>
            <a:chOff x="7793005" y="3869944"/>
            <a:chExt cx="1456055" cy="292100"/>
          </a:xfrm>
        </p:grpSpPr>
        <p:pic>
          <p:nvPicPr>
            <p:cNvPr id="158" name="object 1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3005" y="3960496"/>
              <a:ext cx="114198" cy="140207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45175" y="3960498"/>
              <a:ext cx="135813" cy="201549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11665" y="3960498"/>
              <a:ext cx="135813" cy="201549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8279600" y="386994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  <a:path w="99695" h="227964">
                  <a:moveTo>
                    <a:pt x="94945" y="93484"/>
                  </a:moveTo>
                  <a:lnTo>
                    <a:pt x="71577" y="93484"/>
                  </a:lnTo>
                  <a:lnTo>
                    <a:pt x="71577" y="227838"/>
                  </a:lnTo>
                  <a:lnTo>
                    <a:pt x="94945" y="227838"/>
                  </a:lnTo>
                  <a:lnTo>
                    <a:pt x="94945" y="93484"/>
                  </a:lnTo>
                  <a:close/>
                </a:path>
                <a:path w="99695" h="227964">
                  <a:moveTo>
                    <a:pt x="99326" y="33489"/>
                  </a:moveTo>
                  <a:lnTo>
                    <a:pt x="97764" y="29705"/>
                  </a:lnTo>
                  <a:lnTo>
                    <a:pt x="91541" y="23469"/>
                  </a:lnTo>
                  <a:lnTo>
                    <a:pt x="87744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705"/>
                  </a:lnTo>
                  <a:lnTo>
                    <a:pt x="67195" y="33489"/>
                  </a:lnTo>
                  <a:lnTo>
                    <a:pt x="67195" y="42265"/>
                  </a:lnTo>
                  <a:lnTo>
                    <a:pt x="68795" y="46012"/>
                  </a:lnTo>
                  <a:lnTo>
                    <a:pt x="75222" y="52438"/>
                  </a:lnTo>
                  <a:lnTo>
                    <a:pt x="78968" y="54038"/>
                  </a:lnTo>
                  <a:lnTo>
                    <a:pt x="87744" y="54038"/>
                  </a:lnTo>
                  <a:lnTo>
                    <a:pt x="91541" y="52438"/>
                  </a:lnTo>
                  <a:lnTo>
                    <a:pt x="97764" y="46012"/>
                  </a:lnTo>
                  <a:lnTo>
                    <a:pt x="99326" y="42265"/>
                  </a:lnTo>
                  <a:lnTo>
                    <a:pt x="99326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2" name="object 16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409594" y="3960497"/>
              <a:ext cx="116243" cy="140208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549225" y="3916680"/>
              <a:ext cx="200362" cy="184024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8772944" y="38918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5" name="object 1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37202" y="3960497"/>
              <a:ext cx="139039" cy="140208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8367" y="3960497"/>
              <a:ext cx="109537" cy="137287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148867" y="3960495"/>
              <a:ext cx="99910" cy="140208"/>
            </a:xfrm>
            <a:prstGeom prst="rect">
              <a:avLst/>
            </a:prstGeom>
          </p:spPr>
        </p:pic>
      </p:grpSp>
      <p:grpSp>
        <p:nvGrpSpPr>
          <p:cNvPr id="168" name="object 168"/>
          <p:cNvGrpSpPr/>
          <p:nvPr/>
        </p:nvGrpSpPr>
        <p:grpSpPr>
          <a:xfrm>
            <a:off x="9367049" y="3869945"/>
            <a:ext cx="737870" cy="232410"/>
            <a:chOff x="9367049" y="3869945"/>
            <a:chExt cx="737870" cy="232410"/>
          </a:xfrm>
        </p:grpSpPr>
        <p:sp>
          <p:nvSpPr>
            <p:cNvPr id="169" name="object 169"/>
            <p:cNvSpPr/>
            <p:nvPr/>
          </p:nvSpPr>
          <p:spPr>
            <a:xfrm>
              <a:off x="9367049" y="38918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61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61" y="32131"/>
                  </a:lnTo>
                  <a:lnTo>
                    <a:pt x="24345" y="30530"/>
                  </a:lnTo>
                  <a:lnTo>
                    <a:pt x="30581" y="24104"/>
                  </a:lnTo>
                  <a:lnTo>
                    <a:pt x="32143" y="20358"/>
                  </a:lnTo>
                  <a:lnTo>
                    <a:pt x="32143" y="11582"/>
                  </a:lnTo>
                  <a:lnTo>
                    <a:pt x="30581" y="7797"/>
                  </a:lnTo>
                  <a:lnTo>
                    <a:pt x="24345" y="1562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0" name="object 17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42994" y="3960497"/>
              <a:ext cx="109537" cy="137287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575914" y="3916679"/>
              <a:ext cx="191604" cy="184024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805488" y="3869945"/>
              <a:ext cx="243907" cy="230764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10072748" y="4070036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4" h="3238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4825" y="4673"/>
                  </a:lnTo>
                  <a:lnTo>
                    <a:pt x="1612" y="7785"/>
                  </a:lnTo>
                  <a:lnTo>
                    <a:pt x="0" y="11582"/>
                  </a:lnTo>
                  <a:lnTo>
                    <a:pt x="0" y="20345"/>
                  </a:lnTo>
                  <a:lnTo>
                    <a:pt x="1612" y="24091"/>
                  </a:lnTo>
                  <a:lnTo>
                    <a:pt x="8039" y="30518"/>
                  </a:lnTo>
                  <a:lnTo>
                    <a:pt x="11785" y="32130"/>
                  </a:lnTo>
                  <a:lnTo>
                    <a:pt x="20548" y="32130"/>
                  </a:lnTo>
                  <a:lnTo>
                    <a:pt x="24345" y="30518"/>
                  </a:lnTo>
                  <a:lnTo>
                    <a:pt x="30568" y="24091"/>
                  </a:lnTo>
                  <a:lnTo>
                    <a:pt x="32130" y="20345"/>
                  </a:lnTo>
                  <a:lnTo>
                    <a:pt x="32130" y="11582"/>
                  </a:lnTo>
                  <a:lnTo>
                    <a:pt x="30568" y="7785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4" name="object 174"/>
          <p:cNvSpPr/>
          <p:nvPr/>
        </p:nvSpPr>
        <p:spPr>
          <a:xfrm>
            <a:off x="6225921" y="4924500"/>
            <a:ext cx="340360" cy="225425"/>
          </a:xfrm>
          <a:custGeom>
            <a:avLst/>
            <a:gdLst/>
            <a:ahLst/>
            <a:cxnLst/>
            <a:rect l="l" t="t" r="r" b="b"/>
            <a:pathLst>
              <a:path w="340359" h="225425">
                <a:moveTo>
                  <a:pt x="283337" y="10223"/>
                </a:moveTo>
                <a:lnTo>
                  <a:pt x="255587" y="10223"/>
                </a:lnTo>
                <a:lnTo>
                  <a:pt x="202412" y="160655"/>
                </a:lnTo>
                <a:lnTo>
                  <a:pt x="141655" y="0"/>
                </a:lnTo>
                <a:lnTo>
                  <a:pt x="82080" y="160655"/>
                </a:lnTo>
                <a:lnTo>
                  <a:pt x="27749" y="10223"/>
                </a:lnTo>
                <a:lnTo>
                  <a:pt x="0" y="10223"/>
                </a:lnTo>
                <a:lnTo>
                  <a:pt x="80314" y="224917"/>
                </a:lnTo>
                <a:lnTo>
                  <a:pt x="141655" y="66014"/>
                </a:lnTo>
                <a:lnTo>
                  <a:pt x="202996" y="224917"/>
                </a:lnTo>
                <a:lnTo>
                  <a:pt x="283337" y="10223"/>
                </a:lnTo>
                <a:close/>
              </a:path>
              <a:path w="340359" h="225425">
                <a:moveTo>
                  <a:pt x="335902" y="80314"/>
                </a:moveTo>
                <a:lnTo>
                  <a:pt x="312534" y="80314"/>
                </a:lnTo>
                <a:lnTo>
                  <a:pt x="312534" y="214680"/>
                </a:lnTo>
                <a:lnTo>
                  <a:pt x="335902" y="214680"/>
                </a:lnTo>
                <a:lnTo>
                  <a:pt x="335902" y="80314"/>
                </a:lnTo>
                <a:close/>
              </a:path>
              <a:path w="340359" h="225425">
                <a:moveTo>
                  <a:pt x="340283" y="20332"/>
                </a:moveTo>
                <a:lnTo>
                  <a:pt x="338709" y="16548"/>
                </a:lnTo>
                <a:lnTo>
                  <a:pt x="332486" y="10312"/>
                </a:lnTo>
                <a:lnTo>
                  <a:pt x="328688" y="8750"/>
                </a:lnTo>
                <a:lnTo>
                  <a:pt x="319938" y="8750"/>
                </a:lnTo>
                <a:lnTo>
                  <a:pt x="316179" y="10312"/>
                </a:lnTo>
                <a:lnTo>
                  <a:pt x="309765" y="16548"/>
                </a:lnTo>
                <a:lnTo>
                  <a:pt x="308152" y="20332"/>
                </a:lnTo>
                <a:lnTo>
                  <a:pt x="308152" y="29108"/>
                </a:lnTo>
                <a:lnTo>
                  <a:pt x="309765" y="32854"/>
                </a:lnTo>
                <a:lnTo>
                  <a:pt x="316179" y="39281"/>
                </a:lnTo>
                <a:lnTo>
                  <a:pt x="319938" y="40881"/>
                </a:lnTo>
                <a:lnTo>
                  <a:pt x="328688" y="40881"/>
                </a:lnTo>
                <a:lnTo>
                  <a:pt x="332486" y="39281"/>
                </a:lnTo>
                <a:lnTo>
                  <a:pt x="338709" y="32854"/>
                </a:lnTo>
                <a:lnTo>
                  <a:pt x="340283" y="29108"/>
                </a:lnTo>
                <a:lnTo>
                  <a:pt x="340283" y="203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5" name="object 175"/>
          <p:cNvGrpSpPr/>
          <p:nvPr/>
        </p:nvGrpSpPr>
        <p:grpSpPr>
          <a:xfrm>
            <a:off x="6589572" y="4911346"/>
            <a:ext cx="429895" cy="227965"/>
            <a:chOff x="6589572" y="4911346"/>
            <a:chExt cx="429895" cy="227965"/>
          </a:xfrm>
        </p:grpSpPr>
        <p:sp>
          <p:nvSpPr>
            <p:cNvPr id="176" name="object 176"/>
            <p:cNvSpPr/>
            <p:nvPr/>
          </p:nvSpPr>
          <p:spPr>
            <a:xfrm>
              <a:off x="6589573" y="49580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75" y="46736"/>
                  </a:lnTo>
                  <a:lnTo>
                    <a:pt x="45275" y="0"/>
                  </a:lnTo>
                  <a:lnTo>
                    <a:pt x="21894" y="0"/>
                  </a:lnTo>
                  <a:lnTo>
                    <a:pt x="21894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894" y="68643"/>
                  </a:lnTo>
                  <a:lnTo>
                    <a:pt x="21894" y="181102"/>
                  </a:lnTo>
                  <a:lnTo>
                    <a:pt x="45275" y="181102"/>
                  </a:lnTo>
                  <a:lnTo>
                    <a:pt x="45275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7" name="object 17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680108" y="4911346"/>
              <a:ext cx="109537" cy="227837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6833463" y="49332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61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61" y="32131"/>
                  </a:lnTo>
                  <a:lnTo>
                    <a:pt x="24345" y="30530"/>
                  </a:lnTo>
                  <a:lnTo>
                    <a:pt x="30581" y="24104"/>
                  </a:lnTo>
                  <a:lnTo>
                    <a:pt x="32143" y="20358"/>
                  </a:lnTo>
                  <a:lnTo>
                    <a:pt x="32143" y="11582"/>
                  </a:lnTo>
                  <a:lnTo>
                    <a:pt x="30581" y="7797"/>
                  </a:lnTo>
                  <a:lnTo>
                    <a:pt x="24345" y="1562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9" name="object 17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909407" y="5001897"/>
              <a:ext cx="109537" cy="137287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7129945" y="4911346"/>
            <a:ext cx="362585" cy="231140"/>
            <a:chOff x="7129945" y="4911346"/>
            <a:chExt cx="362585" cy="231140"/>
          </a:xfrm>
        </p:grpSpPr>
        <p:sp>
          <p:nvSpPr>
            <p:cNvPr id="181" name="object 181"/>
            <p:cNvSpPr/>
            <p:nvPr/>
          </p:nvSpPr>
          <p:spPr>
            <a:xfrm>
              <a:off x="7129945" y="49580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75" y="46736"/>
                  </a:lnTo>
                  <a:lnTo>
                    <a:pt x="45275" y="0"/>
                  </a:lnTo>
                  <a:lnTo>
                    <a:pt x="21894" y="0"/>
                  </a:lnTo>
                  <a:lnTo>
                    <a:pt x="21894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894" y="68643"/>
                  </a:lnTo>
                  <a:lnTo>
                    <a:pt x="21894" y="181102"/>
                  </a:lnTo>
                  <a:lnTo>
                    <a:pt x="45275" y="181102"/>
                  </a:lnTo>
                  <a:lnTo>
                    <a:pt x="45275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2" name="object 18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20479" y="4911346"/>
              <a:ext cx="109537" cy="227837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62239" y="5001901"/>
              <a:ext cx="129904" cy="140207"/>
            </a:xfrm>
            <a:prstGeom prst="rect">
              <a:avLst/>
            </a:prstGeom>
          </p:spPr>
        </p:pic>
      </p:grpSp>
      <p:grpSp>
        <p:nvGrpSpPr>
          <p:cNvPr id="184" name="object 184"/>
          <p:cNvGrpSpPr/>
          <p:nvPr/>
        </p:nvGrpSpPr>
        <p:grpSpPr>
          <a:xfrm>
            <a:off x="7613357" y="4934711"/>
            <a:ext cx="899794" cy="269240"/>
            <a:chOff x="7613357" y="4934711"/>
            <a:chExt cx="899794" cy="269240"/>
          </a:xfrm>
        </p:grpSpPr>
        <p:pic>
          <p:nvPicPr>
            <p:cNvPr id="185" name="object 18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3357" y="4934711"/>
              <a:ext cx="116840" cy="204469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50629" y="5004817"/>
              <a:ext cx="122681" cy="134366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93768" y="5001898"/>
              <a:ext cx="135813" cy="201548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61710" y="5001891"/>
              <a:ext cx="214111" cy="140218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295091" y="5001894"/>
              <a:ext cx="217620" cy="140207"/>
            </a:xfrm>
            <a:prstGeom prst="rect">
              <a:avLst/>
            </a:prstGeom>
          </p:spPr>
        </p:pic>
      </p:grpSp>
      <p:grpSp>
        <p:nvGrpSpPr>
          <p:cNvPr id="190" name="object 190"/>
          <p:cNvGrpSpPr/>
          <p:nvPr/>
        </p:nvGrpSpPr>
        <p:grpSpPr>
          <a:xfrm>
            <a:off x="8632456" y="4934711"/>
            <a:ext cx="269240" cy="204470"/>
            <a:chOff x="8632456" y="4934711"/>
            <a:chExt cx="269240" cy="204470"/>
          </a:xfrm>
        </p:grpSpPr>
        <p:pic>
          <p:nvPicPr>
            <p:cNvPr id="191" name="object 19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32456" y="4934711"/>
              <a:ext cx="116840" cy="204469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791636" y="5001897"/>
              <a:ext cx="109537" cy="137287"/>
            </a:xfrm>
            <a:prstGeom prst="rect">
              <a:avLst/>
            </a:prstGeom>
          </p:spPr>
        </p:pic>
      </p:grpSp>
      <p:grpSp>
        <p:nvGrpSpPr>
          <p:cNvPr id="193" name="object 193"/>
          <p:cNvGrpSpPr/>
          <p:nvPr/>
        </p:nvGrpSpPr>
        <p:grpSpPr>
          <a:xfrm>
            <a:off x="8924556" y="4958079"/>
            <a:ext cx="306705" cy="245745"/>
            <a:chOff x="8924556" y="4958079"/>
            <a:chExt cx="306705" cy="245745"/>
          </a:xfrm>
        </p:grpSpPr>
        <p:sp>
          <p:nvSpPr>
            <p:cNvPr id="194" name="object 194"/>
            <p:cNvSpPr/>
            <p:nvPr/>
          </p:nvSpPr>
          <p:spPr>
            <a:xfrm>
              <a:off x="8924557" y="4958079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62" y="46736"/>
                  </a:lnTo>
                  <a:lnTo>
                    <a:pt x="45262" y="0"/>
                  </a:lnTo>
                  <a:lnTo>
                    <a:pt x="21882" y="0"/>
                  </a:lnTo>
                  <a:lnTo>
                    <a:pt x="21882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882" y="68643"/>
                  </a:lnTo>
                  <a:lnTo>
                    <a:pt x="21882" y="181102"/>
                  </a:lnTo>
                  <a:lnTo>
                    <a:pt x="45262" y="181102"/>
                  </a:lnTo>
                  <a:lnTo>
                    <a:pt x="45262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5" name="object 1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15091" y="5001891"/>
              <a:ext cx="215559" cy="201555"/>
            </a:xfrm>
            <a:prstGeom prst="rect">
              <a:avLst/>
            </a:prstGeom>
          </p:spPr>
        </p:pic>
      </p:grpSp>
      <p:grpSp>
        <p:nvGrpSpPr>
          <p:cNvPr id="196" name="object 196"/>
          <p:cNvGrpSpPr/>
          <p:nvPr/>
        </p:nvGrpSpPr>
        <p:grpSpPr>
          <a:xfrm>
            <a:off x="9327326" y="4958079"/>
            <a:ext cx="868680" cy="245745"/>
            <a:chOff x="9327326" y="4958079"/>
            <a:chExt cx="868680" cy="245745"/>
          </a:xfrm>
        </p:grpSpPr>
        <p:sp>
          <p:nvSpPr>
            <p:cNvPr id="197" name="object 197"/>
            <p:cNvSpPr/>
            <p:nvPr/>
          </p:nvSpPr>
          <p:spPr>
            <a:xfrm>
              <a:off x="9327325" y="4958079"/>
              <a:ext cx="563880" cy="245745"/>
            </a:xfrm>
            <a:custGeom>
              <a:avLst/>
              <a:gdLst/>
              <a:ahLst/>
              <a:cxnLst/>
              <a:rect l="l" t="t" r="r" b="b"/>
              <a:pathLst>
                <a:path w="563879" h="245745">
                  <a:moveTo>
                    <a:pt x="99910" y="135153"/>
                  </a:moveTo>
                  <a:lnTo>
                    <a:pt x="72453" y="106959"/>
                  </a:lnTo>
                  <a:lnTo>
                    <a:pt x="52882" y="98539"/>
                  </a:lnTo>
                  <a:lnTo>
                    <a:pt x="39827" y="92214"/>
                  </a:lnTo>
                  <a:lnTo>
                    <a:pt x="36322" y="89776"/>
                  </a:lnTo>
                  <a:lnTo>
                    <a:pt x="30873" y="84328"/>
                  </a:lnTo>
                  <a:lnTo>
                    <a:pt x="29514" y="81203"/>
                  </a:lnTo>
                  <a:lnTo>
                    <a:pt x="29514" y="73228"/>
                  </a:lnTo>
                  <a:lnTo>
                    <a:pt x="31254" y="69913"/>
                  </a:lnTo>
                  <a:lnTo>
                    <a:pt x="38265" y="65620"/>
                  </a:lnTo>
                  <a:lnTo>
                    <a:pt x="42456" y="64554"/>
                  </a:lnTo>
                  <a:lnTo>
                    <a:pt x="54343" y="64554"/>
                  </a:lnTo>
                  <a:lnTo>
                    <a:pt x="60617" y="66217"/>
                  </a:lnTo>
                  <a:lnTo>
                    <a:pt x="71716" y="72834"/>
                  </a:lnTo>
                  <a:lnTo>
                    <a:pt x="76339" y="77025"/>
                  </a:lnTo>
                  <a:lnTo>
                    <a:pt x="80035" y="82080"/>
                  </a:lnTo>
                  <a:lnTo>
                    <a:pt x="98742" y="70104"/>
                  </a:lnTo>
                  <a:lnTo>
                    <a:pt x="64223" y="44983"/>
                  </a:lnTo>
                  <a:lnTo>
                    <a:pt x="57454" y="43815"/>
                  </a:lnTo>
                  <a:lnTo>
                    <a:pt x="43040" y="43815"/>
                  </a:lnTo>
                  <a:lnTo>
                    <a:pt x="8813" y="64554"/>
                  </a:lnTo>
                  <a:lnTo>
                    <a:pt x="6731" y="71170"/>
                  </a:lnTo>
                  <a:lnTo>
                    <a:pt x="6731" y="86956"/>
                  </a:lnTo>
                  <a:lnTo>
                    <a:pt x="33553" y="114363"/>
                  </a:lnTo>
                  <a:lnTo>
                    <a:pt x="50546" y="121412"/>
                  </a:lnTo>
                  <a:lnTo>
                    <a:pt x="55511" y="123520"/>
                  </a:lnTo>
                  <a:lnTo>
                    <a:pt x="64858" y="127990"/>
                  </a:lnTo>
                  <a:lnTo>
                    <a:pt x="68707" y="130721"/>
                  </a:lnTo>
                  <a:lnTo>
                    <a:pt x="74726" y="137147"/>
                  </a:lnTo>
                  <a:lnTo>
                    <a:pt x="76238" y="141084"/>
                  </a:lnTo>
                  <a:lnTo>
                    <a:pt x="76238" y="151015"/>
                  </a:lnTo>
                  <a:lnTo>
                    <a:pt x="74345" y="155155"/>
                  </a:lnTo>
                  <a:lnTo>
                    <a:pt x="66751" y="161201"/>
                  </a:lnTo>
                  <a:lnTo>
                    <a:pt x="61531" y="162699"/>
                  </a:lnTo>
                  <a:lnTo>
                    <a:pt x="49466" y="162699"/>
                  </a:lnTo>
                  <a:lnTo>
                    <a:pt x="44450" y="161683"/>
                  </a:lnTo>
                  <a:lnTo>
                    <a:pt x="35306" y="157594"/>
                  </a:lnTo>
                  <a:lnTo>
                    <a:pt x="31254" y="154813"/>
                  </a:lnTo>
                  <a:lnTo>
                    <a:pt x="27762" y="151307"/>
                  </a:lnTo>
                  <a:lnTo>
                    <a:pt x="24257" y="147802"/>
                  </a:lnTo>
                  <a:lnTo>
                    <a:pt x="21145" y="144005"/>
                  </a:lnTo>
                  <a:lnTo>
                    <a:pt x="18415" y="139915"/>
                  </a:lnTo>
                  <a:lnTo>
                    <a:pt x="0" y="151307"/>
                  </a:lnTo>
                  <a:lnTo>
                    <a:pt x="36715" y="182422"/>
                  </a:lnTo>
                  <a:lnTo>
                    <a:pt x="44792" y="184023"/>
                  </a:lnTo>
                  <a:lnTo>
                    <a:pt x="53759" y="184023"/>
                  </a:lnTo>
                  <a:lnTo>
                    <a:pt x="92748" y="166141"/>
                  </a:lnTo>
                  <a:lnTo>
                    <a:pt x="99910" y="143129"/>
                  </a:lnTo>
                  <a:lnTo>
                    <a:pt x="99910" y="135153"/>
                  </a:lnTo>
                  <a:close/>
                </a:path>
                <a:path w="563879" h="245745">
                  <a:moveTo>
                    <a:pt x="235724" y="46748"/>
                  </a:moveTo>
                  <a:lnTo>
                    <a:pt x="209435" y="46748"/>
                  </a:lnTo>
                  <a:lnTo>
                    <a:pt x="172504" y="139344"/>
                  </a:lnTo>
                  <a:lnTo>
                    <a:pt x="134950" y="46748"/>
                  </a:lnTo>
                  <a:lnTo>
                    <a:pt x="107200" y="46748"/>
                  </a:lnTo>
                  <a:lnTo>
                    <a:pt x="158610" y="162128"/>
                  </a:lnTo>
                  <a:lnTo>
                    <a:pt x="121818" y="245376"/>
                  </a:lnTo>
                  <a:lnTo>
                    <a:pt x="148094" y="245376"/>
                  </a:lnTo>
                  <a:lnTo>
                    <a:pt x="189331" y="151904"/>
                  </a:lnTo>
                  <a:lnTo>
                    <a:pt x="235724" y="46748"/>
                  </a:lnTo>
                  <a:close/>
                </a:path>
                <a:path w="563879" h="245745">
                  <a:moveTo>
                    <a:pt x="344690" y="135153"/>
                  </a:moveTo>
                  <a:lnTo>
                    <a:pt x="317233" y="106959"/>
                  </a:lnTo>
                  <a:lnTo>
                    <a:pt x="297662" y="98539"/>
                  </a:lnTo>
                  <a:lnTo>
                    <a:pt x="284607" y="92214"/>
                  </a:lnTo>
                  <a:lnTo>
                    <a:pt x="281101" y="89776"/>
                  </a:lnTo>
                  <a:lnTo>
                    <a:pt x="275653" y="84328"/>
                  </a:lnTo>
                  <a:lnTo>
                    <a:pt x="274294" y="81203"/>
                  </a:lnTo>
                  <a:lnTo>
                    <a:pt x="274294" y="73228"/>
                  </a:lnTo>
                  <a:lnTo>
                    <a:pt x="276034" y="69913"/>
                  </a:lnTo>
                  <a:lnTo>
                    <a:pt x="283044" y="65620"/>
                  </a:lnTo>
                  <a:lnTo>
                    <a:pt x="287235" y="64554"/>
                  </a:lnTo>
                  <a:lnTo>
                    <a:pt x="299123" y="64554"/>
                  </a:lnTo>
                  <a:lnTo>
                    <a:pt x="305396" y="66217"/>
                  </a:lnTo>
                  <a:lnTo>
                    <a:pt x="316496" y="72834"/>
                  </a:lnTo>
                  <a:lnTo>
                    <a:pt x="321119" y="77025"/>
                  </a:lnTo>
                  <a:lnTo>
                    <a:pt x="324815" y="82080"/>
                  </a:lnTo>
                  <a:lnTo>
                    <a:pt x="343522" y="70104"/>
                  </a:lnTo>
                  <a:lnTo>
                    <a:pt x="309003" y="44983"/>
                  </a:lnTo>
                  <a:lnTo>
                    <a:pt x="302234" y="43815"/>
                  </a:lnTo>
                  <a:lnTo>
                    <a:pt x="287820" y="43815"/>
                  </a:lnTo>
                  <a:lnTo>
                    <a:pt x="253593" y="64554"/>
                  </a:lnTo>
                  <a:lnTo>
                    <a:pt x="251510" y="71170"/>
                  </a:lnTo>
                  <a:lnTo>
                    <a:pt x="251510" y="86956"/>
                  </a:lnTo>
                  <a:lnTo>
                    <a:pt x="278333" y="114363"/>
                  </a:lnTo>
                  <a:lnTo>
                    <a:pt x="295325" y="121412"/>
                  </a:lnTo>
                  <a:lnTo>
                    <a:pt x="300291" y="123520"/>
                  </a:lnTo>
                  <a:lnTo>
                    <a:pt x="309638" y="127990"/>
                  </a:lnTo>
                  <a:lnTo>
                    <a:pt x="313486" y="130721"/>
                  </a:lnTo>
                  <a:lnTo>
                    <a:pt x="319506" y="137147"/>
                  </a:lnTo>
                  <a:lnTo>
                    <a:pt x="321017" y="141084"/>
                  </a:lnTo>
                  <a:lnTo>
                    <a:pt x="321017" y="151015"/>
                  </a:lnTo>
                  <a:lnTo>
                    <a:pt x="319125" y="155155"/>
                  </a:lnTo>
                  <a:lnTo>
                    <a:pt x="311531" y="161201"/>
                  </a:lnTo>
                  <a:lnTo>
                    <a:pt x="306311" y="162699"/>
                  </a:lnTo>
                  <a:lnTo>
                    <a:pt x="294246" y="162699"/>
                  </a:lnTo>
                  <a:lnTo>
                    <a:pt x="289229" y="161683"/>
                  </a:lnTo>
                  <a:lnTo>
                    <a:pt x="280085" y="157594"/>
                  </a:lnTo>
                  <a:lnTo>
                    <a:pt x="276034" y="154813"/>
                  </a:lnTo>
                  <a:lnTo>
                    <a:pt x="272542" y="151307"/>
                  </a:lnTo>
                  <a:lnTo>
                    <a:pt x="269036" y="147802"/>
                  </a:lnTo>
                  <a:lnTo>
                    <a:pt x="265925" y="144005"/>
                  </a:lnTo>
                  <a:lnTo>
                    <a:pt x="263194" y="139915"/>
                  </a:lnTo>
                  <a:lnTo>
                    <a:pt x="244779" y="151307"/>
                  </a:lnTo>
                  <a:lnTo>
                    <a:pt x="281495" y="182422"/>
                  </a:lnTo>
                  <a:lnTo>
                    <a:pt x="289572" y="184023"/>
                  </a:lnTo>
                  <a:lnTo>
                    <a:pt x="298538" y="184023"/>
                  </a:lnTo>
                  <a:lnTo>
                    <a:pt x="337540" y="166141"/>
                  </a:lnTo>
                  <a:lnTo>
                    <a:pt x="344690" y="143129"/>
                  </a:lnTo>
                  <a:lnTo>
                    <a:pt x="344690" y="135153"/>
                  </a:lnTo>
                  <a:close/>
                </a:path>
                <a:path w="563879" h="245745">
                  <a:moveTo>
                    <a:pt x="422097" y="46736"/>
                  </a:moveTo>
                  <a:lnTo>
                    <a:pt x="400177" y="46736"/>
                  </a:lnTo>
                  <a:lnTo>
                    <a:pt x="400177" y="0"/>
                  </a:lnTo>
                  <a:lnTo>
                    <a:pt x="376809" y="0"/>
                  </a:lnTo>
                  <a:lnTo>
                    <a:pt x="376809" y="46736"/>
                  </a:lnTo>
                  <a:lnTo>
                    <a:pt x="354914" y="46736"/>
                  </a:lnTo>
                  <a:lnTo>
                    <a:pt x="354914" y="68643"/>
                  </a:lnTo>
                  <a:lnTo>
                    <a:pt x="376809" y="68643"/>
                  </a:lnTo>
                  <a:lnTo>
                    <a:pt x="376809" y="181102"/>
                  </a:lnTo>
                  <a:lnTo>
                    <a:pt x="400177" y="181102"/>
                  </a:lnTo>
                  <a:lnTo>
                    <a:pt x="400177" y="68643"/>
                  </a:lnTo>
                  <a:lnTo>
                    <a:pt x="422097" y="68643"/>
                  </a:lnTo>
                  <a:lnTo>
                    <a:pt x="422097" y="46736"/>
                  </a:lnTo>
                  <a:close/>
                </a:path>
                <a:path w="563879" h="245745">
                  <a:moveTo>
                    <a:pt x="563753" y="113347"/>
                  </a:moveTo>
                  <a:lnTo>
                    <a:pt x="563664" y="110858"/>
                  </a:lnTo>
                  <a:lnTo>
                    <a:pt x="563270" y="102463"/>
                  </a:lnTo>
                  <a:lnTo>
                    <a:pt x="562889" y="99910"/>
                  </a:lnTo>
                  <a:lnTo>
                    <a:pt x="561848" y="92900"/>
                  </a:lnTo>
                  <a:lnTo>
                    <a:pt x="559473" y="84061"/>
                  </a:lnTo>
                  <a:lnTo>
                    <a:pt x="556158" y="75958"/>
                  </a:lnTo>
                  <a:lnTo>
                    <a:pt x="551942" y="68656"/>
                  </a:lnTo>
                  <a:lnTo>
                    <a:pt x="548487" y="64262"/>
                  </a:lnTo>
                  <a:lnTo>
                    <a:pt x="546912" y="62255"/>
                  </a:lnTo>
                  <a:lnTo>
                    <a:pt x="541070" y="56756"/>
                  </a:lnTo>
                  <a:lnTo>
                    <a:pt x="538340" y="54876"/>
                  </a:lnTo>
                  <a:lnTo>
                    <a:pt x="538340" y="95719"/>
                  </a:lnTo>
                  <a:lnTo>
                    <a:pt x="538340" y="99910"/>
                  </a:lnTo>
                  <a:lnTo>
                    <a:pt x="458660" y="99910"/>
                  </a:lnTo>
                  <a:lnTo>
                    <a:pt x="458914" y="98196"/>
                  </a:lnTo>
                  <a:lnTo>
                    <a:pt x="483755" y="66167"/>
                  </a:lnTo>
                  <a:lnTo>
                    <a:pt x="491413" y="64262"/>
                  </a:lnTo>
                  <a:lnTo>
                    <a:pt x="507961" y="64262"/>
                  </a:lnTo>
                  <a:lnTo>
                    <a:pt x="538340" y="95719"/>
                  </a:lnTo>
                  <a:lnTo>
                    <a:pt x="538340" y="54876"/>
                  </a:lnTo>
                  <a:lnTo>
                    <a:pt x="500367" y="43827"/>
                  </a:lnTo>
                  <a:lnTo>
                    <a:pt x="490728" y="44373"/>
                  </a:lnTo>
                  <a:lnTo>
                    <a:pt x="452094" y="63106"/>
                  </a:lnTo>
                  <a:lnTo>
                    <a:pt x="434289" y="103746"/>
                  </a:lnTo>
                  <a:lnTo>
                    <a:pt x="433844" y="115531"/>
                  </a:lnTo>
                  <a:lnTo>
                    <a:pt x="434263" y="123990"/>
                  </a:lnTo>
                  <a:lnTo>
                    <a:pt x="451434" y="164503"/>
                  </a:lnTo>
                  <a:lnTo>
                    <a:pt x="488365" y="183476"/>
                  </a:lnTo>
                  <a:lnTo>
                    <a:pt x="497446" y="184035"/>
                  </a:lnTo>
                  <a:lnTo>
                    <a:pt x="507987" y="183476"/>
                  </a:lnTo>
                  <a:lnTo>
                    <a:pt x="549541" y="164719"/>
                  </a:lnTo>
                  <a:lnTo>
                    <a:pt x="551891" y="162128"/>
                  </a:lnTo>
                  <a:lnTo>
                    <a:pt x="555815" y="157810"/>
                  </a:lnTo>
                  <a:lnTo>
                    <a:pt x="561416" y="149860"/>
                  </a:lnTo>
                  <a:lnTo>
                    <a:pt x="542429" y="137883"/>
                  </a:lnTo>
                  <a:lnTo>
                    <a:pt x="538568" y="143624"/>
                  </a:lnTo>
                  <a:lnTo>
                    <a:pt x="534314" y="148577"/>
                  </a:lnTo>
                  <a:lnTo>
                    <a:pt x="529666" y="152755"/>
                  </a:lnTo>
                  <a:lnTo>
                    <a:pt x="524611" y="156133"/>
                  </a:lnTo>
                  <a:lnTo>
                    <a:pt x="517601" y="160134"/>
                  </a:lnTo>
                  <a:lnTo>
                    <a:pt x="509524" y="162128"/>
                  </a:lnTo>
                  <a:lnTo>
                    <a:pt x="491210" y="162128"/>
                  </a:lnTo>
                  <a:lnTo>
                    <a:pt x="460197" y="133426"/>
                  </a:lnTo>
                  <a:lnTo>
                    <a:pt x="457720" y="119773"/>
                  </a:lnTo>
                  <a:lnTo>
                    <a:pt x="563460" y="119773"/>
                  </a:lnTo>
                  <a:lnTo>
                    <a:pt x="563460" y="119380"/>
                  </a:lnTo>
                  <a:lnTo>
                    <a:pt x="563702" y="115531"/>
                  </a:lnTo>
                  <a:lnTo>
                    <a:pt x="563753" y="1133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8" name="object 19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923204" y="5001897"/>
              <a:ext cx="184023" cy="137287"/>
            </a:xfrm>
            <a:prstGeom prst="rect">
              <a:avLst/>
            </a:prstGeom>
          </p:spPr>
        </p:pic>
        <p:sp>
          <p:nvSpPr>
            <p:cNvPr id="199" name="object 199"/>
            <p:cNvSpPr/>
            <p:nvPr/>
          </p:nvSpPr>
          <p:spPr>
            <a:xfrm>
              <a:off x="10146671" y="5107054"/>
              <a:ext cx="49530" cy="81915"/>
            </a:xfrm>
            <a:custGeom>
              <a:avLst/>
              <a:gdLst/>
              <a:ahLst/>
              <a:cxnLst/>
              <a:rect l="l" t="t" r="r" b="b"/>
              <a:pathLst>
                <a:path w="49529" h="81914">
                  <a:moveTo>
                    <a:pt x="25704" y="0"/>
                  </a:moveTo>
                  <a:lnTo>
                    <a:pt x="0" y="75653"/>
                  </a:lnTo>
                  <a:lnTo>
                    <a:pt x="16941" y="81787"/>
                  </a:lnTo>
                  <a:lnTo>
                    <a:pt x="49072" y="8762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0" name="object 200"/>
          <p:cNvGrpSpPr/>
          <p:nvPr/>
        </p:nvGrpSpPr>
        <p:grpSpPr>
          <a:xfrm>
            <a:off x="10308196" y="4911346"/>
            <a:ext cx="362585" cy="231140"/>
            <a:chOff x="10308196" y="4911346"/>
            <a:chExt cx="362585" cy="231140"/>
          </a:xfrm>
        </p:grpSpPr>
        <p:sp>
          <p:nvSpPr>
            <p:cNvPr id="201" name="object 201"/>
            <p:cNvSpPr/>
            <p:nvPr/>
          </p:nvSpPr>
          <p:spPr>
            <a:xfrm>
              <a:off x="10308196" y="49580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62" y="46736"/>
                  </a:lnTo>
                  <a:lnTo>
                    <a:pt x="45262" y="0"/>
                  </a:lnTo>
                  <a:lnTo>
                    <a:pt x="21882" y="0"/>
                  </a:lnTo>
                  <a:lnTo>
                    <a:pt x="21882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882" y="68643"/>
                  </a:lnTo>
                  <a:lnTo>
                    <a:pt x="21882" y="181102"/>
                  </a:lnTo>
                  <a:lnTo>
                    <a:pt x="45262" y="181102"/>
                  </a:lnTo>
                  <a:lnTo>
                    <a:pt x="45262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2" name="object 20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398728" y="4911346"/>
              <a:ext cx="109537" cy="22783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40488" y="5001901"/>
              <a:ext cx="129904" cy="140207"/>
            </a:xfrm>
            <a:prstGeom prst="rect">
              <a:avLst/>
            </a:prstGeom>
          </p:spPr>
        </p:pic>
      </p:grpSp>
      <p:grpSp>
        <p:nvGrpSpPr>
          <p:cNvPr id="204" name="object 204"/>
          <p:cNvGrpSpPr/>
          <p:nvPr/>
        </p:nvGrpSpPr>
        <p:grpSpPr>
          <a:xfrm>
            <a:off x="10777010" y="4911344"/>
            <a:ext cx="733425" cy="292100"/>
            <a:chOff x="10777010" y="4911344"/>
            <a:chExt cx="733425" cy="292100"/>
          </a:xfrm>
        </p:grpSpPr>
        <p:pic>
          <p:nvPicPr>
            <p:cNvPr id="205" name="object 20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77010" y="5001896"/>
              <a:ext cx="114198" cy="140208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929179" y="5001898"/>
              <a:ext cx="135813" cy="201548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095668" y="5001898"/>
              <a:ext cx="135813" cy="201548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11263605" y="4911343"/>
              <a:ext cx="99695" cy="227965"/>
            </a:xfrm>
            <a:custGeom>
              <a:avLst/>
              <a:gdLst/>
              <a:ahLst/>
              <a:cxnLst/>
              <a:rect l="l" t="t" r="r" b="b"/>
              <a:pathLst>
                <a:path w="99695" h="227964">
                  <a:moveTo>
                    <a:pt x="23380" y="0"/>
                  </a:moveTo>
                  <a:lnTo>
                    <a:pt x="0" y="0"/>
                  </a:lnTo>
                  <a:lnTo>
                    <a:pt x="0" y="227838"/>
                  </a:lnTo>
                  <a:lnTo>
                    <a:pt x="23380" y="227838"/>
                  </a:lnTo>
                  <a:lnTo>
                    <a:pt x="23380" y="0"/>
                  </a:lnTo>
                  <a:close/>
                </a:path>
                <a:path w="99695" h="227964">
                  <a:moveTo>
                    <a:pt x="94945" y="93472"/>
                  </a:moveTo>
                  <a:lnTo>
                    <a:pt x="71577" y="93472"/>
                  </a:lnTo>
                  <a:lnTo>
                    <a:pt x="71577" y="227838"/>
                  </a:lnTo>
                  <a:lnTo>
                    <a:pt x="94945" y="227838"/>
                  </a:lnTo>
                  <a:lnTo>
                    <a:pt x="94945" y="93472"/>
                  </a:lnTo>
                  <a:close/>
                </a:path>
                <a:path w="99695" h="227964">
                  <a:moveTo>
                    <a:pt x="99326" y="33489"/>
                  </a:moveTo>
                  <a:lnTo>
                    <a:pt x="97764" y="29705"/>
                  </a:lnTo>
                  <a:lnTo>
                    <a:pt x="91528" y="23469"/>
                  </a:lnTo>
                  <a:lnTo>
                    <a:pt x="87744" y="21907"/>
                  </a:lnTo>
                  <a:lnTo>
                    <a:pt x="78968" y="21907"/>
                  </a:lnTo>
                  <a:lnTo>
                    <a:pt x="75222" y="23469"/>
                  </a:lnTo>
                  <a:lnTo>
                    <a:pt x="68795" y="29705"/>
                  </a:lnTo>
                  <a:lnTo>
                    <a:pt x="67183" y="33489"/>
                  </a:lnTo>
                  <a:lnTo>
                    <a:pt x="67183" y="42265"/>
                  </a:lnTo>
                  <a:lnTo>
                    <a:pt x="68795" y="46012"/>
                  </a:lnTo>
                  <a:lnTo>
                    <a:pt x="75222" y="52438"/>
                  </a:lnTo>
                  <a:lnTo>
                    <a:pt x="78968" y="54038"/>
                  </a:lnTo>
                  <a:lnTo>
                    <a:pt x="87744" y="54038"/>
                  </a:lnTo>
                  <a:lnTo>
                    <a:pt x="91528" y="52438"/>
                  </a:lnTo>
                  <a:lnTo>
                    <a:pt x="97764" y="46012"/>
                  </a:lnTo>
                  <a:lnTo>
                    <a:pt x="99326" y="42265"/>
                  </a:lnTo>
                  <a:lnTo>
                    <a:pt x="99326" y="33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9" name="object 20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1393599" y="5001897"/>
              <a:ext cx="116243" cy="140207"/>
            </a:xfrm>
            <a:prstGeom prst="rect">
              <a:avLst/>
            </a:prstGeom>
          </p:spPr>
        </p:pic>
      </p:grpSp>
      <p:grpSp>
        <p:nvGrpSpPr>
          <p:cNvPr id="210" name="object 210"/>
          <p:cNvGrpSpPr/>
          <p:nvPr/>
        </p:nvGrpSpPr>
        <p:grpSpPr>
          <a:xfrm>
            <a:off x="11533230" y="4958079"/>
            <a:ext cx="464184" cy="184150"/>
            <a:chOff x="11533230" y="4958079"/>
            <a:chExt cx="464184" cy="184150"/>
          </a:xfrm>
        </p:grpSpPr>
        <p:pic>
          <p:nvPicPr>
            <p:cNvPr id="211" name="object 21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1686852" y="5001897"/>
              <a:ext cx="109537" cy="137287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33230" y="5001896"/>
              <a:ext cx="114198" cy="140208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1819763" y="4958079"/>
              <a:ext cx="177599" cy="184022"/>
            </a:xfrm>
            <a:prstGeom prst="rect">
              <a:avLst/>
            </a:prstGeom>
          </p:spPr>
        </p:pic>
      </p:grpSp>
      <p:grpSp>
        <p:nvGrpSpPr>
          <p:cNvPr id="214" name="object 214"/>
          <p:cNvGrpSpPr/>
          <p:nvPr/>
        </p:nvGrpSpPr>
        <p:grpSpPr>
          <a:xfrm>
            <a:off x="12095204" y="4933251"/>
            <a:ext cx="251460" cy="216535"/>
            <a:chOff x="12095204" y="4933251"/>
            <a:chExt cx="251460" cy="216535"/>
          </a:xfrm>
        </p:grpSpPr>
        <p:pic>
          <p:nvPicPr>
            <p:cNvPr id="215" name="object 21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2095204" y="4994593"/>
              <a:ext cx="195706" cy="154812"/>
            </a:xfrm>
            <a:prstGeom prst="rect">
              <a:avLst/>
            </a:prstGeom>
          </p:spPr>
        </p:pic>
        <p:sp>
          <p:nvSpPr>
            <p:cNvPr id="216" name="object 216"/>
            <p:cNvSpPr/>
            <p:nvPr/>
          </p:nvSpPr>
          <p:spPr>
            <a:xfrm>
              <a:off x="12314262" y="49332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7" name="object 217"/>
          <p:cNvGrpSpPr/>
          <p:nvPr/>
        </p:nvGrpSpPr>
        <p:grpSpPr>
          <a:xfrm>
            <a:off x="12369762" y="4911346"/>
            <a:ext cx="200660" cy="227965"/>
            <a:chOff x="12369762" y="4911346"/>
            <a:chExt cx="200660" cy="227965"/>
          </a:xfrm>
        </p:grpSpPr>
        <p:sp>
          <p:nvSpPr>
            <p:cNvPr id="218" name="object 218"/>
            <p:cNvSpPr/>
            <p:nvPr/>
          </p:nvSpPr>
          <p:spPr>
            <a:xfrm>
              <a:off x="12369762" y="49580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75" y="46736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907" y="68643"/>
                  </a:lnTo>
                  <a:lnTo>
                    <a:pt x="21907" y="181102"/>
                  </a:lnTo>
                  <a:lnTo>
                    <a:pt x="45275" y="181102"/>
                  </a:lnTo>
                  <a:lnTo>
                    <a:pt x="45275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460296" y="4911346"/>
              <a:ext cx="109537" cy="227837"/>
            </a:xfrm>
            <a:prstGeom prst="rect">
              <a:avLst/>
            </a:prstGeom>
          </p:spPr>
        </p:pic>
      </p:grpSp>
      <p:grpSp>
        <p:nvGrpSpPr>
          <p:cNvPr id="220" name="object 220"/>
          <p:cNvGrpSpPr/>
          <p:nvPr/>
        </p:nvGrpSpPr>
        <p:grpSpPr>
          <a:xfrm>
            <a:off x="12680836" y="4911346"/>
            <a:ext cx="362585" cy="231140"/>
            <a:chOff x="12680836" y="4911346"/>
            <a:chExt cx="362585" cy="231140"/>
          </a:xfrm>
        </p:grpSpPr>
        <p:sp>
          <p:nvSpPr>
            <p:cNvPr id="221" name="object 221"/>
            <p:cNvSpPr/>
            <p:nvPr/>
          </p:nvSpPr>
          <p:spPr>
            <a:xfrm>
              <a:off x="12680836" y="49580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75" y="46736"/>
                  </a:lnTo>
                  <a:lnTo>
                    <a:pt x="45275" y="0"/>
                  </a:lnTo>
                  <a:lnTo>
                    <a:pt x="21907" y="0"/>
                  </a:lnTo>
                  <a:lnTo>
                    <a:pt x="21907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907" y="68643"/>
                  </a:lnTo>
                  <a:lnTo>
                    <a:pt x="21907" y="181102"/>
                  </a:lnTo>
                  <a:lnTo>
                    <a:pt x="45275" y="181102"/>
                  </a:lnTo>
                  <a:lnTo>
                    <a:pt x="45275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2" name="object 22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771371" y="4911346"/>
              <a:ext cx="109537" cy="227837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913131" y="5001901"/>
              <a:ext cx="129904" cy="140207"/>
            </a:xfrm>
            <a:prstGeom prst="rect">
              <a:avLst/>
            </a:prstGeom>
          </p:spPr>
        </p:pic>
      </p:grpSp>
      <p:grpSp>
        <p:nvGrpSpPr>
          <p:cNvPr id="224" name="object 224"/>
          <p:cNvGrpSpPr/>
          <p:nvPr/>
        </p:nvGrpSpPr>
        <p:grpSpPr>
          <a:xfrm>
            <a:off x="13162776" y="4911346"/>
            <a:ext cx="864235" cy="295275"/>
            <a:chOff x="13162776" y="4911346"/>
            <a:chExt cx="864235" cy="295275"/>
          </a:xfrm>
        </p:grpSpPr>
        <p:pic>
          <p:nvPicPr>
            <p:cNvPr id="225" name="object 22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162776" y="4911346"/>
              <a:ext cx="109537" cy="227837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13316140" y="49332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7" name="object 22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380397" y="5001893"/>
              <a:ext cx="135826" cy="204469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558560" y="4911346"/>
              <a:ext cx="109537" cy="22783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700320" y="5001901"/>
              <a:ext cx="129904" cy="140207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849493" y="4958080"/>
              <a:ext cx="177313" cy="184022"/>
            </a:xfrm>
            <a:prstGeom prst="rect">
              <a:avLst/>
            </a:prstGeom>
          </p:spPr>
        </p:pic>
      </p:grpSp>
      <p:grpSp>
        <p:nvGrpSpPr>
          <p:cNvPr id="231" name="object 231"/>
          <p:cNvGrpSpPr/>
          <p:nvPr/>
        </p:nvGrpSpPr>
        <p:grpSpPr>
          <a:xfrm>
            <a:off x="14136326" y="4933251"/>
            <a:ext cx="714375" cy="270510"/>
            <a:chOff x="14136326" y="4933251"/>
            <a:chExt cx="714375" cy="270510"/>
          </a:xfrm>
        </p:grpSpPr>
        <p:pic>
          <p:nvPicPr>
            <p:cNvPr id="232" name="object 2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136326" y="5001898"/>
              <a:ext cx="135813" cy="201548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292584" y="5001897"/>
              <a:ext cx="139039" cy="140207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14463750" y="49332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5" name="object 23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4539688" y="5001897"/>
              <a:ext cx="109537" cy="137287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4672601" y="4958080"/>
              <a:ext cx="177596" cy="184022"/>
            </a:xfrm>
            <a:prstGeom prst="rect">
              <a:avLst/>
            </a:prstGeom>
          </p:spPr>
        </p:pic>
      </p:grpSp>
      <p:grpSp>
        <p:nvGrpSpPr>
          <p:cNvPr id="237" name="object 237"/>
          <p:cNvGrpSpPr/>
          <p:nvPr/>
        </p:nvGrpSpPr>
        <p:grpSpPr>
          <a:xfrm>
            <a:off x="6244903" y="5453951"/>
            <a:ext cx="854710" cy="216535"/>
            <a:chOff x="6244903" y="5453951"/>
            <a:chExt cx="854710" cy="216535"/>
          </a:xfrm>
        </p:grpSpPr>
        <p:pic>
          <p:nvPicPr>
            <p:cNvPr id="238" name="object 23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244903" y="5522591"/>
              <a:ext cx="349343" cy="140218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19164" y="5522601"/>
              <a:ext cx="129904" cy="140207"/>
            </a:xfrm>
            <a:prstGeom prst="rect">
              <a:avLst/>
            </a:prstGeom>
          </p:spPr>
        </p:pic>
        <p:sp>
          <p:nvSpPr>
            <p:cNvPr id="240" name="object 240"/>
            <p:cNvSpPr/>
            <p:nvPr/>
          </p:nvSpPr>
          <p:spPr>
            <a:xfrm>
              <a:off x="6781190" y="54539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1" name="object 241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835232" y="5522601"/>
              <a:ext cx="264339" cy="147505"/>
            </a:xfrm>
            <a:prstGeom prst="rect">
              <a:avLst/>
            </a:prstGeom>
          </p:spPr>
        </p:pic>
      </p:grpSp>
      <p:grpSp>
        <p:nvGrpSpPr>
          <p:cNvPr id="242" name="object 242"/>
          <p:cNvGrpSpPr/>
          <p:nvPr/>
        </p:nvGrpSpPr>
        <p:grpSpPr>
          <a:xfrm>
            <a:off x="7206189" y="5522596"/>
            <a:ext cx="263525" cy="140335"/>
            <a:chOff x="7206189" y="5522596"/>
            <a:chExt cx="263525" cy="140335"/>
          </a:xfrm>
        </p:grpSpPr>
        <p:pic>
          <p:nvPicPr>
            <p:cNvPr id="243" name="object 2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06189" y="5522596"/>
              <a:ext cx="114198" cy="140208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9811" y="5522597"/>
              <a:ext cx="109537" cy="137287"/>
            </a:xfrm>
            <a:prstGeom prst="rect">
              <a:avLst/>
            </a:prstGeom>
          </p:spPr>
        </p:pic>
      </p:grpSp>
      <p:sp>
        <p:nvSpPr>
          <p:cNvPr id="245" name="object 245"/>
          <p:cNvSpPr/>
          <p:nvPr/>
        </p:nvSpPr>
        <p:spPr>
          <a:xfrm>
            <a:off x="7602258" y="5455411"/>
            <a:ext cx="25400" cy="204470"/>
          </a:xfrm>
          <a:custGeom>
            <a:avLst/>
            <a:gdLst/>
            <a:ahLst/>
            <a:cxnLst/>
            <a:rect l="l" t="t" r="r" b="b"/>
            <a:pathLst>
              <a:path w="25400" h="204470">
                <a:moveTo>
                  <a:pt x="24828" y="0"/>
                </a:moveTo>
                <a:lnTo>
                  <a:pt x="0" y="0"/>
                </a:lnTo>
                <a:lnTo>
                  <a:pt x="0" y="204469"/>
                </a:lnTo>
                <a:lnTo>
                  <a:pt x="24828" y="204469"/>
                </a:lnTo>
                <a:lnTo>
                  <a:pt x="24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6" name="object 246"/>
          <p:cNvGrpSpPr/>
          <p:nvPr/>
        </p:nvGrpSpPr>
        <p:grpSpPr>
          <a:xfrm>
            <a:off x="7672349" y="5453951"/>
            <a:ext cx="982344" cy="216535"/>
            <a:chOff x="7672349" y="5453951"/>
            <a:chExt cx="982344" cy="216535"/>
          </a:xfrm>
        </p:grpSpPr>
        <p:pic>
          <p:nvPicPr>
            <p:cNvPr id="247" name="object 2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72349" y="5522597"/>
              <a:ext cx="109537" cy="137287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802355" y="5525517"/>
              <a:ext cx="128524" cy="144589"/>
            </a:xfrm>
            <a:prstGeom prst="rect">
              <a:avLst/>
            </a:prstGeom>
          </p:spPr>
        </p:pic>
        <p:sp>
          <p:nvSpPr>
            <p:cNvPr id="249" name="object 249"/>
            <p:cNvSpPr/>
            <p:nvPr/>
          </p:nvSpPr>
          <p:spPr>
            <a:xfrm>
              <a:off x="7952778" y="54539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0" name="object 25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008277" y="5478780"/>
              <a:ext cx="277774" cy="184024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8309406" y="54539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2" name="object 25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373665" y="5522597"/>
              <a:ext cx="139039" cy="140207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44829" y="5522597"/>
              <a:ext cx="109537" cy="137287"/>
            </a:xfrm>
            <a:prstGeom prst="rect">
              <a:avLst/>
            </a:prstGeom>
          </p:spPr>
        </p:pic>
      </p:grpSp>
      <p:pic>
        <p:nvPicPr>
          <p:cNvPr id="254" name="object 254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8765375" y="5478779"/>
            <a:ext cx="217887" cy="184025"/>
          </a:xfrm>
          <a:prstGeom prst="rect">
            <a:avLst/>
          </a:prstGeom>
        </p:spPr>
      </p:pic>
      <p:grpSp>
        <p:nvGrpSpPr>
          <p:cNvPr id="255" name="object 255"/>
          <p:cNvGrpSpPr/>
          <p:nvPr/>
        </p:nvGrpSpPr>
        <p:grpSpPr>
          <a:xfrm>
            <a:off x="9082571" y="5432044"/>
            <a:ext cx="720090" cy="292100"/>
            <a:chOff x="9082571" y="5432044"/>
            <a:chExt cx="720090" cy="292100"/>
          </a:xfrm>
        </p:grpSpPr>
        <p:pic>
          <p:nvPicPr>
            <p:cNvPr id="256" name="object 25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9082571" y="5445191"/>
              <a:ext cx="189865" cy="214693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294339" y="5522598"/>
              <a:ext cx="135813" cy="201548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460829" y="5522598"/>
              <a:ext cx="135813" cy="201548"/>
            </a:xfrm>
            <a:prstGeom prst="rect">
              <a:avLst/>
            </a:prstGeom>
          </p:spPr>
        </p:pic>
        <p:sp>
          <p:nvSpPr>
            <p:cNvPr id="259" name="object 259"/>
            <p:cNvSpPr/>
            <p:nvPr/>
          </p:nvSpPr>
          <p:spPr>
            <a:xfrm>
              <a:off x="9628771" y="5432044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4">
                  <a:moveTo>
                    <a:pt x="23380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80" y="227837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0" name="object 26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674048" y="5525518"/>
              <a:ext cx="128524" cy="198628"/>
            </a:xfrm>
            <a:prstGeom prst="rect">
              <a:avLst/>
            </a:prstGeom>
          </p:spPr>
        </p:pic>
      </p:grpSp>
      <p:grpSp>
        <p:nvGrpSpPr>
          <p:cNvPr id="261" name="object 261"/>
          <p:cNvGrpSpPr/>
          <p:nvPr/>
        </p:nvGrpSpPr>
        <p:grpSpPr>
          <a:xfrm>
            <a:off x="9916493" y="5432046"/>
            <a:ext cx="499745" cy="286385"/>
            <a:chOff x="9916493" y="5432046"/>
            <a:chExt cx="499745" cy="286385"/>
          </a:xfrm>
        </p:grpSpPr>
        <p:sp>
          <p:nvSpPr>
            <p:cNvPr id="262" name="object 262"/>
            <p:cNvSpPr/>
            <p:nvPr/>
          </p:nvSpPr>
          <p:spPr>
            <a:xfrm>
              <a:off x="9916490" y="5432056"/>
              <a:ext cx="113030" cy="286385"/>
            </a:xfrm>
            <a:custGeom>
              <a:avLst/>
              <a:gdLst/>
              <a:ahLst/>
              <a:cxnLst/>
              <a:rect l="l" t="t" r="r" b="b"/>
              <a:pathLst>
                <a:path w="113029" h="286385">
                  <a:moveTo>
                    <a:pt x="55499" y="0"/>
                  </a:moveTo>
                  <a:lnTo>
                    <a:pt x="33578" y="0"/>
                  </a:lnTo>
                  <a:lnTo>
                    <a:pt x="25412" y="16586"/>
                  </a:lnTo>
                  <a:lnTo>
                    <a:pt x="8026" y="69227"/>
                  </a:lnTo>
                  <a:lnTo>
                    <a:pt x="495" y="124485"/>
                  </a:lnTo>
                  <a:lnTo>
                    <a:pt x="0" y="143129"/>
                  </a:lnTo>
                  <a:lnTo>
                    <a:pt x="495" y="161632"/>
                  </a:lnTo>
                  <a:lnTo>
                    <a:pt x="8026" y="216738"/>
                  </a:lnTo>
                  <a:lnTo>
                    <a:pt x="25412" y="269532"/>
                  </a:lnTo>
                  <a:lnTo>
                    <a:pt x="33578" y="286258"/>
                  </a:lnTo>
                  <a:lnTo>
                    <a:pt x="55499" y="286258"/>
                  </a:lnTo>
                  <a:lnTo>
                    <a:pt x="48412" y="269532"/>
                  </a:lnTo>
                  <a:lnTo>
                    <a:pt x="42341" y="252361"/>
                  </a:lnTo>
                  <a:lnTo>
                    <a:pt x="30226" y="198437"/>
                  </a:lnTo>
                  <a:lnTo>
                    <a:pt x="26276" y="143129"/>
                  </a:lnTo>
                  <a:lnTo>
                    <a:pt x="26708" y="124485"/>
                  </a:lnTo>
                  <a:lnTo>
                    <a:pt x="33299" y="69227"/>
                  </a:lnTo>
                  <a:lnTo>
                    <a:pt x="48412" y="16586"/>
                  </a:lnTo>
                  <a:lnTo>
                    <a:pt x="55499" y="0"/>
                  </a:lnTo>
                  <a:close/>
                </a:path>
                <a:path w="113029" h="286385">
                  <a:moveTo>
                    <a:pt x="112458" y="23355"/>
                  </a:moveTo>
                  <a:lnTo>
                    <a:pt x="87630" y="23355"/>
                  </a:lnTo>
                  <a:lnTo>
                    <a:pt x="87630" y="227825"/>
                  </a:lnTo>
                  <a:lnTo>
                    <a:pt x="112458" y="227825"/>
                  </a:lnTo>
                  <a:lnTo>
                    <a:pt x="112458" y="233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3" name="object 26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0055237" y="5445191"/>
              <a:ext cx="295024" cy="214693"/>
            </a:xfrm>
            <a:prstGeom prst="rect">
              <a:avLst/>
            </a:prstGeom>
          </p:spPr>
        </p:pic>
        <p:sp>
          <p:nvSpPr>
            <p:cNvPr id="264" name="object 264"/>
            <p:cNvSpPr/>
            <p:nvPr/>
          </p:nvSpPr>
          <p:spPr>
            <a:xfrm>
              <a:off x="10360483" y="5432047"/>
              <a:ext cx="55880" cy="286385"/>
            </a:xfrm>
            <a:custGeom>
              <a:avLst/>
              <a:gdLst/>
              <a:ahLst/>
              <a:cxnLst/>
              <a:rect l="l" t="t" r="r" b="b"/>
              <a:pathLst>
                <a:path w="55879" h="286385">
                  <a:moveTo>
                    <a:pt x="21907" y="0"/>
                  </a:moveTo>
                  <a:lnTo>
                    <a:pt x="0" y="0"/>
                  </a:lnTo>
                  <a:lnTo>
                    <a:pt x="7196" y="16592"/>
                  </a:lnTo>
                  <a:lnTo>
                    <a:pt x="13317" y="33661"/>
                  </a:lnTo>
                  <a:lnTo>
                    <a:pt x="25341" y="87541"/>
                  </a:lnTo>
                  <a:lnTo>
                    <a:pt x="29209" y="143128"/>
                  </a:lnTo>
                  <a:lnTo>
                    <a:pt x="28779" y="161638"/>
                  </a:lnTo>
                  <a:lnTo>
                    <a:pt x="22339" y="216738"/>
                  </a:lnTo>
                  <a:lnTo>
                    <a:pt x="7196" y="269532"/>
                  </a:lnTo>
                  <a:lnTo>
                    <a:pt x="0" y="286257"/>
                  </a:lnTo>
                  <a:lnTo>
                    <a:pt x="21907" y="286257"/>
                  </a:lnTo>
                  <a:lnTo>
                    <a:pt x="42849" y="234771"/>
                  </a:lnTo>
                  <a:lnTo>
                    <a:pt x="53478" y="180076"/>
                  </a:lnTo>
                  <a:lnTo>
                    <a:pt x="55486" y="143128"/>
                  </a:lnTo>
                  <a:lnTo>
                    <a:pt x="54984" y="124493"/>
                  </a:lnTo>
                  <a:lnTo>
                    <a:pt x="47459" y="69227"/>
                  </a:lnTo>
                  <a:lnTo>
                    <a:pt x="30075" y="16592"/>
                  </a:lnTo>
                  <a:lnTo>
                    <a:pt x="21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5" name="object 265"/>
          <p:cNvGrpSpPr/>
          <p:nvPr/>
        </p:nvGrpSpPr>
        <p:grpSpPr>
          <a:xfrm>
            <a:off x="10541576" y="5429130"/>
            <a:ext cx="330200" cy="233679"/>
            <a:chOff x="10541576" y="5429130"/>
            <a:chExt cx="330200" cy="233679"/>
          </a:xfrm>
        </p:grpSpPr>
        <p:pic>
          <p:nvPicPr>
            <p:cNvPr id="266" name="object 26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0541576" y="5429130"/>
              <a:ext cx="221112" cy="233674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0794815" y="5522591"/>
              <a:ext cx="76834" cy="137287"/>
            </a:xfrm>
            <a:prstGeom prst="rect">
              <a:avLst/>
            </a:prstGeom>
          </p:spPr>
        </p:pic>
      </p:grpSp>
      <p:pic>
        <p:nvPicPr>
          <p:cNvPr id="268" name="object 268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0981170" y="5522591"/>
            <a:ext cx="1200212" cy="201556"/>
          </a:xfrm>
          <a:prstGeom prst="rect">
            <a:avLst/>
          </a:prstGeom>
        </p:spPr>
      </p:pic>
      <p:sp>
        <p:nvSpPr>
          <p:cNvPr id="269" name="object 269"/>
          <p:cNvSpPr/>
          <p:nvPr/>
        </p:nvSpPr>
        <p:spPr>
          <a:xfrm>
            <a:off x="12204764" y="5478779"/>
            <a:ext cx="67310" cy="181610"/>
          </a:xfrm>
          <a:custGeom>
            <a:avLst/>
            <a:gdLst/>
            <a:ahLst/>
            <a:cxnLst/>
            <a:rect l="l" t="t" r="r" b="b"/>
            <a:pathLst>
              <a:path w="67309" h="181610">
                <a:moveTo>
                  <a:pt x="67183" y="46736"/>
                </a:moveTo>
                <a:lnTo>
                  <a:pt x="45262" y="46736"/>
                </a:lnTo>
                <a:lnTo>
                  <a:pt x="45262" y="0"/>
                </a:lnTo>
                <a:lnTo>
                  <a:pt x="21882" y="0"/>
                </a:lnTo>
                <a:lnTo>
                  <a:pt x="21882" y="46736"/>
                </a:lnTo>
                <a:lnTo>
                  <a:pt x="0" y="46736"/>
                </a:lnTo>
                <a:lnTo>
                  <a:pt x="0" y="68643"/>
                </a:lnTo>
                <a:lnTo>
                  <a:pt x="21882" y="68643"/>
                </a:lnTo>
                <a:lnTo>
                  <a:pt x="21882" y="181102"/>
                </a:lnTo>
                <a:lnTo>
                  <a:pt x="45262" y="181102"/>
                </a:lnTo>
                <a:lnTo>
                  <a:pt x="45262" y="68643"/>
                </a:lnTo>
                <a:lnTo>
                  <a:pt x="67183" y="68643"/>
                </a:lnTo>
                <a:lnTo>
                  <a:pt x="67183" y="46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0" name="object 270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2382923" y="5432044"/>
            <a:ext cx="1168087" cy="230765"/>
          </a:xfrm>
          <a:prstGeom prst="rect">
            <a:avLst/>
          </a:prstGeom>
        </p:spPr>
      </p:pic>
      <p:grpSp>
        <p:nvGrpSpPr>
          <p:cNvPr id="271" name="object 271"/>
          <p:cNvGrpSpPr/>
          <p:nvPr/>
        </p:nvGrpSpPr>
        <p:grpSpPr>
          <a:xfrm>
            <a:off x="13670762" y="5453951"/>
            <a:ext cx="186055" cy="206375"/>
            <a:chOff x="13670762" y="5453951"/>
            <a:chExt cx="186055" cy="206375"/>
          </a:xfrm>
        </p:grpSpPr>
        <p:sp>
          <p:nvSpPr>
            <p:cNvPr id="272" name="object 272"/>
            <p:cNvSpPr/>
            <p:nvPr/>
          </p:nvSpPr>
          <p:spPr>
            <a:xfrm>
              <a:off x="13670762" y="54539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26" y="1562"/>
                  </a:lnTo>
                  <a:lnTo>
                    <a:pt x="1600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00" y="24104"/>
                  </a:lnTo>
                  <a:lnTo>
                    <a:pt x="8026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33" y="30530"/>
                  </a:lnTo>
                  <a:lnTo>
                    <a:pt x="30568" y="24104"/>
                  </a:lnTo>
                  <a:lnTo>
                    <a:pt x="32130" y="20358"/>
                  </a:lnTo>
                  <a:lnTo>
                    <a:pt x="32130" y="11582"/>
                  </a:lnTo>
                  <a:lnTo>
                    <a:pt x="30568" y="7797"/>
                  </a:lnTo>
                  <a:lnTo>
                    <a:pt x="24333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3" name="object 27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46695" y="5522597"/>
              <a:ext cx="109537" cy="137287"/>
            </a:xfrm>
            <a:prstGeom prst="rect">
              <a:avLst/>
            </a:prstGeom>
          </p:spPr>
        </p:pic>
      </p:grpSp>
      <p:pic>
        <p:nvPicPr>
          <p:cNvPr id="274" name="object 274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6234685" y="5952744"/>
            <a:ext cx="989600" cy="232223"/>
          </a:xfrm>
          <a:prstGeom prst="rect">
            <a:avLst/>
          </a:prstGeom>
        </p:spPr>
      </p:pic>
      <p:grpSp>
        <p:nvGrpSpPr>
          <p:cNvPr id="275" name="object 275"/>
          <p:cNvGrpSpPr/>
          <p:nvPr/>
        </p:nvGrpSpPr>
        <p:grpSpPr>
          <a:xfrm>
            <a:off x="7342583" y="5952746"/>
            <a:ext cx="673100" cy="231140"/>
            <a:chOff x="7342583" y="5952746"/>
            <a:chExt cx="673100" cy="231140"/>
          </a:xfrm>
        </p:grpSpPr>
        <p:sp>
          <p:nvSpPr>
            <p:cNvPr id="276" name="object 276"/>
            <p:cNvSpPr/>
            <p:nvPr/>
          </p:nvSpPr>
          <p:spPr>
            <a:xfrm>
              <a:off x="7342581" y="5976124"/>
              <a:ext cx="130175" cy="204470"/>
            </a:xfrm>
            <a:custGeom>
              <a:avLst/>
              <a:gdLst/>
              <a:ahLst/>
              <a:cxnLst/>
              <a:rect l="l" t="t" r="r" b="b"/>
              <a:pathLst>
                <a:path w="130175" h="204470">
                  <a:moveTo>
                    <a:pt x="129971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52578" y="22860"/>
                  </a:lnTo>
                  <a:lnTo>
                    <a:pt x="52578" y="204470"/>
                  </a:lnTo>
                  <a:lnTo>
                    <a:pt x="77406" y="204470"/>
                  </a:lnTo>
                  <a:lnTo>
                    <a:pt x="77406" y="22860"/>
                  </a:lnTo>
                  <a:lnTo>
                    <a:pt x="129971" y="22860"/>
                  </a:lnTo>
                  <a:lnTo>
                    <a:pt x="129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7" name="object 2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97386" y="5952746"/>
              <a:ext cx="109537" cy="227837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639146" y="6043301"/>
              <a:ext cx="129904" cy="140207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801174" y="6043291"/>
              <a:ext cx="214111" cy="140218"/>
            </a:xfrm>
            <a:prstGeom prst="rect">
              <a:avLst/>
            </a:prstGeom>
          </p:spPr>
        </p:pic>
      </p:grpSp>
      <p:grpSp>
        <p:nvGrpSpPr>
          <p:cNvPr id="280" name="object 280"/>
          <p:cNvGrpSpPr/>
          <p:nvPr/>
        </p:nvGrpSpPr>
        <p:grpSpPr>
          <a:xfrm>
            <a:off x="8121904" y="6043291"/>
            <a:ext cx="368300" cy="140335"/>
            <a:chOff x="8121904" y="6043291"/>
            <a:chExt cx="368300" cy="140335"/>
          </a:xfrm>
        </p:grpSpPr>
        <p:pic>
          <p:nvPicPr>
            <p:cNvPr id="281" name="object 28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21904" y="6043296"/>
              <a:ext cx="114198" cy="140208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275527" y="6043291"/>
              <a:ext cx="214100" cy="140218"/>
            </a:xfrm>
            <a:prstGeom prst="rect">
              <a:avLst/>
            </a:prstGeom>
          </p:spPr>
        </p:pic>
      </p:grpSp>
      <p:grpSp>
        <p:nvGrpSpPr>
          <p:cNvPr id="283" name="object 283"/>
          <p:cNvGrpSpPr/>
          <p:nvPr/>
        </p:nvGrpSpPr>
        <p:grpSpPr>
          <a:xfrm>
            <a:off x="8588933" y="5952746"/>
            <a:ext cx="608965" cy="231140"/>
            <a:chOff x="8588933" y="5952746"/>
            <a:chExt cx="608965" cy="231140"/>
          </a:xfrm>
        </p:grpSpPr>
        <p:sp>
          <p:nvSpPr>
            <p:cNvPr id="284" name="object 284"/>
            <p:cNvSpPr/>
            <p:nvPr/>
          </p:nvSpPr>
          <p:spPr>
            <a:xfrm>
              <a:off x="8588934" y="59994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10">
                  <a:moveTo>
                    <a:pt x="67183" y="46736"/>
                  </a:moveTo>
                  <a:lnTo>
                    <a:pt x="45262" y="46736"/>
                  </a:lnTo>
                  <a:lnTo>
                    <a:pt x="45262" y="0"/>
                  </a:lnTo>
                  <a:lnTo>
                    <a:pt x="21882" y="0"/>
                  </a:lnTo>
                  <a:lnTo>
                    <a:pt x="21882" y="46736"/>
                  </a:lnTo>
                  <a:lnTo>
                    <a:pt x="0" y="46736"/>
                  </a:lnTo>
                  <a:lnTo>
                    <a:pt x="0" y="68643"/>
                  </a:lnTo>
                  <a:lnTo>
                    <a:pt x="21882" y="68643"/>
                  </a:lnTo>
                  <a:lnTo>
                    <a:pt x="21882" y="181102"/>
                  </a:lnTo>
                  <a:lnTo>
                    <a:pt x="45262" y="181102"/>
                  </a:lnTo>
                  <a:lnTo>
                    <a:pt x="45262" y="68643"/>
                  </a:lnTo>
                  <a:lnTo>
                    <a:pt x="67183" y="68643"/>
                  </a:lnTo>
                  <a:lnTo>
                    <a:pt x="67183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5" name="object 28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679465" y="5952746"/>
              <a:ext cx="109537" cy="227837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832827" y="6043291"/>
              <a:ext cx="214111" cy="140218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067462" y="6043301"/>
              <a:ext cx="129904" cy="140207"/>
            </a:xfrm>
            <a:prstGeom prst="rect">
              <a:avLst/>
            </a:prstGeom>
          </p:spPr>
        </p:pic>
      </p:grpSp>
      <p:pic>
        <p:nvPicPr>
          <p:cNvPr id="288" name="object 288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9304257" y="5949830"/>
            <a:ext cx="1151426" cy="297933"/>
          </a:xfrm>
          <a:prstGeom prst="rect">
            <a:avLst/>
          </a:prstGeom>
        </p:spPr>
      </p:pic>
      <p:sp>
        <p:nvSpPr>
          <p:cNvPr id="289" name="object 289"/>
          <p:cNvSpPr/>
          <p:nvPr/>
        </p:nvSpPr>
        <p:spPr>
          <a:xfrm>
            <a:off x="10479062" y="5999479"/>
            <a:ext cx="67310" cy="181610"/>
          </a:xfrm>
          <a:custGeom>
            <a:avLst/>
            <a:gdLst/>
            <a:ahLst/>
            <a:cxnLst/>
            <a:rect l="l" t="t" r="r" b="b"/>
            <a:pathLst>
              <a:path w="67309" h="181610">
                <a:moveTo>
                  <a:pt x="67183" y="46736"/>
                </a:moveTo>
                <a:lnTo>
                  <a:pt x="45262" y="46736"/>
                </a:lnTo>
                <a:lnTo>
                  <a:pt x="45262" y="0"/>
                </a:lnTo>
                <a:lnTo>
                  <a:pt x="21894" y="0"/>
                </a:lnTo>
                <a:lnTo>
                  <a:pt x="21894" y="46736"/>
                </a:lnTo>
                <a:lnTo>
                  <a:pt x="0" y="46736"/>
                </a:lnTo>
                <a:lnTo>
                  <a:pt x="0" y="68643"/>
                </a:lnTo>
                <a:lnTo>
                  <a:pt x="21894" y="68643"/>
                </a:lnTo>
                <a:lnTo>
                  <a:pt x="21894" y="181102"/>
                </a:lnTo>
                <a:lnTo>
                  <a:pt x="45262" y="181102"/>
                </a:lnTo>
                <a:lnTo>
                  <a:pt x="45262" y="68643"/>
                </a:lnTo>
                <a:lnTo>
                  <a:pt x="67183" y="68643"/>
                </a:lnTo>
                <a:lnTo>
                  <a:pt x="67183" y="46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0" name="object 290"/>
          <p:cNvGrpSpPr/>
          <p:nvPr/>
        </p:nvGrpSpPr>
        <p:grpSpPr>
          <a:xfrm>
            <a:off x="10657217" y="5974651"/>
            <a:ext cx="1430020" cy="273685"/>
            <a:chOff x="10657217" y="5974651"/>
            <a:chExt cx="1430020" cy="273685"/>
          </a:xfrm>
        </p:grpSpPr>
        <p:sp>
          <p:nvSpPr>
            <p:cNvPr id="291" name="object 291"/>
            <p:cNvSpPr/>
            <p:nvPr/>
          </p:nvSpPr>
          <p:spPr>
            <a:xfrm>
              <a:off x="10657217" y="59746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61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61" y="32131"/>
                  </a:lnTo>
                  <a:lnTo>
                    <a:pt x="24345" y="30530"/>
                  </a:lnTo>
                  <a:lnTo>
                    <a:pt x="30581" y="24104"/>
                  </a:lnTo>
                  <a:lnTo>
                    <a:pt x="32143" y="20358"/>
                  </a:lnTo>
                  <a:lnTo>
                    <a:pt x="32143" y="11582"/>
                  </a:lnTo>
                  <a:lnTo>
                    <a:pt x="30581" y="7797"/>
                  </a:lnTo>
                  <a:lnTo>
                    <a:pt x="24345" y="1562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2" name="object 29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733164" y="6043297"/>
              <a:ext cx="184023" cy="137287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961008" y="6043297"/>
              <a:ext cx="184023" cy="137287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11188852" y="59746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49" y="71564"/>
                  </a:moveTo>
                  <a:lnTo>
                    <a:pt x="4381" y="71564"/>
                  </a:lnTo>
                  <a:lnTo>
                    <a:pt x="4381" y="205930"/>
                  </a:lnTo>
                  <a:lnTo>
                    <a:pt x="27749" y="205930"/>
                  </a:lnTo>
                  <a:lnTo>
                    <a:pt x="27749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72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72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68" y="24104"/>
                  </a:lnTo>
                  <a:lnTo>
                    <a:pt x="32131" y="20358"/>
                  </a:lnTo>
                  <a:lnTo>
                    <a:pt x="32131" y="11582"/>
                  </a:lnTo>
                  <a:lnTo>
                    <a:pt x="30568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5" name="object 29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1253110" y="6043293"/>
              <a:ext cx="135826" cy="204469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1431278" y="5999480"/>
              <a:ext cx="287417" cy="184024"/>
            </a:xfrm>
            <a:prstGeom prst="rect">
              <a:avLst/>
            </a:prstGeom>
          </p:spPr>
        </p:pic>
        <p:sp>
          <p:nvSpPr>
            <p:cNvPr id="297" name="object 297"/>
            <p:cNvSpPr/>
            <p:nvPr/>
          </p:nvSpPr>
          <p:spPr>
            <a:xfrm>
              <a:off x="11742051" y="5974651"/>
              <a:ext cx="32384" cy="206375"/>
            </a:xfrm>
            <a:custGeom>
              <a:avLst/>
              <a:gdLst/>
              <a:ahLst/>
              <a:cxnLst/>
              <a:rect l="l" t="t" r="r" b="b"/>
              <a:pathLst>
                <a:path w="32384" h="206375">
                  <a:moveTo>
                    <a:pt x="27762" y="71564"/>
                  </a:moveTo>
                  <a:lnTo>
                    <a:pt x="4394" y="71564"/>
                  </a:lnTo>
                  <a:lnTo>
                    <a:pt x="4394" y="205930"/>
                  </a:lnTo>
                  <a:lnTo>
                    <a:pt x="27762" y="205930"/>
                  </a:lnTo>
                  <a:lnTo>
                    <a:pt x="27762" y="71564"/>
                  </a:lnTo>
                  <a:close/>
                </a:path>
                <a:path w="32384" h="206375">
                  <a:moveTo>
                    <a:pt x="20548" y="0"/>
                  </a:moveTo>
                  <a:lnTo>
                    <a:pt x="11785" y="0"/>
                  </a:lnTo>
                  <a:lnTo>
                    <a:pt x="8039" y="1562"/>
                  </a:lnTo>
                  <a:lnTo>
                    <a:pt x="1612" y="7797"/>
                  </a:lnTo>
                  <a:lnTo>
                    <a:pt x="0" y="11582"/>
                  </a:lnTo>
                  <a:lnTo>
                    <a:pt x="0" y="20358"/>
                  </a:lnTo>
                  <a:lnTo>
                    <a:pt x="1612" y="24104"/>
                  </a:lnTo>
                  <a:lnTo>
                    <a:pt x="8039" y="30530"/>
                  </a:lnTo>
                  <a:lnTo>
                    <a:pt x="11785" y="32131"/>
                  </a:lnTo>
                  <a:lnTo>
                    <a:pt x="20548" y="32131"/>
                  </a:lnTo>
                  <a:lnTo>
                    <a:pt x="24345" y="30530"/>
                  </a:lnTo>
                  <a:lnTo>
                    <a:pt x="30581" y="24104"/>
                  </a:lnTo>
                  <a:lnTo>
                    <a:pt x="32143" y="20358"/>
                  </a:lnTo>
                  <a:lnTo>
                    <a:pt x="32143" y="11582"/>
                  </a:lnTo>
                  <a:lnTo>
                    <a:pt x="30581" y="7797"/>
                  </a:lnTo>
                  <a:lnTo>
                    <a:pt x="24345" y="1562"/>
                  </a:lnTo>
                  <a:lnTo>
                    <a:pt x="20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8" name="object 29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1806311" y="6043297"/>
              <a:ext cx="139039" cy="140207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77476" y="6043297"/>
              <a:ext cx="109537" cy="137287"/>
            </a:xfrm>
            <a:prstGeom prst="rect">
              <a:avLst/>
            </a:prstGeom>
          </p:spPr>
        </p:pic>
      </p:grpSp>
      <p:pic>
        <p:nvPicPr>
          <p:cNvPr id="300" name="object 300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2217002" y="6043291"/>
            <a:ext cx="1145299" cy="204472"/>
          </a:xfrm>
          <a:prstGeom prst="rect">
            <a:avLst/>
          </a:prstGeom>
        </p:spPr>
      </p:pic>
      <p:grpSp>
        <p:nvGrpSpPr>
          <p:cNvPr id="301" name="object 301"/>
          <p:cNvGrpSpPr/>
          <p:nvPr/>
        </p:nvGrpSpPr>
        <p:grpSpPr>
          <a:xfrm>
            <a:off x="13480578" y="5952744"/>
            <a:ext cx="701040" cy="231140"/>
            <a:chOff x="13480578" y="5952744"/>
            <a:chExt cx="701040" cy="231140"/>
          </a:xfrm>
        </p:grpSpPr>
        <p:pic>
          <p:nvPicPr>
            <p:cNvPr id="302" name="object 302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480578" y="6046217"/>
              <a:ext cx="109537" cy="137287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33932" y="6043297"/>
              <a:ext cx="109537" cy="137287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3775600" y="5952744"/>
              <a:ext cx="135839" cy="230758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942177" y="6043301"/>
              <a:ext cx="129904" cy="140207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4104207" y="6043291"/>
              <a:ext cx="76834" cy="137287"/>
            </a:xfrm>
            <a:prstGeom prst="rect">
              <a:avLst/>
            </a:prstGeom>
          </p:spPr>
        </p:pic>
      </p:grpSp>
      <p:grpSp>
        <p:nvGrpSpPr>
          <p:cNvPr id="307" name="object 307"/>
          <p:cNvGrpSpPr/>
          <p:nvPr/>
        </p:nvGrpSpPr>
        <p:grpSpPr>
          <a:xfrm>
            <a:off x="6246367" y="6496811"/>
            <a:ext cx="899794" cy="269240"/>
            <a:chOff x="6246367" y="6496811"/>
            <a:chExt cx="899794" cy="269240"/>
          </a:xfrm>
        </p:grpSpPr>
        <p:pic>
          <p:nvPicPr>
            <p:cNvPr id="308" name="object 30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6367" y="6496811"/>
              <a:ext cx="116839" cy="204469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3643" y="6566917"/>
              <a:ext cx="122682" cy="134365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6781" y="6563998"/>
              <a:ext cx="135813" cy="201549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694724" y="6563991"/>
              <a:ext cx="214111" cy="140218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928105" y="6563994"/>
              <a:ext cx="217620" cy="140207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7265466" y="6496811"/>
            <a:ext cx="269240" cy="204470"/>
            <a:chOff x="7265466" y="6496811"/>
            <a:chExt cx="269240" cy="204470"/>
          </a:xfrm>
        </p:grpSpPr>
        <p:pic>
          <p:nvPicPr>
            <p:cNvPr id="314" name="object 3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5466" y="6496811"/>
              <a:ext cx="116840" cy="204469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424649" y="6563997"/>
              <a:ext cx="109537" cy="137287"/>
            </a:xfrm>
            <a:prstGeom prst="rect">
              <a:avLst/>
            </a:prstGeom>
          </p:spPr>
        </p:pic>
      </p:grpSp>
      <p:grpSp>
        <p:nvGrpSpPr>
          <p:cNvPr id="316" name="object 316"/>
          <p:cNvGrpSpPr/>
          <p:nvPr/>
        </p:nvGrpSpPr>
        <p:grpSpPr>
          <a:xfrm>
            <a:off x="7557566" y="6520180"/>
            <a:ext cx="546100" cy="245745"/>
            <a:chOff x="7557566" y="6520180"/>
            <a:chExt cx="546100" cy="245745"/>
          </a:xfrm>
        </p:grpSpPr>
        <p:sp>
          <p:nvSpPr>
            <p:cNvPr id="317" name="object 317"/>
            <p:cNvSpPr/>
            <p:nvPr/>
          </p:nvSpPr>
          <p:spPr>
            <a:xfrm>
              <a:off x="7557566" y="6520180"/>
              <a:ext cx="67310" cy="181610"/>
            </a:xfrm>
            <a:custGeom>
              <a:avLst/>
              <a:gdLst/>
              <a:ahLst/>
              <a:cxnLst/>
              <a:rect l="l" t="t" r="r" b="b"/>
              <a:pathLst>
                <a:path w="67309" h="181609">
                  <a:moveTo>
                    <a:pt x="67183" y="46748"/>
                  </a:moveTo>
                  <a:lnTo>
                    <a:pt x="45262" y="46748"/>
                  </a:lnTo>
                  <a:lnTo>
                    <a:pt x="45262" y="0"/>
                  </a:lnTo>
                  <a:lnTo>
                    <a:pt x="21894" y="0"/>
                  </a:lnTo>
                  <a:lnTo>
                    <a:pt x="21894" y="46748"/>
                  </a:lnTo>
                  <a:lnTo>
                    <a:pt x="0" y="46748"/>
                  </a:lnTo>
                  <a:lnTo>
                    <a:pt x="0" y="68643"/>
                  </a:lnTo>
                  <a:lnTo>
                    <a:pt x="21894" y="68643"/>
                  </a:lnTo>
                  <a:lnTo>
                    <a:pt x="21894" y="181102"/>
                  </a:lnTo>
                  <a:lnTo>
                    <a:pt x="45262" y="181102"/>
                  </a:lnTo>
                  <a:lnTo>
                    <a:pt x="45262" y="68643"/>
                  </a:lnTo>
                  <a:lnTo>
                    <a:pt x="67183" y="68643"/>
                  </a:lnTo>
                  <a:lnTo>
                    <a:pt x="67183" y="46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8" name="object 3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48104" y="6563991"/>
              <a:ext cx="215558" cy="201555"/>
            </a:xfrm>
            <a:prstGeom prst="rect">
              <a:avLst/>
            </a:prstGeom>
          </p:spPr>
        </p:pic>
        <p:sp>
          <p:nvSpPr>
            <p:cNvPr id="319" name="object 319"/>
            <p:cNvSpPr/>
            <p:nvPr/>
          </p:nvSpPr>
          <p:spPr>
            <a:xfrm>
              <a:off x="7884121" y="6620954"/>
              <a:ext cx="219075" cy="22225"/>
            </a:xfrm>
            <a:custGeom>
              <a:avLst/>
              <a:gdLst/>
              <a:ahLst/>
              <a:cxnLst/>
              <a:rect l="l" t="t" r="r" b="b"/>
              <a:pathLst>
                <a:path w="219075" h="22225">
                  <a:moveTo>
                    <a:pt x="219075" y="0"/>
                  </a:moveTo>
                  <a:lnTo>
                    <a:pt x="0" y="0"/>
                  </a:lnTo>
                  <a:lnTo>
                    <a:pt x="0" y="21907"/>
                  </a:lnTo>
                  <a:lnTo>
                    <a:pt x="219075" y="21907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0" name="object 320"/>
          <p:cNvGrpSpPr/>
          <p:nvPr/>
        </p:nvGrpSpPr>
        <p:grpSpPr>
          <a:xfrm>
            <a:off x="8126561" y="6473446"/>
            <a:ext cx="426720" cy="231140"/>
            <a:chOff x="8126561" y="6473446"/>
            <a:chExt cx="426720" cy="231140"/>
          </a:xfrm>
        </p:grpSpPr>
        <p:sp>
          <p:nvSpPr>
            <p:cNvPr id="321" name="object 321"/>
            <p:cNvSpPr/>
            <p:nvPr/>
          </p:nvSpPr>
          <p:spPr>
            <a:xfrm>
              <a:off x="8126552" y="6496824"/>
              <a:ext cx="130175" cy="204470"/>
            </a:xfrm>
            <a:custGeom>
              <a:avLst/>
              <a:gdLst/>
              <a:ahLst/>
              <a:cxnLst/>
              <a:rect l="l" t="t" r="r" b="b"/>
              <a:pathLst>
                <a:path w="130175" h="204470">
                  <a:moveTo>
                    <a:pt x="129971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52578" y="22860"/>
                  </a:lnTo>
                  <a:lnTo>
                    <a:pt x="52578" y="204470"/>
                  </a:lnTo>
                  <a:lnTo>
                    <a:pt x="77406" y="204470"/>
                  </a:lnTo>
                  <a:lnTo>
                    <a:pt x="77406" y="22860"/>
                  </a:lnTo>
                  <a:lnTo>
                    <a:pt x="129971" y="22860"/>
                  </a:lnTo>
                  <a:lnTo>
                    <a:pt x="129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2" name="object 32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281364" y="6473446"/>
              <a:ext cx="109537" cy="227838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423122" y="6564001"/>
              <a:ext cx="129904" cy="140207"/>
            </a:xfrm>
            <a:prstGeom prst="rect">
              <a:avLst/>
            </a:prstGeom>
          </p:spPr>
        </p:pic>
      </p:grpSp>
      <p:grpSp>
        <p:nvGrpSpPr>
          <p:cNvPr id="324" name="object 324"/>
          <p:cNvGrpSpPr/>
          <p:nvPr/>
        </p:nvGrpSpPr>
        <p:grpSpPr>
          <a:xfrm>
            <a:off x="8674239" y="6473444"/>
            <a:ext cx="867410" cy="231140"/>
            <a:chOff x="8674239" y="6473444"/>
            <a:chExt cx="867410" cy="231140"/>
          </a:xfrm>
        </p:grpSpPr>
        <p:pic>
          <p:nvPicPr>
            <p:cNvPr id="325" name="object 32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674239" y="6473444"/>
              <a:ext cx="804428" cy="230765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9518091" y="6473444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5">
                  <a:moveTo>
                    <a:pt x="23380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80" y="227837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7" name="object 327"/>
          <p:cNvGrpSpPr/>
          <p:nvPr/>
        </p:nvGrpSpPr>
        <p:grpSpPr>
          <a:xfrm>
            <a:off x="9662090" y="6473444"/>
            <a:ext cx="784860" cy="231140"/>
            <a:chOff x="9662090" y="6473444"/>
            <a:chExt cx="784860" cy="231140"/>
          </a:xfrm>
        </p:grpSpPr>
        <p:pic>
          <p:nvPicPr>
            <p:cNvPr id="328" name="object 32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662090" y="6493894"/>
              <a:ext cx="135839" cy="210312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9831509" y="6473445"/>
              <a:ext cx="108076" cy="227837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9961486" y="6473443"/>
              <a:ext cx="167005" cy="227965"/>
            </a:xfrm>
            <a:custGeom>
              <a:avLst/>
              <a:gdLst/>
              <a:ahLst/>
              <a:cxnLst/>
              <a:rect l="l" t="t" r="r" b="b"/>
              <a:pathLst>
                <a:path w="167004" h="227965">
                  <a:moveTo>
                    <a:pt x="27762" y="93472"/>
                  </a:moveTo>
                  <a:lnTo>
                    <a:pt x="4381" y="93472"/>
                  </a:lnTo>
                  <a:lnTo>
                    <a:pt x="4381" y="227838"/>
                  </a:lnTo>
                  <a:lnTo>
                    <a:pt x="27762" y="227838"/>
                  </a:lnTo>
                  <a:lnTo>
                    <a:pt x="27762" y="93472"/>
                  </a:lnTo>
                  <a:close/>
                </a:path>
                <a:path w="167004" h="227965">
                  <a:moveTo>
                    <a:pt x="32131" y="33489"/>
                  </a:moveTo>
                  <a:lnTo>
                    <a:pt x="30568" y="29705"/>
                  </a:lnTo>
                  <a:lnTo>
                    <a:pt x="24345" y="23469"/>
                  </a:lnTo>
                  <a:lnTo>
                    <a:pt x="20548" y="21907"/>
                  </a:lnTo>
                  <a:lnTo>
                    <a:pt x="11785" y="21907"/>
                  </a:lnTo>
                  <a:lnTo>
                    <a:pt x="8039" y="23469"/>
                  </a:lnTo>
                  <a:lnTo>
                    <a:pt x="1612" y="29705"/>
                  </a:lnTo>
                  <a:lnTo>
                    <a:pt x="0" y="33489"/>
                  </a:lnTo>
                  <a:lnTo>
                    <a:pt x="0" y="42265"/>
                  </a:lnTo>
                  <a:lnTo>
                    <a:pt x="1612" y="46012"/>
                  </a:lnTo>
                  <a:lnTo>
                    <a:pt x="8039" y="52438"/>
                  </a:lnTo>
                  <a:lnTo>
                    <a:pt x="11785" y="54038"/>
                  </a:lnTo>
                  <a:lnTo>
                    <a:pt x="20548" y="54038"/>
                  </a:lnTo>
                  <a:lnTo>
                    <a:pt x="24345" y="52438"/>
                  </a:lnTo>
                  <a:lnTo>
                    <a:pt x="30568" y="46012"/>
                  </a:lnTo>
                  <a:lnTo>
                    <a:pt x="32131" y="42265"/>
                  </a:lnTo>
                  <a:lnTo>
                    <a:pt x="32131" y="33489"/>
                  </a:lnTo>
                  <a:close/>
                </a:path>
                <a:path w="167004" h="227965">
                  <a:moveTo>
                    <a:pt x="99314" y="0"/>
                  </a:moveTo>
                  <a:lnTo>
                    <a:pt x="75933" y="0"/>
                  </a:lnTo>
                  <a:lnTo>
                    <a:pt x="75933" y="227838"/>
                  </a:lnTo>
                  <a:lnTo>
                    <a:pt x="99314" y="227838"/>
                  </a:lnTo>
                  <a:lnTo>
                    <a:pt x="99314" y="0"/>
                  </a:lnTo>
                  <a:close/>
                </a:path>
                <a:path w="167004" h="227965">
                  <a:moveTo>
                    <a:pt x="166497" y="0"/>
                  </a:moveTo>
                  <a:lnTo>
                    <a:pt x="143116" y="0"/>
                  </a:lnTo>
                  <a:lnTo>
                    <a:pt x="143116" y="227838"/>
                  </a:lnTo>
                  <a:lnTo>
                    <a:pt x="166497" y="227838"/>
                  </a:lnTo>
                  <a:lnTo>
                    <a:pt x="1664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1" name="object 33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160195" y="6564001"/>
              <a:ext cx="129904" cy="140207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0310545" y="6473444"/>
              <a:ext cx="135826" cy="230759"/>
            </a:xfrm>
            <a:prstGeom prst="rect">
              <a:avLst/>
            </a:prstGeom>
          </p:spPr>
        </p:pic>
      </p:grpSp>
      <p:grpSp>
        <p:nvGrpSpPr>
          <p:cNvPr id="333" name="object 333"/>
          <p:cNvGrpSpPr/>
          <p:nvPr/>
        </p:nvGrpSpPr>
        <p:grpSpPr>
          <a:xfrm>
            <a:off x="10557358" y="6473444"/>
            <a:ext cx="776605" cy="231140"/>
            <a:chOff x="10557358" y="6473444"/>
            <a:chExt cx="776605" cy="231140"/>
          </a:xfrm>
        </p:grpSpPr>
        <p:pic>
          <p:nvPicPr>
            <p:cNvPr id="334" name="object 334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0557358" y="6496813"/>
              <a:ext cx="332695" cy="207390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0917796" y="6473444"/>
              <a:ext cx="135826" cy="230759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1084367" y="6564001"/>
              <a:ext cx="129904" cy="140207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1233540" y="6563995"/>
              <a:ext cx="99910" cy="140207"/>
            </a:xfrm>
            <a:prstGeom prst="rect">
              <a:avLst/>
            </a:prstGeom>
          </p:spPr>
        </p:pic>
      </p:grpSp>
      <p:pic>
        <p:nvPicPr>
          <p:cNvPr id="338" name="object 338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11453192" y="6496813"/>
            <a:ext cx="999243" cy="271650"/>
          </a:xfrm>
          <a:prstGeom prst="rect">
            <a:avLst/>
          </a:prstGeom>
        </p:spPr>
      </p:pic>
      <p:grpSp>
        <p:nvGrpSpPr>
          <p:cNvPr id="339" name="object 339"/>
          <p:cNvGrpSpPr/>
          <p:nvPr/>
        </p:nvGrpSpPr>
        <p:grpSpPr>
          <a:xfrm>
            <a:off x="12588268" y="6473446"/>
            <a:ext cx="823594" cy="286385"/>
            <a:chOff x="12588268" y="6473446"/>
            <a:chExt cx="823594" cy="286385"/>
          </a:xfrm>
        </p:grpSpPr>
        <p:sp>
          <p:nvSpPr>
            <p:cNvPr id="340" name="object 340"/>
            <p:cNvSpPr/>
            <p:nvPr/>
          </p:nvSpPr>
          <p:spPr>
            <a:xfrm>
              <a:off x="12588268" y="6473446"/>
              <a:ext cx="55880" cy="286385"/>
            </a:xfrm>
            <a:custGeom>
              <a:avLst/>
              <a:gdLst/>
              <a:ahLst/>
              <a:cxnLst/>
              <a:rect l="l" t="t" r="r" b="b"/>
              <a:pathLst>
                <a:path w="55879" h="286384">
                  <a:moveTo>
                    <a:pt x="55499" y="0"/>
                  </a:moveTo>
                  <a:lnTo>
                    <a:pt x="33578" y="0"/>
                  </a:lnTo>
                  <a:lnTo>
                    <a:pt x="25410" y="16592"/>
                  </a:lnTo>
                  <a:lnTo>
                    <a:pt x="8026" y="69227"/>
                  </a:lnTo>
                  <a:lnTo>
                    <a:pt x="500" y="124493"/>
                  </a:lnTo>
                  <a:lnTo>
                    <a:pt x="0" y="143129"/>
                  </a:lnTo>
                  <a:lnTo>
                    <a:pt x="500" y="161638"/>
                  </a:lnTo>
                  <a:lnTo>
                    <a:pt x="8026" y="216738"/>
                  </a:lnTo>
                  <a:lnTo>
                    <a:pt x="25410" y="269532"/>
                  </a:lnTo>
                  <a:lnTo>
                    <a:pt x="33578" y="286258"/>
                  </a:lnTo>
                  <a:lnTo>
                    <a:pt x="55499" y="286258"/>
                  </a:lnTo>
                  <a:lnTo>
                    <a:pt x="48410" y="269532"/>
                  </a:lnTo>
                  <a:lnTo>
                    <a:pt x="42346" y="252369"/>
                  </a:lnTo>
                  <a:lnTo>
                    <a:pt x="30230" y="198443"/>
                  </a:lnTo>
                  <a:lnTo>
                    <a:pt x="26276" y="143129"/>
                  </a:lnTo>
                  <a:lnTo>
                    <a:pt x="26716" y="124493"/>
                  </a:lnTo>
                  <a:lnTo>
                    <a:pt x="33299" y="69227"/>
                  </a:lnTo>
                  <a:lnTo>
                    <a:pt x="48410" y="16592"/>
                  </a:lnTo>
                  <a:lnTo>
                    <a:pt x="55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1" name="object 341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2675895" y="6496812"/>
              <a:ext cx="105155" cy="204469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2809667" y="6493894"/>
              <a:ext cx="281868" cy="210312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3117834" y="6496813"/>
              <a:ext cx="125018" cy="204469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13263296" y="6473456"/>
              <a:ext cx="148590" cy="286385"/>
            </a:xfrm>
            <a:custGeom>
              <a:avLst/>
              <a:gdLst/>
              <a:ahLst/>
              <a:cxnLst/>
              <a:rect l="l" t="t" r="r" b="b"/>
              <a:pathLst>
                <a:path w="148590" h="286384">
                  <a:moveTo>
                    <a:pt x="55486" y="143129"/>
                  </a:moveTo>
                  <a:lnTo>
                    <a:pt x="50965" y="87541"/>
                  </a:lnTo>
                  <a:lnTo>
                    <a:pt x="37058" y="33655"/>
                  </a:lnTo>
                  <a:lnTo>
                    <a:pt x="21907" y="0"/>
                  </a:lnTo>
                  <a:lnTo>
                    <a:pt x="0" y="0"/>
                  </a:lnTo>
                  <a:lnTo>
                    <a:pt x="7200" y="16586"/>
                  </a:lnTo>
                  <a:lnTo>
                    <a:pt x="13322" y="33655"/>
                  </a:lnTo>
                  <a:lnTo>
                    <a:pt x="25336" y="87541"/>
                  </a:lnTo>
                  <a:lnTo>
                    <a:pt x="29210" y="143129"/>
                  </a:lnTo>
                  <a:lnTo>
                    <a:pt x="28778" y="161632"/>
                  </a:lnTo>
                  <a:lnTo>
                    <a:pt x="22339" y="216738"/>
                  </a:lnTo>
                  <a:lnTo>
                    <a:pt x="7200" y="269532"/>
                  </a:lnTo>
                  <a:lnTo>
                    <a:pt x="0" y="286258"/>
                  </a:lnTo>
                  <a:lnTo>
                    <a:pt x="21907" y="286258"/>
                  </a:lnTo>
                  <a:lnTo>
                    <a:pt x="42849" y="234772"/>
                  </a:lnTo>
                  <a:lnTo>
                    <a:pt x="53479" y="180073"/>
                  </a:lnTo>
                  <a:lnTo>
                    <a:pt x="54978" y="161632"/>
                  </a:lnTo>
                  <a:lnTo>
                    <a:pt x="55486" y="143129"/>
                  </a:lnTo>
                  <a:close/>
                </a:path>
                <a:path w="148590" h="286384">
                  <a:moveTo>
                    <a:pt x="148386" y="204470"/>
                  </a:moveTo>
                  <a:lnTo>
                    <a:pt x="125018" y="195707"/>
                  </a:lnTo>
                  <a:lnTo>
                    <a:pt x="99314" y="271360"/>
                  </a:lnTo>
                  <a:lnTo>
                    <a:pt x="116255" y="277495"/>
                  </a:lnTo>
                  <a:lnTo>
                    <a:pt x="148386" y="2044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5" name="object 345"/>
          <p:cNvGrpSpPr/>
          <p:nvPr/>
        </p:nvGrpSpPr>
        <p:grpSpPr>
          <a:xfrm>
            <a:off x="13525599" y="6473446"/>
            <a:ext cx="426720" cy="231140"/>
            <a:chOff x="13525599" y="6473446"/>
            <a:chExt cx="426720" cy="231140"/>
          </a:xfrm>
        </p:grpSpPr>
        <p:sp>
          <p:nvSpPr>
            <p:cNvPr id="346" name="object 346"/>
            <p:cNvSpPr/>
            <p:nvPr/>
          </p:nvSpPr>
          <p:spPr>
            <a:xfrm>
              <a:off x="13525589" y="6496824"/>
              <a:ext cx="130175" cy="204470"/>
            </a:xfrm>
            <a:custGeom>
              <a:avLst/>
              <a:gdLst/>
              <a:ahLst/>
              <a:cxnLst/>
              <a:rect l="l" t="t" r="r" b="b"/>
              <a:pathLst>
                <a:path w="130175" h="204470">
                  <a:moveTo>
                    <a:pt x="129971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52578" y="22860"/>
                  </a:lnTo>
                  <a:lnTo>
                    <a:pt x="52578" y="204470"/>
                  </a:lnTo>
                  <a:lnTo>
                    <a:pt x="77406" y="204470"/>
                  </a:lnTo>
                  <a:lnTo>
                    <a:pt x="77406" y="22860"/>
                  </a:lnTo>
                  <a:lnTo>
                    <a:pt x="129971" y="22860"/>
                  </a:lnTo>
                  <a:lnTo>
                    <a:pt x="129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7" name="object 34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680400" y="6473446"/>
              <a:ext cx="109537" cy="227838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3822160" y="6564001"/>
              <a:ext cx="129904" cy="140207"/>
            </a:xfrm>
            <a:prstGeom prst="rect">
              <a:avLst/>
            </a:prstGeom>
          </p:spPr>
        </p:pic>
      </p:grpSp>
      <p:grpSp>
        <p:nvGrpSpPr>
          <p:cNvPr id="349" name="object 349"/>
          <p:cNvGrpSpPr/>
          <p:nvPr/>
        </p:nvGrpSpPr>
        <p:grpSpPr>
          <a:xfrm>
            <a:off x="6246367" y="6994143"/>
            <a:ext cx="867410" cy="231140"/>
            <a:chOff x="6246367" y="6994143"/>
            <a:chExt cx="867410" cy="231140"/>
          </a:xfrm>
        </p:grpSpPr>
        <p:pic>
          <p:nvPicPr>
            <p:cNvPr id="350" name="object 350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246367" y="6994143"/>
              <a:ext cx="804417" cy="230765"/>
            </a:xfrm>
            <a:prstGeom prst="rect">
              <a:avLst/>
            </a:prstGeom>
          </p:spPr>
        </p:pic>
        <p:sp>
          <p:nvSpPr>
            <p:cNvPr id="351" name="object 351"/>
            <p:cNvSpPr/>
            <p:nvPr/>
          </p:nvSpPr>
          <p:spPr>
            <a:xfrm>
              <a:off x="7090206" y="699414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5">
                  <a:moveTo>
                    <a:pt x="23380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80" y="227837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2" name="object 352"/>
          <p:cNvGrpSpPr/>
          <p:nvPr/>
        </p:nvGrpSpPr>
        <p:grpSpPr>
          <a:xfrm>
            <a:off x="7234207" y="6994143"/>
            <a:ext cx="784860" cy="231140"/>
            <a:chOff x="7234207" y="6994143"/>
            <a:chExt cx="784860" cy="231140"/>
          </a:xfrm>
        </p:grpSpPr>
        <p:pic>
          <p:nvPicPr>
            <p:cNvPr id="353" name="object 353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234207" y="7014594"/>
              <a:ext cx="135839" cy="210312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7403626" y="6994144"/>
              <a:ext cx="108076" cy="227837"/>
            </a:xfrm>
            <a:prstGeom prst="rect">
              <a:avLst/>
            </a:prstGeom>
          </p:spPr>
        </p:pic>
        <p:sp>
          <p:nvSpPr>
            <p:cNvPr id="355" name="object 355"/>
            <p:cNvSpPr/>
            <p:nvPr/>
          </p:nvSpPr>
          <p:spPr>
            <a:xfrm>
              <a:off x="7533602" y="6994143"/>
              <a:ext cx="167005" cy="227965"/>
            </a:xfrm>
            <a:custGeom>
              <a:avLst/>
              <a:gdLst/>
              <a:ahLst/>
              <a:cxnLst/>
              <a:rect l="l" t="t" r="r" b="b"/>
              <a:pathLst>
                <a:path w="167004" h="227965">
                  <a:moveTo>
                    <a:pt x="27762" y="93472"/>
                  </a:moveTo>
                  <a:lnTo>
                    <a:pt x="4394" y="93472"/>
                  </a:lnTo>
                  <a:lnTo>
                    <a:pt x="4394" y="227838"/>
                  </a:lnTo>
                  <a:lnTo>
                    <a:pt x="27762" y="227838"/>
                  </a:lnTo>
                  <a:lnTo>
                    <a:pt x="27762" y="93472"/>
                  </a:lnTo>
                  <a:close/>
                </a:path>
                <a:path w="167004" h="227965">
                  <a:moveTo>
                    <a:pt x="32143" y="33489"/>
                  </a:moveTo>
                  <a:lnTo>
                    <a:pt x="30568" y="29705"/>
                  </a:lnTo>
                  <a:lnTo>
                    <a:pt x="24345" y="23469"/>
                  </a:lnTo>
                  <a:lnTo>
                    <a:pt x="20548" y="21907"/>
                  </a:lnTo>
                  <a:lnTo>
                    <a:pt x="11785" y="21907"/>
                  </a:lnTo>
                  <a:lnTo>
                    <a:pt x="8039" y="23469"/>
                  </a:lnTo>
                  <a:lnTo>
                    <a:pt x="1612" y="29705"/>
                  </a:lnTo>
                  <a:lnTo>
                    <a:pt x="0" y="33489"/>
                  </a:lnTo>
                  <a:lnTo>
                    <a:pt x="0" y="42265"/>
                  </a:lnTo>
                  <a:lnTo>
                    <a:pt x="1612" y="46012"/>
                  </a:lnTo>
                  <a:lnTo>
                    <a:pt x="8039" y="52438"/>
                  </a:lnTo>
                  <a:lnTo>
                    <a:pt x="11785" y="54038"/>
                  </a:lnTo>
                  <a:lnTo>
                    <a:pt x="20548" y="54038"/>
                  </a:lnTo>
                  <a:lnTo>
                    <a:pt x="24345" y="52438"/>
                  </a:lnTo>
                  <a:lnTo>
                    <a:pt x="30568" y="46012"/>
                  </a:lnTo>
                  <a:lnTo>
                    <a:pt x="32143" y="42265"/>
                  </a:lnTo>
                  <a:lnTo>
                    <a:pt x="32143" y="33489"/>
                  </a:lnTo>
                  <a:close/>
                </a:path>
                <a:path w="167004" h="227965">
                  <a:moveTo>
                    <a:pt x="99326" y="0"/>
                  </a:moveTo>
                  <a:lnTo>
                    <a:pt x="75946" y="0"/>
                  </a:lnTo>
                  <a:lnTo>
                    <a:pt x="75946" y="227838"/>
                  </a:lnTo>
                  <a:lnTo>
                    <a:pt x="99326" y="227838"/>
                  </a:lnTo>
                  <a:lnTo>
                    <a:pt x="99326" y="0"/>
                  </a:lnTo>
                  <a:close/>
                </a:path>
                <a:path w="167004" h="227965">
                  <a:moveTo>
                    <a:pt x="166509" y="0"/>
                  </a:moveTo>
                  <a:lnTo>
                    <a:pt x="143129" y="0"/>
                  </a:lnTo>
                  <a:lnTo>
                    <a:pt x="143129" y="227838"/>
                  </a:lnTo>
                  <a:lnTo>
                    <a:pt x="166509" y="227838"/>
                  </a:lnTo>
                  <a:lnTo>
                    <a:pt x="1665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6" name="object 35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732312" y="7084700"/>
              <a:ext cx="129904" cy="140208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882661" y="6994143"/>
              <a:ext cx="135826" cy="230759"/>
            </a:xfrm>
            <a:prstGeom prst="rect">
              <a:avLst/>
            </a:prstGeom>
          </p:spPr>
        </p:pic>
      </p:grpSp>
      <p:grpSp>
        <p:nvGrpSpPr>
          <p:cNvPr id="358" name="object 358"/>
          <p:cNvGrpSpPr/>
          <p:nvPr/>
        </p:nvGrpSpPr>
        <p:grpSpPr>
          <a:xfrm>
            <a:off x="8129475" y="6994145"/>
            <a:ext cx="895985" cy="238125"/>
            <a:chOff x="8129475" y="6994145"/>
            <a:chExt cx="895985" cy="238125"/>
          </a:xfrm>
        </p:grpSpPr>
        <p:sp>
          <p:nvSpPr>
            <p:cNvPr id="359" name="object 359"/>
            <p:cNvSpPr/>
            <p:nvPr/>
          </p:nvSpPr>
          <p:spPr>
            <a:xfrm>
              <a:off x="8129475" y="7007289"/>
              <a:ext cx="283845" cy="225425"/>
            </a:xfrm>
            <a:custGeom>
              <a:avLst/>
              <a:gdLst/>
              <a:ahLst/>
              <a:cxnLst/>
              <a:rect l="l" t="t" r="r" b="b"/>
              <a:pathLst>
                <a:path w="283845" h="225425">
                  <a:moveTo>
                    <a:pt x="141655" y="0"/>
                  </a:moveTo>
                  <a:lnTo>
                    <a:pt x="82080" y="160655"/>
                  </a:lnTo>
                  <a:lnTo>
                    <a:pt x="27749" y="10223"/>
                  </a:lnTo>
                  <a:lnTo>
                    <a:pt x="0" y="10223"/>
                  </a:lnTo>
                  <a:lnTo>
                    <a:pt x="80314" y="224917"/>
                  </a:lnTo>
                  <a:lnTo>
                    <a:pt x="141655" y="66014"/>
                  </a:lnTo>
                  <a:lnTo>
                    <a:pt x="202996" y="224917"/>
                  </a:lnTo>
                  <a:lnTo>
                    <a:pt x="283337" y="10223"/>
                  </a:lnTo>
                  <a:lnTo>
                    <a:pt x="255587" y="10223"/>
                  </a:lnTo>
                  <a:lnTo>
                    <a:pt x="202412" y="160655"/>
                  </a:lnTo>
                  <a:lnTo>
                    <a:pt x="141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0" name="object 360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8402588" y="7084697"/>
              <a:ext cx="139039" cy="140208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573753" y="7084691"/>
              <a:ext cx="76834" cy="137287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8672485" y="6994145"/>
              <a:ext cx="243893" cy="230764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948503" y="7084691"/>
              <a:ext cx="76834" cy="137287"/>
            </a:xfrm>
            <a:prstGeom prst="rect">
              <a:avLst/>
            </a:prstGeom>
          </p:spPr>
        </p:pic>
      </p:grpSp>
      <p:pic>
        <p:nvPicPr>
          <p:cNvPr id="364" name="object 364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9137774" y="7017513"/>
            <a:ext cx="999243" cy="271650"/>
          </a:xfrm>
          <a:prstGeom prst="rect">
            <a:avLst/>
          </a:prstGeom>
        </p:spPr>
      </p:pic>
      <p:grpSp>
        <p:nvGrpSpPr>
          <p:cNvPr id="365" name="object 365"/>
          <p:cNvGrpSpPr/>
          <p:nvPr/>
        </p:nvGrpSpPr>
        <p:grpSpPr>
          <a:xfrm>
            <a:off x="10272851" y="6994146"/>
            <a:ext cx="977265" cy="286385"/>
            <a:chOff x="10272851" y="6994146"/>
            <a:chExt cx="977265" cy="286385"/>
          </a:xfrm>
        </p:grpSpPr>
        <p:sp>
          <p:nvSpPr>
            <p:cNvPr id="366" name="object 366"/>
            <p:cNvSpPr/>
            <p:nvPr/>
          </p:nvSpPr>
          <p:spPr>
            <a:xfrm>
              <a:off x="10272851" y="6994146"/>
              <a:ext cx="55880" cy="286385"/>
            </a:xfrm>
            <a:custGeom>
              <a:avLst/>
              <a:gdLst/>
              <a:ahLst/>
              <a:cxnLst/>
              <a:rect l="l" t="t" r="r" b="b"/>
              <a:pathLst>
                <a:path w="55879" h="286384">
                  <a:moveTo>
                    <a:pt x="55499" y="0"/>
                  </a:moveTo>
                  <a:lnTo>
                    <a:pt x="33578" y="0"/>
                  </a:lnTo>
                  <a:lnTo>
                    <a:pt x="25410" y="16592"/>
                  </a:lnTo>
                  <a:lnTo>
                    <a:pt x="8026" y="69227"/>
                  </a:lnTo>
                  <a:lnTo>
                    <a:pt x="500" y="124493"/>
                  </a:lnTo>
                  <a:lnTo>
                    <a:pt x="0" y="143129"/>
                  </a:lnTo>
                  <a:lnTo>
                    <a:pt x="500" y="161638"/>
                  </a:lnTo>
                  <a:lnTo>
                    <a:pt x="8026" y="216738"/>
                  </a:lnTo>
                  <a:lnTo>
                    <a:pt x="25410" y="269532"/>
                  </a:lnTo>
                  <a:lnTo>
                    <a:pt x="33578" y="286258"/>
                  </a:lnTo>
                  <a:lnTo>
                    <a:pt x="55499" y="286258"/>
                  </a:lnTo>
                  <a:lnTo>
                    <a:pt x="48410" y="269532"/>
                  </a:lnTo>
                  <a:lnTo>
                    <a:pt x="42346" y="252369"/>
                  </a:lnTo>
                  <a:lnTo>
                    <a:pt x="30230" y="198443"/>
                  </a:lnTo>
                  <a:lnTo>
                    <a:pt x="26276" y="143129"/>
                  </a:lnTo>
                  <a:lnTo>
                    <a:pt x="26716" y="124493"/>
                  </a:lnTo>
                  <a:lnTo>
                    <a:pt x="33299" y="69227"/>
                  </a:lnTo>
                  <a:lnTo>
                    <a:pt x="48410" y="16592"/>
                  </a:lnTo>
                  <a:lnTo>
                    <a:pt x="55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7" name="object 36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0360469" y="7017512"/>
              <a:ext cx="105155" cy="204469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0494250" y="7014594"/>
              <a:ext cx="135839" cy="210312"/>
            </a:xfrm>
            <a:prstGeom prst="rect">
              <a:avLst/>
            </a:prstGeom>
          </p:spPr>
        </p:pic>
        <p:sp>
          <p:nvSpPr>
            <p:cNvPr id="369" name="object 369"/>
            <p:cNvSpPr/>
            <p:nvPr/>
          </p:nvSpPr>
          <p:spPr>
            <a:xfrm>
              <a:off x="10646147" y="7007289"/>
              <a:ext cx="283845" cy="225425"/>
            </a:xfrm>
            <a:custGeom>
              <a:avLst/>
              <a:gdLst/>
              <a:ahLst/>
              <a:cxnLst/>
              <a:rect l="l" t="t" r="r" b="b"/>
              <a:pathLst>
                <a:path w="283845" h="225425">
                  <a:moveTo>
                    <a:pt x="141655" y="0"/>
                  </a:moveTo>
                  <a:lnTo>
                    <a:pt x="82080" y="160655"/>
                  </a:lnTo>
                  <a:lnTo>
                    <a:pt x="27749" y="10223"/>
                  </a:lnTo>
                  <a:lnTo>
                    <a:pt x="0" y="10223"/>
                  </a:lnTo>
                  <a:lnTo>
                    <a:pt x="80314" y="224917"/>
                  </a:lnTo>
                  <a:lnTo>
                    <a:pt x="141655" y="66014"/>
                  </a:lnTo>
                  <a:lnTo>
                    <a:pt x="202996" y="224917"/>
                  </a:lnTo>
                  <a:lnTo>
                    <a:pt x="283337" y="10223"/>
                  </a:lnTo>
                  <a:lnTo>
                    <a:pt x="255587" y="10223"/>
                  </a:lnTo>
                  <a:lnTo>
                    <a:pt x="202412" y="160655"/>
                  </a:lnTo>
                  <a:lnTo>
                    <a:pt x="141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0" name="object 37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0955760" y="7017513"/>
              <a:ext cx="125018" cy="204470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11101223" y="6994156"/>
              <a:ext cx="148590" cy="286385"/>
            </a:xfrm>
            <a:custGeom>
              <a:avLst/>
              <a:gdLst/>
              <a:ahLst/>
              <a:cxnLst/>
              <a:rect l="l" t="t" r="r" b="b"/>
              <a:pathLst>
                <a:path w="148590" h="286384">
                  <a:moveTo>
                    <a:pt x="55486" y="143129"/>
                  </a:moveTo>
                  <a:lnTo>
                    <a:pt x="50965" y="87541"/>
                  </a:lnTo>
                  <a:lnTo>
                    <a:pt x="37058" y="33655"/>
                  </a:lnTo>
                  <a:lnTo>
                    <a:pt x="21907" y="0"/>
                  </a:lnTo>
                  <a:lnTo>
                    <a:pt x="0" y="0"/>
                  </a:lnTo>
                  <a:lnTo>
                    <a:pt x="7188" y="16586"/>
                  </a:lnTo>
                  <a:lnTo>
                    <a:pt x="13309" y="33655"/>
                  </a:lnTo>
                  <a:lnTo>
                    <a:pt x="25336" y="87541"/>
                  </a:lnTo>
                  <a:lnTo>
                    <a:pt x="29210" y="143129"/>
                  </a:lnTo>
                  <a:lnTo>
                    <a:pt x="28778" y="161632"/>
                  </a:lnTo>
                  <a:lnTo>
                    <a:pt x="22339" y="216738"/>
                  </a:lnTo>
                  <a:lnTo>
                    <a:pt x="7188" y="269532"/>
                  </a:lnTo>
                  <a:lnTo>
                    <a:pt x="0" y="286258"/>
                  </a:lnTo>
                  <a:lnTo>
                    <a:pt x="21907" y="286258"/>
                  </a:lnTo>
                  <a:lnTo>
                    <a:pt x="42849" y="234772"/>
                  </a:lnTo>
                  <a:lnTo>
                    <a:pt x="53479" y="180073"/>
                  </a:lnTo>
                  <a:lnTo>
                    <a:pt x="54978" y="161632"/>
                  </a:lnTo>
                  <a:lnTo>
                    <a:pt x="55486" y="143129"/>
                  </a:lnTo>
                  <a:close/>
                </a:path>
                <a:path w="148590" h="286384">
                  <a:moveTo>
                    <a:pt x="148374" y="204470"/>
                  </a:moveTo>
                  <a:lnTo>
                    <a:pt x="125006" y="195707"/>
                  </a:lnTo>
                  <a:lnTo>
                    <a:pt x="99301" y="271360"/>
                  </a:lnTo>
                  <a:lnTo>
                    <a:pt x="116243" y="277495"/>
                  </a:lnTo>
                  <a:lnTo>
                    <a:pt x="148374" y="2044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2" name="object 372"/>
          <p:cNvGrpSpPr/>
          <p:nvPr/>
        </p:nvGrpSpPr>
        <p:grpSpPr>
          <a:xfrm>
            <a:off x="11369370" y="6994143"/>
            <a:ext cx="431165" cy="231140"/>
            <a:chOff x="11369370" y="6994143"/>
            <a:chExt cx="431165" cy="231140"/>
          </a:xfrm>
        </p:grpSpPr>
        <p:pic>
          <p:nvPicPr>
            <p:cNvPr id="373" name="object 3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369370" y="7084695"/>
              <a:ext cx="114198" cy="140208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22992" y="7084697"/>
              <a:ext cx="109537" cy="137286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1664670" y="6994143"/>
              <a:ext cx="135826" cy="230759"/>
            </a:xfrm>
            <a:prstGeom prst="rect">
              <a:avLst/>
            </a:prstGeom>
          </p:spPr>
        </p:pic>
      </p:grpSp>
      <p:grpSp>
        <p:nvGrpSpPr>
          <p:cNvPr id="376" name="object 376"/>
          <p:cNvGrpSpPr/>
          <p:nvPr/>
        </p:nvGrpSpPr>
        <p:grpSpPr>
          <a:xfrm>
            <a:off x="11911483" y="6994146"/>
            <a:ext cx="426720" cy="231140"/>
            <a:chOff x="11911483" y="6994146"/>
            <a:chExt cx="426720" cy="231140"/>
          </a:xfrm>
        </p:grpSpPr>
        <p:sp>
          <p:nvSpPr>
            <p:cNvPr id="377" name="object 377"/>
            <p:cNvSpPr/>
            <p:nvPr/>
          </p:nvSpPr>
          <p:spPr>
            <a:xfrm>
              <a:off x="11911483" y="7017524"/>
              <a:ext cx="130175" cy="204470"/>
            </a:xfrm>
            <a:custGeom>
              <a:avLst/>
              <a:gdLst/>
              <a:ahLst/>
              <a:cxnLst/>
              <a:rect l="l" t="t" r="r" b="b"/>
              <a:pathLst>
                <a:path w="130175" h="204470">
                  <a:moveTo>
                    <a:pt x="129971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52578" y="22860"/>
                  </a:lnTo>
                  <a:lnTo>
                    <a:pt x="52578" y="204470"/>
                  </a:lnTo>
                  <a:lnTo>
                    <a:pt x="77406" y="204470"/>
                  </a:lnTo>
                  <a:lnTo>
                    <a:pt x="77406" y="22860"/>
                  </a:lnTo>
                  <a:lnTo>
                    <a:pt x="129971" y="22860"/>
                  </a:lnTo>
                  <a:lnTo>
                    <a:pt x="129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8" name="object 37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066285" y="6994146"/>
              <a:ext cx="109537" cy="227838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2208045" y="7084701"/>
              <a:ext cx="129904" cy="140208"/>
            </a:xfrm>
            <a:prstGeom prst="rect">
              <a:avLst/>
            </a:prstGeom>
          </p:spPr>
        </p:pic>
      </p:grpSp>
      <p:pic>
        <p:nvPicPr>
          <p:cNvPr id="380" name="object 380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12447478" y="6994143"/>
            <a:ext cx="1137105" cy="230760"/>
          </a:xfrm>
          <a:prstGeom prst="rect">
            <a:avLst/>
          </a:prstGeom>
        </p:spPr>
      </p:pic>
      <p:pic>
        <p:nvPicPr>
          <p:cNvPr id="381" name="object 381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6246367" y="7536751"/>
            <a:ext cx="1336622" cy="270196"/>
          </a:xfrm>
          <a:prstGeom prst="rect">
            <a:avLst/>
          </a:prstGeom>
        </p:spPr>
      </p:pic>
      <p:grpSp>
        <p:nvGrpSpPr>
          <p:cNvPr id="382" name="object 382"/>
          <p:cNvGrpSpPr/>
          <p:nvPr/>
        </p:nvGrpSpPr>
        <p:grpSpPr>
          <a:xfrm>
            <a:off x="7692518" y="7514843"/>
            <a:ext cx="622935" cy="231140"/>
            <a:chOff x="7692518" y="7514843"/>
            <a:chExt cx="622935" cy="231140"/>
          </a:xfrm>
        </p:grpSpPr>
        <p:pic>
          <p:nvPicPr>
            <p:cNvPr id="383" name="object 383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7692518" y="7535289"/>
              <a:ext cx="167944" cy="210311"/>
            </a:xfrm>
            <a:prstGeom prst="rect">
              <a:avLst/>
            </a:prstGeom>
          </p:spPr>
        </p:pic>
        <p:sp>
          <p:nvSpPr>
            <p:cNvPr id="384" name="object 384"/>
            <p:cNvSpPr/>
            <p:nvPr/>
          </p:nvSpPr>
          <p:spPr>
            <a:xfrm>
              <a:off x="7902816" y="7514843"/>
              <a:ext cx="23495" cy="227965"/>
            </a:xfrm>
            <a:custGeom>
              <a:avLst/>
              <a:gdLst/>
              <a:ahLst/>
              <a:cxnLst/>
              <a:rect l="l" t="t" r="r" b="b"/>
              <a:pathLst>
                <a:path w="23495" h="227965">
                  <a:moveTo>
                    <a:pt x="23380" y="0"/>
                  </a:moveTo>
                  <a:lnTo>
                    <a:pt x="0" y="0"/>
                  </a:lnTo>
                  <a:lnTo>
                    <a:pt x="0" y="227837"/>
                  </a:lnTo>
                  <a:lnTo>
                    <a:pt x="23380" y="227837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5" name="object 38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956877" y="7605395"/>
              <a:ext cx="114198" cy="140208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8097645" y="7605394"/>
              <a:ext cx="217622" cy="140208"/>
            </a:xfrm>
            <a:prstGeom prst="rect">
              <a:avLst/>
            </a:prstGeom>
          </p:spPr>
        </p:pic>
      </p:grpSp>
      <p:grpSp>
        <p:nvGrpSpPr>
          <p:cNvPr id="387" name="object 387"/>
          <p:cNvGrpSpPr/>
          <p:nvPr/>
        </p:nvGrpSpPr>
        <p:grpSpPr>
          <a:xfrm>
            <a:off x="8437936" y="7514846"/>
            <a:ext cx="689610" cy="286385"/>
            <a:chOff x="8437936" y="7514846"/>
            <a:chExt cx="689610" cy="286385"/>
          </a:xfrm>
        </p:grpSpPr>
        <p:sp>
          <p:nvSpPr>
            <p:cNvPr id="388" name="object 388"/>
            <p:cNvSpPr/>
            <p:nvPr/>
          </p:nvSpPr>
          <p:spPr>
            <a:xfrm>
              <a:off x="8437936" y="7514846"/>
              <a:ext cx="55880" cy="286385"/>
            </a:xfrm>
            <a:custGeom>
              <a:avLst/>
              <a:gdLst/>
              <a:ahLst/>
              <a:cxnLst/>
              <a:rect l="l" t="t" r="r" b="b"/>
              <a:pathLst>
                <a:path w="55879" h="286384">
                  <a:moveTo>
                    <a:pt x="55499" y="0"/>
                  </a:moveTo>
                  <a:lnTo>
                    <a:pt x="33578" y="0"/>
                  </a:lnTo>
                  <a:lnTo>
                    <a:pt x="25410" y="16592"/>
                  </a:lnTo>
                  <a:lnTo>
                    <a:pt x="8026" y="69227"/>
                  </a:lnTo>
                  <a:lnTo>
                    <a:pt x="500" y="124493"/>
                  </a:lnTo>
                  <a:lnTo>
                    <a:pt x="0" y="143129"/>
                  </a:lnTo>
                  <a:lnTo>
                    <a:pt x="500" y="161638"/>
                  </a:lnTo>
                  <a:lnTo>
                    <a:pt x="8026" y="216738"/>
                  </a:lnTo>
                  <a:lnTo>
                    <a:pt x="25410" y="269532"/>
                  </a:lnTo>
                  <a:lnTo>
                    <a:pt x="33578" y="286258"/>
                  </a:lnTo>
                  <a:lnTo>
                    <a:pt x="55499" y="286258"/>
                  </a:lnTo>
                  <a:lnTo>
                    <a:pt x="48410" y="269532"/>
                  </a:lnTo>
                  <a:lnTo>
                    <a:pt x="42346" y="252369"/>
                  </a:lnTo>
                  <a:lnTo>
                    <a:pt x="30230" y="198443"/>
                  </a:lnTo>
                  <a:lnTo>
                    <a:pt x="26276" y="143129"/>
                  </a:lnTo>
                  <a:lnTo>
                    <a:pt x="26716" y="124493"/>
                  </a:lnTo>
                  <a:lnTo>
                    <a:pt x="33299" y="69227"/>
                  </a:lnTo>
                  <a:lnTo>
                    <a:pt x="48410" y="16592"/>
                  </a:lnTo>
                  <a:lnTo>
                    <a:pt x="55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9" name="object 38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8513877" y="7535289"/>
              <a:ext cx="167944" cy="210311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8725649" y="7538212"/>
              <a:ext cx="116840" cy="204469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874611" y="7535289"/>
              <a:ext cx="167944" cy="210311"/>
            </a:xfrm>
            <a:prstGeom prst="rect">
              <a:avLst/>
            </a:prstGeom>
          </p:spPr>
        </p:pic>
        <p:sp>
          <p:nvSpPr>
            <p:cNvPr id="392" name="object 392"/>
            <p:cNvSpPr/>
            <p:nvPr/>
          </p:nvSpPr>
          <p:spPr>
            <a:xfrm>
              <a:off x="9071781" y="7514847"/>
              <a:ext cx="55880" cy="286385"/>
            </a:xfrm>
            <a:custGeom>
              <a:avLst/>
              <a:gdLst/>
              <a:ahLst/>
              <a:cxnLst/>
              <a:rect l="l" t="t" r="r" b="b"/>
              <a:pathLst>
                <a:path w="55879" h="286384">
                  <a:moveTo>
                    <a:pt x="21907" y="0"/>
                  </a:moveTo>
                  <a:lnTo>
                    <a:pt x="0" y="0"/>
                  </a:lnTo>
                  <a:lnTo>
                    <a:pt x="7196" y="16592"/>
                  </a:lnTo>
                  <a:lnTo>
                    <a:pt x="13317" y="33661"/>
                  </a:lnTo>
                  <a:lnTo>
                    <a:pt x="25341" y="87541"/>
                  </a:lnTo>
                  <a:lnTo>
                    <a:pt x="29209" y="143129"/>
                  </a:lnTo>
                  <a:lnTo>
                    <a:pt x="28779" y="161638"/>
                  </a:lnTo>
                  <a:lnTo>
                    <a:pt x="22339" y="216738"/>
                  </a:lnTo>
                  <a:lnTo>
                    <a:pt x="7196" y="269532"/>
                  </a:lnTo>
                  <a:lnTo>
                    <a:pt x="0" y="286258"/>
                  </a:lnTo>
                  <a:lnTo>
                    <a:pt x="21907" y="286258"/>
                  </a:lnTo>
                  <a:lnTo>
                    <a:pt x="42849" y="234771"/>
                  </a:lnTo>
                  <a:lnTo>
                    <a:pt x="53478" y="180076"/>
                  </a:lnTo>
                  <a:lnTo>
                    <a:pt x="55486" y="143129"/>
                  </a:lnTo>
                  <a:lnTo>
                    <a:pt x="54984" y="124493"/>
                  </a:lnTo>
                  <a:lnTo>
                    <a:pt x="47459" y="69227"/>
                  </a:lnTo>
                  <a:lnTo>
                    <a:pt x="30075" y="16592"/>
                  </a:lnTo>
                  <a:lnTo>
                    <a:pt x="21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3" name="object 393"/>
          <p:cNvSpPr/>
          <p:nvPr/>
        </p:nvSpPr>
        <p:spPr>
          <a:xfrm>
            <a:off x="9181304" y="7714936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4" h="32384">
                <a:moveTo>
                  <a:pt x="20548" y="0"/>
                </a:moveTo>
                <a:lnTo>
                  <a:pt x="11785" y="0"/>
                </a:lnTo>
                <a:lnTo>
                  <a:pt x="8039" y="1562"/>
                </a:lnTo>
                <a:lnTo>
                  <a:pt x="4825" y="4673"/>
                </a:lnTo>
                <a:lnTo>
                  <a:pt x="1612" y="7785"/>
                </a:lnTo>
                <a:lnTo>
                  <a:pt x="0" y="11582"/>
                </a:lnTo>
                <a:lnTo>
                  <a:pt x="0" y="20345"/>
                </a:lnTo>
                <a:lnTo>
                  <a:pt x="1612" y="24091"/>
                </a:lnTo>
                <a:lnTo>
                  <a:pt x="8039" y="30518"/>
                </a:lnTo>
                <a:lnTo>
                  <a:pt x="11785" y="32131"/>
                </a:lnTo>
                <a:lnTo>
                  <a:pt x="20548" y="32131"/>
                </a:lnTo>
                <a:lnTo>
                  <a:pt x="24345" y="30518"/>
                </a:lnTo>
                <a:lnTo>
                  <a:pt x="30568" y="24091"/>
                </a:lnTo>
                <a:lnTo>
                  <a:pt x="32130" y="20345"/>
                </a:lnTo>
                <a:lnTo>
                  <a:pt x="32130" y="11582"/>
                </a:lnTo>
                <a:lnTo>
                  <a:pt x="30568" y="7785"/>
                </a:lnTo>
                <a:lnTo>
                  <a:pt x="24345" y="1562"/>
                </a:lnTo>
                <a:lnTo>
                  <a:pt x="20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94" name="object 394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0" y="1592643"/>
            <a:ext cx="8343899" cy="63829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240000" cy="7975600"/>
          </a:xfrm>
          <a:custGeom>
            <a:avLst/>
            <a:gdLst/>
            <a:ahLst/>
            <a:cxnLst/>
            <a:rect l="l" t="t" r="r" b="b"/>
            <a:pathLst>
              <a:path w="15240000" h="7975600">
                <a:moveTo>
                  <a:pt x="15240000" y="0"/>
                </a:moveTo>
                <a:lnTo>
                  <a:pt x="0" y="0"/>
                </a:lnTo>
                <a:lnTo>
                  <a:pt x="0" y="7975600"/>
                </a:lnTo>
                <a:lnTo>
                  <a:pt x="15240000" y="7975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EF99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6399" y="631189"/>
            <a:ext cx="242570" cy="365125"/>
          </a:xfrm>
          <a:custGeom>
            <a:avLst/>
            <a:gdLst/>
            <a:ahLst/>
            <a:cxnLst/>
            <a:rect l="l" t="t" r="r" b="b"/>
            <a:pathLst>
              <a:path w="242569" h="365125">
                <a:moveTo>
                  <a:pt x="242125" y="368"/>
                </a:moveTo>
                <a:lnTo>
                  <a:pt x="84353" y="368"/>
                </a:lnTo>
                <a:lnTo>
                  <a:pt x="58318" y="368"/>
                </a:lnTo>
                <a:lnTo>
                  <a:pt x="58318" y="0"/>
                </a:lnTo>
                <a:lnTo>
                  <a:pt x="0" y="0"/>
                </a:lnTo>
                <a:lnTo>
                  <a:pt x="0" y="72390"/>
                </a:lnTo>
                <a:lnTo>
                  <a:pt x="0" y="138430"/>
                </a:lnTo>
                <a:lnTo>
                  <a:pt x="0" y="208280"/>
                </a:lnTo>
                <a:lnTo>
                  <a:pt x="0" y="292100"/>
                </a:lnTo>
                <a:lnTo>
                  <a:pt x="0" y="364490"/>
                </a:lnTo>
                <a:lnTo>
                  <a:pt x="58318" y="364490"/>
                </a:lnTo>
                <a:lnTo>
                  <a:pt x="58318" y="364845"/>
                </a:lnTo>
                <a:lnTo>
                  <a:pt x="84353" y="364845"/>
                </a:lnTo>
                <a:lnTo>
                  <a:pt x="242125" y="364845"/>
                </a:lnTo>
                <a:lnTo>
                  <a:pt x="242125" y="292468"/>
                </a:lnTo>
                <a:lnTo>
                  <a:pt x="84353" y="292468"/>
                </a:lnTo>
                <a:lnTo>
                  <a:pt x="58318" y="292468"/>
                </a:lnTo>
                <a:lnTo>
                  <a:pt x="58318" y="292100"/>
                </a:lnTo>
                <a:lnTo>
                  <a:pt x="84353" y="292100"/>
                </a:lnTo>
                <a:lnTo>
                  <a:pt x="84353" y="208648"/>
                </a:lnTo>
                <a:lnTo>
                  <a:pt x="231711" y="208648"/>
                </a:lnTo>
                <a:lnTo>
                  <a:pt x="231711" y="137833"/>
                </a:lnTo>
                <a:lnTo>
                  <a:pt x="84353" y="137833"/>
                </a:lnTo>
                <a:lnTo>
                  <a:pt x="84353" y="72745"/>
                </a:lnTo>
                <a:lnTo>
                  <a:pt x="242125" y="72745"/>
                </a:lnTo>
                <a:lnTo>
                  <a:pt x="242125" y="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2571" y="589902"/>
            <a:ext cx="79375" cy="406400"/>
          </a:xfrm>
          <a:custGeom>
            <a:avLst/>
            <a:gdLst/>
            <a:ahLst/>
            <a:cxnLst/>
            <a:rect l="l" t="t" r="r" b="b"/>
            <a:pathLst>
              <a:path w="79375" h="406400">
                <a:moveTo>
                  <a:pt x="79146" y="0"/>
                </a:moveTo>
                <a:lnTo>
                  <a:pt x="0" y="0"/>
                </a:lnTo>
                <a:lnTo>
                  <a:pt x="0" y="406146"/>
                </a:lnTo>
                <a:lnTo>
                  <a:pt x="79146" y="406146"/>
                </a:lnTo>
                <a:lnTo>
                  <a:pt x="791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8473" y="624268"/>
            <a:ext cx="405765" cy="496570"/>
          </a:xfrm>
          <a:custGeom>
            <a:avLst/>
            <a:gdLst/>
            <a:ahLst/>
            <a:cxnLst/>
            <a:rect l="l" t="t" r="r" b="b"/>
            <a:pathLst>
              <a:path w="405765" h="496569">
                <a:moveTo>
                  <a:pt x="83832" y="132257"/>
                </a:moveTo>
                <a:lnTo>
                  <a:pt x="7810" y="132257"/>
                </a:lnTo>
                <a:lnTo>
                  <a:pt x="7810" y="371779"/>
                </a:lnTo>
                <a:lnTo>
                  <a:pt x="83832" y="371779"/>
                </a:lnTo>
                <a:lnTo>
                  <a:pt x="83832" y="132257"/>
                </a:lnTo>
                <a:close/>
              </a:path>
              <a:path w="405765" h="496569">
                <a:moveTo>
                  <a:pt x="91643" y="42176"/>
                </a:moveTo>
                <a:lnTo>
                  <a:pt x="71348" y="6591"/>
                </a:lnTo>
                <a:lnTo>
                  <a:pt x="45821" y="0"/>
                </a:lnTo>
                <a:lnTo>
                  <a:pt x="36766" y="736"/>
                </a:lnTo>
                <a:lnTo>
                  <a:pt x="3378" y="25196"/>
                </a:lnTo>
                <a:lnTo>
                  <a:pt x="0" y="42176"/>
                </a:lnTo>
                <a:lnTo>
                  <a:pt x="838" y="51130"/>
                </a:lnTo>
                <a:lnTo>
                  <a:pt x="28371" y="81889"/>
                </a:lnTo>
                <a:lnTo>
                  <a:pt x="45821" y="84874"/>
                </a:lnTo>
                <a:lnTo>
                  <a:pt x="55067" y="84137"/>
                </a:lnTo>
                <a:lnTo>
                  <a:pt x="88315" y="59232"/>
                </a:lnTo>
                <a:lnTo>
                  <a:pt x="91643" y="42176"/>
                </a:lnTo>
                <a:close/>
              </a:path>
              <a:path w="405765" h="496569">
                <a:moveTo>
                  <a:pt x="405612" y="132257"/>
                </a:moveTo>
                <a:lnTo>
                  <a:pt x="330111" y="132257"/>
                </a:lnTo>
                <a:lnTo>
                  <a:pt x="330111" y="168795"/>
                </a:lnTo>
                <a:lnTo>
                  <a:pt x="330111" y="248907"/>
                </a:lnTo>
                <a:lnTo>
                  <a:pt x="317334" y="287286"/>
                </a:lnTo>
                <a:lnTo>
                  <a:pt x="281101" y="306806"/>
                </a:lnTo>
                <a:lnTo>
                  <a:pt x="274396" y="307213"/>
                </a:lnTo>
                <a:lnTo>
                  <a:pt x="266738" y="306793"/>
                </a:lnTo>
                <a:lnTo>
                  <a:pt x="229158" y="286639"/>
                </a:lnTo>
                <a:lnTo>
                  <a:pt x="217119" y="248907"/>
                </a:lnTo>
                <a:lnTo>
                  <a:pt x="217601" y="239890"/>
                </a:lnTo>
                <a:lnTo>
                  <a:pt x="239572" y="201117"/>
                </a:lnTo>
                <a:lnTo>
                  <a:pt x="274396" y="190576"/>
                </a:lnTo>
                <a:lnTo>
                  <a:pt x="280987" y="190576"/>
                </a:lnTo>
                <a:lnTo>
                  <a:pt x="317525" y="210019"/>
                </a:lnTo>
                <a:lnTo>
                  <a:pt x="330111" y="248907"/>
                </a:lnTo>
                <a:lnTo>
                  <a:pt x="330111" y="168795"/>
                </a:lnTo>
                <a:lnTo>
                  <a:pt x="301739" y="141376"/>
                </a:lnTo>
                <a:lnTo>
                  <a:pt x="263017" y="127939"/>
                </a:lnTo>
                <a:lnTo>
                  <a:pt x="248361" y="127050"/>
                </a:lnTo>
                <a:lnTo>
                  <a:pt x="233972" y="127901"/>
                </a:lnTo>
                <a:lnTo>
                  <a:pt x="193167" y="140589"/>
                </a:lnTo>
                <a:lnTo>
                  <a:pt x="159537" y="168516"/>
                </a:lnTo>
                <a:lnTo>
                  <a:pt x="138430" y="211670"/>
                </a:lnTo>
                <a:lnTo>
                  <a:pt x="134327" y="248907"/>
                </a:lnTo>
                <a:lnTo>
                  <a:pt x="135343" y="268135"/>
                </a:lnTo>
                <a:lnTo>
                  <a:pt x="150736" y="316064"/>
                </a:lnTo>
                <a:lnTo>
                  <a:pt x="180746" y="349211"/>
                </a:lnTo>
                <a:lnTo>
                  <a:pt x="219976" y="367284"/>
                </a:lnTo>
                <a:lnTo>
                  <a:pt x="248361" y="370738"/>
                </a:lnTo>
                <a:lnTo>
                  <a:pt x="263017" y="369849"/>
                </a:lnTo>
                <a:lnTo>
                  <a:pt x="301739" y="356425"/>
                </a:lnTo>
                <a:lnTo>
                  <a:pt x="330111" y="328879"/>
                </a:lnTo>
                <a:lnTo>
                  <a:pt x="330073" y="367284"/>
                </a:lnTo>
                <a:lnTo>
                  <a:pt x="317652" y="410248"/>
                </a:lnTo>
                <a:lnTo>
                  <a:pt x="278358" y="432752"/>
                </a:lnTo>
                <a:lnTo>
                  <a:pt x="270230" y="433222"/>
                </a:lnTo>
                <a:lnTo>
                  <a:pt x="262864" y="432917"/>
                </a:lnTo>
                <a:lnTo>
                  <a:pt x="224142" y="413435"/>
                </a:lnTo>
                <a:lnTo>
                  <a:pt x="215557" y="388962"/>
                </a:lnTo>
                <a:lnTo>
                  <a:pt x="139534" y="388962"/>
                </a:lnTo>
                <a:lnTo>
                  <a:pt x="150177" y="432358"/>
                </a:lnTo>
                <a:lnTo>
                  <a:pt x="174879" y="466483"/>
                </a:lnTo>
                <a:lnTo>
                  <a:pt x="215607" y="488607"/>
                </a:lnTo>
                <a:lnTo>
                  <a:pt x="273354" y="496227"/>
                </a:lnTo>
                <a:lnTo>
                  <a:pt x="291490" y="495376"/>
                </a:lnTo>
                <a:lnTo>
                  <a:pt x="340004" y="482955"/>
                </a:lnTo>
                <a:lnTo>
                  <a:pt x="377939" y="454393"/>
                </a:lnTo>
                <a:lnTo>
                  <a:pt x="401116" y="408101"/>
                </a:lnTo>
                <a:lnTo>
                  <a:pt x="405574" y="367284"/>
                </a:lnTo>
                <a:lnTo>
                  <a:pt x="405612" y="1322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09788" y="624268"/>
            <a:ext cx="92075" cy="372110"/>
          </a:xfrm>
          <a:custGeom>
            <a:avLst/>
            <a:gdLst/>
            <a:ahLst/>
            <a:cxnLst/>
            <a:rect l="l" t="t" r="r" b="b"/>
            <a:pathLst>
              <a:path w="92075" h="372109">
                <a:moveTo>
                  <a:pt x="83832" y="132257"/>
                </a:moveTo>
                <a:lnTo>
                  <a:pt x="7810" y="132257"/>
                </a:lnTo>
                <a:lnTo>
                  <a:pt x="7810" y="371779"/>
                </a:lnTo>
                <a:lnTo>
                  <a:pt x="83832" y="371779"/>
                </a:lnTo>
                <a:lnTo>
                  <a:pt x="83832" y="132257"/>
                </a:lnTo>
                <a:close/>
              </a:path>
              <a:path w="92075" h="372109">
                <a:moveTo>
                  <a:pt x="45834" y="0"/>
                </a:moveTo>
                <a:lnTo>
                  <a:pt x="7618" y="18007"/>
                </a:lnTo>
                <a:lnTo>
                  <a:pt x="0" y="42176"/>
                </a:lnTo>
                <a:lnTo>
                  <a:pt x="845" y="51120"/>
                </a:lnTo>
                <a:lnTo>
                  <a:pt x="28382" y="81881"/>
                </a:lnTo>
                <a:lnTo>
                  <a:pt x="45834" y="84874"/>
                </a:lnTo>
                <a:lnTo>
                  <a:pt x="55084" y="84126"/>
                </a:lnTo>
                <a:lnTo>
                  <a:pt x="88333" y="59223"/>
                </a:lnTo>
                <a:lnTo>
                  <a:pt x="91655" y="42176"/>
                </a:lnTo>
                <a:lnTo>
                  <a:pt x="90825" y="33242"/>
                </a:lnTo>
                <a:lnTo>
                  <a:pt x="63593" y="2925"/>
                </a:lnTo>
                <a:lnTo>
                  <a:pt x="458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57667" y="589901"/>
            <a:ext cx="408940" cy="411480"/>
          </a:xfrm>
          <a:custGeom>
            <a:avLst/>
            <a:gdLst/>
            <a:ahLst/>
            <a:cxnLst/>
            <a:rect l="l" t="t" r="r" b="b"/>
            <a:pathLst>
              <a:path w="408939" h="411480">
                <a:moveTo>
                  <a:pt x="274408" y="286385"/>
                </a:moveTo>
                <a:lnTo>
                  <a:pt x="273380" y="266903"/>
                </a:lnTo>
                <a:lnTo>
                  <a:pt x="270306" y="249034"/>
                </a:lnTo>
                <a:lnTo>
                  <a:pt x="265176" y="232791"/>
                </a:lnTo>
                <a:lnTo>
                  <a:pt x="261315" y="224942"/>
                </a:lnTo>
                <a:lnTo>
                  <a:pt x="258000" y="218173"/>
                </a:lnTo>
                <a:lnTo>
                  <a:pt x="228130" y="184099"/>
                </a:lnTo>
                <a:lnTo>
                  <a:pt x="191617" y="165938"/>
                </a:lnTo>
                <a:lnTo>
                  <a:pt x="191617" y="286385"/>
                </a:lnTo>
                <a:lnTo>
                  <a:pt x="191122" y="295452"/>
                </a:lnTo>
                <a:lnTo>
                  <a:pt x="174688" y="331165"/>
                </a:lnTo>
                <a:lnTo>
                  <a:pt x="134340" y="347827"/>
                </a:lnTo>
                <a:lnTo>
                  <a:pt x="127533" y="347357"/>
                </a:lnTo>
                <a:lnTo>
                  <a:pt x="91389" y="325945"/>
                </a:lnTo>
                <a:lnTo>
                  <a:pt x="78625" y="286385"/>
                </a:lnTo>
                <a:lnTo>
                  <a:pt x="79146" y="277101"/>
                </a:lnTo>
                <a:lnTo>
                  <a:pt x="96380" y="241160"/>
                </a:lnTo>
                <a:lnTo>
                  <a:pt x="134340" y="224942"/>
                </a:lnTo>
                <a:lnTo>
                  <a:pt x="141986" y="225425"/>
                </a:lnTo>
                <a:lnTo>
                  <a:pt x="179565" y="247332"/>
                </a:lnTo>
                <a:lnTo>
                  <a:pt x="191617" y="286385"/>
                </a:lnTo>
                <a:lnTo>
                  <a:pt x="191617" y="165938"/>
                </a:lnTo>
                <a:lnTo>
                  <a:pt x="189064" y="165074"/>
                </a:lnTo>
                <a:lnTo>
                  <a:pt x="174967" y="162331"/>
                </a:lnTo>
                <a:lnTo>
                  <a:pt x="160375" y="161417"/>
                </a:lnTo>
                <a:lnTo>
                  <a:pt x="145923" y="162369"/>
                </a:lnTo>
                <a:lnTo>
                  <a:pt x="107264" y="176517"/>
                </a:lnTo>
                <a:lnTo>
                  <a:pt x="78625" y="205079"/>
                </a:lnTo>
                <a:lnTo>
                  <a:pt x="78625" y="0"/>
                </a:lnTo>
                <a:lnTo>
                  <a:pt x="0" y="0"/>
                </a:lnTo>
                <a:lnTo>
                  <a:pt x="0" y="406146"/>
                </a:lnTo>
                <a:lnTo>
                  <a:pt x="78625" y="406146"/>
                </a:lnTo>
                <a:lnTo>
                  <a:pt x="78524" y="367436"/>
                </a:lnTo>
                <a:lnTo>
                  <a:pt x="78625" y="367563"/>
                </a:lnTo>
                <a:lnTo>
                  <a:pt x="107264" y="396252"/>
                </a:lnTo>
                <a:lnTo>
                  <a:pt x="145923" y="410413"/>
                </a:lnTo>
                <a:lnTo>
                  <a:pt x="160375" y="411353"/>
                </a:lnTo>
                <a:lnTo>
                  <a:pt x="174967" y="410451"/>
                </a:lnTo>
                <a:lnTo>
                  <a:pt x="215823" y="396773"/>
                </a:lnTo>
                <a:lnTo>
                  <a:pt x="249212" y="367436"/>
                </a:lnTo>
                <a:lnTo>
                  <a:pt x="261175" y="347827"/>
                </a:lnTo>
                <a:lnTo>
                  <a:pt x="265176" y="339648"/>
                </a:lnTo>
                <a:lnTo>
                  <a:pt x="270306" y="323430"/>
                </a:lnTo>
                <a:lnTo>
                  <a:pt x="273380" y="305676"/>
                </a:lnTo>
                <a:lnTo>
                  <a:pt x="274408" y="286385"/>
                </a:lnTo>
                <a:close/>
              </a:path>
              <a:path w="408939" h="411480">
                <a:moveTo>
                  <a:pt x="400926" y="166624"/>
                </a:moveTo>
                <a:lnTo>
                  <a:pt x="324904" y="166624"/>
                </a:lnTo>
                <a:lnTo>
                  <a:pt x="324904" y="406146"/>
                </a:lnTo>
                <a:lnTo>
                  <a:pt x="400926" y="406146"/>
                </a:lnTo>
                <a:lnTo>
                  <a:pt x="400926" y="166624"/>
                </a:lnTo>
                <a:close/>
              </a:path>
              <a:path w="408939" h="411480">
                <a:moveTo>
                  <a:pt x="408736" y="76542"/>
                </a:moveTo>
                <a:lnTo>
                  <a:pt x="388442" y="40957"/>
                </a:lnTo>
                <a:lnTo>
                  <a:pt x="362927" y="34366"/>
                </a:lnTo>
                <a:lnTo>
                  <a:pt x="353872" y="35102"/>
                </a:lnTo>
                <a:lnTo>
                  <a:pt x="320471" y="59563"/>
                </a:lnTo>
                <a:lnTo>
                  <a:pt x="317093" y="76542"/>
                </a:lnTo>
                <a:lnTo>
                  <a:pt x="317931" y="85496"/>
                </a:lnTo>
                <a:lnTo>
                  <a:pt x="345465" y="116255"/>
                </a:lnTo>
                <a:lnTo>
                  <a:pt x="362927" y="119240"/>
                </a:lnTo>
                <a:lnTo>
                  <a:pt x="372173" y="118503"/>
                </a:lnTo>
                <a:lnTo>
                  <a:pt x="405409" y="93599"/>
                </a:lnTo>
                <a:lnTo>
                  <a:pt x="408736" y="76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23160" y="589902"/>
            <a:ext cx="79375" cy="406400"/>
          </a:xfrm>
          <a:custGeom>
            <a:avLst/>
            <a:gdLst/>
            <a:ahLst/>
            <a:cxnLst/>
            <a:rect l="l" t="t" r="r" b="b"/>
            <a:pathLst>
              <a:path w="79375" h="406400">
                <a:moveTo>
                  <a:pt x="79146" y="0"/>
                </a:moveTo>
                <a:lnTo>
                  <a:pt x="0" y="0"/>
                </a:lnTo>
                <a:lnTo>
                  <a:pt x="0" y="406146"/>
                </a:lnTo>
                <a:lnTo>
                  <a:pt x="79146" y="406146"/>
                </a:lnTo>
                <a:lnTo>
                  <a:pt x="791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59050" y="624268"/>
            <a:ext cx="92075" cy="372110"/>
          </a:xfrm>
          <a:custGeom>
            <a:avLst/>
            <a:gdLst/>
            <a:ahLst/>
            <a:cxnLst/>
            <a:rect l="l" t="t" r="r" b="b"/>
            <a:pathLst>
              <a:path w="92075" h="372109">
                <a:moveTo>
                  <a:pt x="83832" y="132257"/>
                </a:moveTo>
                <a:lnTo>
                  <a:pt x="7810" y="132257"/>
                </a:lnTo>
                <a:lnTo>
                  <a:pt x="7810" y="371779"/>
                </a:lnTo>
                <a:lnTo>
                  <a:pt x="83832" y="371779"/>
                </a:lnTo>
                <a:lnTo>
                  <a:pt x="83832" y="132257"/>
                </a:lnTo>
                <a:close/>
              </a:path>
              <a:path w="92075" h="372109">
                <a:moveTo>
                  <a:pt x="45834" y="0"/>
                </a:moveTo>
                <a:lnTo>
                  <a:pt x="7618" y="18007"/>
                </a:lnTo>
                <a:lnTo>
                  <a:pt x="0" y="42176"/>
                </a:lnTo>
                <a:lnTo>
                  <a:pt x="845" y="51120"/>
                </a:lnTo>
                <a:lnTo>
                  <a:pt x="28382" y="81881"/>
                </a:lnTo>
                <a:lnTo>
                  <a:pt x="45834" y="84874"/>
                </a:lnTo>
                <a:lnTo>
                  <a:pt x="55090" y="84126"/>
                </a:lnTo>
                <a:lnTo>
                  <a:pt x="88333" y="59223"/>
                </a:lnTo>
                <a:lnTo>
                  <a:pt x="91655" y="42176"/>
                </a:lnTo>
                <a:lnTo>
                  <a:pt x="90825" y="33242"/>
                </a:lnTo>
                <a:lnTo>
                  <a:pt x="63598" y="2925"/>
                </a:lnTo>
                <a:lnTo>
                  <a:pt x="458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79332" y="673213"/>
            <a:ext cx="439420" cy="437515"/>
          </a:xfrm>
          <a:custGeom>
            <a:avLst/>
            <a:gdLst/>
            <a:ahLst/>
            <a:cxnLst/>
            <a:rect l="l" t="t" r="r" b="b"/>
            <a:pathLst>
              <a:path w="439419" h="437515">
                <a:moveTo>
                  <a:pt x="438937" y="83312"/>
                </a:moveTo>
                <a:lnTo>
                  <a:pt x="358228" y="83312"/>
                </a:lnTo>
                <a:lnTo>
                  <a:pt x="301777" y="224624"/>
                </a:lnTo>
                <a:lnTo>
                  <a:pt x="244716" y="83312"/>
                </a:lnTo>
                <a:lnTo>
                  <a:pt x="160375" y="83312"/>
                </a:lnTo>
                <a:lnTo>
                  <a:pt x="158280" y="83312"/>
                </a:lnTo>
                <a:lnTo>
                  <a:pt x="117678" y="83312"/>
                </a:lnTo>
                <a:lnTo>
                  <a:pt x="117678" y="0"/>
                </a:lnTo>
                <a:lnTo>
                  <a:pt x="42176" y="0"/>
                </a:lnTo>
                <a:lnTo>
                  <a:pt x="42176" y="83312"/>
                </a:lnTo>
                <a:lnTo>
                  <a:pt x="0" y="83312"/>
                </a:lnTo>
                <a:lnTo>
                  <a:pt x="0" y="148399"/>
                </a:lnTo>
                <a:lnTo>
                  <a:pt x="42176" y="148399"/>
                </a:lnTo>
                <a:lnTo>
                  <a:pt x="42176" y="322834"/>
                </a:lnTo>
                <a:lnTo>
                  <a:pt x="117678" y="322834"/>
                </a:lnTo>
                <a:lnTo>
                  <a:pt x="117678" y="148399"/>
                </a:lnTo>
                <a:lnTo>
                  <a:pt x="160375" y="148399"/>
                </a:lnTo>
                <a:lnTo>
                  <a:pt x="160375" y="87769"/>
                </a:lnTo>
                <a:lnTo>
                  <a:pt x="261899" y="303568"/>
                </a:lnTo>
                <a:lnTo>
                  <a:pt x="203581" y="437388"/>
                </a:lnTo>
                <a:lnTo>
                  <a:pt x="282727" y="437388"/>
                </a:lnTo>
                <a:lnTo>
                  <a:pt x="354177" y="275450"/>
                </a:lnTo>
                <a:lnTo>
                  <a:pt x="438937" y="83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008312" y="631557"/>
            <a:ext cx="888365" cy="479425"/>
          </a:xfrm>
          <a:custGeom>
            <a:avLst/>
            <a:gdLst/>
            <a:ahLst/>
            <a:cxnLst/>
            <a:rect l="l" t="t" r="r" b="b"/>
            <a:pathLst>
              <a:path w="888364" h="479425">
                <a:moveTo>
                  <a:pt x="296278" y="364490"/>
                </a:moveTo>
                <a:lnTo>
                  <a:pt x="208864" y="237959"/>
                </a:lnTo>
                <a:lnTo>
                  <a:pt x="201117" y="226745"/>
                </a:lnTo>
                <a:lnTo>
                  <a:pt x="210883" y="222859"/>
                </a:lnTo>
                <a:lnTo>
                  <a:pt x="225564" y="214579"/>
                </a:lnTo>
                <a:lnTo>
                  <a:pt x="258267" y="180936"/>
                </a:lnTo>
                <a:lnTo>
                  <a:pt x="273405" y="136182"/>
                </a:lnTo>
                <a:lnTo>
                  <a:pt x="274408" y="119240"/>
                </a:lnTo>
                <a:lnTo>
                  <a:pt x="273405" y="102082"/>
                </a:lnTo>
                <a:lnTo>
                  <a:pt x="258267" y="57023"/>
                </a:lnTo>
                <a:lnTo>
                  <a:pt x="225564" y="23380"/>
                </a:lnTo>
                <a:lnTo>
                  <a:pt x="183286" y="5702"/>
                </a:lnTo>
                <a:lnTo>
                  <a:pt x="183286" y="122364"/>
                </a:lnTo>
                <a:lnTo>
                  <a:pt x="182867" y="129641"/>
                </a:lnTo>
                <a:lnTo>
                  <a:pt x="156997" y="164274"/>
                </a:lnTo>
                <a:lnTo>
                  <a:pt x="126530" y="169748"/>
                </a:lnTo>
                <a:lnTo>
                  <a:pt x="87998" y="169748"/>
                </a:lnTo>
                <a:lnTo>
                  <a:pt x="87998" y="74460"/>
                </a:lnTo>
                <a:lnTo>
                  <a:pt x="126530" y="74460"/>
                </a:lnTo>
                <a:lnTo>
                  <a:pt x="168249" y="87160"/>
                </a:lnTo>
                <a:lnTo>
                  <a:pt x="183286" y="122364"/>
                </a:lnTo>
                <a:lnTo>
                  <a:pt x="183286" y="5702"/>
                </a:lnTo>
                <a:lnTo>
                  <a:pt x="175742" y="3784"/>
                </a:lnTo>
                <a:lnTo>
                  <a:pt x="155232" y="952"/>
                </a:lnTo>
                <a:lnTo>
                  <a:pt x="132778" y="0"/>
                </a:lnTo>
                <a:lnTo>
                  <a:pt x="87998" y="0"/>
                </a:lnTo>
                <a:lnTo>
                  <a:pt x="55194" y="0"/>
                </a:lnTo>
                <a:lnTo>
                  <a:pt x="0" y="0"/>
                </a:lnTo>
                <a:lnTo>
                  <a:pt x="0" y="364490"/>
                </a:lnTo>
                <a:lnTo>
                  <a:pt x="87998" y="364490"/>
                </a:lnTo>
                <a:lnTo>
                  <a:pt x="87998" y="237959"/>
                </a:lnTo>
                <a:lnTo>
                  <a:pt x="114541" y="237959"/>
                </a:lnTo>
                <a:lnTo>
                  <a:pt x="193179" y="364490"/>
                </a:lnTo>
                <a:lnTo>
                  <a:pt x="296278" y="364490"/>
                </a:lnTo>
                <a:close/>
              </a:path>
              <a:path w="888364" h="479425">
                <a:moveTo>
                  <a:pt x="579551" y="298881"/>
                </a:moveTo>
                <a:lnTo>
                  <a:pt x="509257" y="281698"/>
                </a:lnTo>
                <a:lnTo>
                  <a:pt x="504444" y="289013"/>
                </a:lnTo>
                <a:lnTo>
                  <a:pt x="498894" y="295363"/>
                </a:lnTo>
                <a:lnTo>
                  <a:pt x="459917" y="312445"/>
                </a:lnTo>
                <a:lnTo>
                  <a:pt x="449897" y="312940"/>
                </a:lnTo>
                <a:lnTo>
                  <a:pt x="441134" y="312432"/>
                </a:lnTo>
                <a:lnTo>
                  <a:pt x="403936" y="288518"/>
                </a:lnTo>
                <a:lnTo>
                  <a:pt x="395414" y="261391"/>
                </a:lnTo>
                <a:lnTo>
                  <a:pt x="577989" y="261391"/>
                </a:lnTo>
                <a:lnTo>
                  <a:pt x="578675" y="258965"/>
                </a:lnTo>
                <a:lnTo>
                  <a:pt x="579031" y="255930"/>
                </a:lnTo>
                <a:lnTo>
                  <a:pt x="579031" y="241617"/>
                </a:lnTo>
                <a:lnTo>
                  <a:pt x="578929" y="239191"/>
                </a:lnTo>
                <a:lnTo>
                  <a:pt x="578078" y="222542"/>
                </a:lnTo>
                <a:lnTo>
                  <a:pt x="577265" y="217652"/>
                </a:lnTo>
                <a:lnTo>
                  <a:pt x="575246" y="205422"/>
                </a:lnTo>
                <a:lnTo>
                  <a:pt x="555523" y="162750"/>
                </a:lnTo>
                <a:lnTo>
                  <a:pt x="520179" y="134086"/>
                </a:lnTo>
                <a:lnTo>
                  <a:pt x="494398" y="124980"/>
                </a:lnTo>
                <a:lnTo>
                  <a:pt x="494398" y="217652"/>
                </a:lnTo>
                <a:lnTo>
                  <a:pt x="396913" y="217652"/>
                </a:lnTo>
                <a:lnTo>
                  <a:pt x="418655" y="180162"/>
                </a:lnTo>
                <a:lnTo>
                  <a:pt x="448335" y="172351"/>
                </a:lnTo>
                <a:lnTo>
                  <a:pt x="457695" y="172351"/>
                </a:lnTo>
                <a:lnTo>
                  <a:pt x="488975" y="196418"/>
                </a:lnTo>
                <a:lnTo>
                  <a:pt x="494398" y="217652"/>
                </a:lnTo>
                <a:lnTo>
                  <a:pt x="494398" y="124980"/>
                </a:lnTo>
                <a:lnTo>
                  <a:pt x="488289" y="123342"/>
                </a:lnTo>
                <a:lnTo>
                  <a:pt x="469900" y="120650"/>
                </a:lnTo>
                <a:lnTo>
                  <a:pt x="449897" y="119761"/>
                </a:lnTo>
                <a:lnTo>
                  <a:pt x="429755" y="120700"/>
                </a:lnTo>
                <a:lnTo>
                  <a:pt x="377774" y="134861"/>
                </a:lnTo>
                <a:lnTo>
                  <a:pt x="340131" y="164833"/>
                </a:lnTo>
                <a:lnTo>
                  <a:pt x="319062" y="208800"/>
                </a:lnTo>
                <a:lnTo>
                  <a:pt x="315036" y="244729"/>
                </a:lnTo>
                <a:lnTo>
                  <a:pt x="316077" y="263118"/>
                </a:lnTo>
                <a:lnTo>
                  <a:pt x="331698" y="310857"/>
                </a:lnTo>
                <a:lnTo>
                  <a:pt x="364439" y="345859"/>
                </a:lnTo>
                <a:lnTo>
                  <a:pt x="412064" y="365861"/>
                </a:lnTo>
                <a:lnTo>
                  <a:pt x="450938" y="369697"/>
                </a:lnTo>
                <a:lnTo>
                  <a:pt x="472973" y="368592"/>
                </a:lnTo>
                <a:lnTo>
                  <a:pt x="511898" y="359740"/>
                </a:lnTo>
                <a:lnTo>
                  <a:pt x="557479" y="329869"/>
                </a:lnTo>
                <a:lnTo>
                  <a:pt x="570903" y="312940"/>
                </a:lnTo>
                <a:lnTo>
                  <a:pt x="579551" y="298881"/>
                </a:lnTo>
                <a:close/>
              </a:path>
              <a:path w="888364" h="479425">
                <a:moveTo>
                  <a:pt x="887793" y="124968"/>
                </a:moveTo>
                <a:lnTo>
                  <a:pt x="809167" y="124968"/>
                </a:lnTo>
                <a:lnTo>
                  <a:pt x="809167" y="163322"/>
                </a:lnTo>
                <a:lnTo>
                  <a:pt x="809167" y="244729"/>
                </a:lnTo>
                <a:lnTo>
                  <a:pt x="796366" y="283133"/>
                </a:lnTo>
                <a:lnTo>
                  <a:pt x="760171" y="302641"/>
                </a:lnTo>
                <a:lnTo>
                  <a:pt x="753452" y="303047"/>
                </a:lnTo>
                <a:lnTo>
                  <a:pt x="745794" y="302628"/>
                </a:lnTo>
                <a:lnTo>
                  <a:pt x="708215" y="282613"/>
                </a:lnTo>
                <a:lnTo>
                  <a:pt x="696175" y="244729"/>
                </a:lnTo>
                <a:lnTo>
                  <a:pt x="696658" y="235724"/>
                </a:lnTo>
                <a:lnTo>
                  <a:pt x="718629" y="196964"/>
                </a:lnTo>
                <a:lnTo>
                  <a:pt x="753452" y="186410"/>
                </a:lnTo>
                <a:lnTo>
                  <a:pt x="760260" y="186842"/>
                </a:lnTo>
                <a:lnTo>
                  <a:pt x="796391" y="206349"/>
                </a:lnTo>
                <a:lnTo>
                  <a:pt x="809167" y="244729"/>
                </a:lnTo>
                <a:lnTo>
                  <a:pt x="809167" y="163322"/>
                </a:lnTo>
                <a:lnTo>
                  <a:pt x="781583" y="132511"/>
                </a:lnTo>
                <a:lnTo>
                  <a:pt x="742708" y="117640"/>
                </a:lnTo>
                <a:lnTo>
                  <a:pt x="727417" y="116636"/>
                </a:lnTo>
                <a:lnTo>
                  <a:pt x="713028" y="117551"/>
                </a:lnTo>
                <a:lnTo>
                  <a:pt x="672223" y="131216"/>
                </a:lnTo>
                <a:lnTo>
                  <a:pt x="638594" y="160845"/>
                </a:lnTo>
                <a:lnTo>
                  <a:pt x="617486" y="206006"/>
                </a:lnTo>
                <a:lnTo>
                  <a:pt x="613384" y="244729"/>
                </a:lnTo>
                <a:lnTo>
                  <a:pt x="614400" y="264756"/>
                </a:lnTo>
                <a:lnTo>
                  <a:pt x="629793" y="315023"/>
                </a:lnTo>
                <a:lnTo>
                  <a:pt x="659803" y="350075"/>
                </a:lnTo>
                <a:lnTo>
                  <a:pt x="699033" y="369176"/>
                </a:lnTo>
                <a:lnTo>
                  <a:pt x="727417" y="372808"/>
                </a:lnTo>
                <a:lnTo>
                  <a:pt x="742708" y="371817"/>
                </a:lnTo>
                <a:lnTo>
                  <a:pt x="781583" y="356933"/>
                </a:lnTo>
                <a:lnTo>
                  <a:pt x="809167" y="325996"/>
                </a:lnTo>
                <a:lnTo>
                  <a:pt x="809167" y="479044"/>
                </a:lnTo>
                <a:lnTo>
                  <a:pt x="887793" y="479044"/>
                </a:lnTo>
                <a:lnTo>
                  <a:pt x="887793" y="124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7032" y="756530"/>
            <a:ext cx="237439" cy="245249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4251743" y="624268"/>
            <a:ext cx="92075" cy="372110"/>
          </a:xfrm>
          <a:custGeom>
            <a:avLst/>
            <a:gdLst/>
            <a:ahLst/>
            <a:cxnLst/>
            <a:rect l="l" t="t" r="r" b="b"/>
            <a:pathLst>
              <a:path w="92075" h="372109">
                <a:moveTo>
                  <a:pt x="83832" y="132257"/>
                </a:moveTo>
                <a:lnTo>
                  <a:pt x="7810" y="132257"/>
                </a:lnTo>
                <a:lnTo>
                  <a:pt x="7810" y="371779"/>
                </a:lnTo>
                <a:lnTo>
                  <a:pt x="83832" y="371779"/>
                </a:lnTo>
                <a:lnTo>
                  <a:pt x="83832" y="132257"/>
                </a:lnTo>
                <a:close/>
              </a:path>
              <a:path w="92075" h="372109">
                <a:moveTo>
                  <a:pt x="45821" y="0"/>
                </a:moveTo>
                <a:lnTo>
                  <a:pt x="7613" y="18007"/>
                </a:lnTo>
                <a:lnTo>
                  <a:pt x="0" y="42176"/>
                </a:lnTo>
                <a:lnTo>
                  <a:pt x="845" y="51120"/>
                </a:lnTo>
                <a:lnTo>
                  <a:pt x="28379" y="81881"/>
                </a:lnTo>
                <a:lnTo>
                  <a:pt x="45821" y="84874"/>
                </a:lnTo>
                <a:lnTo>
                  <a:pt x="55077" y="84126"/>
                </a:lnTo>
                <a:lnTo>
                  <a:pt x="88322" y="59223"/>
                </a:lnTo>
                <a:lnTo>
                  <a:pt x="91643" y="42176"/>
                </a:lnTo>
                <a:lnTo>
                  <a:pt x="90812" y="33242"/>
                </a:lnTo>
                <a:lnTo>
                  <a:pt x="63587" y="2925"/>
                </a:lnTo>
                <a:lnTo>
                  <a:pt x="458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4400129" y="750792"/>
            <a:ext cx="457200" cy="250825"/>
            <a:chOff x="4400129" y="750792"/>
            <a:chExt cx="457200" cy="25082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0129" y="750792"/>
              <a:ext cx="180682" cy="24524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92277" y="751311"/>
              <a:ext cx="264795" cy="250190"/>
            </a:xfrm>
            <a:custGeom>
              <a:avLst/>
              <a:gdLst/>
              <a:ahLst/>
              <a:cxnLst/>
              <a:rect l="l" t="t" r="r" b="b"/>
              <a:pathLst>
                <a:path w="264795" h="250190">
                  <a:moveTo>
                    <a:pt x="134861" y="0"/>
                  </a:moveTo>
                  <a:lnTo>
                    <a:pt x="95999" y="3778"/>
                  </a:lnTo>
                  <a:lnTo>
                    <a:pt x="48401" y="23467"/>
                  </a:lnTo>
                  <a:lnTo>
                    <a:pt x="16141" y="58318"/>
                  </a:lnTo>
                  <a:lnTo>
                    <a:pt x="1007" y="106356"/>
                  </a:lnTo>
                  <a:lnTo>
                    <a:pt x="0" y="124968"/>
                  </a:lnTo>
                  <a:lnTo>
                    <a:pt x="1040" y="143358"/>
                  </a:lnTo>
                  <a:lnTo>
                    <a:pt x="16662" y="191096"/>
                  </a:lnTo>
                  <a:lnTo>
                    <a:pt x="49411" y="226104"/>
                  </a:lnTo>
                  <a:lnTo>
                    <a:pt x="97035" y="246097"/>
                  </a:lnTo>
                  <a:lnTo>
                    <a:pt x="135902" y="249936"/>
                  </a:lnTo>
                  <a:lnTo>
                    <a:pt x="157942" y="248830"/>
                  </a:lnTo>
                  <a:lnTo>
                    <a:pt x="196865" y="239981"/>
                  </a:lnTo>
                  <a:lnTo>
                    <a:pt x="242442" y="210105"/>
                  </a:lnTo>
                  <a:lnTo>
                    <a:pt x="255869" y="193179"/>
                  </a:lnTo>
                  <a:lnTo>
                    <a:pt x="134861" y="193179"/>
                  </a:lnTo>
                  <a:lnTo>
                    <a:pt x="126103" y="192676"/>
                  </a:lnTo>
                  <a:lnTo>
                    <a:pt x="88902" y="168756"/>
                  </a:lnTo>
                  <a:lnTo>
                    <a:pt x="80387" y="141630"/>
                  </a:lnTo>
                  <a:lnTo>
                    <a:pt x="44246" y="141630"/>
                  </a:lnTo>
                  <a:lnTo>
                    <a:pt x="44246" y="97891"/>
                  </a:lnTo>
                  <a:lnTo>
                    <a:pt x="81881" y="97891"/>
                  </a:lnTo>
                  <a:lnTo>
                    <a:pt x="82996" y="92545"/>
                  </a:lnTo>
                  <a:lnTo>
                    <a:pt x="103619" y="60401"/>
                  </a:lnTo>
                  <a:lnTo>
                    <a:pt x="133299" y="52590"/>
                  </a:lnTo>
                  <a:lnTo>
                    <a:pt x="246824" y="52590"/>
                  </a:lnTo>
                  <a:lnTo>
                    <a:pt x="240488" y="42988"/>
                  </a:lnTo>
                  <a:lnTo>
                    <a:pt x="205143" y="14325"/>
                  </a:lnTo>
                  <a:lnTo>
                    <a:pt x="154870" y="895"/>
                  </a:lnTo>
                  <a:lnTo>
                    <a:pt x="134861" y="0"/>
                  </a:lnTo>
                  <a:close/>
                </a:path>
                <a:path w="264795" h="250190">
                  <a:moveTo>
                    <a:pt x="194221" y="161937"/>
                  </a:moveTo>
                  <a:lnTo>
                    <a:pt x="162727" y="188786"/>
                  </a:lnTo>
                  <a:lnTo>
                    <a:pt x="134861" y="193179"/>
                  </a:lnTo>
                  <a:lnTo>
                    <a:pt x="255869" y="193179"/>
                  </a:lnTo>
                  <a:lnTo>
                    <a:pt x="264515" y="179120"/>
                  </a:lnTo>
                  <a:lnTo>
                    <a:pt x="194221" y="161937"/>
                  </a:lnTo>
                  <a:close/>
                </a:path>
                <a:path w="264795" h="250190">
                  <a:moveTo>
                    <a:pt x="81881" y="97891"/>
                  </a:moveTo>
                  <a:lnTo>
                    <a:pt x="44246" y="97891"/>
                  </a:lnTo>
                  <a:lnTo>
                    <a:pt x="44246" y="141630"/>
                  </a:lnTo>
                  <a:lnTo>
                    <a:pt x="80387" y="141630"/>
                  </a:lnTo>
                  <a:lnTo>
                    <a:pt x="79526" y="134476"/>
                  </a:lnTo>
                  <a:lnTo>
                    <a:pt x="79172" y="124968"/>
                  </a:lnTo>
                  <a:lnTo>
                    <a:pt x="79269" y="121335"/>
                  </a:lnTo>
                  <a:lnTo>
                    <a:pt x="79735" y="112458"/>
                  </a:lnTo>
                  <a:lnTo>
                    <a:pt x="81024" y="101998"/>
                  </a:lnTo>
                  <a:lnTo>
                    <a:pt x="81881" y="97891"/>
                  </a:lnTo>
                  <a:close/>
                </a:path>
                <a:path w="264795" h="250190">
                  <a:moveTo>
                    <a:pt x="179368" y="97891"/>
                  </a:moveTo>
                  <a:lnTo>
                    <a:pt x="81881" y="97891"/>
                  </a:lnTo>
                  <a:lnTo>
                    <a:pt x="81024" y="101998"/>
                  </a:lnTo>
                  <a:lnTo>
                    <a:pt x="79735" y="112458"/>
                  </a:lnTo>
                  <a:lnTo>
                    <a:pt x="79269" y="121335"/>
                  </a:lnTo>
                  <a:lnTo>
                    <a:pt x="79172" y="124968"/>
                  </a:lnTo>
                  <a:lnTo>
                    <a:pt x="79526" y="134476"/>
                  </a:lnTo>
                  <a:lnTo>
                    <a:pt x="80387" y="141630"/>
                  </a:lnTo>
                  <a:lnTo>
                    <a:pt x="262953" y="141630"/>
                  </a:lnTo>
                  <a:lnTo>
                    <a:pt x="263639" y="139204"/>
                  </a:lnTo>
                  <a:lnTo>
                    <a:pt x="263994" y="136169"/>
                  </a:lnTo>
                  <a:lnTo>
                    <a:pt x="263994" y="121856"/>
                  </a:lnTo>
                  <a:lnTo>
                    <a:pt x="173380" y="121856"/>
                  </a:lnTo>
                  <a:lnTo>
                    <a:pt x="175120" y="119430"/>
                  </a:lnTo>
                  <a:lnTo>
                    <a:pt x="176593" y="116382"/>
                  </a:lnTo>
                  <a:lnTo>
                    <a:pt x="179031" y="109093"/>
                  </a:lnTo>
                  <a:lnTo>
                    <a:pt x="179581" y="106356"/>
                  </a:lnTo>
                  <a:lnTo>
                    <a:pt x="179564" y="101998"/>
                  </a:lnTo>
                  <a:lnTo>
                    <a:pt x="179368" y="97891"/>
                  </a:lnTo>
                  <a:close/>
                </a:path>
                <a:path w="264795" h="250190">
                  <a:moveTo>
                    <a:pt x="246824" y="52590"/>
                  </a:moveTo>
                  <a:lnTo>
                    <a:pt x="142659" y="52590"/>
                  </a:lnTo>
                  <a:lnTo>
                    <a:pt x="150825" y="54673"/>
                  </a:lnTo>
                  <a:lnTo>
                    <a:pt x="164706" y="63004"/>
                  </a:lnTo>
                  <a:lnTo>
                    <a:pt x="179564" y="101998"/>
                  </a:lnTo>
                  <a:lnTo>
                    <a:pt x="179581" y="106356"/>
                  </a:lnTo>
                  <a:lnTo>
                    <a:pt x="179031" y="109093"/>
                  </a:lnTo>
                  <a:lnTo>
                    <a:pt x="176593" y="116382"/>
                  </a:lnTo>
                  <a:lnTo>
                    <a:pt x="175120" y="119430"/>
                  </a:lnTo>
                  <a:lnTo>
                    <a:pt x="173380" y="121856"/>
                  </a:lnTo>
                  <a:lnTo>
                    <a:pt x="192125" y="97891"/>
                  </a:lnTo>
                  <a:lnTo>
                    <a:pt x="262240" y="97891"/>
                  </a:lnTo>
                  <a:lnTo>
                    <a:pt x="260216" y="85664"/>
                  </a:lnTo>
                  <a:lnTo>
                    <a:pt x="255497" y="69979"/>
                  </a:lnTo>
                  <a:lnTo>
                    <a:pt x="248894" y="55727"/>
                  </a:lnTo>
                  <a:lnTo>
                    <a:pt x="246824" y="52590"/>
                  </a:lnTo>
                  <a:close/>
                </a:path>
                <a:path w="264795" h="250190">
                  <a:moveTo>
                    <a:pt x="262240" y="97891"/>
                  </a:moveTo>
                  <a:lnTo>
                    <a:pt x="192125" y="97891"/>
                  </a:lnTo>
                  <a:lnTo>
                    <a:pt x="173380" y="121856"/>
                  </a:lnTo>
                  <a:lnTo>
                    <a:pt x="263994" y="121856"/>
                  </a:lnTo>
                  <a:lnTo>
                    <a:pt x="263897" y="119430"/>
                  </a:lnTo>
                  <a:lnTo>
                    <a:pt x="263049" y="102783"/>
                  </a:lnTo>
                  <a:lnTo>
                    <a:pt x="262240" y="978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4904689" y="750794"/>
            <a:ext cx="365760" cy="245745"/>
          </a:xfrm>
          <a:custGeom>
            <a:avLst/>
            <a:gdLst/>
            <a:ahLst/>
            <a:cxnLst/>
            <a:rect l="l" t="t" r="r" b="b"/>
            <a:pathLst>
              <a:path w="365760" h="245744">
                <a:moveTo>
                  <a:pt x="290029" y="0"/>
                </a:moveTo>
                <a:lnTo>
                  <a:pt x="246291" y="10414"/>
                </a:lnTo>
                <a:lnTo>
                  <a:pt x="214007" y="39573"/>
                </a:lnTo>
                <a:lnTo>
                  <a:pt x="209774" y="30510"/>
                </a:lnTo>
                <a:lnTo>
                  <a:pt x="170527" y="2540"/>
                </a:lnTo>
                <a:lnTo>
                  <a:pt x="145275" y="0"/>
                </a:lnTo>
                <a:lnTo>
                  <a:pt x="133476" y="683"/>
                </a:lnTo>
                <a:lnTo>
                  <a:pt x="95101" y="16923"/>
                </a:lnTo>
                <a:lnTo>
                  <a:pt x="76022" y="41135"/>
                </a:lnTo>
                <a:lnTo>
                  <a:pt x="76022" y="5727"/>
                </a:lnTo>
                <a:lnTo>
                  <a:pt x="0" y="5727"/>
                </a:lnTo>
                <a:lnTo>
                  <a:pt x="0" y="245249"/>
                </a:lnTo>
                <a:lnTo>
                  <a:pt x="76022" y="245249"/>
                </a:lnTo>
                <a:lnTo>
                  <a:pt x="76022" y="89738"/>
                </a:lnTo>
                <a:lnTo>
                  <a:pt x="77495" y="81572"/>
                </a:lnTo>
                <a:lnTo>
                  <a:pt x="83388" y="68389"/>
                </a:lnTo>
                <a:lnTo>
                  <a:pt x="87553" y="63449"/>
                </a:lnTo>
                <a:lnTo>
                  <a:pt x="98323" y="56845"/>
                </a:lnTo>
                <a:lnTo>
                  <a:pt x="104482" y="55194"/>
                </a:lnTo>
                <a:lnTo>
                  <a:pt x="111429" y="55194"/>
                </a:lnTo>
                <a:lnTo>
                  <a:pt x="141191" y="89185"/>
                </a:lnTo>
                <a:lnTo>
                  <a:pt x="141630" y="99453"/>
                </a:lnTo>
                <a:lnTo>
                  <a:pt x="141630" y="245249"/>
                </a:lnTo>
                <a:lnTo>
                  <a:pt x="220776" y="245249"/>
                </a:lnTo>
                <a:lnTo>
                  <a:pt x="220776" y="89738"/>
                </a:lnTo>
                <a:lnTo>
                  <a:pt x="222249" y="81572"/>
                </a:lnTo>
                <a:lnTo>
                  <a:pt x="228142" y="68389"/>
                </a:lnTo>
                <a:lnTo>
                  <a:pt x="232308" y="63449"/>
                </a:lnTo>
                <a:lnTo>
                  <a:pt x="243077" y="56845"/>
                </a:lnTo>
                <a:lnTo>
                  <a:pt x="249237" y="55194"/>
                </a:lnTo>
                <a:lnTo>
                  <a:pt x="256184" y="55194"/>
                </a:lnTo>
                <a:lnTo>
                  <a:pt x="285944" y="89185"/>
                </a:lnTo>
                <a:lnTo>
                  <a:pt x="286384" y="99453"/>
                </a:lnTo>
                <a:lnTo>
                  <a:pt x="286384" y="245249"/>
                </a:lnTo>
                <a:lnTo>
                  <a:pt x="365531" y="245249"/>
                </a:lnTo>
                <a:lnTo>
                  <a:pt x="365531" y="91122"/>
                </a:lnTo>
                <a:lnTo>
                  <a:pt x="365074" y="77094"/>
                </a:lnTo>
                <a:lnTo>
                  <a:pt x="354024" y="32104"/>
                </a:lnTo>
                <a:lnTo>
                  <a:pt x="325616" y="6006"/>
                </a:lnTo>
                <a:lnTo>
                  <a:pt x="303355" y="668"/>
                </a:lnTo>
                <a:lnTo>
                  <a:pt x="2900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17604" y="751311"/>
            <a:ext cx="264795" cy="250190"/>
          </a:xfrm>
          <a:custGeom>
            <a:avLst/>
            <a:gdLst/>
            <a:ahLst/>
            <a:cxnLst/>
            <a:rect l="l" t="t" r="r" b="b"/>
            <a:pathLst>
              <a:path w="264795" h="250190">
                <a:moveTo>
                  <a:pt x="134861" y="0"/>
                </a:moveTo>
                <a:lnTo>
                  <a:pt x="95999" y="3778"/>
                </a:lnTo>
                <a:lnTo>
                  <a:pt x="48401" y="23467"/>
                </a:lnTo>
                <a:lnTo>
                  <a:pt x="16141" y="58318"/>
                </a:lnTo>
                <a:lnTo>
                  <a:pt x="1007" y="106356"/>
                </a:lnTo>
                <a:lnTo>
                  <a:pt x="0" y="124968"/>
                </a:lnTo>
                <a:lnTo>
                  <a:pt x="1040" y="143358"/>
                </a:lnTo>
                <a:lnTo>
                  <a:pt x="16662" y="191096"/>
                </a:lnTo>
                <a:lnTo>
                  <a:pt x="49411" y="226104"/>
                </a:lnTo>
                <a:lnTo>
                  <a:pt x="97035" y="246097"/>
                </a:lnTo>
                <a:lnTo>
                  <a:pt x="135902" y="249936"/>
                </a:lnTo>
                <a:lnTo>
                  <a:pt x="157942" y="248830"/>
                </a:lnTo>
                <a:lnTo>
                  <a:pt x="196865" y="239981"/>
                </a:lnTo>
                <a:lnTo>
                  <a:pt x="242442" y="210105"/>
                </a:lnTo>
                <a:lnTo>
                  <a:pt x="255869" y="193179"/>
                </a:lnTo>
                <a:lnTo>
                  <a:pt x="134861" y="193179"/>
                </a:lnTo>
                <a:lnTo>
                  <a:pt x="126103" y="192676"/>
                </a:lnTo>
                <a:lnTo>
                  <a:pt x="88902" y="168756"/>
                </a:lnTo>
                <a:lnTo>
                  <a:pt x="80387" y="141630"/>
                </a:lnTo>
                <a:lnTo>
                  <a:pt x="44246" y="141630"/>
                </a:lnTo>
                <a:lnTo>
                  <a:pt x="44246" y="97891"/>
                </a:lnTo>
                <a:lnTo>
                  <a:pt x="81881" y="97891"/>
                </a:lnTo>
                <a:lnTo>
                  <a:pt x="82996" y="92545"/>
                </a:lnTo>
                <a:lnTo>
                  <a:pt x="103619" y="60401"/>
                </a:lnTo>
                <a:lnTo>
                  <a:pt x="133299" y="52590"/>
                </a:lnTo>
                <a:lnTo>
                  <a:pt x="246824" y="52590"/>
                </a:lnTo>
                <a:lnTo>
                  <a:pt x="240488" y="42988"/>
                </a:lnTo>
                <a:lnTo>
                  <a:pt x="205143" y="14325"/>
                </a:lnTo>
                <a:lnTo>
                  <a:pt x="154870" y="895"/>
                </a:lnTo>
                <a:lnTo>
                  <a:pt x="134861" y="0"/>
                </a:lnTo>
                <a:close/>
              </a:path>
              <a:path w="264795" h="250190">
                <a:moveTo>
                  <a:pt x="194221" y="161937"/>
                </a:moveTo>
                <a:lnTo>
                  <a:pt x="162727" y="188786"/>
                </a:lnTo>
                <a:lnTo>
                  <a:pt x="134861" y="193179"/>
                </a:lnTo>
                <a:lnTo>
                  <a:pt x="255869" y="193179"/>
                </a:lnTo>
                <a:lnTo>
                  <a:pt x="264515" y="179120"/>
                </a:lnTo>
                <a:lnTo>
                  <a:pt x="194221" y="161937"/>
                </a:lnTo>
                <a:close/>
              </a:path>
              <a:path w="264795" h="250190">
                <a:moveTo>
                  <a:pt x="81881" y="97891"/>
                </a:moveTo>
                <a:lnTo>
                  <a:pt x="44246" y="97891"/>
                </a:lnTo>
                <a:lnTo>
                  <a:pt x="44246" y="141630"/>
                </a:lnTo>
                <a:lnTo>
                  <a:pt x="80387" y="141630"/>
                </a:lnTo>
                <a:lnTo>
                  <a:pt x="79526" y="134476"/>
                </a:lnTo>
                <a:lnTo>
                  <a:pt x="79172" y="124968"/>
                </a:lnTo>
                <a:lnTo>
                  <a:pt x="79269" y="121335"/>
                </a:lnTo>
                <a:lnTo>
                  <a:pt x="79735" y="112458"/>
                </a:lnTo>
                <a:lnTo>
                  <a:pt x="81024" y="101998"/>
                </a:lnTo>
                <a:lnTo>
                  <a:pt x="81881" y="97891"/>
                </a:lnTo>
                <a:close/>
              </a:path>
              <a:path w="264795" h="250190">
                <a:moveTo>
                  <a:pt x="179368" y="97891"/>
                </a:moveTo>
                <a:lnTo>
                  <a:pt x="81881" y="97891"/>
                </a:lnTo>
                <a:lnTo>
                  <a:pt x="81024" y="101998"/>
                </a:lnTo>
                <a:lnTo>
                  <a:pt x="79735" y="112458"/>
                </a:lnTo>
                <a:lnTo>
                  <a:pt x="79269" y="121335"/>
                </a:lnTo>
                <a:lnTo>
                  <a:pt x="79172" y="124968"/>
                </a:lnTo>
                <a:lnTo>
                  <a:pt x="79526" y="134476"/>
                </a:lnTo>
                <a:lnTo>
                  <a:pt x="80387" y="141630"/>
                </a:lnTo>
                <a:lnTo>
                  <a:pt x="262953" y="141630"/>
                </a:lnTo>
                <a:lnTo>
                  <a:pt x="263639" y="139204"/>
                </a:lnTo>
                <a:lnTo>
                  <a:pt x="263994" y="136169"/>
                </a:lnTo>
                <a:lnTo>
                  <a:pt x="263994" y="121856"/>
                </a:lnTo>
                <a:lnTo>
                  <a:pt x="173380" y="121856"/>
                </a:lnTo>
                <a:lnTo>
                  <a:pt x="175120" y="119430"/>
                </a:lnTo>
                <a:lnTo>
                  <a:pt x="176593" y="116382"/>
                </a:lnTo>
                <a:lnTo>
                  <a:pt x="179031" y="109093"/>
                </a:lnTo>
                <a:lnTo>
                  <a:pt x="179581" y="106356"/>
                </a:lnTo>
                <a:lnTo>
                  <a:pt x="179564" y="101998"/>
                </a:lnTo>
                <a:lnTo>
                  <a:pt x="179368" y="97891"/>
                </a:lnTo>
                <a:close/>
              </a:path>
              <a:path w="264795" h="250190">
                <a:moveTo>
                  <a:pt x="246824" y="52590"/>
                </a:moveTo>
                <a:lnTo>
                  <a:pt x="142659" y="52590"/>
                </a:lnTo>
                <a:lnTo>
                  <a:pt x="150825" y="54673"/>
                </a:lnTo>
                <a:lnTo>
                  <a:pt x="164706" y="63004"/>
                </a:lnTo>
                <a:lnTo>
                  <a:pt x="179564" y="101998"/>
                </a:lnTo>
                <a:lnTo>
                  <a:pt x="179581" y="106356"/>
                </a:lnTo>
                <a:lnTo>
                  <a:pt x="179031" y="109093"/>
                </a:lnTo>
                <a:lnTo>
                  <a:pt x="176593" y="116382"/>
                </a:lnTo>
                <a:lnTo>
                  <a:pt x="175120" y="119430"/>
                </a:lnTo>
                <a:lnTo>
                  <a:pt x="173380" y="121856"/>
                </a:lnTo>
                <a:lnTo>
                  <a:pt x="192125" y="97891"/>
                </a:lnTo>
                <a:lnTo>
                  <a:pt x="262240" y="97891"/>
                </a:lnTo>
                <a:lnTo>
                  <a:pt x="260216" y="85664"/>
                </a:lnTo>
                <a:lnTo>
                  <a:pt x="255497" y="69979"/>
                </a:lnTo>
                <a:lnTo>
                  <a:pt x="248894" y="55727"/>
                </a:lnTo>
                <a:lnTo>
                  <a:pt x="246824" y="52590"/>
                </a:lnTo>
                <a:close/>
              </a:path>
              <a:path w="264795" h="250190">
                <a:moveTo>
                  <a:pt x="262240" y="97891"/>
                </a:moveTo>
                <a:lnTo>
                  <a:pt x="192125" y="97891"/>
                </a:lnTo>
                <a:lnTo>
                  <a:pt x="173380" y="121856"/>
                </a:lnTo>
                <a:lnTo>
                  <a:pt x="263994" y="121856"/>
                </a:lnTo>
                <a:lnTo>
                  <a:pt x="263897" y="119430"/>
                </a:lnTo>
                <a:lnTo>
                  <a:pt x="263049" y="102783"/>
                </a:lnTo>
                <a:lnTo>
                  <a:pt x="262240" y="978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0012" y="750794"/>
            <a:ext cx="237451" cy="245249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901296" y="673213"/>
            <a:ext cx="387985" cy="332740"/>
          </a:xfrm>
          <a:custGeom>
            <a:avLst/>
            <a:gdLst/>
            <a:ahLst/>
            <a:cxnLst/>
            <a:rect l="l" t="t" r="r" b="b"/>
            <a:pathLst>
              <a:path w="387985" h="332740">
                <a:moveTo>
                  <a:pt x="160375" y="83312"/>
                </a:moveTo>
                <a:lnTo>
                  <a:pt x="117690" y="83312"/>
                </a:lnTo>
                <a:lnTo>
                  <a:pt x="117690" y="0"/>
                </a:lnTo>
                <a:lnTo>
                  <a:pt x="42189" y="0"/>
                </a:lnTo>
                <a:lnTo>
                  <a:pt x="42189" y="83312"/>
                </a:lnTo>
                <a:lnTo>
                  <a:pt x="0" y="83312"/>
                </a:lnTo>
                <a:lnTo>
                  <a:pt x="0" y="148399"/>
                </a:lnTo>
                <a:lnTo>
                  <a:pt x="42189" y="148399"/>
                </a:lnTo>
                <a:lnTo>
                  <a:pt x="42189" y="322834"/>
                </a:lnTo>
                <a:lnTo>
                  <a:pt x="117690" y="322834"/>
                </a:lnTo>
                <a:lnTo>
                  <a:pt x="117690" y="148399"/>
                </a:lnTo>
                <a:lnTo>
                  <a:pt x="160375" y="148399"/>
                </a:lnTo>
                <a:lnTo>
                  <a:pt x="160375" y="83312"/>
                </a:lnTo>
                <a:close/>
              </a:path>
              <a:path w="387985" h="332740">
                <a:moveTo>
                  <a:pt x="387921" y="255143"/>
                </a:moveTo>
                <a:lnTo>
                  <a:pt x="373075" y="212737"/>
                </a:lnTo>
                <a:lnTo>
                  <a:pt x="336169" y="188506"/>
                </a:lnTo>
                <a:lnTo>
                  <a:pt x="280035" y="167068"/>
                </a:lnTo>
                <a:lnTo>
                  <a:pt x="273799" y="163855"/>
                </a:lnTo>
                <a:lnTo>
                  <a:pt x="265112" y="156921"/>
                </a:lnTo>
                <a:lnTo>
                  <a:pt x="262953" y="152565"/>
                </a:lnTo>
                <a:lnTo>
                  <a:pt x="262953" y="142862"/>
                </a:lnTo>
                <a:lnTo>
                  <a:pt x="264769" y="139204"/>
                </a:lnTo>
                <a:lnTo>
                  <a:pt x="272059" y="133654"/>
                </a:lnTo>
                <a:lnTo>
                  <a:pt x="277533" y="132270"/>
                </a:lnTo>
                <a:lnTo>
                  <a:pt x="284822" y="132270"/>
                </a:lnTo>
                <a:lnTo>
                  <a:pt x="329603" y="146240"/>
                </a:lnTo>
                <a:lnTo>
                  <a:pt x="354596" y="164553"/>
                </a:lnTo>
                <a:lnTo>
                  <a:pt x="382701" y="113525"/>
                </a:lnTo>
                <a:lnTo>
                  <a:pt x="344703" y="91579"/>
                </a:lnTo>
                <a:lnTo>
                  <a:pt x="300253" y="79273"/>
                </a:lnTo>
                <a:lnTo>
                  <a:pt x="280136" y="78105"/>
                </a:lnTo>
                <a:lnTo>
                  <a:pt x="267500" y="78587"/>
                </a:lnTo>
                <a:lnTo>
                  <a:pt x="224548" y="90284"/>
                </a:lnTo>
                <a:lnTo>
                  <a:pt x="197167" y="116801"/>
                </a:lnTo>
                <a:lnTo>
                  <a:pt x="190563" y="145808"/>
                </a:lnTo>
                <a:lnTo>
                  <a:pt x="191185" y="156743"/>
                </a:lnTo>
                <a:lnTo>
                  <a:pt x="211721" y="196380"/>
                </a:lnTo>
                <a:lnTo>
                  <a:pt x="249796" y="218020"/>
                </a:lnTo>
                <a:lnTo>
                  <a:pt x="275513" y="226910"/>
                </a:lnTo>
                <a:lnTo>
                  <a:pt x="282625" y="229603"/>
                </a:lnTo>
                <a:lnTo>
                  <a:pt x="296176" y="235712"/>
                </a:lnTo>
                <a:lnTo>
                  <a:pt x="301472" y="239268"/>
                </a:lnTo>
                <a:lnTo>
                  <a:pt x="307733" y="246557"/>
                </a:lnTo>
                <a:lnTo>
                  <a:pt x="309295" y="250977"/>
                </a:lnTo>
                <a:lnTo>
                  <a:pt x="309295" y="261747"/>
                </a:lnTo>
                <a:lnTo>
                  <a:pt x="307378" y="266255"/>
                </a:lnTo>
                <a:lnTo>
                  <a:pt x="299745" y="273202"/>
                </a:lnTo>
                <a:lnTo>
                  <a:pt x="293839" y="274929"/>
                </a:lnTo>
                <a:lnTo>
                  <a:pt x="280301" y="274929"/>
                </a:lnTo>
                <a:lnTo>
                  <a:pt x="239776" y="259575"/>
                </a:lnTo>
                <a:lnTo>
                  <a:pt x="206705" y="235877"/>
                </a:lnTo>
                <a:lnTo>
                  <a:pt x="173901" y="287947"/>
                </a:lnTo>
                <a:lnTo>
                  <a:pt x="208800" y="310603"/>
                </a:lnTo>
                <a:lnTo>
                  <a:pt x="249669" y="326745"/>
                </a:lnTo>
                <a:lnTo>
                  <a:pt x="297319" y="332727"/>
                </a:lnTo>
                <a:lnTo>
                  <a:pt x="317703" y="331508"/>
                </a:lnTo>
                <a:lnTo>
                  <a:pt x="364223" y="313207"/>
                </a:lnTo>
                <a:lnTo>
                  <a:pt x="386448" y="273215"/>
                </a:lnTo>
                <a:lnTo>
                  <a:pt x="387921" y="255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96444" y="631189"/>
            <a:ext cx="524510" cy="370205"/>
          </a:xfrm>
          <a:custGeom>
            <a:avLst/>
            <a:gdLst/>
            <a:ahLst/>
            <a:cxnLst/>
            <a:rect l="l" t="t" r="r" b="b"/>
            <a:pathLst>
              <a:path w="524509" h="370205">
                <a:moveTo>
                  <a:pt x="221310" y="368"/>
                </a:moveTo>
                <a:lnTo>
                  <a:pt x="84353" y="368"/>
                </a:lnTo>
                <a:lnTo>
                  <a:pt x="58331" y="368"/>
                </a:lnTo>
                <a:lnTo>
                  <a:pt x="58331" y="0"/>
                </a:lnTo>
                <a:lnTo>
                  <a:pt x="0" y="0"/>
                </a:lnTo>
                <a:lnTo>
                  <a:pt x="0" y="76200"/>
                </a:lnTo>
                <a:lnTo>
                  <a:pt x="0" y="147320"/>
                </a:lnTo>
                <a:lnTo>
                  <a:pt x="0" y="218440"/>
                </a:lnTo>
                <a:lnTo>
                  <a:pt x="0" y="364490"/>
                </a:lnTo>
                <a:lnTo>
                  <a:pt x="84353" y="364490"/>
                </a:lnTo>
                <a:lnTo>
                  <a:pt x="84353" y="218541"/>
                </a:lnTo>
                <a:lnTo>
                  <a:pt x="216103" y="218541"/>
                </a:lnTo>
                <a:lnTo>
                  <a:pt x="216103" y="147726"/>
                </a:lnTo>
                <a:lnTo>
                  <a:pt x="84353" y="147726"/>
                </a:lnTo>
                <a:lnTo>
                  <a:pt x="58331" y="147726"/>
                </a:lnTo>
                <a:lnTo>
                  <a:pt x="58331" y="147320"/>
                </a:lnTo>
                <a:lnTo>
                  <a:pt x="84353" y="147320"/>
                </a:lnTo>
                <a:lnTo>
                  <a:pt x="84353" y="76200"/>
                </a:lnTo>
                <a:lnTo>
                  <a:pt x="58331" y="76200"/>
                </a:lnTo>
                <a:lnTo>
                  <a:pt x="58331" y="75882"/>
                </a:lnTo>
                <a:lnTo>
                  <a:pt x="84353" y="75882"/>
                </a:lnTo>
                <a:lnTo>
                  <a:pt x="221310" y="75882"/>
                </a:lnTo>
                <a:lnTo>
                  <a:pt x="221310" y="368"/>
                </a:lnTo>
                <a:close/>
              </a:path>
              <a:path w="524509" h="370205">
                <a:moveTo>
                  <a:pt x="524344" y="245097"/>
                </a:moveTo>
                <a:lnTo>
                  <a:pt x="523227" y="226720"/>
                </a:lnTo>
                <a:lnTo>
                  <a:pt x="519861" y="209562"/>
                </a:lnTo>
                <a:lnTo>
                  <a:pt x="514248" y="193649"/>
                </a:lnTo>
                <a:lnTo>
                  <a:pt x="509447" y="184696"/>
                </a:lnTo>
                <a:lnTo>
                  <a:pt x="506374" y="178955"/>
                </a:lnTo>
                <a:lnTo>
                  <a:pt x="472109" y="143827"/>
                </a:lnTo>
                <a:lnTo>
                  <a:pt x="443115" y="129120"/>
                </a:lnTo>
                <a:lnTo>
                  <a:pt x="443115" y="245097"/>
                </a:lnTo>
                <a:lnTo>
                  <a:pt x="442645" y="254139"/>
                </a:lnTo>
                <a:lnTo>
                  <a:pt x="426707" y="288899"/>
                </a:lnTo>
                <a:lnTo>
                  <a:pt x="387400" y="304977"/>
                </a:lnTo>
                <a:lnTo>
                  <a:pt x="379793" y="304533"/>
                </a:lnTo>
                <a:lnTo>
                  <a:pt x="343179" y="283387"/>
                </a:lnTo>
                <a:lnTo>
                  <a:pt x="331165" y="245097"/>
                </a:lnTo>
                <a:lnTo>
                  <a:pt x="331660" y="236054"/>
                </a:lnTo>
                <a:lnTo>
                  <a:pt x="347954" y="200837"/>
                </a:lnTo>
                <a:lnTo>
                  <a:pt x="387400" y="184696"/>
                </a:lnTo>
                <a:lnTo>
                  <a:pt x="394804" y="185153"/>
                </a:lnTo>
                <a:lnTo>
                  <a:pt x="431457" y="206438"/>
                </a:lnTo>
                <a:lnTo>
                  <a:pt x="443115" y="245097"/>
                </a:lnTo>
                <a:lnTo>
                  <a:pt x="443115" y="129120"/>
                </a:lnTo>
                <a:lnTo>
                  <a:pt x="441439" y="128397"/>
                </a:lnTo>
                <a:lnTo>
                  <a:pt x="424434" y="123520"/>
                </a:lnTo>
                <a:lnTo>
                  <a:pt x="406425" y="120586"/>
                </a:lnTo>
                <a:lnTo>
                  <a:pt x="387400" y="119608"/>
                </a:lnTo>
                <a:lnTo>
                  <a:pt x="368363" y="120586"/>
                </a:lnTo>
                <a:lnTo>
                  <a:pt x="317106" y="135229"/>
                </a:lnTo>
                <a:lnTo>
                  <a:pt x="277863" y="165684"/>
                </a:lnTo>
                <a:lnTo>
                  <a:pt x="254876" y="209562"/>
                </a:lnTo>
                <a:lnTo>
                  <a:pt x="250456" y="245097"/>
                </a:lnTo>
                <a:lnTo>
                  <a:pt x="251561" y="263258"/>
                </a:lnTo>
                <a:lnTo>
                  <a:pt x="268160" y="310705"/>
                </a:lnTo>
                <a:lnTo>
                  <a:pt x="302336" y="345859"/>
                </a:lnTo>
                <a:lnTo>
                  <a:pt x="350304" y="366166"/>
                </a:lnTo>
                <a:lnTo>
                  <a:pt x="387400" y="370065"/>
                </a:lnTo>
                <a:lnTo>
                  <a:pt x="406425" y="369100"/>
                </a:lnTo>
                <a:lnTo>
                  <a:pt x="457428" y="354444"/>
                </a:lnTo>
                <a:lnTo>
                  <a:pt x="496582" y="323989"/>
                </a:lnTo>
                <a:lnTo>
                  <a:pt x="509447" y="304977"/>
                </a:lnTo>
                <a:lnTo>
                  <a:pt x="514248" y="296062"/>
                </a:lnTo>
                <a:lnTo>
                  <a:pt x="519861" y="280250"/>
                </a:lnTo>
                <a:lnTo>
                  <a:pt x="523227" y="263258"/>
                </a:lnTo>
                <a:lnTo>
                  <a:pt x="524344" y="2450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7643" y="750792"/>
            <a:ext cx="180682" cy="245249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7445654" y="631189"/>
            <a:ext cx="857250" cy="479425"/>
          </a:xfrm>
          <a:custGeom>
            <a:avLst/>
            <a:gdLst/>
            <a:ahLst/>
            <a:cxnLst/>
            <a:rect l="l" t="t" r="r" b="b"/>
            <a:pathLst>
              <a:path w="857250" h="479425">
                <a:moveTo>
                  <a:pt x="242138" y="368"/>
                </a:moveTo>
                <a:lnTo>
                  <a:pt x="84366" y="368"/>
                </a:lnTo>
                <a:lnTo>
                  <a:pt x="58331" y="368"/>
                </a:lnTo>
                <a:lnTo>
                  <a:pt x="58331" y="0"/>
                </a:lnTo>
                <a:lnTo>
                  <a:pt x="0" y="0"/>
                </a:lnTo>
                <a:lnTo>
                  <a:pt x="0" y="72390"/>
                </a:lnTo>
                <a:lnTo>
                  <a:pt x="0" y="138430"/>
                </a:lnTo>
                <a:lnTo>
                  <a:pt x="0" y="208280"/>
                </a:lnTo>
                <a:lnTo>
                  <a:pt x="0" y="292100"/>
                </a:lnTo>
                <a:lnTo>
                  <a:pt x="0" y="364490"/>
                </a:lnTo>
                <a:lnTo>
                  <a:pt x="58331" y="364490"/>
                </a:lnTo>
                <a:lnTo>
                  <a:pt x="58331" y="364845"/>
                </a:lnTo>
                <a:lnTo>
                  <a:pt x="84366" y="364845"/>
                </a:lnTo>
                <a:lnTo>
                  <a:pt x="242138" y="364845"/>
                </a:lnTo>
                <a:lnTo>
                  <a:pt x="242138" y="292468"/>
                </a:lnTo>
                <a:lnTo>
                  <a:pt x="84366" y="292468"/>
                </a:lnTo>
                <a:lnTo>
                  <a:pt x="58331" y="292468"/>
                </a:lnTo>
                <a:lnTo>
                  <a:pt x="58331" y="292100"/>
                </a:lnTo>
                <a:lnTo>
                  <a:pt x="84366" y="292100"/>
                </a:lnTo>
                <a:lnTo>
                  <a:pt x="84366" y="208648"/>
                </a:lnTo>
                <a:lnTo>
                  <a:pt x="231724" y="208648"/>
                </a:lnTo>
                <a:lnTo>
                  <a:pt x="231724" y="137833"/>
                </a:lnTo>
                <a:lnTo>
                  <a:pt x="84366" y="137833"/>
                </a:lnTo>
                <a:lnTo>
                  <a:pt x="84366" y="72745"/>
                </a:lnTo>
                <a:lnTo>
                  <a:pt x="242138" y="72745"/>
                </a:lnTo>
                <a:lnTo>
                  <a:pt x="242138" y="368"/>
                </a:lnTo>
                <a:close/>
              </a:path>
              <a:path w="857250" h="479425">
                <a:moveTo>
                  <a:pt x="552462" y="364858"/>
                </a:moveTo>
                <a:lnTo>
                  <a:pt x="455612" y="241973"/>
                </a:lnTo>
                <a:lnTo>
                  <a:pt x="547255" y="125336"/>
                </a:lnTo>
                <a:lnTo>
                  <a:pt x="459778" y="125336"/>
                </a:lnTo>
                <a:lnTo>
                  <a:pt x="414997" y="188341"/>
                </a:lnTo>
                <a:lnTo>
                  <a:pt x="371259" y="125336"/>
                </a:lnTo>
                <a:lnTo>
                  <a:pt x="280657" y="125336"/>
                </a:lnTo>
                <a:lnTo>
                  <a:pt x="373862" y="241973"/>
                </a:lnTo>
                <a:lnTo>
                  <a:pt x="275450" y="364858"/>
                </a:lnTo>
                <a:lnTo>
                  <a:pt x="366052" y="364858"/>
                </a:lnTo>
                <a:lnTo>
                  <a:pt x="414997" y="295084"/>
                </a:lnTo>
                <a:lnTo>
                  <a:pt x="464985" y="364858"/>
                </a:lnTo>
                <a:lnTo>
                  <a:pt x="552462" y="364858"/>
                </a:lnTo>
                <a:close/>
              </a:path>
              <a:path w="857250" h="479425">
                <a:moveTo>
                  <a:pt x="857084" y="245097"/>
                </a:moveTo>
                <a:lnTo>
                  <a:pt x="856056" y="224878"/>
                </a:lnTo>
                <a:lnTo>
                  <a:pt x="852982" y="206375"/>
                </a:lnTo>
                <a:lnTo>
                  <a:pt x="847852" y="189598"/>
                </a:lnTo>
                <a:lnTo>
                  <a:pt x="846505" y="186778"/>
                </a:lnTo>
                <a:lnTo>
                  <a:pt x="840676" y="174548"/>
                </a:lnTo>
                <a:lnTo>
                  <a:pt x="810806" y="139738"/>
                </a:lnTo>
                <a:lnTo>
                  <a:pt x="774293" y="121513"/>
                </a:lnTo>
                <a:lnTo>
                  <a:pt x="774293" y="245097"/>
                </a:lnTo>
                <a:lnTo>
                  <a:pt x="773798" y="254114"/>
                </a:lnTo>
                <a:lnTo>
                  <a:pt x="751827" y="292874"/>
                </a:lnTo>
                <a:lnTo>
                  <a:pt x="717016" y="303415"/>
                </a:lnTo>
                <a:lnTo>
                  <a:pt x="710196" y="302996"/>
                </a:lnTo>
                <a:lnTo>
                  <a:pt x="674065" y="283489"/>
                </a:lnTo>
                <a:lnTo>
                  <a:pt x="661301" y="245097"/>
                </a:lnTo>
                <a:lnTo>
                  <a:pt x="661822" y="235864"/>
                </a:lnTo>
                <a:lnTo>
                  <a:pt x="679056" y="201434"/>
                </a:lnTo>
                <a:lnTo>
                  <a:pt x="717016" y="186778"/>
                </a:lnTo>
                <a:lnTo>
                  <a:pt x="724662" y="187198"/>
                </a:lnTo>
                <a:lnTo>
                  <a:pt x="762241" y="207225"/>
                </a:lnTo>
                <a:lnTo>
                  <a:pt x="774293" y="245097"/>
                </a:lnTo>
                <a:lnTo>
                  <a:pt x="774293" y="121513"/>
                </a:lnTo>
                <a:lnTo>
                  <a:pt x="771740" y="120650"/>
                </a:lnTo>
                <a:lnTo>
                  <a:pt x="757643" y="117919"/>
                </a:lnTo>
                <a:lnTo>
                  <a:pt x="743051" y="117005"/>
                </a:lnTo>
                <a:lnTo>
                  <a:pt x="727964" y="117995"/>
                </a:lnTo>
                <a:lnTo>
                  <a:pt x="689165" y="132892"/>
                </a:lnTo>
                <a:lnTo>
                  <a:pt x="661301" y="163715"/>
                </a:lnTo>
                <a:lnTo>
                  <a:pt x="661174" y="163893"/>
                </a:lnTo>
                <a:lnTo>
                  <a:pt x="661301" y="125336"/>
                </a:lnTo>
                <a:lnTo>
                  <a:pt x="582676" y="125336"/>
                </a:lnTo>
                <a:lnTo>
                  <a:pt x="582676" y="479412"/>
                </a:lnTo>
                <a:lnTo>
                  <a:pt x="661301" y="479412"/>
                </a:lnTo>
                <a:lnTo>
                  <a:pt x="661174" y="326174"/>
                </a:lnTo>
                <a:lnTo>
                  <a:pt x="661301" y="326351"/>
                </a:lnTo>
                <a:lnTo>
                  <a:pt x="689165" y="357301"/>
                </a:lnTo>
                <a:lnTo>
                  <a:pt x="727964" y="372198"/>
                </a:lnTo>
                <a:lnTo>
                  <a:pt x="743051" y="373189"/>
                </a:lnTo>
                <a:lnTo>
                  <a:pt x="757643" y="372275"/>
                </a:lnTo>
                <a:lnTo>
                  <a:pt x="798499" y="358609"/>
                </a:lnTo>
                <a:lnTo>
                  <a:pt x="831888" y="328841"/>
                </a:lnTo>
                <a:lnTo>
                  <a:pt x="846353" y="303415"/>
                </a:lnTo>
                <a:lnTo>
                  <a:pt x="847852" y="300266"/>
                </a:lnTo>
                <a:lnTo>
                  <a:pt x="852982" y="283502"/>
                </a:lnTo>
                <a:lnTo>
                  <a:pt x="856056" y="265112"/>
                </a:lnTo>
                <a:lnTo>
                  <a:pt x="857084" y="2450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8350108" y="750792"/>
            <a:ext cx="936625" cy="255270"/>
            <a:chOff x="8350108" y="750792"/>
            <a:chExt cx="936625" cy="25527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50108" y="750792"/>
              <a:ext cx="180682" cy="24524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542261" y="751318"/>
              <a:ext cx="744220" cy="254635"/>
            </a:xfrm>
            <a:custGeom>
              <a:avLst/>
              <a:gdLst/>
              <a:ahLst/>
              <a:cxnLst/>
              <a:rect l="l" t="t" r="r" b="b"/>
              <a:pathLst>
                <a:path w="744220" h="254634">
                  <a:moveTo>
                    <a:pt x="264515" y="179120"/>
                  </a:moveTo>
                  <a:lnTo>
                    <a:pt x="194221" y="161937"/>
                  </a:lnTo>
                  <a:lnTo>
                    <a:pt x="189407" y="169252"/>
                  </a:lnTo>
                  <a:lnTo>
                    <a:pt x="183857" y="175602"/>
                  </a:lnTo>
                  <a:lnTo>
                    <a:pt x="144881" y="192684"/>
                  </a:lnTo>
                  <a:lnTo>
                    <a:pt x="134861" y="193179"/>
                  </a:lnTo>
                  <a:lnTo>
                    <a:pt x="126098" y="192671"/>
                  </a:lnTo>
                  <a:lnTo>
                    <a:pt x="88900" y="168757"/>
                  </a:lnTo>
                  <a:lnTo>
                    <a:pt x="80378" y="141630"/>
                  </a:lnTo>
                  <a:lnTo>
                    <a:pt x="262953" y="141630"/>
                  </a:lnTo>
                  <a:lnTo>
                    <a:pt x="263639" y="139204"/>
                  </a:lnTo>
                  <a:lnTo>
                    <a:pt x="263994" y="136169"/>
                  </a:lnTo>
                  <a:lnTo>
                    <a:pt x="263994" y="121856"/>
                  </a:lnTo>
                  <a:lnTo>
                    <a:pt x="263893" y="119430"/>
                  </a:lnTo>
                  <a:lnTo>
                    <a:pt x="263042" y="102781"/>
                  </a:lnTo>
                  <a:lnTo>
                    <a:pt x="262229" y="97891"/>
                  </a:lnTo>
                  <a:lnTo>
                    <a:pt x="260210" y="85661"/>
                  </a:lnTo>
                  <a:lnTo>
                    <a:pt x="240487" y="42989"/>
                  </a:lnTo>
                  <a:lnTo>
                    <a:pt x="205143" y="14325"/>
                  </a:lnTo>
                  <a:lnTo>
                    <a:pt x="179362" y="5219"/>
                  </a:lnTo>
                  <a:lnTo>
                    <a:pt x="179362" y="97891"/>
                  </a:lnTo>
                  <a:lnTo>
                    <a:pt x="81876" y="97891"/>
                  </a:lnTo>
                  <a:lnTo>
                    <a:pt x="103619" y="60401"/>
                  </a:lnTo>
                  <a:lnTo>
                    <a:pt x="133299" y="52590"/>
                  </a:lnTo>
                  <a:lnTo>
                    <a:pt x="142659" y="52590"/>
                  </a:lnTo>
                  <a:lnTo>
                    <a:pt x="173939" y="76657"/>
                  </a:lnTo>
                  <a:lnTo>
                    <a:pt x="179362" y="97891"/>
                  </a:lnTo>
                  <a:lnTo>
                    <a:pt x="179362" y="5219"/>
                  </a:lnTo>
                  <a:lnTo>
                    <a:pt x="173253" y="3581"/>
                  </a:lnTo>
                  <a:lnTo>
                    <a:pt x="154863" y="889"/>
                  </a:lnTo>
                  <a:lnTo>
                    <a:pt x="134861" y="0"/>
                  </a:lnTo>
                  <a:lnTo>
                    <a:pt x="114719" y="939"/>
                  </a:lnTo>
                  <a:lnTo>
                    <a:pt x="62738" y="15100"/>
                  </a:lnTo>
                  <a:lnTo>
                    <a:pt x="25095" y="45072"/>
                  </a:lnTo>
                  <a:lnTo>
                    <a:pt x="4025" y="89039"/>
                  </a:lnTo>
                  <a:lnTo>
                    <a:pt x="0" y="124968"/>
                  </a:lnTo>
                  <a:lnTo>
                    <a:pt x="1041" y="143357"/>
                  </a:lnTo>
                  <a:lnTo>
                    <a:pt x="16662" y="191096"/>
                  </a:lnTo>
                  <a:lnTo>
                    <a:pt x="49403" y="226098"/>
                  </a:lnTo>
                  <a:lnTo>
                    <a:pt x="97028" y="246100"/>
                  </a:lnTo>
                  <a:lnTo>
                    <a:pt x="135902" y="249936"/>
                  </a:lnTo>
                  <a:lnTo>
                    <a:pt x="157937" y="248831"/>
                  </a:lnTo>
                  <a:lnTo>
                    <a:pt x="196862" y="239979"/>
                  </a:lnTo>
                  <a:lnTo>
                    <a:pt x="242443" y="210108"/>
                  </a:lnTo>
                  <a:lnTo>
                    <a:pt x="255866" y="193179"/>
                  </a:lnTo>
                  <a:lnTo>
                    <a:pt x="264515" y="179120"/>
                  </a:lnTo>
                  <a:close/>
                </a:path>
                <a:path w="744220" h="254634">
                  <a:moveTo>
                    <a:pt x="506628" y="177038"/>
                  </a:moveTo>
                  <a:lnTo>
                    <a:pt x="491782" y="134632"/>
                  </a:lnTo>
                  <a:lnTo>
                    <a:pt x="454875" y="110401"/>
                  </a:lnTo>
                  <a:lnTo>
                    <a:pt x="398741" y="88963"/>
                  </a:lnTo>
                  <a:lnTo>
                    <a:pt x="392506" y="85750"/>
                  </a:lnTo>
                  <a:lnTo>
                    <a:pt x="383819" y="78816"/>
                  </a:lnTo>
                  <a:lnTo>
                    <a:pt x="381660" y="74460"/>
                  </a:lnTo>
                  <a:lnTo>
                    <a:pt x="381660" y="64757"/>
                  </a:lnTo>
                  <a:lnTo>
                    <a:pt x="383476" y="61099"/>
                  </a:lnTo>
                  <a:lnTo>
                    <a:pt x="390766" y="55549"/>
                  </a:lnTo>
                  <a:lnTo>
                    <a:pt x="396240" y="54165"/>
                  </a:lnTo>
                  <a:lnTo>
                    <a:pt x="403529" y="54165"/>
                  </a:lnTo>
                  <a:lnTo>
                    <a:pt x="448310" y="68135"/>
                  </a:lnTo>
                  <a:lnTo>
                    <a:pt x="473303" y="86448"/>
                  </a:lnTo>
                  <a:lnTo>
                    <a:pt x="501408" y="35420"/>
                  </a:lnTo>
                  <a:lnTo>
                    <a:pt x="463410" y="13474"/>
                  </a:lnTo>
                  <a:lnTo>
                    <a:pt x="418947" y="1168"/>
                  </a:lnTo>
                  <a:lnTo>
                    <a:pt x="398843" y="0"/>
                  </a:lnTo>
                  <a:lnTo>
                    <a:pt x="386194" y="482"/>
                  </a:lnTo>
                  <a:lnTo>
                    <a:pt x="343255" y="12179"/>
                  </a:lnTo>
                  <a:lnTo>
                    <a:pt x="315874" y="38696"/>
                  </a:lnTo>
                  <a:lnTo>
                    <a:pt x="309270" y="67703"/>
                  </a:lnTo>
                  <a:lnTo>
                    <a:pt x="309892" y="78638"/>
                  </a:lnTo>
                  <a:lnTo>
                    <a:pt x="330428" y="118275"/>
                  </a:lnTo>
                  <a:lnTo>
                    <a:pt x="368503" y="139915"/>
                  </a:lnTo>
                  <a:lnTo>
                    <a:pt x="394208" y="148805"/>
                  </a:lnTo>
                  <a:lnTo>
                    <a:pt x="401320" y="151498"/>
                  </a:lnTo>
                  <a:lnTo>
                    <a:pt x="414883" y="157607"/>
                  </a:lnTo>
                  <a:lnTo>
                    <a:pt x="420179" y="161163"/>
                  </a:lnTo>
                  <a:lnTo>
                    <a:pt x="426440" y="168452"/>
                  </a:lnTo>
                  <a:lnTo>
                    <a:pt x="428002" y="172872"/>
                  </a:lnTo>
                  <a:lnTo>
                    <a:pt x="428002" y="183642"/>
                  </a:lnTo>
                  <a:lnTo>
                    <a:pt x="426085" y="188150"/>
                  </a:lnTo>
                  <a:lnTo>
                    <a:pt x="418452" y="195097"/>
                  </a:lnTo>
                  <a:lnTo>
                    <a:pt x="412546" y="196824"/>
                  </a:lnTo>
                  <a:lnTo>
                    <a:pt x="399008" y="196824"/>
                  </a:lnTo>
                  <a:lnTo>
                    <a:pt x="358482" y="181470"/>
                  </a:lnTo>
                  <a:lnTo>
                    <a:pt x="325412" y="157772"/>
                  </a:lnTo>
                  <a:lnTo>
                    <a:pt x="292608" y="209842"/>
                  </a:lnTo>
                  <a:lnTo>
                    <a:pt x="327507" y="232498"/>
                  </a:lnTo>
                  <a:lnTo>
                    <a:pt x="368376" y="248640"/>
                  </a:lnTo>
                  <a:lnTo>
                    <a:pt x="416026" y="254622"/>
                  </a:lnTo>
                  <a:lnTo>
                    <a:pt x="436410" y="253403"/>
                  </a:lnTo>
                  <a:lnTo>
                    <a:pt x="482930" y="235102"/>
                  </a:lnTo>
                  <a:lnTo>
                    <a:pt x="505142" y="195110"/>
                  </a:lnTo>
                  <a:lnTo>
                    <a:pt x="506628" y="177038"/>
                  </a:lnTo>
                  <a:close/>
                </a:path>
                <a:path w="744220" h="254634">
                  <a:moveTo>
                    <a:pt x="744067" y="177038"/>
                  </a:moveTo>
                  <a:lnTo>
                    <a:pt x="729221" y="134632"/>
                  </a:lnTo>
                  <a:lnTo>
                    <a:pt x="692315" y="110401"/>
                  </a:lnTo>
                  <a:lnTo>
                    <a:pt x="636181" y="88963"/>
                  </a:lnTo>
                  <a:lnTo>
                    <a:pt x="629945" y="85750"/>
                  </a:lnTo>
                  <a:lnTo>
                    <a:pt x="621258" y="78816"/>
                  </a:lnTo>
                  <a:lnTo>
                    <a:pt x="619099" y="74460"/>
                  </a:lnTo>
                  <a:lnTo>
                    <a:pt x="619099" y="64757"/>
                  </a:lnTo>
                  <a:lnTo>
                    <a:pt x="620915" y="61099"/>
                  </a:lnTo>
                  <a:lnTo>
                    <a:pt x="628205" y="55549"/>
                  </a:lnTo>
                  <a:lnTo>
                    <a:pt x="633679" y="54165"/>
                  </a:lnTo>
                  <a:lnTo>
                    <a:pt x="640969" y="54165"/>
                  </a:lnTo>
                  <a:lnTo>
                    <a:pt x="685736" y="68135"/>
                  </a:lnTo>
                  <a:lnTo>
                    <a:pt x="710742" y="86448"/>
                  </a:lnTo>
                  <a:lnTo>
                    <a:pt x="738847" y="35420"/>
                  </a:lnTo>
                  <a:lnTo>
                    <a:pt x="700836" y="13474"/>
                  </a:lnTo>
                  <a:lnTo>
                    <a:pt x="656386" y="1168"/>
                  </a:lnTo>
                  <a:lnTo>
                    <a:pt x="636282" y="0"/>
                  </a:lnTo>
                  <a:lnTo>
                    <a:pt x="623633" y="482"/>
                  </a:lnTo>
                  <a:lnTo>
                    <a:pt x="580694" y="12179"/>
                  </a:lnTo>
                  <a:lnTo>
                    <a:pt x="553300" y="38696"/>
                  </a:lnTo>
                  <a:lnTo>
                    <a:pt x="546709" y="67703"/>
                  </a:lnTo>
                  <a:lnTo>
                    <a:pt x="547331" y="78638"/>
                  </a:lnTo>
                  <a:lnTo>
                    <a:pt x="567867" y="118275"/>
                  </a:lnTo>
                  <a:lnTo>
                    <a:pt x="605929" y="139915"/>
                  </a:lnTo>
                  <a:lnTo>
                    <a:pt x="631647" y="148805"/>
                  </a:lnTo>
                  <a:lnTo>
                    <a:pt x="638759" y="151498"/>
                  </a:lnTo>
                  <a:lnTo>
                    <a:pt x="652322" y="157607"/>
                  </a:lnTo>
                  <a:lnTo>
                    <a:pt x="657618" y="161163"/>
                  </a:lnTo>
                  <a:lnTo>
                    <a:pt x="663879" y="168452"/>
                  </a:lnTo>
                  <a:lnTo>
                    <a:pt x="665441" y="172872"/>
                  </a:lnTo>
                  <a:lnTo>
                    <a:pt x="665441" y="183642"/>
                  </a:lnTo>
                  <a:lnTo>
                    <a:pt x="663524" y="188150"/>
                  </a:lnTo>
                  <a:lnTo>
                    <a:pt x="655891" y="195097"/>
                  </a:lnTo>
                  <a:lnTo>
                    <a:pt x="649986" y="196824"/>
                  </a:lnTo>
                  <a:lnTo>
                    <a:pt x="636447" y="196824"/>
                  </a:lnTo>
                  <a:lnTo>
                    <a:pt x="595922" y="181470"/>
                  </a:lnTo>
                  <a:lnTo>
                    <a:pt x="562851" y="157772"/>
                  </a:lnTo>
                  <a:lnTo>
                    <a:pt x="530047" y="209842"/>
                  </a:lnTo>
                  <a:lnTo>
                    <a:pt x="564946" y="232498"/>
                  </a:lnTo>
                  <a:lnTo>
                    <a:pt x="605815" y="248640"/>
                  </a:lnTo>
                  <a:lnTo>
                    <a:pt x="653465" y="254622"/>
                  </a:lnTo>
                  <a:lnTo>
                    <a:pt x="673849" y="253403"/>
                  </a:lnTo>
                  <a:lnTo>
                    <a:pt x="720369" y="235102"/>
                  </a:lnTo>
                  <a:lnTo>
                    <a:pt x="742581" y="195110"/>
                  </a:lnTo>
                  <a:lnTo>
                    <a:pt x="744067" y="1770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/>
          <p:nvPr/>
        </p:nvSpPr>
        <p:spPr>
          <a:xfrm>
            <a:off x="9493555" y="631189"/>
            <a:ext cx="242570" cy="365125"/>
          </a:xfrm>
          <a:custGeom>
            <a:avLst/>
            <a:gdLst/>
            <a:ahLst/>
            <a:cxnLst/>
            <a:rect l="l" t="t" r="r" b="b"/>
            <a:pathLst>
              <a:path w="242570" h="365125">
                <a:moveTo>
                  <a:pt x="242125" y="368"/>
                </a:moveTo>
                <a:lnTo>
                  <a:pt x="84353" y="368"/>
                </a:lnTo>
                <a:lnTo>
                  <a:pt x="58318" y="368"/>
                </a:lnTo>
                <a:lnTo>
                  <a:pt x="58318" y="0"/>
                </a:lnTo>
                <a:lnTo>
                  <a:pt x="0" y="0"/>
                </a:lnTo>
                <a:lnTo>
                  <a:pt x="0" y="72390"/>
                </a:lnTo>
                <a:lnTo>
                  <a:pt x="0" y="138430"/>
                </a:lnTo>
                <a:lnTo>
                  <a:pt x="0" y="208280"/>
                </a:lnTo>
                <a:lnTo>
                  <a:pt x="0" y="292100"/>
                </a:lnTo>
                <a:lnTo>
                  <a:pt x="0" y="364490"/>
                </a:lnTo>
                <a:lnTo>
                  <a:pt x="58318" y="364490"/>
                </a:lnTo>
                <a:lnTo>
                  <a:pt x="58318" y="364845"/>
                </a:lnTo>
                <a:lnTo>
                  <a:pt x="84353" y="364845"/>
                </a:lnTo>
                <a:lnTo>
                  <a:pt x="242125" y="364845"/>
                </a:lnTo>
                <a:lnTo>
                  <a:pt x="242125" y="292468"/>
                </a:lnTo>
                <a:lnTo>
                  <a:pt x="84353" y="292468"/>
                </a:lnTo>
                <a:lnTo>
                  <a:pt x="58318" y="292468"/>
                </a:lnTo>
                <a:lnTo>
                  <a:pt x="58318" y="292100"/>
                </a:lnTo>
                <a:lnTo>
                  <a:pt x="84353" y="292100"/>
                </a:lnTo>
                <a:lnTo>
                  <a:pt x="84353" y="208648"/>
                </a:lnTo>
                <a:lnTo>
                  <a:pt x="231711" y="208648"/>
                </a:lnTo>
                <a:lnTo>
                  <a:pt x="231711" y="137833"/>
                </a:lnTo>
                <a:lnTo>
                  <a:pt x="84353" y="137833"/>
                </a:lnTo>
                <a:lnTo>
                  <a:pt x="84353" y="72745"/>
                </a:lnTo>
                <a:lnTo>
                  <a:pt x="242125" y="72745"/>
                </a:lnTo>
                <a:lnTo>
                  <a:pt x="242125" y="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99725" y="750794"/>
            <a:ext cx="237451" cy="24524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0071010" y="673214"/>
            <a:ext cx="668655" cy="437515"/>
            <a:chOff x="10071010" y="673214"/>
            <a:chExt cx="668655" cy="437515"/>
          </a:xfrm>
        </p:grpSpPr>
        <p:sp>
          <p:nvSpPr>
            <p:cNvPr id="30" name="object 30"/>
            <p:cNvSpPr/>
            <p:nvPr/>
          </p:nvSpPr>
          <p:spPr>
            <a:xfrm>
              <a:off x="10070998" y="673213"/>
              <a:ext cx="160655" cy="323215"/>
            </a:xfrm>
            <a:custGeom>
              <a:avLst/>
              <a:gdLst/>
              <a:ahLst/>
              <a:cxnLst/>
              <a:rect l="l" t="t" r="r" b="b"/>
              <a:pathLst>
                <a:path w="160654" h="323215">
                  <a:moveTo>
                    <a:pt x="160388" y="83312"/>
                  </a:moveTo>
                  <a:lnTo>
                    <a:pt x="117690" y="83312"/>
                  </a:lnTo>
                  <a:lnTo>
                    <a:pt x="117690" y="0"/>
                  </a:lnTo>
                  <a:lnTo>
                    <a:pt x="42189" y="0"/>
                  </a:lnTo>
                  <a:lnTo>
                    <a:pt x="42189" y="83312"/>
                  </a:lnTo>
                  <a:lnTo>
                    <a:pt x="0" y="83312"/>
                  </a:lnTo>
                  <a:lnTo>
                    <a:pt x="0" y="148399"/>
                  </a:lnTo>
                  <a:lnTo>
                    <a:pt x="42189" y="148399"/>
                  </a:lnTo>
                  <a:lnTo>
                    <a:pt x="42189" y="322834"/>
                  </a:lnTo>
                  <a:lnTo>
                    <a:pt x="117690" y="322834"/>
                  </a:lnTo>
                  <a:lnTo>
                    <a:pt x="117690" y="148399"/>
                  </a:lnTo>
                  <a:lnTo>
                    <a:pt x="160388" y="148399"/>
                  </a:lnTo>
                  <a:lnTo>
                    <a:pt x="160388" y="83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4701" y="750792"/>
              <a:ext cx="180682" cy="24524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458931" y="756522"/>
              <a:ext cx="280670" cy="354330"/>
            </a:xfrm>
            <a:custGeom>
              <a:avLst/>
              <a:gdLst/>
              <a:ahLst/>
              <a:cxnLst/>
              <a:rect l="l" t="t" r="r" b="b"/>
              <a:pathLst>
                <a:path w="280670" h="354330">
                  <a:moveTo>
                    <a:pt x="86436" y="0"/>
                  </a:moveTo>
                  <a:lnTo>
                    <a:pt x="0" y="0"/>
                  </a:lnTo>
                  <a:lnTo>
                    <a:pt x="103619" y="220256"/>
                  </a:lnTo>
                  <a:lnTo>
                    <a:pt x="45300" y="354075"/>
                  </a:lnTo>
                  <a:lnTo>
                    <a:pt x="124447" y="354075"/>
                  </a:lnTo>
                  <a:lnTo>
                    <a:pt x="195890" y="192138"/>
                  </a:lnTo>
                  <a:lnTo>
                    <a:pt x="164020" y="192138"/>
                  </a:lnTo>
                  <a:lnTo>
                    <a:pt x="123405" y="191617"/>
                  </a:lnTo>
                  <a:lnTo>
                    <a:pt x="143498" y="141316"/>
                  </a:lnTo>
                  <a:lnTo>
                    <a:pt x="86436" y="0"/>
                  </a:lnTo>
                  <a:close/>
                </a:path>
                <a:path w="280670" h="354330">
                  <a:moveTo>
                    <a:pt x="143498" y="141316"/>
                  </a:moveTo>
                  <a:lnTo>
                    <a:pt x="123405" y="191617"/>
                  </a:lnTo>
                  <a:lnTo>
                    <a:pt x="164020" y="192138"/>
                  </a:lnTo>
                  <a:lnTo>
                    <a:pt x="143498" y="141316"/>
                  </a:lnTo>
                  <a:close/>
                </a:path>
                <a:path w="280670" h="354330">
                  <a:moveTo>
                    <a:pt x="280657" y="0"/>
                  </a:moveTo>
                  <a:lnTo>
                    <a:pt x="199948" y="0"/>
                  </a:lnTo>
                  <a:lnTo>
                    <a:pt x="143498" y="141316"/>
                  </a:lnTo>
                  <a:lnTo>
                    <a:pt x="164020" y="192138"/>
                  </a:lnTo>
                  <a:lnTo>
                    <a:pt x="195890" y="192138"/>
                  </a:lnTo>
                  <a:lnTo>
                    <a:pt x="2806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/>
          <p:nvPr/>
        </p:nvSpPr>
        <p:spPr>
          <a:xfrm>
            <a:off x="571525" y="1736712"/>
            <a:ext cx="443865" cy="356870"/>
          </a:xfrm>
          <a:custGeom>
            <a:avLst/>
            <a:gdLst/>
            <a:ahLst/>
            <a:cxnLst/>
            <a:rect l="l" t="t" r="r" b="b"/>
            <a:pathLst>
              <a:path w="443865" h="356869">
                <a:moveTo>
                  <a:pt x="223113" y="36576"/>
                </a:moveTo>
                <a:lnTo>
                  <a:pt x="0" y="36576"/>
                </a:lnTo>
                <a:lnTo>
                  <a:pt x="0" y="86106"/>
                </a:lnTo>
                <a:lnTo>
                  <a:pt x="84582" y="86106"/>
                </a:lnTo>
                <a:lnTo>
                  <a:pt x="84582" y="356616"/>
                </a:lnTo>
                <a:lnTo>
                  <a:pt x="138531" y="356616"/>
                </a:lnTo>
                <a:lnTo>
                  <a:pt x="138531" y="86106"/>
                </a:lnTo>
                <a:lnTo>
                  <a:pt x="223113" y="86106"/>
                </a:lnTo>
                <a:lnTo>
                  <a:pt x="223113" y="36576"/>
                </a:lnTo>
                <a:close/>
              </a:path>
              <a:path w="443865" h="356869">
                <a:moveTo>
                  <a:pt x="443484" y="356616"/>
                </a:moveTo>
                <a:lnTo>
                  <a:pt x="443382" y="219151"/>
                </a:lnTo>
                <a:lnTo>
                  <a:pt x="437057" y="181508"/>
                </a:lnTo>
                <a:lnTo>
                  <a:pt x="411022" y="149504"/>
                </a:lnTo>
                <a:lnTo>
                  <a:pt x="371246" y="140360"/>
                </a:lnTo>
                <a:lnTo>
                  <a:pt x="359803" y="141084"/>
                </a:lnTo>
                <a:lnTo>
                  <a:pt x="322922" y="158369"/>
                </a:lnTo>
                <a:lnTo>
                  <a:pt x="308152" y="177901"/>
                </a:lnTo>
                <a:lnTo>
                  <a:pt x="308152" y="0"/>
                </a:lnTo>
                <a:lnTo>
                  <a:pt x="258318" y="0"/>
                </a:lnTo>
                <a:lnTo>
                  <a:pt x="258318" y="356616"/>
                </a:lnTo>
                <a:lnTo>
                  <a:pt x="308152" y="356616"/>
                </a:lnTo>
                <a:lnTo>
                  <a:pt x="308152" y="228600"/>
                </a:lnTo>
                <a:lnTo>
                  <a:pt x="308152" y="219151"/>
                </a:lnTo>
                <a:lnTo>
                  <a:pt x="337108" y="183489"/>
                </a:lnTo>
                <a:lnTo>
                  <a:pt x="345338" y="181508"/>
                </a:lnTo>
                <a:lnTo>
                  <a:pt x="354787" y="181508"/>
                </a:lnTo>
                <a:lnTo>
                  <a:pt x="388378" y="200063"/>
                </a:lnTo>
                <a:lnTo>
                  <a:pt x="393649" y="228600"/>
                </a:lnTo>
                <a:lnTo>
                  <a:pt x="393649" y="356616"/>
                </a:lnTo>
                <a:lnTo>
                  <a:pt x="443484" y="3566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2109" y="1878436"/>
            <a:ext cx="214875" cy="21945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45690" y="1878436"/>
            <a:ext cx="214875" cy="219455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708111" y="1736712"/>
            <a:ext cx="50165" cy="356870"/>
          </a:xfrm>
          <a:custGeom>
            <a:avLst/>
            <a:gdLst/>
            <a:ahLst/>
            <a:cxnLst/>
            <a:rect l="l" t="t" r="r" b="b"/>
            <a:pathLst>
              <a:path w="50164" h="356869">
                <a:moveTo>
                  <a:pt x="49834" y="0"/>
                </a:moveTo>
                <a:lnTo>
                  <a:pt x="0" y="0"/>
                </a:lnTo>
                <a:lnTo>
                  <a:pt x="0" y="356615"/>
                </a:lnTo>
                <a:lnTo>
                  <a:pt x="49834" y="356615"/>
                </a:lnTo>
                <a:lnTo>
                  <a:pt x="498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818741" y="176917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4" h="324485">
                <a:moveTo>
                  <a:pt x="55778" y="113842"/>
                </a:moveTo>
                <a:lnTo>
                  <a:pt x="6857" y="113842"/>
                </a:lnTo>
                <a:lnTo>
                  <a:pt x="6857" y="324154"/>
                </a:lnTo>
                <a:lnTo>
                  <a:pt x="55778" y="324154"/>
                </a:lnTo>
                <a:lnTo>
                  <a:pt x="55778" y="113842"/>
                </a:lnTo>
                <a:close/>
              </a:path>
              <a:path w="62864" h="324485">
                <a:moveTo>
                  <a:pt x="39928" y="0"/>
                </a:moveTo>
                <a:lnTo>
                  <a:pt x="22860" y="0"/>
                </a:lnTo>
                <a:lnTo>
                  <a:pt x="15620" y="2895"/>
                </a:lnTo>
                <a:lnTo>
                  <a:pt x="3124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24" y="45491"/>
                </a:lnTo>
                <a:lnTo>
                  <a:pt x="15620" y="57378"/>
                </a:lnTo>
                <a:lnTo>
                  <a:pt x="22860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36" y="38404"/>
                </a:lnTo>
                <a:lnTo>
                  <a:pt x="62636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926645" y="1878439"/>
            <a:ext cx="222885" cy="321945"/>
          </a:xfrm>
          <a:custGeom>
            <a:avLst/>
            <a:gdLst/>
            <a:ahLst/>
            <a:cxnLst/>
            <a:rect l="l" t="t" r="r" b="b"/>
            <a:pathLst>
              <a:path w="222885" h="321944">
                <a:moveTo>
                  <a:pt x="53492" y="229057"/>
                </a:moveTo>
                <a:lnTo>
                  <a:pt x="4114" y="229057"/>
                </a:lnTo>
                <a:lnTo>
                  <a:pt x="5343" y="242373"/>
                </a:lnTo>
                <a:lnTo>
                  <a:pt x="25603" y="287450"/>
                </a:lnTo>
                <a:lnTo>
                  <a:pt x="68494" y="315310"/>
                </a:lnTo>
                <a:lnTo>
                  <a:pt x="113842" y="321868"/>
                </a:lnTo>
                <a:lnTo>
                  <a:pt x="127987" y="321109"/>
                </a:lnTo>
                <a:lnTo>
                  <a:pt x="167335" y="309753"/>
                </a:lnTo>
                <a:lnTo>
                  <a:pt x="199096" y="284506"/>
                </a:lnTo>
                <a:lnTo>
                  <a:pt x="203101" y="278892"/>
                </a:lnTo>
                <a:lnTo>
                  <a:pt x="112928" y="278892"/>
                </a:lnTo>
                <a:lnTo>
                  <a:pt x="104298" y="278477"/>
                </a:lnTo>
                <a:lnTo>
                  <a:pt x="65293" y="259746"/>
                </a:lnTo>
                <a:lnTo>
                  <a:pt x="54149" y="235956"/>
                </a:lnTo>
                <a:lnTo>
                  <a:pt x="53492" y="229057"/>
                </a:lnTo>
                <a:close/>
              </a:path>
              <a:path w="222885" h="321944">
                <a:moveTo>
                  <a:pt x="222656" y="4572"/>
                </a:moveTo>
                <a:lnTo>
                  <a:pt x="174193" y="4572"/>
                </a:lnTo>
                <a:lnTo>
                  <a:pt x="174193" y="39053"/>
                </a:lnTo>
                <a:lnTo>
                  <a:pt x="180365" y="50063"/>
                </a:lnTo>
                <a:lnTo>
                  <a:pt x="185466" y="62707"/>
                </a:lnTo>
                <a:lnTo>
                  <a:pt x="189109" y="76638"/>
                </a:lnTo>
                <a:lnTo>
                  <a:pt x="191267" y="91659"/>
                </a:lnTo>
                <a:lnTo>
                  <a:pt x="191360" y="93325"/>
                </a:lnTo>
                <a:lnTo>
                  <a:pt x="192024" y="108356"/>
                </a:lnTo>
                <a:lnTo>
                  <a:pt x="191295" y="124687"/>
                </a:lnTo>
                <a:lnTo>
                  <a:pt x="189109" y="139846"/>
                </a:lnTo>
                <a:lnTo>
                  <a:pt x="185466" y="153833"/>
                </a:lnTo>
                <a:lnTo>
                  <a:pt x="180365" y="166649"/>
                </a:lnTo>
                <a:lnTo>
                  <a:pt x="174193" y="177853"/>
                </a:lnTo>
                <a:lnTo>
                  <a:pt x="174193" y="210312"/>
                </a:lnTo>
                <a:lnTo>
                  <a:pt x="165277" y="249174"/>
                </a:lnTo>
                <a:lnTo>
                  <a:pt x="135045" y="274777"/>
                </a:lnTo>
                <a:lnTo>
                  <a:pt x="112928" y="278892"/>
                </a:lnTo>
                <a:lnTo>
                  <a:pt x="203101" y="278892"/>
                </a:lnTo>
                <a:lnTo>
                  <a:pt x="221699" y="228457"/>
                </a:lnTo>
                <a:lnTo>
                  <a:pt x="222656" y="210312"/>
                </a:lnTo>
                <a:lnTo>
                  <a:pt x="222656" y="4572"/>
                </a:lnTo>
                <a:close/>
              </a:path>
              <a:path w="222885" h="321944">
                <a:moveTo>
                  <a:pt x="102412" y="0"/>
                </a:moveTo>
                <a:lnTo>
                  <a:pt x="63879" y="7206"/>
                </a:lnTo>
                <a:lnTo>
                  <a:pt x="30689" y="28403"/>
                </a:lnTo>
                <a:lnTo>
                  <a:pt x="7972" y="62280"/>
                </a:lnTo>
                <a:lnTo>
                  <a:pt x="0" y="108356"/>
                </a:lnTo>
                <a:lnTo>
                  <a:pt x="885" y="125072"/>
                </a:lnTo>
                <a:lnTo>
                  <a:pt x="14173" y="167335"/>
                </a:lnTo>
                <a:lnTo>
                  <a:pt x="40705" y="197253"/>
                </a:lnTo>
                <a:lnTo>
                  <a:pt x="76295" y="213969"/>
                </a:lnTo>
                <a:lnTo>
                  <a:pt x="102412" y="217170"/>
                </a:lnTo>
                <a:lnTo>
                  <a:pt x="115257" y="216355"/>
                </a:lnTo>
                <a:lnTo>
                  <a:pt x="158248" y="196910"/>
                </a:lnTo>
                <a:lnTo>
                  <a:pt x="174193" y="177853"/>
                </a:lnTo>
                <a:lnTo>
                  <a:pt x="174193" y="174193"/>
                </a:lnTo>
                <a:lnTo>
                  <a:pt x="114300" y="174193"/>
                </a:lnTo>
                <a:lnTo>
                  <a:pt x="105998" y="173721"/>
                </a:lnTo>
                <a:lnTo>
                  <a:pt x="70008" y="157276"/>
                </a:lnTo>
                <a:lnTo>
                  <a:pt x="51749" y="118486"/>
                </a:lnTo>
                <a:lnTo>
                  <a:pt x="51206" y="108356"/>
                </a:lnTo>
                <a:lnTo>
                  <a:pt x="51749" y="98240"/>
                </a:lnTo>
                <a:lnTo>
                  <a:pt x="70008" y="59836"/>
                </a:lnTo>
                <a:lnTo>
                  <a:pt x="105998" y="43448"/>
                </a:lnTo>
                <a:lnTo>
                  <a:pt x="114300" y="42976"/>
                </a:lnTo>
                <a:lnTo>
                  <a:pt x="174193" y="42976"/>
                </a:lnTo>
                <a:lnTo>
                  <a:pt x="174193" y="39053"/>
                </a:lnTo>
                <a:lnTo>
                  <a:pt x="138460" y="7329"/>
                </a:lnTo>
                <a:lnTo>
                  <a:pt x="115257" y="814"/>
                </a:lnTo>
                <a:lnTo>
                  <a:pt x="102412" y="0"/>
                </a:lnTo>
                <a:close/>
              </a:path>
              <a:path w="222885" h="321944">
                <a:moveTo>
                  <a:pt x="174193" y="39053"/>
                </a:moveTo>
                <a:lnTo>
                  <a:pt x="174193" y="177853"/>
                </a:lnTo>
                <a:lnTo>
                  <a:pt x="180365" y="166649"/>
                </a:lnTo>
                <a:lnTo>
                  <a:pt x="185466" y="153833"/>
                </a:lnTo>
                <a:lnTo>
                  <a:pt x="189109" y="139846"/>
                </a:lnTo>
                <a:lnTo>
                  <a:pt x="191295" y="124687"/>
                </a:lnTo>
                <a:lnTo>
                  <a:pt x="192024" y="108356"/>
                </a:lnTo>
                <a:lnTo>
                  <a:pt x="191360" y="93325"/>
                </a:lnTo>
                <a:lnTo>
                  <a:pt x="180365" y="50063"/>
                </a:lnTo>
                <a:lnTo>
                  <a:pt x="174193" y="39053"/>
                </a:lnTo>
                <a:close/>
              </a:path>
              <a:path w="222885" h="321944">
                <a:moveTo>
                  <a:pt x="174193" y="108356"/>
                </a:moveTo>
                <a:lnTo>
                  <a:pt x="160520" y="151352"/>
                </a:lnTo>
                <a:lnTo>
                  <a:pt x="121558" y="173721"/>
                </a:lnTo>
                <a:lnTo>
                  <a:pt x="114300" y="174193"/>
                </a:lnTo>
                <a:lnTo>
                  <a:pt x="174193" y="174193"/>
                </a:lnTo>
                <a:lnTo>
                  <a:pt x="174193" y="108356"/>
                </a:lnTo>
                <a:close/>
              </a:path>
              <a:path w="222885" h="321944">
                <a:moveTo>
                  <a:pt x="174193" y="42976"/>
                </a:moveTo>
                <a:lnTo>
                  <a:pt x="121615" y="42976"/>
                </a:lnTo>
                <a:lnTo>
                  <a:pt x="128778" y="44348"/>
                </a:lnTo>
                <a:lnTo>
                  <a:pt x="142798" y="49834"/>
                </a:lnTo>
                <a:lnTo>
                  <a:pt x="168997" y="80410"/>
                </a:lnTo>
                <a:lnTo>
                  <a:pt x="174193" y="108356"/>
                </a:lnTo>
                <a:lnTo>
                  <a:pt x="174193" y="429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08733" y="176917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4" h="324485">
                <a:moveTo>
                  <a:pt x="55778" y="113842"/>
                </a:moveTo>
                <a:lnTo>
                  <a:pt x="6857" y="113842"/>
                </a:lnTo>
                <a:lnTo>
                  <a:pt x="6857" y="324154"/>
                </a:lnTo>
                <a:lnTo>
                  <a:pt x="55778" y="324154"/>
                </a:lnTo>
                <a:lnTo>
                  <a:pt x="55778" y="113842"/>
                </a:lnTo>
                <a:close/>
              </a:path>
              <a:path w="62864" h="324485">
                <a:moveTo>
                  <a:pt x="39928" y="0"/>
                </a:moveTo>
                <a:lnTo>
                  <a:pt x="22860" y="0"/>
                </a:lnTo>
                <a:lnTo>
                  <a:pt x="15620" y="2895"/>
                </a:lnTo>
                <a:lnTo>
                  <a:pt x="3124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24" y="45491"/>
                </a:lnTo>
                <a:lnTo>
                  <a:pt x="15620" y="57378"/>
                </a:lnTo>
                <a:lnTo>
                  <a:pt x="22860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36" y="38404"/>
                </a:lnTo>
                <a:lnTo>
                  <a:pt x="62636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30806" y="1736707"/>
            <a:ext cx="224154" cy="361315"/>
          </a:xfrm>
          <a:custGeom>
            <a:avLst/>
            <a:gdLst/>
            <a:ahLst/>
            <a:cxnLst/>
            <a:rect l="l" t="t" r="r" b="b"/>
            <a:pathLst>
              <a:path w="224155" h="361314">
                <a:moveTo>
                  <a:pt x="49834" y="251460"/>
                </a:moveTo>
                <a:lnTo>
                  <a:pt x="49834" y="321275"/>
                </a:lnTo>
                <a:lnTo>
                  <a:pt x="85867" y="353729"/>
                </a:lnTo>
                <a:lnTo>
                  <a:pt x="121615" y="361188"/>
                </a:lnTo>
                <a:lnTo>
                  <a:pt x="135149" y="360359"/>
                </a:lnTo>
                <a:lnTo>
                  <a:pt x="172364" y="348157"/>
                </a:lnTo>
                <a:lnTo>
                  <a:pt x="202191" y="322054"/>
                </a:lnTo>
                <a:lnTo>
                  <a:pt x="204726" y="318211"/>
                </a:lnTo>
                <a:lnTo>
                  <a:pt x="109728" y="318211"/>
                </a:lnTo>
                <a:lnTo>
                  <a:pt x="102464" y="317725"/>
                </a:lnTo>
                <a:lnTo>
                  <a:pt x="63507" y="294793"/>
                </a:lnTo>
                <a:lnTo>
                  <a:pt x="50392" y="261789"/>
                </a:lnTo>
                <a:lnTo>
                  <a:pt x="49834" y="251460"/>
                </a:lnTo>
                <a:close/>
              </a:path>
              <a:path w="224155" h="361314">
                <a:moveTo>
                  <a:pt x="49834" y="0"/>
                </a:moveTo>
                <a:lnTo>
                  <a:pt x="0" y="0"/>
                </a:lnTo>
                <a:lnTo>
                  <a:pt x="0" y="356616"/>
                </a:lnTo>
                <a:lnTo>
                  <a:pt x="49834" y="356616"/>
                </a:lnTo>
                <a:lnTo>
                  <a:pt x="49834" y="321275"/>
                </a:lnTo>
                <a:lnTo>
                  <a:pt x="43662" y="309981"/>
                </a:lnTo>
                <a:lnTo>
                  <a:pt x="38561" y="297067"/>
                </a:lnTo>
                <a:lnTo>
                  <a:pt x="34918" y="283011"/>
                </a:lnTo>
                <a:lnTo>
                  <a:pt x="32732" y="267810"/>
                </a:lnTo>
                <a:lnTo>
                  <a:pt x="32004" y="251460"/>
                </a:lnTo>
                <a:lnTo>
                  <a:pt x="32732" y="234929"/>
                </a:lnTo>
                <a:lnTo>
                  <a:pt x="34918" y="219627"/>
                </a:lnTo>
                <a:lnTo>
                  <a:pt x="38561" y="205554"/>
                </a:lnTo>
                <a:lnTo>
                  <a:pt x="43662" y="192709"/>
                </a:lnTo>
                <a:lnTo>
                  <a:pt x="49834" y="181518"/>
                </a:lnTo>
                <a:lnTo>
                  <a:pt x="49834" y="0"/>
                </a:lnTo>
                <a:close/>
              </a:path>
              <a:path w="224155" h="361314">
                <a:moveTo>
                  <a:pt x="49834" y="181518"/>
                </a:moveTo>
                <a:lnTo>
                  <a:pt x="34918" y="219627"/>
                </a:lnTo>
                <a:lnTo>
                  <a:pt x="32004" y="251460"/>
                </a:lnTo>
                <a:lnTo>
                  <a:pt x="32732" y="267810"/>
                </a:lnTo>
                <a:lnTo>
                  <a:pt x="34918" y="283011"/>
                </a:lnTo>
                <a:lnTo>
                  <a:pt x="38561" y="297067"/>
                </a:lnTo>
                <a:lnTo>
                  <a:pt x="43662" y="309981"/>
                </a:lnTo>
                <a:lnTo>
                  <a:pt x="49834" y="321275"/>
                </a:lnTo>
                <a:lnTo>
                  <a:pt x="49834" y="181518"/>
                </a:lnTo>
                <a:close/>
              </a:path>
              <a:path w="224155" h="361314">
                <a:moveTo>
                  <a:pt x="204834" y="184708"/>
                </a:moveTo>
                <a:lnTo>
                  <a:pt x="109728" y="184708"/>
                </a:lnTo>
                <a:lnTo>
                  <a:pt x="118209" y="185194"/>
                </a:lnTo>
                <a:lnTo>
                  <a:pt x="126296" y="186651"/>
                </a:lnTo>
                <a:lnTo>
                  <a:pt x="159441" y="208254"/>
                </a:lnTo>
                <a:lnTo>
                  <a:pt x="172821" y="251460"/>
                </a:lnTo>
                <a:lnTo>
                  <a:pt x="172278" y="261604"/>
                </a:lnTo>
                <a:lnTo>
                  <a:pt x="154001" y="300894"/>
                </a:lnTo>
                <a:lnTo>
                  <a:pt x="118209" y="317725"/>
                </a:lnTo>
                <a:lnTo>
                  <a:pt x="109728" y="318211"/>
                </a:lnTo>
                <a:lnTo>
                  <a:pt x="204726" y="318211"/>
                </a:lnTo>
                <a:lnTo>
                  <a:pt x="220479" y="283349"/>
                </a:lnTo>
                <a:lnTo>
                  <a:pt x="224028" y="251460"/>
                </a:lnTo>
                <a:lnTo>
                  <a:pt x="223140" y="234734"/>
                </a:lnTo>
                <a:lnTo>
                  <a:pt x="220479" y="219289"/>
                </a:lnTo>
                <a:lnTo>
                  <a:pt x="216050" y="205127"/>
                </a:lnTo>
                <a:lnTo>
                  <a:pt x="209854" y="192252"/>
                </a:lnTo>
                <a:lnTo>
                  <a:pt x="204834" y="184708"/>
                </a:lnTo>
                <a:close/>
              </a:path>
              <a:path w="224155" h="361314">
                <a:moveTo>
                  <a:pt x="121615" y="141732"/>
                </a:moveTo>
                <a:lnTo>
                  <a:pt x="75438" y="154990"/>
                </a:lnTo>
                <a:lnTo>
                  <a:pt x="49834" y="181518"/>
                </a:lnTo>
                <a:lnTo>
                  <a:pt x="49834" y="251460"/>
                </a:lnTo>
                <a:lnTo>
                  <a:pt x="50392" y="241130"/>
                </a:lnTo>
                <a:lnTo>
                  <a:pt x="52063" y="231628"/>
                </a:lnTo>
                <a:lnTo>
                  <a:pt x="74823" y="196812"/>
                </a:lnTo>
                <a:lnTo>
                  <a:pt x="109728" y="184708"/>
                </a:lnTo>
                <a:lnTo>
                  <a:pt x="204834" y="184708"/>
                </a:lnTo>
                <a:lnTo>
                  <a:pt x="202191" y="180736"/>
                </a:lnTo>
                <a:lnTo>
                  <a:pt x="172364" y="154762"/>
                </a:lnTo>
                <a:lnTo>
                  <a:pt x="135074" y="142546"/>
                </a:lnTo>
                <a:lnTo>
                  <a:pt x="121615" y="141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600083" y="176917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4" h="324485">
                <a:moveTo>
                  <a:pt x="55791" y="113842"/>
                </a:moveTo>
                <a:lnTo>
                  <a:pt x="6870" y="113842"/>
                </a:lnTo>
                <a:lnTo>
                  <a:pt x="6870" y="324154"/>
                </a:lnTo>
                <a:lnTo>
                  <a:pt x="55791" y="324154"/>
                </a:lnTo>
                <a:lnTo>
                  <a:pt x="55791" y="113842"/>
                </a:lnTo>
                <a:close/>
              </a:path>
              <a:path w="62864" h="324485">
                <a:moveTo>
                  <a:pt x="39928" y="0"/>
                </a:moveTo>
                <a:lnTo>
                  <a:pt x="22872" y="0"/>
                </a:lnTo>
                <a:lnTo>
                  <a:pt x="15621" y="2895"/>
                </a:lnTo>
                <a:lnTo>
                  <a:pt x="3136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36" y="45491"/>
                </a:lnTo>
                <a:lnTo>
                  <a:pt x="15621" y="57378"/>
                </a:lnTo>
                <a:lnTo>
                  <a:pt x="22872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49" y="38404"/>
                </a:lnTo>
                <a:lnTo>
                  <a:pt x="62649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723997" y="1736712"/>
            <a:ext cx="50165" cy="356870"/>
          </a:xfrm>
          <a:custGeom>
            <a:avLst/>
            <a:gdLst/>
            <a:ahLst/>
            <a:cxnLst/>
            <a:rect l="l" t="t" r="r" b="b"/>
            <a:pathLst>
              <a:path w="50164" h="356869">
                <a:moveTo>
                  <a:pt x="49834" y="0"/>
                </a:moveTo>
                <a:lnTo>
                  <a:pt x="0" y="0"/>
                </a:lnTo>
                <a:lnTo>
                  <a:pt x="0" y="356615"/>
                </a:lnTo>
                <a:lnTo>
                  <a:pt x="49834" y="356615"/>
                </a:lnTo>
                <a:lnTo>
                  <a:pt x="498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834627" y="176917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4" h="324485">
                <a:moveTo>
                  <a:pt x="55778" y="113842"/>
                </a:moveTo>
                <a:lnTo>
                  <a:pt x="6857" y="113842"/>
                </a:lnTo>
                <a:lnTo>
                  <a:pt x="6857" y="324154"/>
                </a:lnTo>
                <a:lnTo>
                  <a:pt x="55778" y="324154"/>
                </a:lnTo>
                <a:lnTo>
                  <a:pt x="55778" y="113842"/>
                </a:lnTo>
                <a:close/>
              </a:path>
              <a:path w="62864" h="324485">
                <a:moveTo>
                  <a:pt x="39928" y="0"/>
                </a:moveTo>
                <a:lnTo>
                  <a:pt x="22872" y="0"/>
                </a:lnTo>
                <a:lnTo>
                  <a:pt x="15620" y="2895"/>
                </a:lnTo>
                <a:lnTo>
                  <a:pt x="3124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24" y="45491"/>
                </a:lnTo>
                <a:lnTo>
                  <a:pt x="15620" y="57378"/>
                </a:lnTo>
                <a:lnTo>
                  <a:pt x="22872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36" y="38404"/>
                </a:lnTo>
                <a:lnTo>
                  <a:pt x="62636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929267" y="1809863"/>
            <a:ext cx="339725" cy="384175"/>
          </a:xfrm>
          <a:custGeom>
            <a:avLst/>
            <a:gdLst/>
            <a:ahLst/>
            <a:cxnLst/>
            <a:rect l="l" t="t" r="r" b="b"/>
            <a:pathLst>
              <a:path w="339725" h="384175">
                <a:moveTo>
                  <a:pt x="119329" y="73139"/>
                </a:moveTo>
                <a:lnTo>
                  <a:pt x="84124" y="73139"/>
                </a:lnTo>
                <a:lnTo>
                  <a:pt x="84124" y="0"/>
                </a:lnTo>
                <a:lnTo>
                  <a:pt x="35661" y="0"/>
                </a:lnTo>
                <a:lnTo>
                  <a:pt x="35661" y="73139"/>
                </a:lnTo>
                <a:lnTo>
                  <a:pt x="0" y="73139"/>
                </a:lnTo>
                <a:lnTo>
                  <a:pt x="0" y="116573"/>
                </a:lnTo>
                <a:lnTo>
                  <a:pt x="35661" y="116573"/>
                </a:lnTo>
                <a:lnTo>
                  <a:pt x="35661" y="283464"/>
                </a:lnTo>
                <a:lnTo>
                  <a:pt x="84124" y="283464"/>
                </a:lnTo>
                <a:lnTo>
                  <a:pt x="84124" y="116573"/>
                </a:lnTo>
                <a:lnTo>
                  <a:pt x="119329" y="116573"/>
                </a:lnTo>
                <a:lnTo>
                  <a:pt x="119329" y="73139"/>
                </a:lnTo>
                <a:close/>
              </a:path>
              <a:path w="339725" h="384175">
                <a:moveTo>
                  <a:pt x="339242" y="73152"/>
                </a:moveTo>
                <a:lnTo>
                  <a:pt x="286207" y="73152"/>
                </a:lnTo>
                <a:lnTo>
                  <a:pt x="231673" y="209842"/>
                </a:lnTo>
                <a:lnTo>
                  <a:pt x="176479" y="73152"/>
                </a:lnTo>
                <a:lnTo>
                  <a:pt x="119786" y="73152"/>
                </a:lnTo>
                <a:lnTo>
                  <a:pt x="204825" y="258775"/>
                </a:lnTo>
                <a:lnTo>
                  <a:pt x="149504" y="384048"/>
                </a:lnTo>
                <a:lnTo>
                  <a:pt x="202082" y="384048"/>
                </a:lnTo>
                <a:lnTo>
                  <a:pt x="265811" y="239572"/>
                </a:lnTo>
                <a:lnTo>
                  <a:pt x="339242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18001" y="1878440"/>
            <a:ext cx="184708" cy="219455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3657116" y="1769173"/>
            <a:ext cx="230504" cy="324485"/>
            <a:chOff x="3657116" y="1769173"/>
            <a:chExt cx="230504" cy="324485"/>
          </a:xfrm>
        </p:grpSpPr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7116" y="1877983"/>
              <a:ext cx="135788" cy="21534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824897" y="1769173"/>
              <a:ext cx="62865" cy="324485"/>
            </a:xfrm>
            <a:custGeom>
              <a:avLst/>
              <a:gdLst/>
              <a:ahLst/>
              <a:cxnLst/>
              <a:rect l="l" t="t" r="r" b="b"/>
              <a:pathLst>
                <a:path w="62864" h="324485">
                  <a:moveTo>
                    <a:pt x="55778" y="113842"/>
                  </a:moveTo>
                  <a:lnTo>
                    <a:pt x="6858" y="113842"/>
                  </a:lnTo>
                  <a:lnTo>
                    <a:pt x="6858" y="324154"/>
                  </a:lnTo>
                  <a:lnTo>
                    <a:pt x="55778" y="324154"/>
                  </a:lnTo>
                  <a:lnTo>
                    <a:pt x="55778" y="113842"/>
                  </a:lnTo>
                  <a:close/>
                </a:path>
                <a:path w="62864" h="324485">
                  <a:moveTo>
                    <a:pt x="39928" y="0"/>
                  </a:moveTo>
                  <a:lnTo>
                    <a:pt x="22872" y="0"/>
                  </a:lnTo>
                  <a:lnTo>
                    <a:pt x="15621" y="2895"/>
                  </a:lnTo>
                  <a:lnTo>
                    <a:pt x="3124" y="14477"/>
                  </a:lnTo>
                  <a:lnTo>
                    <a:pt x="0" y="21640"/>
                  </a:lnTo>
                  <a:lnTo>
                    <a:pt x="0" y="38404"/>
                  </a:lnTo>
                  <a:lnTo>
                    <a:pt x="3124" y="45491"/>
                  </a:lnTo>
                  <a:lnTo>
                    <a:pt x="15621" y="57378"/>
                  </a:lnTo>
                  <a:lnTo>
                    <a:pt x="22872" y="60350"/>
                  </a:lnTo>
                  <a:lnTo>
                    <a:pt x="39928" y="60350"/>
                  </a:lnTo>
                  <a:lnTo>
                    <a:pt x="47396" y="57378"/>
                  </a:lnTo>
                  <a:lnTo>
                    <a:pt x="59588" y="45491"/>
                  </a:lnTo>
                  <a:lnTo>
                    <a:pt x="62636" y="38404"/>
                  </a:lnTo>
                  <a:lnTo>
                    <a:pt x="62636" y="21640"/>
                  </a:lnTo>
                  <a:lnTo>
                    <a:pt x="59588" y="14477"/>
                  </a:lnTo>
                  <a:lnTo>
                    <a:pt x="47396" y="2895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/>
          <p:nvPr/>
        </p:nvSpPr>
        <p:spPr>
          <a:xfrm>
            <a:off x="3919537" y="1809863"/>
            <a:ext cx="352425" cy="288290"/>
          </a:xfrm>
          <a:custGeom>
            <a:avLst/>
            <a:gdLst/>
            <a:ahLst/>
            <a:cxnLst/>
            <a:rect l="l" t="t" r="r" b="b"/>
            <a:pathLst>
              <a:path w="352425" h="288289">
                <a:moveTo>
                  <a:pt x="119329" y="73139"/>
                </a:moveTo>
                <a:lnTo>
                  <a:pt x="84137" y="73139"/>
                </a:lnTo>
                <a:lnTo>
                  <a:pt x="84137" y="0"/>
                </a:lnTo>
                <a:lnTo>
                  <a:pt x="35674" y="0"/>
                </a:lnTo>
                <a:lnTo>
                  <a:pt x="35674" y="73139"/>
                </a:lnTo>
                <a:lnTo>
                  <a:pt x="0" y="73139"/>
                </a:lnTo>
                <a:lnTo>
                  <a:pt x="0" y="116573"/>
                </a:lnTo>
                <a:lnTo>
                  <a:pt x="35674" y="116573"/>
                </a:lnTo>
                <a:lnTo>
                  <a:pt x="35674" y="283464"/>
                </a:lnTo>
                <a:lnTo>
                  <a:pt x="84137" y="283464"/>
                </a:lnTo>
                <a:lnTo>
                  <a:pt x="84137" y="116573"/>
                </a:lnTo>
                <a:lnTo>
                  <a:pt x="119329" y="116573"/>
                </a:lnTo>
                <a:lnTo>
                  <a:pt x="119329" y="73139"/>
                </a:lnTo>
                <a:close/>
              </a:path>
              <a:path w="352425" h="288289">
                <a:moveTo>
                  <a:pt x="352044" y="176479"/>
                </a:moveTo>
                <a:lnTo>
                  <a:pt x="351853" y="172212"/>
                </a:lnTo>
                <a:lnTo>
                  <a:pt x="351269" y="159715"/>
                </a:lnTo>
                <a:lnTo>
                  <a:pt x="350608" y="155448"/>
                </a:lnTo>
                <a:lnTo>
                  <a:pt x="348957" y="144640"/>
                </a:lnTo>
                <a:lnTo>
                  <a:pt x="332816" y="106883"/>
                </a:lnTo>
                <a:lnTo>
                  <a:pt x="303809" y="81381"/>
                </a:lnTo>
                <a:lnTo>
                  <a:pt x="298234" y="78867"/>
                </a:lnTo>
                <a:lnTo>
                  <a:pt x="298234" y="155448"/>
                </a:lnTo>
                <a:lnTo>
                  <a:pt x="189217" y="155448"/>
                </a:lnTo>
                <a:lnTo>
                  <a:pt x="208508" y="118872"/>
                </a:lnTo>
                <a:lnTo>
                  <a:pt x="246430" y="106070"/>
                </a:lnTo>
                <a:lnTo>
                  <a:pt x="253949" y="106502"/>
                </a:lnTo>
                <a:lnTo>
                  <a:pt x="288290" y="126301"/>
                </a:lnTo>
                <a:lnTo>
                  <a:pt x="298234" y="155448"/>
                </a:lnTo>
                <a:lnTo>
                  <a:pt x="298234" y="78867"/>
                </a:lnTo>
                <a:lnTo>
                  <a:pt x="291414" y="75780"/>
                </a:lnTo>
                <a:lnTo>
                  <a:pt x="277799" y="71780"/>
                </a:lnTo>
                <a:lnTo>
                  <a:pt x="262953" y="69380"/>
                </a:lnTo>
                <a:lnTo>
                  <a:pt x="246888" y="68580"/>
                </a:lnTo>
                <a:lnTo>
                  <a:pt x="230733" y="69418"/>
                </a:lnTo>
                <a:lnTo>
                  <a:pt x="188823" y="82067"/>
                </a:lnTo>
                <a:lnTo>
                  <a:pt x="158089" y="108597"/>
                </a:lnTo>
                <a:lnTo>
                  <a:pt x="140525" y="147104"/>
                </a:lnTo>
                <a:lnTo>
                  <a:pt x="137160" y="178473"/>
                </a:lnTo>
                <a:lnTo>
                  <a:pt x="137985" y="194246"/>
                </a:lnTo>
                <a:lnTo>
                  <a:pt x="150418" y="235915"/>
                </a:lnTo>
                <a:lnTo>
                  <a:pt x="176606" y="266776"/>
                </a:lnTo>
                <a:lnTo>
                  <a:pt x="214477" y="284607"/>
                </a:lnTo>
                <a:lnTo>
                  <a:pt x="244602" y="288036"/>
                </a:lnTo>
                <a:lnTo>
                  <a:pt x="262229" y="287134"/>
                </a:lnTo>
                <a:lnTo>
                  <a:pt x="307238" y="273634"/>
                </a:lnTo>
                <a:lnTo>
                  <a:pt x="338404" y="247345"/>
                </a:lnTo>
                <a:lnTo>
                  <a:pt x="350215" y="230886"/>
                </a:lnTo>
                <a:lnTo>
                  <a:pt x="307238" y="213969"/>
                </a:lnTo>
                <a:lnTo>
                  <a:pt x="302094" y="221881"/>
                </a:lnTo>
                <a:lnTo>
                  <a:pt x="296265" y="228714"/>
                </a:lnTo>
                <a:lnTo>
                  <a:pt x="256832" y="246824"/>
                </a:lnTo>
                <a:lnTo>
                  <a:pt x="246888" y="247345"/>
                </a:lnTo>
                <a:lnTo>
                  <a:pt x="237655" y="246824"/>
                </a:lnTo>
                <a:lnTo>
                  <a:pt x="202704" y="228942"/>
                </a:lnTo>
                <a:lnTo>
                  <a:pt x="187985" y="189738"/>
                </a:lnTo>
                <a:lnTo>
                  <a:pt x="351586" y="189738"/>
                </a:lnTo>
                <a:lnTo>
                  <a:pt x="351663" y="186537"/>
                </a:lnTo>
                <a:lnTo>
                  <a:pt x="351967" y="181051"/>
                </a:lnTo>
                <a:lnTo>
                  <a:pt x="352044" y="17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0" name="object 50"/>
          <p:cNvGrpSpPr/>
          <p:nvPr/>
        </p:nvGrpSpPr>
        <p:grpSpPr>
          <a:xfrm>
            <a:off x="4319127" y="1769173"/>
            <a:ext cx="464820" cy="328930"/>
            <a:chOff x="4319127" y="1769173"/>
            <a:chExt cx="464820" cy="328930"/>
          </a:xfrm>
        </p:grpSpPr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19127" y="1877983"/>
              <a:ext cx="135788" cy="21534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486910" y="1769173"/>
              <a:ext cx="62865" cy="324485"/>
            </a:xfrm>
            <a:custGeom>
              <a:avLst/>
              <a:gdLst/>
              <a:ahLst/>
              <a:cxnLst/>
              <a:rect l="l" t="t" r="r" b="b"/>
              <a:pathLst>
                <a:path w="62864" h="324485">
                  <a:moveTo>
                    <a:pt x="55778" y="113842"/>
                  </a:moveTo>
                  <a:lnTo>
                    <a:pt x="6858" y="113842"/>
                  </a:lnTo>
                  <a:lnTo>
                    <a:pt x="6858" y="324154"/>
                  </a:lnTo>
                  <a:lnTo>
                    <a:pt x="55778" y="324154"/>
                  </a:lnTo>
                  <a:lnTo>
                    <a:pt x="55778" y="113842"/>
                  </a:lnTo>
                  <a:close/>
                </a:path>
                <a:path w="62864" h="324485">
                  <a:moveTo>
                    <a:pt x="39928" y="0"/>
                  </a:moveTo>
                  <a:lnTo>
                    <a:pt x="22872" y="0"/>
                  </a:lnTo>
                  <a:lnTo>
                    <a:pt x="15620" y="2895"/>
                  </a:lnTo>
                  <a:lnTo>
                    <a:pt x="3124" y="14477"/>
                  </a:lnTo>
                  <a:lnTo>
                    <a:pt x="0" y="21640"/>
                  </a:lnTo>
                  <a:lnTo>
                    <a:pt x="0" y="38404"/>
                  </a:lnTo>
                  <a:lnTo>
                    <a:pt x="3124" y="45491"/>
                  </a:lnTo>
                  <a:lnTo>
                    <a:pt x="15620" y="57378"/>
                  </a:lnTo>
                  <a:lnTo>
                    <a:pt x="22872" y="60350"/>
                  </a:lnTo>
                  <a:lnTo>
                    <a:pt x="39928" y="60350"/>
                  </a:lnTo>
                  <a:lnTo>
                    <a:pt x="47396" y="57378"/>
                  </a:lnTo>
                  <a:lnTo>
                    <a:pt x="59588" y="45491"/>
                  </a:lnTo>
                  <a:lnTo>
                    <a:pt x="62636" y="38404"/>
                  </a:lnTo>
                  <a:lnTo>
                    <a:pt x="62636" y="21640"/>
                  </a:lnTo>
                  <a:lnTo>
                    <a:pt x="59588" y="14477"/>
                  </a:lnTo>
                  <a:lnTo>
                    <a:pt x="47396" y="2895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92069" y="1877980"/>
              <a:ext cx="191566" cy="219913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4961021" y="1730762"/>
            <a:ext cx="369570" cy="367665"/>
            <a:chOff x="4961021" y="1730762"/>
            <a:chExt cx="369570" cy="367665"/>
          </a:xfrm>
        </p:grpSpPr>
        <p:sp>
          <p:nvSpPr>
            <p:cNvPr id="55" name="object 55"/>
            <p:cNvSpPr/>
            <p:nvPr/>
          </p:nvSpPr>
          <p:spPr>
            <a:xfrm>
              <a:off x="4961021" y="1730762"/>
              <a:ext cx="139065" cy="362585"/>
            </a:xfrm>
            <a:custGeom>
              <a:avLst/>
              <a:gdLst/>
              <a:ahLst/>
              <a:cxnLst/>
              <a:rect l="l" t="t" r="r" b="b"/>
              <a:pathLst>
                <a:path w="139064" h="362585">
                  <a:moveTo>
                    <a:pt x="99669" y="0"/>
                  </a:moveTo>
                  <a:lnTo>
                    <a:pt x="91439" y="0"/>
                  </a:lnTo>
                  <a:lnTo>
                    <a:pt x="80695" y="542"/>
                  </a:lnTo>
                  <a:lnTo>
                    <a:pt x="40633" y="19264"/>
                  </a:lnTo>
                  <a:lnTo>
                    <a:pt x="23360" y="62707"/>
                  </a:lnTo>
                  <a:lnTo>
                    <a:pt x="22859" y="74523"/>
                  </a:lnTo>
                  <a:lnTo>
                    <a:pt x="22859" y="362559"/>
                  </a:lnTo>
                  <a:lnTo>
                    <a:pt x="71780" y="362559"/>
                  </a:lnTo>
                  <a:lnTo>
                    <a:pt x="71879" y="74523"/>
                  </a:lnTo>
                  <a:lnTo>
                    <a:pt x="72694" y="68122"/>
                  </a:lnTo>
                  <a:lnTo>
                    <a:pt x="76352" y="57149"/>
                  </a:lnTo>
                  <a:lnTo>
                    <a:pt x="78866" y="53187"/>
                  </a:lnTo>
                  <a:lnTo>
                    <a:pt x="85267" y="48323"/>
                  </a:lnTo>
                  <a:lnTo>
                    <a:pt x="89153" y="47091"/>
                  </a:lnTo>
                  <a:lnTo>
                    <a:pt x="122747" y="47091"/>
                  </a:lnTo>
                  <a:lnTo>
                    <a:pt x="138531" y="20573"/>
                  </a:lnTo>
                  <a:lnTo>
                    <a:pt x="106832" y="1066"/>
                  </a:lnTo>
                  <a:lnTo>
                    <a:pt x="99669" y="0"/>
                  </a:lnTo>
                  <a:close/>
                </a:path>
                <a:path w="139064" h="362585">
                  <a:moveTo>
                    <a:pt x="22859" y="152247"/>
                  </a:moveTo>
                  <a:lnTo>
                    <a:pt x="0" y="152247"/>
                  </a:lnTo>
                  <a:lnTo>
                    <a:pt x="0" y="195681"/>
                  </a:lnTo>
                  <a:lnTo>
                    <a:pt x="22859" y="195681"/>
                  </a:lnTo>
                  <a:lnTo>
                    <a:pt x="22859" y="152247"/>
                  </a:lnTo>
                  <a:close/>
                </a:path>
                <a:path w="139064" h="362585">
                  <a:moveTo>
                    <a:pt x="120700" y="152247"/>
                  </a:moveTo>
                  <a:lnTo>
                    <a:pt x="71780" y="152247"/>
                  </a:lnTo>
                  <a:lnTo>
                    <a:pt x="71780" y="195681"/>
                  </a:lnTo>
                  <a:lnTo>
                    <a:pt x="120700" y="195681"/>
                  </a:lnTo>
                  <a:lnTo>
                    <a:pt x="120700" y="152247"/>
                  </a:lnTo>
                  <a:close/>
                </a:path>
                <a:path w="139064" h="362585">
                  <a:moveTo>
                    <a:pt x="122747" y="47091"/>
                  </a:moveTo>
                  <a:lnTo>
                    <a:pt x="97383" y="47091"/>
                  </a:lnTo>
                  <a:lnTo>
                    <a:pt x="101193" y="47853"/>
                  </a:lnTo>
                  <a:lnTo>
                    <a:pt x="109118" y="50914"/>
                  </a:lnTo>
                  <a:lnTo>
                    <a:pt x="112623" y="54114"/>
                  </a:lnTo>
                  <a:lnTo>
                    <a:pt x="115671" y="58978"/>
                  </a:lnTo>
                  <a:lnTo>
                    <a:pt x="122747" y="470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03670" y="1878439"/>
              <a:ext cx="226771" cy="219456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77525" y="1877983"/>
            <a:ext cx="135788" cy="215341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5688419" y="1772920"/>
            <a:ext cx="692150" cy="421005"/>
            <a:chOff x="5688419" y="1772920"/>
            <a:chExt cx="692150" cy="421005"/>
          </a:xfrm>
        </p:grpSpPr>
        <p:sp>
          <p:nvSpPr>
            <p:cNvPr id="59" name="object 59"/>
            <p:cNvSpPr/>
            <p:nvPr/>
          </p:nvSpPr>
          <p:spPr>
            <a:xfrm>
              <a:off x="5688419" y="1772919"/>
              <a:ext cx="194945" cy="320675"/>
            </a:xfrm>
            <a:custGeom>
              <a:avLst/>
              <a:gdLst/>
              <a:ahLst/>
              <a:cxnLst/>
              <a:rect l="l" t="t" r="r" b="b"/>
              <a:pathLst>
                <a:path w="194945" h="320675">
                  <a:moveTo>
                    <a:pt x="194767" y="368"/>
                  </a:moveTo>
                  <a:lnTo>
                    <a:pt x="53035" y="368"/>
                  </a:lnTo>
                  <a:lnTo>
                    <a:pt x="53035" y="0"/>
                  </a:lnTo>
                  <a:lnTo>
                    <a:pt x="33375" y="0"/>
                  </a:lnTo>
                  <a:lnTo>
                    <a:pt x="0" y="0"/>
                  </a:lnTo>
                  <a:lnTo>
                    <a:pt x="0" y="48260"/>
                  </a:lnTo>
                  <a:lnTo>
                    <a:pt x="0" y="125730"/>
                  </a:lnTo>
                  <a:lnTo>
                    <a:pt x="0" y="172720"/>
                  </a:lnTo>
                  <a:lnTo>
                    <a:pt x="0" y="273050"/>
                  </a:lnTo>
                  <a:lnTo>
                    <a:pt x="0" y="320040"/>
                  </a:lnTo>
                  <a:lnTo>
                    <a:pt x="33375" y="320040"/>
                  </a:lnTo>
                  <a:lnTo>
                    <a:pt x="33375" y="320395"/>
                  </a:lnTo>
                  <a:lnTo>
                    <a:pt x="53035" y="320395"/>
                  </a:lnTo>
                  <a:lnTo>
                    <a:pt x="194767" y="320395"/>
                  </a:lnTo>
                  <a:lnTo>
                    <a:pt x="194767" y="272846"/>
                  </a:lnTo>
                  <a:lnTo>
                    <a:pt x="53035" y="272846"/>
                  </a:lnTo>
                  <a:lnTo>
                    <a:pt x="53035" y="172720"/>
                  </a:lnTo>
                  <a:lnTo>
                    <a:pt x="33375" y="172720"/>
                  </a:lnTo>
                  <a:lnTo>
                    <a:pt x="33375" y="172275"/>
                  </a:lnTo>
                  <a:lnTo>
                    <a:pt x="53035" y="172275"/>
                  </a:lnTo>
                  <a:lnTo>
                    <a:pt x="185623" y="172275"/>
                  </a:lnTo>
                  <a:lnTo>
                    <a:pt x="185623" y="125641"/>
                  </a:lnTo>
                  <a:lnTo>
                    <a:pt x="53035" y="125641"/>
                  </a:lnTo>
                  <a:lnTo>
                    <a:pt x="53035" y="48260"/>
                  </a:lnTo>
                  <a:lnTo>
                    <a:pt x="53035" y="47904"/>
                  </a:lnTo>
                  <a:lnTo>
                    <a:pt x="194767" y="47904"/>
                  </a:lnTo>
                  <a:lnTo>
                    <a:pt x="194767" y="3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13808" y="1883011"/>
              <a:ext cx="212598" cy="210312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6156130" y="1877068"/>
              <a:ext cx="224154" cy="316865"/>
            </a:xfrm>
            <a:custGeom>
              <a:avLst/>
              <a:gdLst/>
              <a:ahLst/>
              <a:cxnLst/>
              <a:rect l="l" t="t" r="r" b="b"/>
              <a:pathLst>
                <a:path w="224154" h="316864">
                  <a:moveTo>
                    <a:pt x="49834" y="5943"/>
                  </a:moveTo>
                  <a:lnTo>
                    <a:pt x="0" y="5943"/>
                  </a:lnTo>
                  <a:lnTo>
                    <a:pt x="0" y="316839"/>
                  </a:lnTo>
                  <a:lnTo>
                    <a:pt x="49834" y="316839"/>
                  </a:lnTo>
                  <a:lnTo>
                    <a:pt x="49834" y="180512"/>
                  </a:lnTo>
                  <a:lnTo>
                    <a:pt x="44348" y="169849"/>
                  </a:lnTo>
                  <a:lnTo>
                    <a:pt x="39547" y="156835"/>
                  </a:lnTo>
                  <a:lnTo>
                    <a:pt x="36118" y="142708"/>
                  </a:lnTo>
                  <a:lnTo>
                    <a:pt x="34061" y="127464"/>
                  </a:lnTo>
                  <a:lnTo>
                    <a:pt x="33375" y="111099"/>
                  </a:lnTo>
                  <a:lnTo>
                    <a:pt x="34061" y="94554"/>
                  </a:lnTo>
                  <a:lnTo>
                    <a:pt x="36118" y="79209"/>
                  </a:lnTo>
                  <a:lnTo>
                    <a:pt x="39547" y="65065"/>
                  </a:lnTo>
                  <a:lnTo>
                    <a:pt x="44348" y="52120"/>
                  </a:lnTo>
                  <a:lnTo>
                    <a:pt x="49834" y="41537"/>
                  </a:lnTo>
                  <a:lnTo>
                    <a:pt x="49834" y="5943"/>
                  </a:lnTo>
                  <a:close/>
                </a:path>
                <a:path w="224154" h="316864">
                  <a:moveTo>
                    <a:pt x="49834" y="111099"/>
                  </a:moveTo>
                  <a:lnTo>
                    <a:pt x="49834" y="180512"/>
                  </a:lnTo>
                  <a:lnTo>
                    <a:pt x="85567" y="214155"/>
                  </a:lnTo>
                  <a:lnTo>
                    <a:pt x="121615" y="221742"/>
                  </a:lnTo>
                  <a:lnTo>
                    <a:pt x="135074" y="220927"/>
                  </a:lnTo>
                  <a:lnTo>
                    <a:pt x="172364" y="208711"/>
                  </a:lnTo>
                  <a:lnTo>
                    <a:pt x="202191" y="182485"/>
                  </a:lnTo>
                  <a:lnTo>
                    <a:pt x="205819" y="176936"/>
                  </a:lnTo>
                  <a:lnTo>
                    <a:pt x="109727" y="176936"/>
                  </a:lnTo>
                  <a:lnTo>
                    <a:pt x="102392" y="176450"/>
                  </a:lnTo>
                  <a:lnTo>
                    <a:pt x="63507" y="154090"/>
                  </a:lnTo>
                  <a:lnTo>
                    <a:pt x="50392" y="121415"/>
                  </a:lnTo>
                  <a:lnTo>
                    <a:pt x="49834" y="111099"/>
                  </a:lnTo>
                  <a:close/>
                </a:path>
                <a:path w="224154" h="316864">
                  <a:moveTo>
                    <a:pt x="49834" y="41537"/>
                  </a:moveTo>
                  <a:lnTo>
                    <a:pt x="36118" y="79209"/>
                  </a:lnTo>
                  <a:lnTo>
                    <a:pt x="33375" y="111099"/>
                  </a:lnTo>
                  <a:lnTo>
                    <a:pt x="34061" y="127464"/>
                  </a:lnTo>
                  <a:lnTo>
                    <a:pt x="36118" y="142708"/>
                  </a:lnTo>
                  <a:lnTo>
                    <a:pt x="39547" y="156835"/>
                  </a:lnTo>
                  <a:lnTo>
                    <a:pt x="44348" y="169849"/>
                  </a:lnTo>
                  <a:lnTo>
                    <a:pt x="49834" y="180512"/>
                  </a:lnTo>
                  <a:lnTo>
                    <a:pt x="49834" y="41537"/>
                  </a:lnTo>
                  <a:close/>
                </a:path>
                <a:path w="224154" h="316864">
                  <a:moveTo>
                    <a:pt x="206056" y="45262"/>
                  </a:moveTo>
                  <a:lnTo>
                    <a:pt x="109727" y="45262"/>
                  </a:lnTo>
                  <a:lnTo>
                    <a:pt x="118209" y="45734"/>
                  </a:lnTo>
                  <a:lnTo>
                    <a:pt x="126296" y="47148"/>
                  </a:lnTo>
                  <a:lnTo>
                    <a:pt x="159441" y="68237"/>
                  </a:lnTo>
                  <a:lnTo>
                    <a:pt x="172821" y="111099"/>
                  </a:lnTo>
                  <a:lnTo>
                    <a:pt x="172278" y="121215"/>
                  </a:lnTo>
                  <a:lnTo>
                    <a:pt x="154066" y="159677"/>
                  </a:lnTo>
                  <a:lnTo>
                    <a:pt x="118209" y="176450"/>
                  </a:lnTo>
                  <a:lnTo>
                    <a:pt x="109727" y="176936"/>
                  </a:lnTo>
                  <a:lnTo>
                    <a:pt x="205819" y="176936"/>
                  </a:lnTo>
                  <a:lnTo>
                    <a:pt x="223140" y="127858"/>
                  </a:lnTo>
                  <a:lnTo>
                    <a:pt x="224027" y="111099"/>
                  </a:lnTo>
                  <a:lnTo>
                    <a:pt x="223140" y="93968"/>
                  </a:lnTo>
                  <a:lnTo>
                    <a:pt x="220479" y="78238"/>
                  </a:lnTo>
                  <a:lnTo>
                    <a:pt x="216050" y="63907"/>
                  </a:lnTo>
                  <a:lnTo>
                    <a:pt x="209854" y="50977"/>
                  </a:lnTo>
                  <a:lnTo>
                    <a:pt x="206056" y="45262"/>
                  </a:lnTo>
                  <a:close/>
                </a:path>
                <a:path w="224154" h="316864">
                  <a:moveTo>
                    <a:pt x="121615" y="0"/>
                  </a:moveTo>
                  <a:lnTo>
                    <a:pt x="75209" y="13716"/>
                  </a:lnTo>
                  <a:lnTo>
                    <a:pt x="49834" y="41537"/>
                  </a:lnTo>
                  <a:lnTo>
                    <a:pt x="49834" y="111099"/>
                  </a:lnTo>
                  <a:lnTo>
                    <a:pt x="50392" y="100784"/>
                  </a:lnTo>
                  <a:lnTo>
                    <a:pt x="52063" y="91325"/>
                  </a:lnTo>
                  <a:lnTo>
                    <a:pt x="74823" y="57021"/>
                  </a:lnTo>
                  <a:lnTo>
                    <a:pt x="109727" y="45262"/>
                  </a:lnTo>
                  <a:lnTo>
                    <a:pt x="206056" y="45262"/>
                  </a:lnTo>
                  <a:lnTo>
                    <a:pt x="202191" y="39447"/>
                  </a:lnTo>
                  <a:lnTo>
                    <a:pt x="172364" y="13258"/>
                  </a:lnTo>
                  <a:lnTo>
                    <a:pt x="135074" y="828"/>
                  </a:lnTo>
                  <a:lnTo>
                    <a:pt x="1216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/>
          <p:cNvGrpSpPr/>
          <p:nvPr/>
        </p:nvGrpSpPr>
        <p:grpSpPr>
          <a:xfrm>
            <a:off x="6427235" y="1877983"/>
            <a:ext cx="753110" cy="222250"/>
            <a:chOff x="6427235" y="1877983"/>
            <a:chExt cx="753110" cy="222250"/>
          </a:xfrm>
        </p:grpSpPr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27235" y="1877983"/>
              <a:ext cx="361643" cy="21990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17217" y="1878440"/>
              <a:ext cx="169164" cy="22128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1072" y="1878440"/>
              <a:ext cx="169164" cy="221284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7365390" y="1772919"/>
            <a:ext cx="194945" cy="320675"/>
          </a:xfrm>
          <a:custGeom>
            <a:avLst/>
            <a:gdLst/>
            <a:ahLst/>
            <a:cxnLst/>
            <a:rect l="l" t="t" r="r" b="b"/>
            <a:pathLst>
              <a:path w="194945" h="320675">
                <a:moveTo>
                  <a:pt x="194767" y="368"/>
                </a:moveTo>
                <a:lnTo>
                  <a:pt x="53035" y="368"/>
                </a:lnTo>
                <a:lnTo>
                  <a:pt x="53035" y="0"/>
                </a:lnTo>
                <a:lnTo>
                  <a:pt x="33375" y="0"/>
                </a:lnTo>
                <a:lnTo>
                  <a:pt x="0" y="0"/>
                </a:lnTo>
                <a:lnTo>
                  <a:pt x="0" y="48260"/>
                </a:lnTo>
                <a:lnTo>
                  <a:pt x="0" y="125730"/>
                </a:lnTo>
                <a:lnTo>
                  <a:pt x="0" y="172720"/>
                </a:lnTo>
                <a:lnTo>
                  <a:pt x="0" y="273050"/>
                </a:lnTo>
                <a:lnTo>
                  <a:pt x="0" y="320040"/>
                </a:lnTo>
                <a:lnTo>
                  <a:pt x="33375" y="320040"/>
                </a:lnTo>
                <a:lnTo>
                  <a:pt x="33375" y="320395"/>
                </a:lnTo>
                <a:lnTo>
                  <a:pt x="53035" y="320395"/>
                </a:lnTo>
                <a:lnTo>
                  <a:pt x="194767" y="320395"/>
                </a:lnTo>
                <a:lnTo>
                  <a:pt x="194767" y="272846"/>
                </a:lnTo>
                <a:lnTo>
                  <a:pt x="53035" y="272846"/>
                </a:lnTo>
                <a:lnTo>
                  <a:pt x="53035" y="172720"/>
                </a:lnTo>
                <a:lnTo>
                  <a:pt x="33375" y="172720"/>
                </a:lnTo>
                <a:lnTo>
                  <a:pt x="33375" y="172275"/>
                </a:lnTo>
                <a:lnTo>
                  <a:pt x="53035" y="172275"/>
                </a:lnTo>
                <a:lnTo>
                  <a:pt x="185623" y="172275"/>
                </a:lnTo>
                <a:lnTo>
                  <a:pt x="185623" y="125641"/>
                </a:lnTo>
                <a:lnTo>
                  <a:pt x="53035" y="125641"/>
                </a:lnTo>
                <a:lnTo>
                  <a:pt x="53035" y="48260"/>
                </a:lnTo>
                <a:lnTo>
                  <a:pt x="53035" y="47904"/>
                </a:lnTo>
                <a:lnTo>
                  <a:pt x="194767" y="47904"/>
                </a:lnTo>
                <a:lnTo>
                  <a:pt x="194767" y="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7" name="object 6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22337" y="1878439"/>
            <a:ext cx="186080" cy="214883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7842250" y="1809864"/>
            <a:ext cx="522605" cy="384175"/>
            <a:chOff x="7842250" y="1809864"/>
            <a:chExt cx="522605" cy="384175"/>
          </a:xfrm>
        </p:grpSpPr>
        <p:sp>
          <p:nvSpPr>
            <p:cNvPr id="69" name="object 69"/>
            <p:cNvSpPr/>
            <p:nvPr/>
          </p:nvSpPr>
          <p:spPr>
            <a:xfrm>
              <a:off x="7842250" y="1809864"/>
              <a:ext cx="119380" cy="283845"/>
            </a:xfrm>
            <a:custGeom>
              <a:avLst/>
              <a:gdLst/>
              <a:ahLst/>
              <a:cxnLst/>
              <a:rect l="l" t="t" r="r" b="b"/>
              <a:pathLst>
                <a:path w="119379" h="283844">
                  <a:moveTo>
                    <a:pt x="119329" y="73139"/>
                  </a:moveTo>
                  <a:lnTo>
                    <a:pt x="84137" y="73139"/>
                  </a:lnTo>
                  <a:lnTo>
                    <a:pt x="84137" y="0"/>
                  </a:lnTo>
                  <a:lnTo>
                    <a:pt x="35674" y="0"/>
                  </a:lnTo>
                  <a:lnTo>
                    <a:pt x="35674" y="73139"/>
                  </a:lnTo>
                  <a:lnTo>
                    <a:pt x="0" y="73139"/>
                  </a:lnTo>
                  <a:lnTo>
                    <a:pt x="0" y="116573"/>
                  </a:lnTo>
                  <a:lnTo>
                    <a:pt x="35674" y="116573"/>
                  </a:lnTo>
                  <a:lnTo>
                    <a:pt x="35674" y="283464"/>
                  </a:lnTo>
                  <a:lnTo>
                    <a:pt x="84137" y="283464"/>
                  </a:lnTo>
                  <a:lnTo>
                    <a:pt x="84137" y="116573"/>
                  </a:lnTo>
                  <a:lnTo>
                    <a:pt x="119329" y="116573"/>
                  </a:lnTo>
                  <a:lnTo>
                    <a:pt x="119329" y="731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95412" y="1877983"/>
              <a:ext cx="135788" cy="215341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145369" y="1883009"/>
              <a:ext cx="219710" cy="311150"/>
            </a:xfrm>
            <a:custGeom>
              <a:avLst/>
              <a:gdLst/>
              <a:ahLst/>
              <a:cxnLst/>
              <a:rect l="l" t="t" r="r" b="b"/>
              <a:pathLst>
                <a:path w="219709" h="311150">
                  <a:moveTo>
                    <a:pt x="56692" y="0"/>
                  </a:moveTo>
                  <a:lnTo>
                    <a:pt x="0" y="0"/>
                  </a:lnTo>
                  <a:lnTo>
                    <a:pt x="85039" y="185623"/>
                  </a:lnTo>
                  <a:lnTo>
                    <a:pt x="29718" y="310896"/>
                  </a:lnTo>
                  <a:lnTo>
                    <a:pt x="82296" y="310896"/>
                  </a:lnTo>
                  <a:lnTo>
                    <a:pt x="146035" y="166420"/>
                  </a:lnTo>
                  <a:lnTo>
                    <a:pt x="123901" y="166420"/>
                  </a:lnTo>
                  <a:lnTo>
                    <a:pt x="100584" y="165049"/>
                  </a:lnTo>
                  <a:lnTo>
                    <a:pt x="111895" y="136692"/>
                  </a:lnTo>
                  <a:lnTo>
                    <a:pt x="56692" y="0"/>
                  </a:lnTo>
                  <a:close/>
                </a:path>
                <a:path w="219709" h="311150">
                  <a:moveTo>
                    <a:pt x="111895" y="136692"/>
                  </a:moveTo>
                  <a:lnTo>
                    <a:pt x="100584" y="165049"/>
                  </a:lnTo>
                  <a:lnTo>
                    <a:pt x="123901" y="166420"/>
                  </a:lnTo>
                  <a:lnTo>
                    <a:pt x="111895" y="136692"/>
                  </a:lnTo>
                  <a:close/>
                </a:path>
                <a:path w="219709" h="311150">
                  <a:moveTo>
                    <a:pt x="219456" y="0"/>
                  </a:moveTo>
                  <a:lnTo>
                    <a:pt x="166420" y="0"/>
                  </a:lnTo>
                  <a:lnTo>
                    <a:pt x="111895" y="136692"/>
                  </a:lnTo>
                  <a:lnTo>
                    <a:pt x="123901" y="166420"/>
                  </a:lnTo>
                  <a:lnTo>
                    <a:pt x="146035" y="166420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2" name="object 7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00147" y="1877980"/>
            <a:ext cx="421990" cy="234544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8979743" y="1877983"/>
            <a:ext cx="369570" cy="316230"/>
            <a:chOff x="8979743" y="1877983"/>
            <a:chExt cx="369570" cy="316230"/>
          </a:xfrm>
        </p:grpSpPr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79743" y="1877983"/>
              <a:ext cx="135788" cy="215341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129693" y="1883009"/>
              <a:ext cx="219710" cy="311150"/>
            </a:xfrm>
            <a:custGeom>
              <a:avLst/>
              <a:gdLst/>
              <a:ahLst/>
              <a:cxnLst/>
              <a:rect l="l" t="t" r="r" b="b"/>
              <a:pathLst>
                <a:path w="219709" h="311150">
                  <a:moveTo>
                    <a:pt x="56692" y="0"/>
                  </a:moveTo>
                  <a:lnTo>
                    <a:pt x="0" y="0"/>
                  </a:lnTo>
                  <a:lnTo>
                    <a:pt x="85039" y="185623"/>
                  </a:lnTo>
                  <a:lnTo>
                    <a:pt x="29718" y="310896"/>
                  </a:lnTo>
                  <a:lnTo>
                    <a:pt x="82296" y="310896"/>
                  </a:lnTo>
                  <a:lnTo>
                    <a:pt x="146035" y="166420"/>
                  </a:lnTo>
                  <a:lnTo>
                    <a:pt x="123901" y="166420"/>
                  </a:lnTo>
                  <a:lnTo>
                    <a:pt x="100584" y="165049"/>
                  </a:lnTo>
                  <a:lnTo>
                    <a:pt x="111895" y="136692"/>
                  </a:lnTo>
                  <a:lnTo>
                    <a:pt x="56692" y="0"/>
                  </a:lnTo>
                  <a:close/>
                </a:path>
                <a:path w="219709" h="311150">
                  <a:moveTo>
                    <a:pt x="111895" y="136692"/>
                  </a:moveTo>
                  <a:lnTo>
                    <a:pt x="100584" y="165049"/>
                  </a:lnTo>
                  <a:lnTo>
                    <a:pt x="123901" y="166420"/>
                  </a:lnTo>
                  <a:lnTo>
                    <a:pt x="111895" y="136692"/>
                  </a:lnTo>
                  <a:close/>
                </a:path>
                <a:path w="219709" h="311150">
                  <a:moveTo>
                    <a:pt x="219456" y="0"/>
                  </a:moveTo>
                  <a:lnTo>
                    <a:pt x="166420" y="0"/>
                  </a:lnTo>
                  <a:lnTo>
                    <a:pt x="111895" y="136692"/>
                  </a:lnTo>
                  <a:lnTo>
                    <a:pt x="123901" y="166420"/>
                  </a:lnTo>
                  <a:lnTo>
                    <a:pt x="146035" y="166420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/>
          <p:nvPr/>
        </p:nvSpPr>
        <p:spPr>
          <a:xfrm>
            <a:off x="9500475" y="1736712"/>
            <a:ext cx="224154" cy="361315"/>
          </a:xfrm>
          <a:custGeom>
            <a:avLst/>
            <a:gdLst/>
            <a:ahLst/>
            <a:cxnLst/>
            <a:rect l="l" t="t" r="r" b="b"/>
            <a:pathLst>
              <a:path w="224154" h="361314">
                <a:moveTo>
                  <a:pt x="102412" y="141731"/>
                </a:moveTo>
                <a:lnTo>
                  <a:pt x="63879" y="149056"/>
                </a:lnTo>
                <a:lnTo>
                  <a:pt x="30689" y="170649"/>
                </a:lnTo>
                <a:lnTo>
                  <a:pt x="7972" y="205125"/>
                </a:lnTo>
                <a:lnTo>
                  <a:pt x="0" y="251459"/>
                </a:lnTo>
                <a:lnTo>
                  <a:pt x="885" y="268002"/>
                </a:lnTo>
                <a:lnTo>
                  <a:pt x="14173" y="310426"/>
                </a:lnTo>
                <a:lnTo>
                  <a:pt x="40705" y="340913"/>
                </a:lnTo>
                <a:lnTo>
                  <a:pt x="76295" y="357924"/>
                </a:lnTo>
                <a:lnTo>
                  <a:pt x="102412" y="361175"/>
                </a:lnTo>
                <a:lnTo>
                  <a:pt x="115257" y="360346"/>
                </a:lnTo>
                <a:lnTo>
                  <a:pt x="158248" y="340585"/>
                </a:lnTo>
                <a:lnTo>
                  <a:pt x="174193" y="321297"/>
                </a:lnTo>
                <a:lnTo>
                  <a:pt x="174193" y="318211"/>
                </a:lnTo>
                <a:lnTo>
                  <a:pt x="114300" y="318211"/>
                </a:lnTo>
                <a:lnTo>
                  <a:pt x="105998" y="317725"/>
                </a:lnTo>
                <a:lnTo>
                  <a:pt x="70008" y="300836"/>
                </a:lnTo>
                <a:lnTo>
                  <a:pt x="51749" y="261604"/>
                </a:lnTo>
                <a:lnTo>
                  <a:pt x="51206" y="251459"/>
                </a:lnTo>
                <a:lnTo>
                  <a:pt x="51749" y="241315"/>
                </a:lnTo>
                <a:lnTo>
                  <a:pt x="70075" y="202025"/>
                </a:lnTo>
                <a:lnTo>
                  <a:pt x="105998" y="185183"/>
                </a:lnTo>
                <a:lnTo>
                  <a:pt x="114300" y="184696"/>
                </a:lnTo>
                <a:lnTo>
                  <a:pt x="174193" y="184696"/>
                </a:lnTo>
                <a:lnTo>
                  <a:pt x="174193" y="181491"/>
                </a:lnTo>
                <a:lnTo>
                  <a:pt x="138460" y="149190"/>
                </a:lnTo>
                <a:lnTo>
                  <a:pt x="115257" y="142560"/>
                </a:lnTo>
                <a:lnTo>
                  <a:pt x="102412" y="141731"/>
                </a:lnTo>
                <a:close/>
              </a:path>
              <a:path w="224154" h="361314">
                <a:moveTo>
                  <a:pt x="224027" y="0"/>
                </a:moveTo>
                <a:lnTo>
                  <a:pt x="174193" y="0"/>
                </a:lnTo>
                <a:lnTo>
                  <a:pt x="174193" y="181491"/>
                </a:lnTo>
                <a:lnTo>
                  <a:pt x="180365" y="192709"/>
                </a:lnTo>
                <a:lnTo>
                  <a:pt x="185466" y="205554"/>
                </a:lnTo>
                <a:lnTo>
                  <a:pt x="189109" y="219627"/>
                </a:lnTo>
                <a:lnTo>
                  <a:pt x="191295" y="234929"/>
                </a:lnTo>
                <a:lnTo>
                  <a:pt x="192024" y="251459"/>
                </a:lnTo>
                <a:lnTo>
                  <a:pt x="191295" y="267804"/>
                </a:lnTo>
                <a:lnTo>
                  <a:pt x="189109" y="283006"/>
                </a:lnTo>
                <a:lnTo>
                  <a:pt x="185466" y="297065"/>
                </a:lnTo>
                <a:lnTo>
                  <a:pt x="180365" y="309981"/>
                </a:lnTo>
                <a:lnTo>
                  <a:pt x="174193" y="321297"/>
                </a:lnTo>
                <a:lnTo>
                  <a:pt x="174193" y="356615"/>
                </a:lnTo>
                <a:lnTo>
                  <a:pt x="224027" y="356615"/>
                </a:lnTo>
                <a:lnTo>
                  <a:pt x="224027" y="0"/>
                </a:lnTo>
                <a:close/>
              </a:path>
              <a:path w="224154" h="361314">
                <a:moveTo>
                  <a:pt x="174193" y="181491"/>
                </a:moveTo>
                <a:lnTo>
                  <a:pt x="174193" y="321297"/>
                </a:lnTo>
                <a:lnTo>
                  <a:pt x="180365" y="309981"/>
                </a:lnTo>
                <a:lnTo>
                  <a:pt x="185466" y="297065"/>
                </a:lnTo>
                <a:lnTo>
                  <a:pt x="189109" y="283006"/>
                </a:lnTo>
                <a:lnTo>
                  <a:pt x="191295" y="267804"/>
                </a:lnTo>
                <a:lnTo>
                  <a:pt x="192024" y="251459"/>
                </a:lnTo>
                <a:lnTo>
                  <a:pt x="191295" y="234929"/>
                </a:lnTo>
                <a:lnTo>
                  <a:pt x="189109" y="219627"/>
                </a:lnTo>
                <a:lnTo>
                  <a:pt x="185466" y="205554"/>
                </a:lnTo>
                <a:lnTo>
                  <a:pt x="180365" y="192709"/>
                </a:lnTo>
                <a:lnTo>
                  <a:pt x="174193" y="181491"/>
                </a:lnTo>
                <a:close/>
              </a:path>
              <a:path w="224154" h="361314">
                <a:moveTo>
                  <a:pt x="174193" y="251459"/>
                </a:moveTo>
                <a:lnTo>
                  <a:pt x="160520" y="294793"/>
                </a:lnTo>
                <a:lnTo>
                  <a:pt x="128701" y="316266"/>
                </a:lnTo>
                <a:lnTo>
                  <a:pt x="114300" y="318211"/>
                </a:lnTo>
                <a:lnTo>
                  <a:pt x="174193" y="318211"/>
                </a:lnTo>
                <a:lnTo>
                  <a:pt x="174193" y="251459"/>
                </a:lnTo>
                <a:close/>
              </a:path>
              <a:path w="224154" h="361314">
                <a:moveTo>
                  <a:pt x="174193" y="184696"/>
                </a:moveTo>
                <a:lnTo>
                  <a:pt x="114300" y="184696"/>
                </a:lnTo>
                <a:lnTo>
                  <a:pt x="121558" y="185183"/>
                </a:lnTo>
                <a:lnTo>
                  <a:pt x="128701" y="186645"/>
                </a:lnTo>
                <a:lnTo>
                  <a:pt x="160520" y="208126"/>
                </a:lnTo>
                <a:lnTo>
                  <a:pt x="174193" y="251459"/>
                </a:lnTo>
                <a:lnTo>
                  <a:pt x="174193" y="1846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7" name="object 7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769770" y="1878436"/>
            <a:ext cx="214875" cy="219455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0030362" y="1877068"/>
            <a:ext cx="470534" cy="316865"/>
            <a:chOff x="10030362" y="1877068"/>
            <a:chExt cx="470534" cy="316865"/>
          </a:xfrm>
        </p:grpSpPr>
        <p:sp>
          <p:nvSpPr>
            <p:cNvPr id="79" name="object 79"/>
            <p:cNvSpPr/>
            <p:nvPr/>
          </p:nvSpPr>
          <p:spPr>
            <a:xfrm>
              <a:off x="10030362" y="1877068"/>
              <a:ext cx="224154" cy="316865"/>
            </a:xfrm>
            <a:custGeom>
              <a:avLst/>
              <a:gdLst/>
              <a:ahLst/>
              <a:cxnLst/>
              <a:rect l="l" t="t" r="r" b="b"/>
              <a:pathLst>
                <a:path w="224154" h="316864">
                  <a:moveTo>
                    <a:pt x="49834" y="5943"/>
                  </a:moveTo>
                  <a:lnTo>
                    <a:pt x="0" y="5943"/>
                  </a:lnTo>
                  <a:lnTo>
                    <a:pt x="0" y="316839"/>
                  </a:lnTo>
                  <a:lnTo>
                    <a:pt x="49834" y="316839"/>
                  </a:lnTo>
                  <a:lnTo>
                    <a:pt x="49834" y="180512"/>
                  </a:lnTo>
                  <a:lnTo>
                    <a:pt x="44348" y="169849"/>
                  </a:lnTo>
                  <a:lnTo>
                    <a:pt x="39547" y="156835"/>
                  </a:lnTo>
                  <a:lnTo>
                    <a:pt x="36118" y="142708"/>
                  </a:lnTo>
                  <a:lnTo>
                    <a:pt x="34061" y="127464"/>
                  </a:lnTo>
                  <a:lnTo>
                    <a:pt x="33375" y="111099"/>
                  </a:lnTo>
                  <a:lnTo>
                    <a:pt x="34061" y="94554"/>
                  </a:lnTo>
                  <a:lnTo>
                    <a:pt x="36118" y="79209"/>
                  </a:lnTo>
                  <a:lnTo>
                    <a:pt x="39547" y="65065"/>
                  </a:lnTo>
                  <a:lnTo>
                    <a:pt x="44348" y="52120"/>
                  </a:lnTo>
                  <a:lnTo>
                    <a:pt x="49834" y="41537"/>
                  </a:lnTo>
                  <a:lnTo>
                    <a:pt x="49834" y="5943"/>
                  </a:lnTo>
                  <a:close/>
                </a:path>
                <a:path w="224154" h="316864">
                  <a:moveTo>
                    <a:pt x="49834" y="111099"/>
                  </a:moveTo>
                  <a:lnTo>
                    <a:pt x="49834" y="180512"/>
                  </a:lnTo>
                  <a:lnTo>
                    <a:pt x="85567" y="214155"/>
                  </a:lnTo>
                  <a:lnTo>
                    <a:pt x="121615" y="221742"/>
                  </a:lnTo>
                  <a:lnTo>
                    <a:pt x="135074" y="220927"/>
                  </a:lnTo>
                  <a:lnTo>
                    <a:pt x="172364" y="208711"/>
                  </a:lnTo>
                  <a:lnTo>
                    <a:pt x="202191" y="182485"/>
                  </a:lnTo>
                  <a:lnTo>
                    <a:pt x="205819" y="176936"/>
                  </a:lnTo>
                  <a:lnTo>
                    <a:pt x="109727" y="176936"/>
                  </a:lnTo>
                  <a:lnTo>
                    <a:pt x="102392" y="176450"/>
                  </a:lnTo>
                  <a:lnTo>
                    <a:pt x="63507" y="154090"/>
                  </a:lnTo>
                  <a:lnTo>
                    <a:pt x="50392" y="121415"/>
                  </a:lnTo>
                  <a:lnTo>
                    <a:pt x="49834" y="111099"/>
                  </a:lnTo>
                  <a:close/>
                </a:path>
                <a:path w="224154" h="316864">
                  <a:moveTo>
                    <a:pt x="49834" y="41537"/>
                  </a:moveTo>
                  <a:lnTo>
                    <a:pt x="36118" y="79209"/>
                  </a:lnTo>
                  <a:lnTo>
                    <a:pt x="33375" y="111099"/>
                  </a:lnTo>
                  <a:lnTo>
                    <a:pt x="34061" y="127464"/>
                  </a:lnTo>
                  <a:lnTo>
                    <a:pt x="36118" y="142708"/>
                  </a:lnTo>
                  <a:lnTo>
                    <a:pt x="39547" y="156835"/>
                  </a:lnTo>
                  <a:lnTo>
                    <a:pt x="44348" y="169849"/>
                  </a:lnTo>
                  <a:lnTo>
                    <a:pt x="49834" y="180512"/>
                  </a:lnTo>
                  <a:lnTo>
                    <a:pt x="49834" y="41537"/>
                  </a:lnTo>
                  <a:close/>
                </a:path>
                <a:path w="224154" h="316864">
                  <a:moveTo>
                    <a:pt x="206056" y="45262"/>
                  </a:moveTo>
                  <a:lnTo>
                    <a:pt x="109727" y="45262"/>
                  </a:lnTo>
                  <a:lnTo>
                    <a:pt x="118209" y="45734"/>
                  </a:lnTo>
                  <a:lnTo>
                    <a:pt x="126296" y="47148"/>
                  </a:lnTo>
                  <a:lnTo>
                    <a:pt x="159441" y="68237"/>
                  </a:lnTo>
                  <a:lnTo>
                    <a:pt x="172821" y="111099"/>
                  </a:lnTo>
                  <a:lnTo>
                    <a:pt x="172278" y="121215"/>
                  </a:lnTo>
                  <a:lnTo>
                    <a:pt x="154066" y="159677"/>
                  </a:lnTo>
                  <a:lnTo>
                    <a:pt x="118209" y="176450"/>
                  </a:lnTo>
                  <a:lnTo>
                    <a:pt x="109727" y="176936"/>
                  </a:lnTo>
                  <a:lnTo>
                    <a:pt x="205819" y="176936"/>
                  </a:lnTo>
                  <a:lnTo>
                    <a:pt x="223140" y="127858"/>
                  </a:lnTo>
                  <a:lnTo>
                    <a:pt x="224027" y="111099"/>
                  </a:lnTo>
                  <a:lnTo>
                    <a:pt x="223140" y="93968"/>
                  </a:lnTo>
                  <a:lnTo>
                    <a:pt x="220479" y="78238"/>
                  </a:lnTo>
                  <a:lnTo>
                    <a:pt x="216050" y="63907"/>
                  </a:lnTo>
                  <a:lnTo>
                    <a:pt x="209854" y="50977"/>
                  </a:lnTo>
                  <a:lnTo>
                    <a:pt x="206056" y="45262"/>
                  </a:lnTo>
                  <a:close/>
                </a:path>
                <a:path w="224154" h="316864">
                  <a:moveTo>
                    <a:pt x="121615" y="0"/>
                  </a:moveTo>
                  <a:lnTo>
                    <a:pt x="75209" y="13716"/>
                  </a:lnTo>
                  <a:lnTo>
                    <a:pt x="49834" y="41537"/>
                  </a:lnTo>
                  <a:lnTo>
                    <a:pt x="49834" y="111099"/>
                  </a:lnTo>
                  <a:lnTo>
                    <a:pt x="50392" y="100784"/>
                  </a:lnTo>
                  <a:lnTo>
                    <a:pt x="52063" y="91325"/>
                  </a:lnTo>
                  <a:lnTo>
                    <a:pt x="74823" y="57021"/>
                  </a:lnTo>
                  <a:lnTo>
                    <a:pt x="109727" y="45262"/>
                  </a:lnTo>
                  <a:lnTo>
                    <a:pt x="206056" y="45262"/>
                  </a:lnTo>
                  <a:lnTo>
                    <a:pt x="202191" y="39447"/>
                  </a:lnTo>
                  <a:lnTo>
                    <a:pt x="172364" y="13258"/>
                  </a:lnTo>
                  <a:lnTo>
                    <a:pt x="135074" y="828"/>
                  </a:lnTo>
                  <a:lnTo>
                    <a:pt x="1216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85479" y="1878436"/>
              <a:ext cx="214875" cy="219455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47901" y="1878439"/>
            <a:ext cx="186080" cy="214883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10781068" y="1736712"/>
            <a:ext cx="224154" cy="361315"/>
          </a:xfrm>
          <a:custGeom>
            <a:avLst/>
            <a:gdLst/>
            <a:ahLst/>
            <a:cxnLst/>
            <a:rect l="l" t="t" r="r" b="b"/>
            <a:pathLst>
              <a:path w="224154" h="361314">
                <a:moveTo>
                  <a:pt x="102412" y="141731"/>
                </a:moveTo>
                <a:lnTo>
                  <a:pt x="63879" y="149056"/>
                </a:lnTo>
                <a:lnTo>
                  <a:pt x="30689" y="170649"/>
                </a:lnTo>
                <a:lnTo>
                  <a:pt x="7972" y="205125"/>
                </a:lnTo>
                <a:lnTo>
                  <a:pt x="0" y="251459"/>
                </a:lnTo>
                <a:lnTo>
                  <a:pt x="885" y="268002"/>
                </a:lnTo>
                <a:lnTo>
                  <a:pt x="14173" y="310426"/>
                </a:lnTo>
                <a:lnTo>
                  <a:pt x="40705" y="340913"/>
                </a:lnTo>
                <a:lnTo>
                  <a:pt x="76295" y="357924"/>
                </a:lnTo>
                <a:lnTo>
                  <a:pt x="102412" y="361175"/>
                </a:lnTo>
                <a:lnTo>
                  <a:pt x="115257" y="360346"/>
                </a:lnTo>
                <a:lnTo>
                  <a:pt x="158248" y="340585"/>
                </a:lnTo>
                <a:lnTo>
                  <a:pt x="174193" y="321297"/>
                </a:lnTo>
                <a:lnTo>
                  <a:pt x="174193" y="318211"/>
                </a:lnTo>
                <a:lnTo>
                  <a:pt x="114300" y="318211"/>
                </a:lnTo>
                <a:lnTo>
                  <a:pt x="105998" y="317725"/>
                </a:lnTo>
                <a:lnTo>
                  <a:pt x="70008" y="300836"/>
                </a:lnTo>
                <a:lnTo>
                  <a:pt x="51749" y="261604"/>
                </a:lnTo>
                <a:lnTo>
                  <a:pt x="51206" y="251459"/>
                </a:lnTo>
                <a:lnTo>
                  <a:pt x="51749" y="241315"/>
                </a:lnTo>
                <a:lnTo>
                  <a:pt x="70075" y="202025"/>
                </a:lnTo>
                <a:lnTo>
                  <a:pt x="105998" y="185183"/>
                </a:lnTo>
                <a:lnTo>
                  <a:pt x="114300" y="184696"/>
                </a:lnTo>
                <a:lnTo>
                  <a:pt x="174193" y="184696"/>
                </a:lnTo>
                <a:lnTo>
                  <a:pt x="174193" y="181491"/>
                </a:lnTo>
                <a:lnTo>
                  <a:pt x="138460" y="149190"/>
                </a:lnTo>
                <a:lnTo>
                  <a:pt x="115257" y="142560"/>
                </a:lnTo>
                <a:lnTo>
                  <a:pt x="102412" y="141731"/>
                </a:lnTo>
                <a:close/>
              </a:path>
              <a:path w="224154" h="361314">
                <a:moveTo>
                  <a:pt x="224027" y="0"/>
                </a:moveTo>
                <a:lnTo>
                  <a:pt x="174193" y="0"/>
                </a:lnTo>
                <a:lnTo>
                  <a:pt x="174193" y="181491"/>
                </a:lnTo>
                <a:lnTo>
                  <a:pt x="180365" y="192709"/>
                </a:lnTo>
                <a:lnTo>
                  <a:pt x="185466" y="205554"/>
                </a:lnTo>
                <a:lnTo>
                  <a:pt x="189109" y="219627"/>
                </a:lnTo>
                <a:lnTo>
                  <a:pt x="191295" y="234929"/>
                </a:lnTo>
                <a:lnTo>
                  <a:pt x="192024" y="251459"/>
                </a:lnTo>
                <a:lnTo>
                  <a:pt x="191295" y="267804"/>
                </a:lnTo>
                <a:lnTo>
                  <a:pt x="189109" y="283006"/>
                </a:lnTo>
                <a:lnTo>
                  <a:pt x="185466" y="297065"/>
                </a:lnTo>
                <a:lnTo>
                  <a:pt x="180365" y="309981"/>
                </a:lnTo>
                <a:lnTo>
                  <a:pt x="174193" y="321297"/>
                </a:lnTo>
                <a:lnTo>
                  <a:pt x="174193" y="356615"/>
                </a:lnTo>
                <a:lnTo>
                  <a:pt x="224027" y="356615"/>
                </a:lnTo>
                <a:lnTo>
                  <a:pt x="224027" y="0"/>
                </a:lnTo>
                <a:close/>
              </a:path>
              <a:path w="224154" h="361314">
                <a:moveTo>
                  <a:pt x="174193" y="181491"/>
                </a:moveTo>
                <a:lnTo>
                  <a:pt x="174193" y="321297"/>
                </a:lnTo>
                <a:lnTo>
                  <a:pt x="180365" y="309981"/>
                </a:lnTo>
                <a:lnTo>
                  <a:pt x="185466" y="297065"/>
                </a:lnTo>
                <a:lnTo>
                  <a:pt x="189109" y="283006"/>
                </a:lnTo>
                <a:lnTo>
                  <a:pt x="191295" y="267804"/>
                </a:lnTo>
                <a:lnTo>
                  <a:pt x="192024" y="251459"/>
                </a:lnTo>
                <a:lnTo>
                  <a:pt x="191295" y="234929"/>
                </a:lnTo>
                <a:lnTo>
                  <a:pt x="189109" y="219627"/>
                </a:lnTo>
                <a:lnTo>
                  <a:pt x="185466" y="205554"/>
                </a:lnTo>
                <a:lnTo>
                  <a:pt x="180365" y="192709"/>
                </a:lnTo>
                <a:lnTo>
                  <a:pt x="174193" y="181491"/>
                </a:lnTo>
                <a:close/>
              </a:path>
              <a:path w="224154" h="361314">
                <a:moveTo>
                  <a:pt x="174193" y="251459"/>
                </a:moveTo>
                <a:lnTo>
                  <a:pt x="160520" y="294793"/>
                </a:lnTo>
                <a:lnTo>
                  <a:pt x="128701" y="316266"/>
                </a:lnTo>
                <a:lnTo>
                  <a:pt x="114300" y="318211"/>
                </a:lnTo>
                <a:lnTo>
                  <a:pt x="174193" y="318211"/>
                </a:lnTo>
                <a:lnTo>
                  <a:pt x="174193" y="251459"/>
                </a:lnTo>
                <a:close/>
              </a:path>
              <a:path w="224154" h="361314">
                <a:moveTo>
                  <a:pt x="174193" y="184696"/>
                </a:moveTo>
                <a:lnTo>
                  <a:pt x="114300" y="184696"/>
                </a:lnTo>
                <a:lnTo>
                  <a:pt x="121558" y="185183"/>
                </a:lnTo>
                <a:lnTo>
                  <a:pt x="128701" y="186645"/>
                </a:lnTo>
                <a:lnTo>
                  <a:pt x="160520" y="208126"/>
                </a:lnTo>
                <a:lnTo>
                  <a:pt x="174193" y="251459"/>
                </a:lnTo>
                <a:lnTo>
                  <a:pt x="174193" y="1846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1064532" y="176917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5" h="324485">
                <a:moveTo>
                  <a:pt x="55778" y="113842"/>
                </a:moveTo>
                <a:lnTo>
                  <a:pt x="6858" y="113842"/>
                </a:lnTo>
                <a:lnTo>
                  <a:pt x="6858" y="324154"/>
                </a:lnTo>
                <a:lnTo>
                  <a:pt x="55778" y="324154"/>
                </a:lnTo>
                <a:lnTo>
                  <a:pt x="55778" y="113842"/>
                </a:lnTo>
                <a:close/>
              </a:path>
              <a:path w="62865" h="324485">
                <a:moveTo>
                  <a:pt x="39928" y="0"/>
                </a:moveTo>
                <a:lnTo>
                  <a:pt x="22860" y="0"/>
                </a:lnTo>
                <a:lnTo>
                  <a:pt x="15621" y="2895"/>
                </a:lnTo>
                <a:lnTo>
                  <a:pt x="3124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24" y="45491"/>
                </a:lnTo>
                <a:lnTo>
                  <a:pt x="15621" y="57378"/>
                </a:lnTo>
                <a:lnTo>
                  <a:pt x="22860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36" y="38404"/>
                </a:lnTo>
                <a:lnTo>
                  <a:pt x="62636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4" name="object 8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188425" y="1878439"/>
            <a:ext cx="186080" cy="214883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11421601" y="1878439"/>
            <a:ext cx="222885" cy="321945"/>
          </a:xfrm>
          <a:custGeom>
            <a:avLst/>
            <a:gdLst/>
            <a:ahLst/>
            <a:cxnLst/>
            <a:rect l="l" t="t" r="r" b="b"/>
            <a:pathLst>
              <a:path w="222884" h="321944">
                <a:moveTo>
                  <a:pt x="53492" y="229057"/>
                </a:moveTo>
                <a:lnTo>
                  <a:pt x="4114" y="229057"/>
                </a:lnTo>
                <a:lnTo>
                  <a:pt x="5343" y="242373"/>
                </a:lnTo>
                <a:lnTo>
                  <a:pt x="25603" y="287450"/>
                </a:lnTo>
                <a:lnTo>
                  <a:pt x="68494" y="315310"/>
                </a:lnTo>
                <a:lnTo>
                  <a:pt x="113842" y="321868"/>
                </a:lnTo>
                <a:lnTo>
                  <a:pt x="127987" y="321109"/>
                </a:lnTo>
                <a:lnTo>
                  <a:pt x="167335" y="309753"/>
                </a:lnTo>
                <a:lnTo>
                  <a:pt x="199096" y="284506"/>
                </a:lnTo>
                <a:lnTo>
                  <a:pt x="203101" y="278892"/>
                </a:lnTo>
                <a:lnTo>
                  <a:pt x="112928" y="278892"/>
                </a:lnTo>
                <a:lnTo>
                  <a:pt x="104298" y="278477"/>
                </a:lnTo>
                <a:lnTo>
                  <a:pt x="65293" y="259746"/>
                </a:lnTo>
                <a:lnTo>
                  <a:pt x="54149" y="235956"/>
                </a:lnTo>
                <a:lnTo>
                  <a:pt x="53492" y="229057"/>
                </a:lnTo>
                <a:close/>
              </a:path>
              <a:path w="222884" h="321944">
                <a:moveTo>
                  <a:pt x="222656" y="4572"/>
                </a:moveTo>
                <a:lnTo>
                  <a:pt x="174193" y="4572"/>
                </a:lnTo>
                <a:lnTo>
                  <a:pt x="174193" y="39053"/>
                </a:lnTo>
                <a:lnTo>
                  <a:pt x="180365" y="50063"/>
                </a:lnTo>
                <a:lnTo>
                  <a:pt x="185466" y="62707"/>
                </a:lnTo>
                <a:lnTo>
                  <a:pt x="189109" y="76638"/>
                </a:lnTo>
                <a:lnTo>
                  <a:pt x="191267" y="91659"/>
                </a:lnTo>
                <a:lnTo>
                  <a:pt x="191360" y="93325"/>
                </a:lnTo>
                <a:lnTo>
                  <a:pt x="192024" y="108356"/>
                </a:lnTo>
                <a:lnTo>
                  <a:pt x="191295" y="124687"/>
                </a:lnTo>
                <a:lnTo>
                  <a:pt x="189109" y="139846"/>
                </a:lnTo>
                <a:lnTo>
                  <a:pt x="185466" y="153833"/>
                </a:lnTo>
                <a:lnTo>
                  <a:pt x="180365" y="166649"/>
                </a:lnTo>
                <a:lnTo>
                  <a:pt x="174193" y="177853"/>
                </a:lnTo>
                <a:lnTo>
                  <a:pt x="174193" y="210312"/>
                </a:lnTo>
                <a:lnTo>
                  <a:pt x="165277" y="249174"/>
                </a:lnTo>
                <a:lnTo>
                  <a:pt x="135045" y="274777"/>
                </a:lnTo>
                <a:lnTo>
                  <a:pt x="112928" y="278892"/>
                </a:lnTo>
                <a:lnTo>
                  <a:pt x="203101" y="278892"/>
                </a:lnTo>
                <a:lnTo>
                  <a:pt x="221699" y="228457"/>
                </a:lnTo>
                <a:lnTo>
                  <a:pt x="222656" y="210312"/>
                </a:lnTo>
                <a:lnTo>
                  <a:pt x="222656" y="4572"/>
                </a:lnTo>
                <a:close/>
              </a:path>
              <a:path w="222884" h="321944">
                <a:moveTo>
                  <a:pt x="102412" y="0"/>
                </a:moveTo>
                <a:lnTo>
                  <a:pt x="63879" y="7206"/>
                </a:lnTo>
                <a:lnTo>
                  <a:pt x="30689" y="28403"/>
                </a:lnTo>
                <a:lnTo>
                  <a:pt x="7972" y="62280"/>
                </a:lnTo>
                <a:lnTo>
                  <a:pt x="0" y="108356"/>
                </a:lnTo>
                <a:lnTo>
                  <a:pt x="885" y="125072"/>
                </a:lnTo>
                <a:lnTo>
                  <a:pt x="14173" y="167335"/>
                </a:lnTo>
                <a:lnTo>
                  <a:pt x="40705" y="197253"/>
                </a:lnTo>
                <a:lnTo>
                  <a:pt x="76295" y="213969"/>
                </a:lnTo>
                <a:lnTo>
                  <a:pt x="102412" y="217170"/>
                </a:lnTo>
                <a:lnTo>
                  <a:pt x="115257" y="216355"/>
                </a:lnTo>
                <a:lnTo>
                  <a:pt x="158248" y="196910"/>
                </a:lnTo>
                <a:lnTo>
                  <a:pt x="174193" y="177853"/>
                </a:lnTo>
                <a:lnTo>
                  <a:pt x="174193" y="174193"/>
                </a:lnTo>
                <a:lnTo>
                  <a:pt x="114300" y="174193"/>
                </a:lnTo>
                <a:lnTo>
                  <a:pt x="105998" y="173721"/>
                </a:lnTo>
                <a:lnTo>
                  <a:pt x="70008" y="157276"/>
                </a:lnTo>
                <a:lnTo>
                  <a:pt x="51749" y="118486"/>
                </a:lnTo>
                <a:lnTo>
                  <a:pt x="51206" y="108356"/>
                </a:lnTo>
                <a:lnTo>
                  <a:pt x="51749" y="98240"/>
                </a:lnTo>
                <a:lnTo>
                  <a:pt x="70008" y="59836"/>
                </a:lnTo>
                <a:lnTo>
                  <a:pt x="105998" y="43448"/>
                </a:lnTo>
                <a:lnTo>
                  <a:pt x="114300" y="42976"/>
                </a:lnTo>
                <a:lnTo>
                  <a:pt x="174193" y="42976"/>
                </a:lnTo>
                <a:lnTo>
                  <a:pt x="174193" y="39053"/>
                </a:lnTo>
                <a:lnTo>
                  <a:pt x="138460" y="7329"/>
                </a:lnTo>
                <a:lnTo>
                  <a:pt x="115257" y="814"/>
                </a:lnTo>
                <a:lnTo>
                  <a:pt x="102412" y="0"/>
                </a:lnTo>
                <a:close/>
              </a:path>
              <a:path w="222884" h="321944">
                <a:moveTo>
                  <a:pt x="174193" y="39053"/>
                </a:moveTo>
                <a:lnTo>
                  <a:pt x="174193" y="177853"/>
                </a:lnTo>
                <a:lnTo>
                  <a:pt x="180365" y="166649"/>
                </a:lnTo>
                <a:lnTo>
                  <a:pt x="185466" y="153833"/>
                </a:lnTo>
                <a:lnTo>
                  <a:pt x="189109" y="139846"/>
                </a:lnTo>
                <a:lnTo>
                  <a:pt x="191295" y="124687"/>
                </a:lnTo>
                <a:lnTo>
                  <a:pt x="192024" y="108356"/>
                </a:lnTo>
                <a:lnTo>
                  <a:pt x="191360" y="93325"/>
                </a:lnTo>
                <a:lnTo>
                  <a:pt x="180365" y="50063"/>
                </a:lnTo>
                <a:lnTo>
                  <a:pt x="174193" y="39053"/>
                </a:lnTo>
                <a:close/>
              </a:path>
              <a:path w="222884" h="321944">
                <a:moveTo>
                  <a:pt x="174193" y="108356"/>
                </a:moveTo>
                <a:lnTo>
                  <a:pt x="160520" y="151352"/>
                </a:lnTo>
                <a:lnTo>
                  <a:pt x="121558" y="173721"/>
                </a:lnTo>
                <a:lnTo>
                  <a:pt x="114300" y="174193"/>
                </a:lnTo>
                <a:lnTo>
                  <a:pt x="174193" y="174193"/>
                </a:lnTo>
                <a:lnTo>
                  <a:pt x="174193" y="108356"/>
                </a:lnTo>
                <a:close/>
              </a:path>
              <a:path w="222884" h="321944">
                <a:moveTo>
                  <a:pt x="174193" y="42976"/>
                </a:moveTo>
                <a:lnTo>
                  <a:pt x="121615" y="42976"/>
                </a:lnTo>
                <a:lnTo>
                  <a:pt x="128778" y="44348"/>
                </a:lnTo>
                <a:lnTo>
                  <a:pt x="142798" y="49834"/>
                </a:lnTo>
                <a:lnTo>
                  <a:pt x="168997" y="80410"/>
                </a:lnTo>
                <a:lnTo>
                  <a:pt x="174193" y="108356"/>
                </a:lnTo>
                <a:lnTo>
                  <a:pt x="174193" y="429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6" name="object 8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826676" y="1878439"/>
            <a:ext cx="226771" cy="219456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100531" y="1878439"/>
            <a:ext cx="186080" cy="214883"/>
          </a:xfrm>
          <a:prstGeom prst="rect">
            <a:avLst/>
          </a:prstGeom>
        </p:spPr>
      </p:pic>
      <p:sp>
        <p:nvSpPr>
          <p:cNvPr id="88" name="object 88"/>
          <p:cNvSpPr/>
          <p:nvPr/>
        </p:nvSpPr>
        <p:spPr>
          <a:xfrm>
            <a:off x="12457608" y="1736712"/>
            <a:ext cx="338455" cy="356870"/>
          </a:xfrm>
          <a:custGeom>
            <a:avLst/>
            <a:gdLst/>
            <a:ahLst/>
            <a:cxnLst/>
            <a:rect l="l" t="t" r="r" b="b"/>
            <a:pathLst>
              <a:path w="338454" h="356869">
                <a:moveTo>
                  <a:pt x="119329" y="146291"/>
                </a:moveTo>
                <a:lnTo>
                  <a:pt x="84124" y="146291"/>
                </a:lnTo>
                <a:lnTo>
                  <a:pt x="84124" y="73152"/>
                </a:lnTo>
                <a:lnTo>
                  <a:pt x="35661" y="73152"/>
                </a:lnTo>
                <a:lnTo>
                  <a:pt x="35661" y="146291"/>
                </a:lnTo>
                <a:lnTo>
                  <a:pt x="0" y="146291"/>
                </a:lnTo>
                <a:lnTo>
                  <a:pt x="0" y="189725"/>
                </a:lnTo>
                <a:lnTo>
                  <a:pt x="35661" y="189725"/>
                </a:lnTo>
                <a:lnTo>
                  <a:pt x="35661" y="356616"/>
                </a:lnTo>
                <a:lnTo>
                  <a:pt x="84124" y="356616"/>
                </a:lnTo>
                <a:lnTo>
                  <a:pt x="84124" y="189725"/>
                </a:lnTo>
                <a:lnTo>
                  <a:pt x="119329" y="189725"/>
                </a:lnTo>
                <a:lnTo>
                  <a:pt x="119329" y="146291"/>
                </a:lnTo>
                <a:close/>
              </a:path>
              <a:path w="338454" h="356869">
                <a:moveTo>
                  <a:pt x="338315" y="356616"/>
                </a:moveTo>
                <a:lnTo>
                  <a:pt x="338201" y="219151"/>
                </a:lnTo>
                <a:lnTo>
                  <a:pt x="331889" y="181508"/>
                </a:lnTo>
                <a:lnTo>
                  <a:pt x="305854" y="149504"/>
                </a:lnTo>
                <a:lnTo>
                  <a:pt x="266077" y="140360"/>
                </a:lnTo>
                <a:lnTo>
                  <a:pt x="254622" y="141084"/>
                </a:lnTo>
                <a:lnTo>
                  <a:pt x="217754" y="158369"/>
                </a:lnTo>
                <a:lnTo>
                  <a:pt x="202984" y="177901"/>
                </a:lnTo>
                <a:lnTo>
                  <a:pt x="202984" y="0"/>
                </a:lnTo>
                <a:lnTo>
                  <a:pt x="153149" y="0"/>
                </a:lnTo>
                <a:lnTo>
                  <a:pt x="153149" y="356616"/>
                </a:lnTo>
                <a:lnTo>
                  <a:pt x="202984" y="356616"/>
                </a:lnTo>
                <a:lnTo>
                  <a:pt x="202984" y="228600"/>
                </a:lnTo>
                <a:lnTo>
                  <a:pt x="202984" y="219151"/>
                </a:lnTo>
                <a:lnTo>
                  <a:pt x="231940" y="183489"/>
                </a:lnTo>
                <a:lnTo>
                  <a:pt x="240169" y="181508"/>
                </a:lnTo>
                <a:lnTo>
                  <a:pt x="249618" y="181508"/>
                </a:lnTo>
                <a:lnTo>
                  <a:pt x="283197" y="200063"/>
                </a:lnTo>
                <a:lnTo>
                  <a:pt x="288480" y="228600"/>
                </a:lnTo>
                <a:lnTo>
                  <a:pt x="288480" y="356616"/>
                </a:lnTo>
                <a:lnTo>
                  <a:pt x="338315" y="3566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9" name="object 8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3028" y="1878436"/>
            <a:ext cx="214875" cy="219455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597592" y="2425711"/>
            <a:ext cx="224154" cy="316865"/>
          </a:xfrm>
          <a:custGeom>
            <a:avLst/>
            <a:gdLst/>
            <a:ahLst/>
            <a:cxnLst/>
            <a:rect l="l" t="t" r="r" b="b"/>
            <a:pathLst>
              <a:path w="224155" h="316864">
                <a:moveTo>
                  <a:pt x="49834" y="5943"/>
                </a:moveTo>
                <a:lnTo>
                  <a:pt x="0" y="5943"/>
                </a:lnTo>
                <a:lnTo>
                  <a:pt x="0" y="316839"/>
                </a:lnTo>
                <a:lnTo>
                  <a:pt x="49834" y="316839"/>
                </a:lnTo>
                <a:lnTo>
                  <a:pt x="49834" y="180512"/>
                </a:lnTo>
                <a:lnTo>
                  <a:pt x="44348" y="169849"/>
                </a:lnTo>
                <a:lnTo>
                  <a:pt x="39547" y="156835"/>
                </a:lnTo>
                <a:lnTo>
                  <a:pt x="36118" y="142708"/>
                </a:lnTo>
                <a:lnTo>
                  <a:pt x="34061" y="127464"/>
                </a:lnTo>
                <a:lnTo>
                  <a:pt x="33375" y="111099"/>
                </a:lnTo>
                <a:lnTo>
                  <a:pt x="34061" y="94554"/>
                </a:lnTo>
                <a:lnTo>
                  <a:pt x="36118" y="79209"/>
                </a:lnTo>
                <a:lnTo>
                  <a:pt x="39547" y="65065"/>
                </a:lnTo>
                <a:lnTo>
                  <a:pt x="44348" y="52120"/>
                </a:lnTo>
                <a:lnTo>
                  <a:pt x="49834" y="41537"/>
                </a:lnTo>
                <a:lnTo>
                  <a:pt x="49834" y="5943"/>
                </a:lnTo>
                <a:close/>
              </a:path>
              <a:path w="224155" h="316864">
                <a:moveTo>
                  <a:pt x="49834" y="111099"/>
                </a:moveTo>
                <a:lnTo>
                  <a:pt x="49834" y="180512"/>
                </a:lnTo>
                <a:lnTo>
                  <a:pt x="85567" y="214155"/>
                </a:lnTo>
                <a:lnTo>
                  <a:pt x="121615" y="221742"/>
                </a:lnTo>
                <a:lnTo>
                  <a:pt x="135074" y="220927"/>
                </a:lnTo>
                <a:lnTo>
                  <a:pt x="172364" y="208711"/>
                </a:lnTo>
                <a:lnTo>
                  <a:pt x="202191" y="182485"/>
                </a:lnTo>
                <a:lnTo>
                  <a:pt x="205819" y="176936"/>
                </a:lnTo>
                <a:lnTo>
                  <a:pt x="109728" y="176936"/>
                </a:lnTo>
                <a:lnTo>
                  <a:pt x="102392" y="176450"/>
                </a:lnTo>
                <a:lnTo>
                  <a:pt x="63507" y="154090"/>
                </a:lnTo>
                <a:lnTo>
                  <a:pt x="50392" y="121415"/>
                </a:lnTo>
                <a:lnTo>
                  <a:pt x="49834" y="111099"/>
                </a:lnTo>
                <a:close/>
              </a:path>
              <a:path w="224155" h="316864">
                <a:moveTo>
                  <a:pt x="49834" y="41537"/>
                </a:moveTo>
                <a:lnTo>
                  <a:pt x="36118" y="79209"/>
                </a:lnTo>
                <a:lnTo>
                  <a:pt x="33375" y="111099"/>
                </a:lnTo>
                <a:lnTo>
                  <a:pt x="34061" y="127464"/>
                </a:lnTo>
                <a:lnTo>
                  <a:pt x="36118" y="142708"/>
                </a:lnTo>
                <a:lnTo>
                  <a:pt x="39547" y="156835"/>
                </a:lnTo>
                <a:lnTo>
                  <a:pt x="44348" y="169849"/>
                </a:lnTo>
                <a:lnTo>
                  <a:pt x="49834" y="180512"/>
                </a:lnTo>
                <a:lnTo>
                  <a:pt x="49834" y="41537"/>
                </a:lnTo>
                <a:close/>
              </a:path>
              <a:path w="224155" h="316864">
                <a:moveTo>
                  <a:pt x="206056" y="45262"/>
                </a:moveTo>
                <a:lnTo>
                  <a:pt x="109728" y="45262"/>
                </a:lnTo>
                <a:lnTo>
                  <a:pt x="118209" y="45734"/>
                </a:lnTo>
                <a:lnTo>
                  <a:pt x="126296" y="47148"/>
                </a:lnTo>
                <a:lnTo>
                  <a:pt x="159441" y="68237"/>
                </a:lnTo>
                <a:lnTo>
                  <a:pt x="172821" y="111099"/>
                </a:lnTo>
                <a:lnTo>
                  <a:pt x="172278" y="121215"/>
                </a:lnTo>
                <a:lnTo>
                  <a:pt x="154066" y="159677"/>
                </a:lnTo>
                <a:lnTo>
                  <a:pt x="118209" y="176450"/>
                </a:lnTo>
                <a:lnTo>
                  <a:pt x="109728" y="176936"/>
                </a:lnTo>
                <a:lnTo>
                  <a:pt x="205819" y="176936"/>
                </a:lnTo>
                <a:lnTo>
                  <a:pt x="223140" y="127858"/>
                </a:lnTo>
                <a:lnTo>
                  <a:pt x="224028" y="111099"/>
                </a:lnTo>
                <a:lnTo>
                  <a:pt x="223140" y="93968"/>
                </a:lnTo>
                <a:lnTo>
                  <a:pt x="220479" y="78238"/>
                </a:lnTo>
                <a:lnTo>
                  <a:pt x="216050" y="63907"/>
                </a:lnTo>
                <a:lnTo>
                  <a:pt x="209854" y="50977"/>
                </a:lnTo>
                <a:lnTo>
                  <a:pt x="206056" y="45262"/>
                </a:lnTo>
                <a:close/>
              </a:path>
              <a:path w="224155" h="316864">
                <a:moveTo>
                  <a:pt x="121615" y="0"/>
                </a:moveTo>
                <a:lnTo>
                  <a:pt x="75209" y="13716"/>
                </a:lnTo>
                <a:lnTo>
                  <a:pt x="49834" y="41537"/>
                </a:lnTo>
                <a:lnTo>
                  <a:pt x="49834" y="111099"/>
                </a:lnTo>
                <a:lnTo>
                  <a:pt x="50392" y="100784"/>
                </a:lnTo>
                <a:lnTo>
                  <a:pt x="52063" y="91325"/>
                </a:lnTo>
                <a:lnTo>
                  <a:pt x="74823" y="57021"/>
                </a:lnTo>
                <a:lnTo>
                  <a:pt x="109728" y="45262"/>
                </a:lnTo>
                <a:lnTo>
                  <a:pt x="206056" y="45262"/>
                </a:lnTo>
                <a:lnTo>
                  <a:pt x="202191" y="39447"/>
                </a:lnTo>
                <a:lnTo>
                  <a:pt x="172364" y="13258"/>
                </a:lnTo>
                <a:lnTo>
                  <a:pt x="135074" y="828"/>
                </a:lnTo>
                <a:lnTo>
                  <a:pt x="1216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1" name="object 91"/>
          <p:cNvGrpSpPr/>
          <p:nvPr/>
        </p:nvGrpSpPr>
        <p:grpSpPr>
          <a:xfrm>
            <a:off x="868702" y="2426625"/>
            <a:ext cx="627380" cy="322580"/>
            <a:chOff x="868702" y="2426625"/>
            <a:chExt cx="627380" cy="322580"/>
          </a:xfrm>
        </p:grpSpPr>
        <p:pic>
          <p:nvPicPr>
            <p:cNvPr id="92" name="object 9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68702" y="2426625"/>
              <a:ext cx="373529" cy="219911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1273316" y="2427081"/>
              <a:ext cx="222885" cy="321945"/>
            </a:xfrm>
            <a:custGeom>
              <a:avLst/>
              <a:gdLst/>
              <a:ahLst/>
              <a:cxnLst/>
              <a:rect l="l" t="t" r="r" b="b"/>
              <a:pathLst>
                <a:path w="222884" h="321944">
                  <a:moveTo>
                    <a:pt x="53492" y="229057"/>
                  </a:moveTo>
                  <a:lnTo>
                    <a:pt x="4114" y="229057"/>
                  </a:lnTo>
                  <a:lnTo>
                    <a:pt x="5343" y="242373"/>
                  </a:lnTo>
                  <a:lnTo>
                    <a:pt x="25603" y="287450"/>
                  </a:lnTo>
                  <a:lnTo>
                    <a:pt x="68494" y="315310"/>
                  </a:lnTo>
                  <a:lnTo>
                    <a:pt x="113842" y="321868"/>
                  </a:lnTo>
                  <a:lnTo>
                    <a:pt x="127987" y="321109"/>
                  </a:lnTo>
                  <a:lnTo>
                    <a:pt x="167335" y="309753"/>
                  </a:lnTo>
                  <a:lnTo>
                    <a:pt x="199096" y="284506"/>
                  </a:lnTo>
                  <a:lnTo>
                    <a:pt x="203101" y="278892"/>
                  </a:lnTo>
                  <a:lnTo>
                    <a:pt x="112928" y="278892"/>
                  </a:lnTo>
                  <a:lnTo>
                    <a:pt x="104298" y="278477"/>
                  </a:lnTo>
                  <a:lnTo>
                    <a:pt x="65293" y="259746"/>
                  </a:lnTo>
                  <a:lnTo>
                    <a:pt x="54149" y="235956"/>
                  </a:lnTo>
                  <a:lnTo>
                    <a:pt x="53492" y="229057"/>
                  </a:lnTo>
                  <a:close/>
                </a:path>
                <a:path w="222884" h="321944">
                  <a:moveTo>
                    <a:pt x="222656" y="4572"/>
                  </a:moveTo>
                  <a:lnTo>
                    <a:pt x="174193" y="4572"/>
                  </a:lnTo>
                  <a:lnTo>
                    <a:pt x="174193" y="39053"/>
                  </a:lnTo>
                  <a:lnTo>
                    <a:pt x="180365" y="50063"/>
                  </a:lnTo>
                  <a:lnTo>
                    <a:pt x="185466" y="62707"/>
                  </a:lnTo>
                  <a:lnTo>
                    <a:pt x="189109" y="76638"/>
                  </a:lnTo>
                  <a:lnTo>
                    <a:pt x="191267" y="91659"/>
                  </a:lnTo>
                  <a:lnTo>
                    <a:pt x="191360" y="93325"/>
                  </a:lnTo>
                  <a:lnTo>
                    <a:pt x="192023" y="108356"/>
                  </a:lnTo>
                  <a:lnTo>
                    <a:pt x="191295" y="124687"/>
                  </a:lnTo>
                  <a:lnTo>
                    <a:pt x="189109" y="139846"/>
                  </a:lnTo>
                  <a:lnTo>
                    <a:pt x="185466" y="153833"/>
                  </a:lnTo>
                  <a:lnTo>
                    <a:pt x="180365" y="166649"/>
                  </a:lnTo>
                  <a:lnTo>
                    <a:pt x="174193" y="177853"/>
                  </a:lnTo>
                  <a:lnTo>
                    <a:pt x="174193" y="210312"/>
                  </a:lnTo>
                  <a:lnTo>
                    <a:pt x="165277" y="249174"/>
                  </a:lnTo>
                  <a:lnTo>
                    <a:pt x="135045" y="274777"/>
                  </a:lnTo>
                  <a:lnTo>
                    <a:pt x="112928" y="278892"/>
                  </a:lnTo>
                  <a:lnTo>
                    <a:pt x="203101" y="278892"/>
                  </a:lnTo>
                  <a:lnTo>
                    <a:pt x="221699" y="228457"/>
                  </a:lnTo>
                  <a:lnTo>
                    <a:pt x="222656" y="210312"/>
                  </a:lnTo>
                  <a:lnTo>
                    <a:pt x="222656" y="4572"/>
                  </a:lnTo>
                  <a:close/>
                </a:path>
                <a:path w="222884" h="321944">
                  <a:moveTo>
                    <a:pt x="102412" y="0"/>
                  </a:moveTo>
                  <a:lnTo>
                    <a:pt x="63879" y="7206"/>
                  </a:lnTo>
                  <a:lnTo>
                    <a:pt x="30689" y="28403"/>
                  </a:lnTo>
                  <a:lnTo>
                    <a:pt x="7972" y="62280"/>
                  </a:lnTo>
                  <a:lnTo>
                    <a:pt x="0" y="108356"/>
                  </a:lnTo>
                  <a:lnTo>
                    <a:pt x="885" y="125072"/>
                  </a:lnTo>
                  <a:lnTo>
                    <a:pt x="14173" y="167335"/>
                  </a:lnTo>
                  <a:lnTo>
                    <a:pt x="40705" y="197253"/>
                  </a:lnTo>
                  <a:lnTo>
                    <a:pt x="76295" y="213969"/>
                  </a:lnTo>
                  <a:lnTo>
                    <a:pt x="102412" y="217170"/>
                  </a:lnTo>
                  <a:lnTo>
                    <a:pt x="115257" y="216355"/>
                  </a:lnTo>
                  <a:lnTo>
                    <a:pt x="158248" y="196910"/>
                  </a:lnTo>
                  <a:lnTo>
                    <a:pt x="174193" y="177853"/>
                  </a:lnTo>
                  <a:lnTo>
                    <a:pt x="174193" y="174193"/>
                  </a:lnTo>
                  <a:lnTo>
                    <a:pt x="114299" y="174193"/>
                  </a:lnTo>
                  <a:lnTo>
                    <a:pt x="105998" y="173721"/>
                  </a:lnTo>
                  <a:lnTo>
                    <a:pt x="70008" y="157276"/>
                  </a:lnTo>
                  <a:lnTo>
                    <a:pt x="51749" y="118486"/>
                  </a:lnTo>
                  <a:lnTo>
                    <a:pt x="51206" y="108356"/>
                  </a:lnTo>
                  <a:lnTo>
                    <a:pt x="51749" y="98240"/>
                  </a:lnTo>
                  <a:lnTo>
                    <a:pt x="70008" y="59836"/>
                  </a:lnTo>
                  <a:lnTo>
                    <a:pt x="105998" y="43448"/>
                  </a:lnTo>
                  <a:lnTo>
                    <a:pt x="114299" y="42976"/>
                  </a:lnTo>
                  <a:lnTo>
                    <a:pt x="174193" y="42976"/>
                  </a:lnTo>
                  <a:lnTo>
                    <a:pt x="174193" y="39053"/>
                  </a:lnTo>
                  <a:lnTo>
                    <a:pt x="138460" y="7329"/>
                  </a:lnTo>
                  <a:lnTo>
                    <a:pt x="115257" y="814"/>
                  </a:lnTo>
                  <a:lnTo>
                    <a:pt x="102412" y="0"/>
                  </a:lnTo>
                  <a:close/>
                </a:path>
                <a:path w="222884" h="321944">
                  <a:moveTo>
                    <a:pt x="174193" y="39053"/>
                  </a:moveTo>
                  <a:lnTo>
                    <a:pt x="174193" y="177853"/>
                  </a:lnTo>
                  <a:lnTo>
                    <a:pt x="180365" y="166649"/>
                  </a:lnTo>
                  <a:lnTo>
                    <a:pt x="185466" y="153833"/>
                  </a:lnTo>
                  <a:lnTo>
                    <a:pt x="189109" y="139846"/>
                  </a:lnTo>
                  <a:lnTo>
                    <a:pt x="191295" y="124687"/>
                  </a:lnTo>
                  <a:lnTo>
                    <a:pt x="192023" y="108356"/>
                  </a:lnTo>
                  <a:lnTo>
                    <a:pt x="191360" y="93325"/>
                  </a:lnTo>
                  <a:lnTo>
                    <a:pt x="180365" y="50063"/>
                  </a:lnTo>
                  <a:lnTo>
                    <a:pt x="174193" y="39053"/>
                  </a:lnTo>
                  <a:close/>
                </a:path>
                <a:path w="222884" h="321944">
                  <a:moveTo>
                    <a:pt x="174193" y="108356"/>
                  </a:moveTo>
                  <a:lnTo>
                    <a:pt x="160520" y="151352"/>
                  </a:lnTo>
                  <a:lnTo>
                    <a:pt x="121558" y="173721"/>
                  </a:lnTo>
                  <a:lnTo>
                    <a:pt x="114299" y="174193"/>
                  </a:lnTo>
                  <a:lnTo>
                    <a:pt x="174193" y="174193"/>
                  </a:lnTo>
                  <a:lnTo>
                    <a:pt x="174193" y="108356"/>
                  </a:lnTo>
                  <a:close/>
                </a:path>
                <a:path w="222884" h="321944">
                  <a:moveTo>
                    <a:pt x="174193" y="42976"/>
                  </a:moveTo>
                  <a:lnTo>
                    <a:pt x="121615" y="42976"/>
                  </a:lnTo>
                  <a:lnTo>
                    <a:pt x="128777" y="44348"/>
                  </a:lnTo>
                  <a:lnTo>
                    <a:pt x="142798" y="49834"/>
                  </a:lnTo>
                  <a:lnTo>
                    <a:pt x="168997" y="80410"/>
                  </a:lnTo>
                  <a:lnTo>
                    <a:pt x="174193" y="108356"/>
                  </a:lnTo>
                  <a:lnTo>
                    <a:pt x="174193" y="429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4" name="object 9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557237" y="2426623"/>
            <a:ext cx="342438" cy="219913"/>
          </a:xfrm>
          <a:prstGeom prst="rect">
            <a:avLst/>
          </a:prstGeom>
        </p:spPr>
      </p:pic>
      <p:sp>
        <p:nvSpPr>
          <p:cNvPr id="95" name="object 95"/>
          <p:cNvSpPr/>
          <p:nvPr/>
        </p:nvSpPr>
        <p:spPr>
          <a:xfrm>
            <a:off x="1957283" y="2427081"/>
            <a:ext cx="301625" cy="215265"/>
          </a:xfrm>
          <a:custGeom>
            <a:avLst/>
            <a:gdLst/>
            <a:ahLst/>
            <a:cxnLst/>
            <a:rect l="l" t="t" r="r" b="b"/>
            <a:pathLst>
              <a:path w="301625" h="215264">
                <a:moveTo>
                  <a:pt x="234086" y="0"/>
                </a:moveTo>
                <a:lnTo>
                  <a:pt x="196367" y="9372"/>
                </a:lnTo>
                <a:lnTo>
                  <a:pt x="168249" y="37490"/>
                </a:lnTo>
                <a:lnTo>
                  <a:pt x="164291" y="28889"/>
                </a:lnTo>
                <a:lnTo>
                  <a:pt x="128873" y="2400"/>
                </a:lnTo>
                <a:lnTo>
                  <a:pt x="107899" y="0"/>
                </a:lnTo>
                <a:lnTo>
                  <a:pt x="97983" y="557"/>
                </a:lnTo>
                <a:lnTo>
                  <a:pt x="59316" y="19945"/>
                </a:lnTo>
                <a:lnTo>
                  <a:pt x="48463" y="35204"/>
                </a:lnTo>
                <a:lnTo>
                  <a:pt x="48463" y="4572"/>
                </a:lnTo>
                <a:lnTo>
                  <a:pt x="0" y="4572"/>
                </a:lnTo>
                <a:lnTo>
                  <a:pt x="0" y="214884"/>
                </a:lnTo>
                <a:lnTo>
                  <a:pt x="48463" y="214884"/>
                </a:lnTo>
                <a:lnTo>
                  <a:pt x="48463" y="86868"/>
                </a:lnTo>
                <a:lnTo>
                  <a:pt x="48791" y="79611"/>
                </a:lnTo>
                <a:lnTo>
                  <a:pt x="74587" y="41605"/>
                </a:lnTo>
                <a:lnTo>
                  <a:pt x="81838" y="39776"/>
                </a:lnTo>
                <a:lnTo>
                  <a:pt x="90068" y="39776"/>
                </a:lnTo>
                <a:lnTo>
                  <a:pt x="123158" y="66122"/>
                </a:lnTo>
                <a:lnTo>
                  <a:pt x="125272" y="86868"/>
                </a:lnTo>
                <a:lnTo>
                  <a:pt x="125272" y="214884"/>
                </a:lnTo>
                <a:lnTo>
                  <a:pt x="174650" y="214884"/>
                </a:lnTo>
                <a:lnTo>
                  <a:pt x="174650" y="86868"/>
                </a:lnTo>
                <a:lnTo>
                  <a:pt x="174979" y="79611"/>
                </a:lnTo>
                <a:lnTo>
                  <a:pt x="200774" y="41605"/>
                </a:lnTo>
                <a:lnTo>
                  <a:pt x="208178" y="39776"/>
                </a:lnTo>
                <a:lnTo>
                  <a:pt x="216712" y="39776"/>
                </a:lnTo>
                <a:lnTo>
                  <a:pt x="249345" y="66122"/>
                </a:lnTo>
                <a:lnTo>
                  <a:pt x="251459" y="86868"/>
                </a:lnTo>
                <a:lnTo>
                  <a:pt x="251459" y="214884"/>
                </a:lnTo>
                <a:lnTo>
                  <a:pt x="301294" y="214884"/>
                </a:lnTo>
                <a:lnTo>
                  <a:pt x="301294" y="80924"/>
                </a:lnTo>
                <a:lnTo>
                  <a:pt x="300823" y="68580"/>
                </a:lnTo>
                <a:lnTo>
                  <a:pt x="289536" y="28446"/>
                </a:lnTo>
                <a:lnTo>
                  <a:pt x="254888" y="2343"/>
                </a:lnTo>
                <a:lnTo>
                  <a:pt x="245002" y="585"/>
                </a:lnTo>
                <a:lnTo>
                  <a:pt x="234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6" name="object 96"/>
          <p:cNvGrpSpPr/>
          <p:nvPr/>
        </p:nvGrpSpPr>
        <p:grpSpPr>
          <a:xfrm>
            <a:off x="2424986" y="2427081"/>
            <a:ext cx="454025" cy="315595"/>
            <a:chOff x="2424986" y="2427081"/>
            <a:chExt cx="454025" cy="315595"/>
          </a:xfrm>
        </p:grpSpPr>
        <p:sp>
          <p:nvSpPr>
            <p:cNvPr id="97" name="object 97"/>
            <p:cNvSpPr/>
            <p:nvPr/>
          </p:nvSpPr>
          <p:spPr>
            <a:xfrm>
              <a:off x="2424986" y="2431652"/>
              <a:ext cx="219710" cy="311150"/>
            </a:xfrm>
            <a:custGeom>
              <a:avLst/>
              <a:gdLst/>
              <a:ahLst/>
              <a:cxnLst/>
              <a:rect l="l" t="t" r="r" b="b"/>
              <a:pathLst>
                <a:path w="219710" h="311150">
                  <a:moveTo>
                    <a:pt x="56692" y="0"/>
                  </a:moveTo>
                  <a:lnTo>
                    <a:pt x="0" y="0"/>
                  </a:lnTo>
                  <a:lnTo>
                    <a:pt x="85039" y="185623"/>
                  </a:lnTo>
                  <a:lnTo>
                    <a:pt x="29717" y="310896"/>
                  </a:lnTo>
                  <a:lnTo>
                    <a:pt x="82295" y="310896"/>
                  </a:lnTo>
                  <a:lnTo>
                    <a:pt x="146035" y="166420"/>
                  </a:lnTo>
                  <a:lnTo>
                    <a:pt x="123901" y="166420"/>
                  </a:lnTo>
                  <a:lnTo>
                    <a:pt x="100583" y="165049"/>
                  </a:lnTo>
                  <a:lnTo>
                    <a:pt x="111895" y="136692"/>
                  </a:lnTo>
                  <a:lnTo>
                    <a:pt x="56692" y="0"/>
                  </a:lnTo>
                  <a:close/>
                </a:path>
                <a:path w="219710" h="311150">
                  <a:moveTo>
                    <a:pt x="111895" y="136692"/>
                  </a:moveTo>
                  <a:lnTo>
                    <a:pt x="100583" y="165049"/>
                  </a:lnTo>
                  <a:lnTo>
                    <a:pt x="123901" y="166420"/>
                  </a:lnTo>
                  <a:lnTo>
                    <a:pt x="111895" y="136692"/>
                  </a:lnTo>
                  <a:close/>
                </a:path>
                <a:path w="219710" h="311150">
                  <a:moveTo>
                    <a:pt x="219455" y="0"/>
                  </a:moveTo>
                  <a:lnTo>
                    <a:pt x="166420" y="0"/>
                  </a:lnTo>
                  <a:lnTo>
                    <a:pt x="111895" y="136692"/>
                  </a:lnTo>
                  <a:lnTo>
                    <a:pt x="123901" y="166420"/>
                  </a:lnTo>
                  <a:lnTo>
                    <a:pt x="146035" y="166420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51757" y="2427081"/>
              <a:ext cx="226771" cy="219456"/>
            </a:xfrm>
            <a:prstGeom prst="rect">
              <a:avLst/>
            </a:prstGeom>
          </p:spPr>
        </p:pic>
      </p:grpSp>
      <p:pic>
        <p:nvPicPr>
          <p:cNvPr id="99" name="object 9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925612" y="2431652"/>
            <a:ext cx="186080" cy="214883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94108" y="2427083"/>
            <a:ext cx="184708" cy="219455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3533222" y="2285349"/>
            <a:ext cx="185420" cy="356870"/>
          </a:xfrm>
          <a:custGeom>
            <a:avLst/>
            <a:gdLst/>
            <a:ahLst/>
            <a:cxnLst/>
            <a:rect l="l" t="t" r="r" b="b"/>
            <a:pathLst>
              <a:path w="185420" h="356869">
                <a:moveTo>
                  <a:pt x="49834" y="0"/>
                </a:moveTo>
                <a:lnTo>
                  <a:pt x="0" y="0"/>
                </a:lnTo>
                <a:lnTo>
                  <a:pt x="0" y="356616"/>
                </a:lnTo>
                <a:lnTo>
                  <a:pt x="49834" y="356616"/>
                </a:lnTo>
                <a:lnTo>
                  <a:pt x="49834" y="228600"/>
                </a:lnTo>
                <a:lnTo>
                  <a:pt x="37947" y="228600"/>
                </a:lnTo>
                <a:lnTo>
                  <a:pt x="38504" y="216360"/>
                </a:lnTo>
                <a:lnTo>
                  <a:pt x="40176" y="204773"/>
                </a:lnTo>
                <a:lnTo>
                  <a:pt x="42962" y="193840"/>
                </a:lnTo>
                <a:lnTo>
                  <a:pt x="46902" y="183489"/>
                </a:lnTo>
                <a:lnTo>
                  <a:pt x="49834" y="177897"/>
                </a:lnTo>
                <a:lnTo>
                  <a:pt x="49834" y="0"/>
                </a:lnTo>
                <a:close/>
              </a:path>
              <a:path w="185420" h="356869">
                <a:moveTo>
                  <a:pt x="178739" y="181508"/>
                </a:moveTo>
                <a:lnTo>
                  <a:pt x="96469" y="181508"/>
                </a:lnTo>
                <a:lnTo>
                  <a:pt x="105856" y="182251"/>
                </a:lnTo>
                <a:lnTo>
                  <a:pt x="113899" y="184480"/>
                </a:lnTo>
                <a:lnTo>
                  <a:pt x="134745" y="217657"/>
                </a:lnTo>
                <a:lnTo>
                  <a:pt x="135331" y="228600"/>
                </a:lnTo>
                <a:lnTo>
                  <a:pt x="135331" y="356616"/>
                </a:lnTo>
                <a:lnTo>
                  <a:pt x="185166" y="356616"/>
                </a:lnTo>
                <a:lnTo>
                  <a:pt x="185062" y="219151"/>
                </a:lnTo>
                <a:lnTo>
                  <a:pt x="184651" y="208811"/>
                </a:lnTo>
                <a:lnTo>
                  <a:pt x="183085" y="196900"/>
                </a:lnTo>
                <a:lnTo>
                  <a:pt x="180536" y="186294"/>
                </a:lnTo>
                <a:lnTo>
                  <a:pt x="178739" y="181508"/>
                </a:lnTo>
                <a:close/>
              </a:path>
              <a:path w="185420" h="356869">
                <a:moveTo>
                  <a:pt x="49834" y="177897"/>
                </a:moveTo>
                <a:lnTo>
                  <a:pt x="38504" y="216360"/>
                </a:lnTo>
                <a:lnTo>
                  <a:pt x="37947" y="228600"/>
                </a:lnTo>
                <a:lnTo>
                  <a:pt x="49834" y="228600"/>
                </a:lnTo>
                <a:lnTo>
                  <a:pt x="49834" y="177897"/>
                </a:lnTo>
                <a:close/>
              </a:path>
              <a:path w="185420" h="356869">
                <a:moveTo>
                  <a:pt x="112928" y="140360"/>
                </a:moveTo>
                <a:lnTo>
                  <a:pt x="72466" y="152019"/>
                </a:lnTo>
                <a:lnTo>
                  <a:pt x="49834" y="177897"/>
                </a:lnTo>
                <a:lnTo>
                  <a:pt x="49834" y="219151"/>
                </a:lnTo>
                <a:lnTo>
                  <a:pt x="51739" y="210921"/>
                </a:lnTo>
                <a:lnTo>
                  <a:pt x="59359" y="196900"/>
                </a:lnTo>
                <a:lnTo>
                  <a:pt x="64770" y="191414"/>
                </a:lnTo>
                <a:lnTo>
                  <a:pt x="78790" y="183489"/>
                </a:lnTo>
                <a:lnTo>
                  <a:pt x="87020" y="181508"/>
                </a:lnTo>
                <a:lnTo>
                  <a:pt x="178739" y="181508"/>
                </a:lnTo>
                <a:lnTo>
                  <a:pt x="176936" y="176707"/>
                </a:lnTo>
                <a:lnTo>
                  <a:pt x="144218" y="145503"/>
                </a:lnTo>
                <a:lnTo>
                  <a:pt x="124329" y="140931"/>
                </a:lnTo>
                <a:lnTo>
                  <a:pt x="112928" y="1403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2" name="object 102"/>
          <p:cNvGrpSpPr/>
          <p:nvPr/>
        </p:nvGrpSpPr>
        <p:grpSpPr>
          <a:xfrm>
            <a:off x="3765482" y="2427079"/>
            <a:ext cx="1021080" cy="224154"/>
            <a:chOff x="3765482" y="2427079"/>
            <a:chExt cx="1021080" cy="224154"/>
          </a:xfrm>
        </p:grpSpPr>
        <p:pic>
          <p:nvPicPr>
            <p:cNvPr id="103" name="object 1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65482" y="2427081"/>
              <a:ext cx="226771" cy="219456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23345" y="2427081"/>
              <a:ext cx="226771" cy="21945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77998" y="2427081"/>
              <a:ext cx="169163" cy="221284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75055" y="2427079"/>
              <a:ext cx="214875" cy="219455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21482" y="2586641"/>
              <a:ext cx="64465" cy="64008"/>
            </a:xfrm>
            <a:prstGeom prst="rect">
              <a:avLst/>
            </a:prstGeom>
          </p:spPr>
        </p:pic>
      </p:grpSp>
      <p:sp>
        <p:nvSpPr>
          <p:cNvPr id="108" name="object 108"/>
          <p:cNvSpPr/>
          <p:nvPr/>
        </p:nvSpPr>
        <p:spPr>
          <a:xfrm>
            <a:off x="4997170" y="2321559"/>
            <a:ext cx="53975" cy="320040"/>
          </a:xfrm>
          <a:custGeom>
            <a:avLst/>
            <a:gdLst/>
            <a:ahLst/>
            <a:cxnLst/>
            <a:rect l="l" t="t" r="r" b="b"/>
            <a:pathLst>
              <a:path w="53975" h="320039">
                <a:moveTo>
                  <a:pt x="53949" y="0"/>
                </a:moveTo>
                <a:lnTo>
                  <a:pt x="0" y="0"/>
                </a:lnTo>
                <a:lnTo>
                  <a:pt x="0" y="123190"/>
                </a:lnTo>
                <a:lnTo>
                  <a:pt x="0" y="173990"/>
                </a:lnTo>
                <a:lnTo>
                  <a:pt x="0" y="320040"/>
                </a:lnTo>
                <a:lnTo>
                  <a:pt x="53949" y="320040"/>
                </a:lnTo>
                <a:lnTo>
                  <a:pt x="53949" y="173990"/>
                </a:lnTo>
                <a:lnTo>
                  <a:pt x="21475" y="173990"/>
                </a:lnTo>
                <a:lnTo>
                  <a:pt x="21475" y="123190"/>
                </a:lnTo>
                <a:lnTo>
                  <a:pt x="53949" y="123190"/>
                </a:lnTo>
                <a:lnTo>
                  <a:pt x="539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212054" y="2321559"/>
            <a:ext cx="53975" cy="320040"/>
          </a:xfrm>
          <a:custGeom>
            <a:avLst/>
            <a:gdLst/>
            <a:ahLst/>
            <a:cxnLst/>
            <a:rect l="l" t="t" r="r" b="b"/>
            <a:pathLst>
              <a:path w="53975" h="320039">
                <a:moveTo>
                  <a:pt x="53949" y="0"/>
                </a:moveTo>
                <a:lnTo>
                  <a:pt x="0" y="0"/>
                </a:lnTo>
                <a:lnTo>
                  <a:pt x="0" y="123190"/>
                </a:lnTo>
                <a:lnTo>
                  <a:pt x="0" y="173990"/>
                </a:lnTo>
                <a:lnTo>
                  <a:pt x="0" y="320040"/>
                </a:lnTo>
                <a:lnTo>
                  <a:pt x="53949" y="320040"/>
                </a:lnTo>
                <a:lnTo>
                  <a:pt x="53949" y="173990"/>
                </a:lnTo>
                <a:lnTo>
                  <a:pt x="35191" y="173990"/>
                </a:lnTo>
                <a:lnTo>
                  <a:pt x="35191" y="123190"/>
                </a:lnTo>
                <a:lnTo>
                  <a:pt x="53949" y="123190"/>
                </a:lnTo>
                <a:lnTo>
                  <a:pt x="539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018646" y="2445372"/>
            <a:ext cx="247650" cy="50165"/>
          </a:xfrm>
          <a:custGeom>
            <a:avLst/>
            <a:gdLst/>
            <a:ahLst/>
            <a:cxnLst/>
            <a:rect l="l" t="t" r="r" b="b"/>
            <a:pathLst>
              <a:path w="247650" h="50164">
                <a:moveTo>
                  <a:pt x="193408" y="0"/>
                </a:moveTo>
                <a:lnTo>
                  <a:pt x="32473" y="0"/>
                </a:lnTo>
                <a:lnTo>
                  <a:pt x="0" y="0"/>
                </a:lnTo>
                <a:lnTo>
                  <a:pt x="0" y="49834"/>
                </a:lnTo>
                <a:lnTo>
                  <a:pt x="32473" y="49834"/>
                </a:lnTo>
                <a:lnTo>
                  <a:pt x="193408" y="49834"/>
                </a:lnTo>
                <a:lnTo>
                  <a:pt x="193408" y="0"/>
                </a:lnTo>
                <a:close/>
              </a:path>
              <a:path w="247650" h="50164">
                <a:moveTo>
                  <a:pt x="247357" y="0"/>
                </a:moveTo>
                <a:lnTo>
                  <a:pt x="228600" y="0"/>
                </a:lnTo>
                <a:lnTo>
                  <a:pt x="228600" y="49834"/>
                </a:lnTo>
                <a:lnTo>
                  <a:pt x="247357" y="49834"/>
                </a:lnTo>
                <a:lnTo>
                  <a:pt x="2473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/>
          <p:cNvGrpSpPr/>
          <p:nvPr/>
        </p:nvGrpSpPr>
        <p:grpSpPr>
          <a:xfrm>
            <a:off x="5317201" y="2415651"/>
            <a:ext cx="1235075" cy="245745"/>
            <a:chOff x="5317201" y="2415651"/>
            <a:chExt cx="1235075" cy="245745"/>
          </a:xfrm>
        </p:grpSpPr>
        <p:pic>
          <p:nvPicPr>
            <p:cNvPr id="112" name="object 11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17201" y="2427081"/>
              <a:ext cx="226771" cy="219456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5552643" y="2415654"/>
              <a:ext cx="999490" cy="245745"/>
            </a:xfrm>
            <a:custGeom>
              <a:avLst/>
              <a:gdLst/>
              <a:ahLst/>
              <a:cxnLst/>
              <a:rect l="l" t="t" r="r" b="b"/>
              <a:pathLst>
                <a:path w="999490" h="245744">
                  <a:moveTo>
                    <a:pt x="325983" y="16002"/>
                  </a:moveTo>
                  <a:lnTo>
                    <a:pt x="272034" y="16002"/>
                  </a:lnTo>
                  <a:lnTo>
                    <a:pt x="222656" y="141732"/>
                  </a:lnTo>
                  <a:lnTo>
                    <a:pt x="161391" y="0"/>
                  </a:lnTo>
                  <a:lnTo>
                    <a:pt x="102870" y="140817"/>
                  </a:lnTo>
                  <a:lnTo>
                    <a:pt x="53949" y="16002"/>
                  </a:lnTo>
                  <a:lnTo>
                    <a:pt x="0" y="16002"/>
                  </a:lnTo>
                  <a:lnTo>
                    <a:pt x="98298" y="240944"/>
                  </a:lnTo>
                  <a:lnTo>
                    <a:pt x="161391" y="99212"/>
                  </a:lnTo>
                  <a:lnTo>
                    <a:pt x="227685" y="240944"/>
                  </a:lnTo>
                  <a:lnTo>
                    <a:pt x="325983" y="16002"/>
                  </a:lnTo>
                  <a:close/>
                </a:path>
                <a:path w="999490" h="245744">
                  <a:moveTo>
                    <a:pt x="549554" y="119329"/>
                  </a:moveTo>
                  <a:lnTo>
                    <a:pt x="542594" y="73621"/>
                  </a:lnTo>
                  <a:lnTo>
                    <a:pt x="529653" y="48920"/>
                  </a:lnTo>
                  <a:lnTo>
                    <a:pt x="522071" y="39839"/>
                  </a:lnTo>
                  <a:lnTo>
                    <a:pt x="512394" y="31330"/>
                  </a:lnTo>
                  <a:lnTo>
                    <a:pt x="501319" y="24231"/>
                  </a:lnTo>
                  <a:lnTo>
                    <a:pt x="495744" y="21717"/>
                  </a:lnTo>
                  <a:lnTo>
                    <a:pt x="495744" y="98298"/>
                  </a:lnTo>
                  <a:lnTo>
                    <a:pt x="386740" y="98298"/>
                  </a:lnTo>
                  <a:lnTo>
                    <a:pt x="406019" y="61722"/>
                  </a:lnTo>
                  <a:lnTo>
                    <a:pt x="443941" y="48920"/>
                  </a:lnTo>
                  <a:lnTo>
                    <a:pt x="451472" y="49352"/>
                  </a:lnTo>
                  <a:lnTo>
                    <a:pt x="485800" y="69151"/>
                  </a:lnTo>
                  <a:lnTo>
                    <a:pt x="495744" y="98298"/>
                  </a:lnTo>
                  <a:lnTo>
                    <a:pt x="495744" y="21717"/>
                  </a:lnTo>
                  <a:lnTo>
                    <a:pt x="488937" y="18643"/>
                  </a:lnTo>
                  <a:lnTo>
                    <a:pt x="475322" y="14630"/>
                  </a:lnTo>
                  <a:lnTo>
                    <a:pt x="460476" y="12230"/>
                  </a:lnTo>
                  <a:lnTo>
                    <a:pt x="444398" y="11430"/>
                  </a:lnTo>
                  <a:lnTo>
                    <a:pt x="428256" y="12280"/>
                  </a:lnTo>
                  <a:lnTo>
                    <a:pt x="386334" y="24917"/>
                  </a:lnTo>
                  <a:lnTo>
                    <a:pt x="355600" y="51447"/>
                  </a:lnTo>
                  <a:lnTo>
                    <a:pt x="338048" y="89954"/>
                  </a:lnTo>
                  <a:lnTo>
                    <a:pt x="334683" y="121323"/>
                  </a:lnTo>
                  <a:lnTo>
                    <a:pt x="335495" y="137109"/>
                  </a:lnTo>
                  <a:lnTo>
                    <a:pt x="347929" y="178765"/>
                  </a:lnTo>
                  <a:lnTo>
                    <a:pt x="374116" y="209626"/>
                  </a:lnTo>
                  <a:lnTo>
                    <a:pt x="412000" y="227457"/>
                  </a:lnTo>
                  <a:lnTo>
                    <a:pt x="442112" y="230886"/>
                  </a:lnTo>
                  <a:lnTo>
                    <a:pt x="459740" y="229984"/>
                  </a:lnTo>
                  <a:lnTo>
                    <a:pt x="504748" y="216484"/>
                  </a:lnTo>
                  <a:lnTo>
                    <a:pt x="535914" y="190195"/>
                  </a:lnTo>
                  <a:lnTo>
                    <a:pt x="538695" y="187032"/>
                  </a:lnTo>
                  <a:lnTo>
                    <a:pt x="547725" y="173736"/>
                  </a:lnTo>
                  <a:lnTo>
                    <a:pt x="504748" y="156819"/>
                  </a:lnTo>
                  <a:lnTo>
                    <a:pt x="499605" y="164731"/>
                  </a:lnTo>
                  <a:lnTo>
                    <a:pt x="493776" y="171564"/>
                  </a:lnTo>
                  <a:lnTo>
                    <a:pt x="454342" y="189687"/>
                  </a:lnTo>
                  <a:lnTo>
                    <a:pt x="444398" y="190195"/>
                  </a:lnTo>
                  <a:lnTo>
                    <a:pt x="435165" y="189687"/>
                  </a:lnTo>
                  <a:lnTo>
                    <a:pt x="400227" y="171792"/>
                  </a:lnTo>
                  <a:lnTo>
                    <a:pt x="385495" y="132588"/>
                  </a:lnTo>
                  <a:lnTo>
                    <a:pt x="549097" y="132588"/>
                  </a:lnTo>
                  <a:lnTo>
                    <a:pt x="549173" y="129387"/>
                  </a:lnTo>
                  <a:lnTo>
                    <a:pt x="549478" y="123901"/>
                  </a:lnTo>
                  <a:lnTo>
                    <a:pt x="549554" y="119329"/>
                  </a:lnTo>
                  <a:close/>
                </a:path>
                <a:path w="999490" h="245744">
                  <a:moveTo>
                    <a:pt x="776325" y="16002"/>
                  </a:moveTo>
                  <a:lnTo>
                    <a:pt x="722376" y="16002"/>
                  </a:lnTo>
                  <a:lnTo>
                    <a:pt x="667512" y="151790"/>
                  </a:lnTo>
                  <a:lnTo>
                    <a:pt x="612648" y="16002"/>
                  </a:lnTo>
                  <a:lnTo>
                    <a:pt x="558241" y="16002"/>
                  </a:lnTo>
                  <a:lnTo>
                    <a:pt x="667512" y="245516"/>
                  </a:lnTo>
                  <a:lnTo>
                    <a:pt x="776325" y="16002"/>
                  </a:lnTo>
                  <a:close/>
                </a:path>
                <a:path w="999490" h="245744">
                  <a:moveTo>
                    <a:pt x="999426" y="119329"/>
                  </a:moveTo>
                  <a:lnTo>
                    <a:pt x="999248" y="115062"/>
                  </a:lnTo>
                  <a:lnTo>
                    <a:pt x="998664" y="102565"/>
                  </a:lnTo>
                  <a:lnTo>
                    <a:pt x="998004" y="98298"/>
                  </a:lnTo>
                  <a:lnTo>
                    <a:pt x="996340" y="87503"/>
                  </a:lnTo>
                  <a:lnTo>
                    <a:pt x="980211" y="49733"/>
                  </a:lnTo>
                  <a:lnTo>
                    <a:pt x="951191" y="24231"/>
                  </a:lnTo>
                  <a:lnTo>
                    <a:pt x="945629" y="21729"/>
                  </a:lnTo>
                  <a:lnTo>
                    <a:pt x="945629" y="98298"/>
                  </a:lnTo>
                  <a:lnTo>
                    <a:pt x="836612" y="98298"/>
                  </a:lnTo>
                  <a:lnTo>
                    <a:pt x="855903" y="61722"/>
                  </a:lnTo>
                  <a:lnTo>
                    <a:pt x="893813" y="48920"/>
                  </a:lnTo>
                  <a:lnTo>
                    <a:pt x="901344" y="49352"/>
                  </a:lnTo>
                  <a:lnTo>
                    <a:pt x="935685" y="69151"/>
                  </a:lnTo>
                  <a:lnTo>
                    <a:pt x="945629" y="98298"/>
                  </a:lnTo>
                  <a:lnTo>
                    <a:pt x="945629" y="21729"/>
                  </a:lnTo>
                  <a:lnTo>
                    <a:pt x="938809" y="18643"/>
                  </a:lnTo>
                  <a:lnTo>
                    <a:pt x="925195" y="14630"/>
                  </a:lnTo>
                  <a:lnTo>
                    <a:pt x="910348" y="12230"/>
                  </a:lnTo>
                  <a:lnTo>
                    <a:pt x="894270" y="11430"/>
                  </a:lnTo>
                  <a:lnTo>
                    <a:pt x="878128" y="12280"/>
                  </a:lnTo>
                  <a:lnTo>
                    <a:pt x="836206" y="24917"/>
                  </a:lnTo>
                  <a:lnTo>
                    <a:pt x="805484" y="51447"/>
                  </a:lnTo>
                  <a:lnTo>
                    <a:pt x="787920" y="89954"/>
                  </a:lnTo>
                  <a:lnTo>
                    <a:pt x="784555" y="121323"/>
                  </a:lnTo>
                  <a:lnTo>
                    <a:pt x="785380" y="137109"/>
                  </a:lnTo>
                  <a:lnTo>
                    <a:pt x="797801" y="178765"/>
                  </a:lnTo>
                  <a:lnTo>
                    <a:pt x="824001" y="209626"/>
                  </a:lnTo>
                  <a:lnTo>
                    <a:pt x="861872" y="227457"/>
                  </a:lnTo>
                  <a:lnTo>
                    <a:pt x="891984" y="230886"/>
                  </a:lnTo>
                  <a:lnTo>
                    <a:pt x="909624" y="229984"/>
                  </a:lnTo>
                  <a:lnTo>
                    <a:pt x="954620" y="216484"/>
                  </a:lnTo>
                  <a:lnTo>
                    <a:pt x="985799" y="190195"/>
                  </a:lnTo>
                  <a:lnTo>
                    <a:pt x="997597" y="173736"/>
                  </a:lnTo>
                  <a:lnTo>
                    <a:pt x="954620" y="156819"/>
                  </a:lnTo>
                  <a:lnTo>
                    <a:pt x="949477" y="164731"/>
                  </a:lnTo>
                  <a:lnTo>
                    <a:pt x="943648" y="171564"/>
                  </a:lnTo>
                  <a:lnTo>
                    <a:pt x="904214" y="189687"/>
                  </a:lnTo>
                  <a:lnTo>
                    <a:pt x="894270" y="190195"/>
                  </a:lnTo>
                  <a:lnTo>
                    <a:pt x="885050" y="189687"/>
                  </a:lnTo>
                  <a:lnTo>
                    <a:pt x="850099" y="171792"/>
                  </a:lnTo>
                  <a:lnTo>
                    <a:pt x="835367" y="132588"/>
                  </a:lnTo>
                  <a:lnTo>
                    <a:pt x="998969" y="132588"/>
                  </a:lnTo>
                  <a:lnTo>
                    <a:pt x="999045" y="129387"/>
                  </a:lnTo>
                  <a:lnTo>
                    <a:pt x="999350" y="123901"/>
                  </a:lnTo>
                  <a:lnTo>
                    <a:pt x="999426" y="1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4" name="object 11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99621" y="2426625"/>
            <a:ext cx="223112" cy="293518"/>
          </a:xfrm>
          <a:prstGeom prst="rect">
            <a:avLst/>
          </a:prstGeom>
        </p:spPr>
      </p:pic>
      <p:sp>
        <p:nvSpPr>
          <p:cNvPr id="115" name="object 115"/>
          <p:cNvSpPr/>
          <p:nvPr/>
        </p:nvSpPr>
        <p:spPr>
          <a:xfrm>
            <a:off x="6993267" y="2285351"/>
            <a:ext cx="338455" cy="356870"/>
          </a:xfrm>
          <a:custGeom>
            <a:avLst/>
            <a:gdLst/>
            <a:ahLst/>
            <a:cxnLst/>
            <a:rect l="l" t="t" r="r" b="b"/>
            <a:pathLst>
              <a:path w="338454" h="356869">
                <a:moveTo>
                  <a:pt x="119329" y="146304"/>
                </a:moveTo>
                <a:lnTo>
                  <a:pt x="84124" y="146304"/>
                </a:lnTo>
                <a:lnTo>
                  <a:pt x="84124" y="73152"/>
                </a:lnTo>
                <a:lnTo>
                  <a:pt x="35661" y="73152"/>
                </a:lnTo>
                <a:lnTo>
                  <a:pt x="35661" y="146304"/>
                </a:lnTo>
                <a:lnTo>
                  <a:pt x="0" y="146304"/>
                </a:lnTo>
                <a:lnTo>
                  <a:pt x="0" y="189738"/>
                </a:lnTo>
                <a:lnTo>
                  <a:pt x="35661" y="189738"/>
                </a:lnTo>
                <a:lnTo>
                  <a:pt x="35661" y="356616"/>
                </a:lnTo>
                <a:lnTo>
                  <a:pt x="84124" y="356616"/>
                </a:lnTo>
                <a:lnTo>
                  <a:pt x="84124" y="189738"/>
                </a:lnTo>
                <a:lnTo>
                  <a:pt x="119329" y="189738"/>
                </a:lnTo>
                <a:lnTo>
                  <a:pt x="119329" y="146304"/>
                </a:lnTo>
                <a:close/>
              </a:path>
              <a:path w="338454" h="356869">
                <a:moveTo>
                  <a:pt x="338315" y="356616"/>
                </a:moveTo>
                <a:lnTo>
                  <a:pt x="338213" y="219151"/>
                </a:lnTo>
                <a:lnTo>
                  <a:pt x="331889" y="181508"/>
                </a:lnTo>
                <a:lnTo>
                  <a:pt x="305854" y="149504"/>
                </a:lnTo>
                <a:lnTo>
                  <a:pt x="266077" y="140360"/>
                </a:lnTo>
                <a:lnTo>
                  <a:pt x="254635" y="141097"/>
                </a:lnTo>
                <a:lnTo>
                  <a:pt x="217754" y="158369"/>
                </a:lnTo>
                <a:lnTo>
                  <a:pt x="202984" y="177901"/>
                </a:lnTo>
                <a:lnTo>
                  <a:pt x="202984" y="0"/>
                </a:lnTo>
                <a:lnTo>
                  <a:pt x="153149" y="0"/>
                </a:lnTo>
                <a:lnTo>
                  <a:pt x="153149" y="356616"/>
                </a:lnTo>
                <a:lnTo>
                  <a:pt x="202984" y="356616"/>
                </a:lnTo>
                <a:lnTo>
                  <a:pt x="202984" y="228600"/>
                </a:lnTo>
                <a:lnTo>
                  <a:pt x="202984" y="219151"/>
                </a:lnTo>
                <a:lnTo>
                  <a:pt x="231940" y="183489"/>
                </a:lnTo>
                <a:lnTo>
                  <a:pt x="240169" y="181508"/>
                </a:lnTo>
                <a:lnTo>
                  <a:pt x="249618" y="181508"/>
                </a:lnTo>
                <a:lnTo>
                  <a:pt x="283210" y="200063"/>
                </a:lnTo>
                <a:lnTo>
                  <a:pt x="288480" y="228600"/>
                </a:lnTo>
                <a:lnTo>
                  <a:pt x="288480" y="356616"/>
                </a:lnTo>
                <a:lnTo>
                  <a:pt x="338315" y="3566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6" name="object 1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8686" y="2427079"/>
            <a:ext cx="214875" cy="219455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7760427" y="2427081"/>
            <a:ext cx="450215" cy="219710"/>
            <a:chOff x="7760427" y="2427081"/>
            <a:chExt cx="450215" cy="219710"/>
          </a:xfrm>
        </p:grpSpPr>
        <p:pic>
          <p:nvPicPr>
            <p:cNvPr id="118" name="object 11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60427" y="2427082"/>
              <a:ext cx="184708" cy="219455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83543" y="2427081"/>
              <a:ext cx="226771" cy="219456"/>
            </a:xfrm>
            <a:prstGeom prst="rect">
              <a:avLst/>
            </a:prstGeom>
          </p:spPr>
        </p:pic>
      </p:grpSp>
      <p:sp>
        <p:nvSpPr>
          <p:cNvPr id="120" name="object 120"/>
          <p:cNvSpPr/>
          <p:nvPr/>
        </p:nvSpPr>
        <p:spPr>
          <a:xfrm>
            <a:off x="8257401" y="2427081"/>
            <a:ext cx="301625" cy="215265"/>
          </a:xfrm>
          <a:custGeom>
            <a:avLst/>
            <a:gdLst/>
            <a:ahLst/>
            <a:cxnLst/>
            <a:rect l="l" t="t" r="r" b="b"/>
            <a:pathLst>
              <a:path w="301625" h="215264">
                <a:moveTo>
                  <a:pt x="234086" y="0"/>
                </a:moveTo>
                <a:lnTo>
                  <a:pt x="196367" y="9372"/>
                </a:lnTo>
                <a:lnTo>
                  <a:pt x="168249" y="37490"/>
                </a:lnTo>
                <a:lnTo>
                  <a:pt x="164291" y="28889"/>
                </a:lnTo>
                <a:lnTo>
                  <a:pt x="128873" y="2400"/>
                </a:lnTo>
                <a:lnTo>
                  <a:pt x="107899" y="0"/>
                </a:lnTo>
                <a:lnTo>
                  <a:pt x="97983" y="557"/>
                </a:lnTo>
                <a:lnTo>
                  <a:pt x="59316" y="19945"/>
                </a:lnTo>
                <a:lnTo>
                  <a:pt x="48463" y="35204"/>
                </a:lnTo>
                <a:lnTo>
                  <a:pt x="48463" y="4572"/>
                </a:lnTo>
                <a:lnTo>
                  <a:pt x="0" y="4572"/>
                </a:lnTo>
                <a:lnTo>
                  <a:pt x="0" y="214884"/>
                </a:lnTo>
                <a:lnTo>
                  <a:pt x="48463" y="214884"/>
                </a:lnTo>
                <a:lnTo>
                  <a:pt x="48463" y="86868"/>
                </a:lnTo>
                <a:lnTo>
                  <a:pt x="48791" y="79611"/>
                </a:lnTo>
                <a:lnTo>
                  <a:pt x="74587" y="41605"/>
                </a:lnTo>
                <a:lnTo>
                  <a:pt x="81838" y="39776"/>
                </a:lnTo>
                <a:lnTo>
                  <a:pt x="90068" y="39776"/>
                </a:lnTo>
                <a:lnTo>
                  <a:pt x="123158" y="66122"/>
                </a:lnTo>
                <a:lnTo>
                  <a:pt x="125272" y="86868"/>
                </a:lnTo>
                <a:lnTo>
                  <a:pt x="125272" y="214884"/>
                </a:lnTo>
                <a:lnTo>
                  <a:pt x="174650" y="214884"/>
                </a:lnTo>
                <a:lnTo>
                  <a:pt x="174650" y="86868"/>
                </a:lnTo>
                <a:lnTo>
                  <a:pt x="174979" y="79611"/>
                </a:lnTo>
                <a:lnTo>
                  <a:pt x="200774" y="41605"/>
                </a:lnTo>
                <a:lnTo>
                  <a:pt x="208178" y="39776"/>
                </a:lnTo>
                <a:lnTo>
                  <a:pt x="216712" y="39776"/>
                </a:lnTo>
                <a:lnTo>
                  <a:pt x="249345" y="66122"/>
                </a:lnTo>
                <a:lnTo>
                  <a:pt x="251460" y="86868"/>
                </a:lnTo>
                <a:lnTo>
                  <a:pt x="251460" y="214884"/>
                </a:lnTo>
                <a:lnTo>
                  <a:pt x="301294" y="214884"/>
                </a:lnTo>
                <a:lnTo>
                  <a:pt x="301294" y="80924"/>
                </a:lnTo>
                <a:lnTo>
                  <a:pt x="300823" y="68580"/>
                </a:lnTo>
                <a:lnTo>
                  <a:pt x="289536" y="28446"/>
                </a:lnTo>
                <a:lnTo>
                  <a:pt x="254889" y="2343"/>
                </a:lnTo>
                <a:lnTo>
                  <a:pt x="245002" y="585"/>
                </a:lnTo>
                <a:lnTo>
                  <a:pt x="234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8621328" y="2427081"/>
            <a:ext cx="301625" cy="215265"/>
          </a:xfrm>
          <a:custGeom>
            <a:avLst/>
            <a:gdLst/>
            <a:ahLst/>
            <a:cxnLst/>
            <a:rect l="l" t="t" r="r" b="b"/>
            <a:pathLst>
              <a:path w="301625" h="215264">
                <a:moveTo>
                  <a:pt x="234086" y="0"/>
                </a:moveTo>
                <a:lnTo>
                  <a:pt x="196367" y="9372"/>
                </a:lnTo>
                <a:lnTo>
                  <a:pt x="168249" y="37490"/>
                </a:lnTo>
                <a:lnTo>
                  <a:pt x="164291" y="28889"/>
                </a:lnTo>
                <a:lnTo>
                  <a:pt x="128873" y="2400"/>
                </a:lnTo>
                <a:lnTo>
                  <a:pt x="107899" y="0"/>
                </a:lnTo>
                <a:lnTo>
                  <a:pt x="97983" y="557"/>
                </a:lnTo>
                <a:lnTo>
                  <a:pt x="59316" y="19945"/>
                </a:lnTo>
                <a:lnTo>
                  <a:pt x="48463" y="35204"/>
                </a:lnTo>
                <a:lnTo>
                  <a:pt x="48463" y="4572"/>
                </a:lnTo>
                <a:lnTo>
                  <a:pt x="0" y="4572"/>
                </a:lnTo>
                <a:lnTo>
                  <a:pt x="0" y="214884"/>
                </a:lnTo>
                <a:lnTo>
                  <a:pt x="48463" y="214884"/>
                </a:lnTo>
                <a:lnTo>
                  <a:pt x="48463" y="86868"/>
                </a:lnTo>
                <a:lnTo>
                  <a:pt x="48791" y="79611"/>
                </a:lnTo>
                <a:lnTo>
                  <a:pt x="74587" y="41605"/>
                </a:lnTo>
                <a:lnTo>
                  <a:pt x="81838" y="39776"/>
                </a:lnTo>
                <a:lnTo>
                  <a:pt x="90068" y="39776"/>
                </a:lnTo>
                <a:lnTo>
                  <a:pt x="123158" y="66122"/>
                </a:lnTo>
                <a:lnTo>
                  <a:pt x="125272" y="86868"/>
                </a:lnTo>
                <a:lnTo>
                  <a:pt x="125272" y="214884"/>
                </a:lnTo>
                <a:lnTo>
                  <a:pt x="174650" y="214884"/>
                </a:lnTo>
                <a:lnTo>
                  <a:pt x="174650" y="86868"/>
                </a:lnTo>
                <a:lnTo>
                  <a:pt x="174979" y="79611"/>
                </a:lnTo>
                <a:lnTo>
                  <a:pt x="200774" y="41605"/>
                </a:lnTo>
                <a:lnTo>
                  <a:pt x="208178" y="39776"/>
                </a:lnTo>
                <a:lnTo>
                  <a:pt x="216712" y="39776"/>
                </a:lnTo>
                <a:lnTo>
                  <a:pt x="249345" y="66122"/>
                </a:lnTo>
                <a:lnTo>
                  <a:pt x="251460" y="86868"/>
                </a:lnTo>
                <a:lnTo>
                  <a:pt x="251460" y="214884"/>
                </a:lnTo>
                <a:lnTo>
                  <a:pt x="301294" y="214884"/>
                </a:lnTo>
                <a:lnTo>
                  <a:pt x="301294" y="80924"/>
                </a:lnTo>
                <a:lnTo>
                  <a:pt x="300823" y="68580"/>
                </a:lnTo>
                <a:lnTo>
                  <a:pt x="289536" y="28446"/>
                </a:lnTo>
                <a:lnTo>
                  <a:pt x="254889" y="2343"/>
                </a:lnTo>
                <a:lnTo>
                  <a:pt x="245002" y="585"/>
                </a:lnTo>
                <a:lnTo>
                  <a:pt x="234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2" name="object 12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969251" y="2427081"/>
            <a:ext cx="226771" cy="219456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43111" y="2427081"/>
            <a:ext cx="186080" cy="214883"/>
          </a:xfrm>
          <a:prstGeom prst="rect">
            <a:avLst/>
          </a:prstGeom>
        </p:spPr>
      </p:pic>
      <p:grpSp>
        <p:nvGrpSpPr>
          <p:cNvPr id="124" name="object 124"/>
          <p:cNvGrpSpPr/>
          <p:nvPr/>
        </p:nvGrpSpPr>
        <p:grpSpPr>
          <a:xfrm>
            <a:off x="9629439" y="2425712"/>
            <a:ext cx="617220" cy="316865"/>
            <a:chOff x="9629439" y="2425712"/>
            <a:chExt cx="617220" cy="316865"/>
          </a:xfrm>
        </p:grpSpPr>
        <p:pic>
          <p:nvPicPr>
            <p:cNvPr id="125" name="object 12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629439" y="2426625"/>
              <a:ext cx="361637" cy="219909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10022623" y="2425712"/>
              <a:ext cx="224154" cy="316865"/>
            </a:xfrm>
            <a:custGeom>
              <a:avLst/>
              <a:gdLst/>
              <a:ahLst/>
              <a:cxnLst/>
              <a:rect l="l" t="t" r="r" b="b"/>
              <a:pathLst>
                <a:path w="224154" h="316864">
                  <a:moveTo>
                    <a:pt x="224015" y="5943"/>
                  </a:moveTo>
                  <a:lnTo>
                    <a:pt x="174180" y="5943"/>
                  </a:lnTo>
                  <a:lnTo>
                    <a:pt x="174180" y="41500"/>
                  </a:lnTo>
                  <a:lnTo>
                    <a:pt x="179679" y="52120"/>
                  </a:lnTo>
                  <a:lnTo>
                    <a:pt x="184478" y="65065"/>
                  </a:lnTo>
                  <a:lnTo>
                    <a:pt x="187902" y="79209"/>
                  </a:lnTo>
                  <a:lnTo>
                    <a:pt x="189955" y="94554"/>
                  </a:lnTo>
                  <a:lnTo>
                    <a:pt x="190639" y="111099"/>
                  </a:lnTo>
                  <a:lnTo>
                    <a:pt x="189955" y="127458"/>
                  </a:lnTo>
                  <a:lnTo>
                    <a:pt x="187902" y="142703"/>
                  </a:lnTo>
                  <a:lnTo>
                    <a:pt x="184478" y="156833"/>
                  </a:lnTo>
                  <a:lnTo>
                    <a:pt x="179679" y="169849"/>
                  </a:lnTo>
                  <a:lnTo>
                    <a:pt x="174180" y="180548"/>
                  </a:lnTo>
                  <a:lnTo>
                    <a:pt x="174180" y="316839"/>
                  </a:lnTo>
                  <a:lnTo>
                    <a:pt x="224015" y="316839"/>
                  </a:lnTo>
                  <a:lnTo>
                    <a:pt x="224015" y="5943"/>
                  </a:lnTo>
                  <a:close/>
                </a:path>
                <a:path w="224154" h="316864">
                  <a:moveTo>
                    <a:pt x="102412" y="0"/>
                  </a:moveTo>
                  <a:lnTo>
                    <a:pt x="63872" y="7458"/>
                  </a:lnTo>
                  <a:lnTo>
                    <a:pt x="30678" y="29317"/>
                  </a:lnTo>
                  <a:lnTo>
                    <a:pt x="7961" y="63907"/>
                  </a:lnTo>
                  <a:lnTo>
                    <a:pt x="0" y="111099"/>
                  </a:lnTo>
                  <a:lnTo>
                    <a:pt x="883" y="127858"/>
                  </a:lnTo>
                  <a:lnTo>
                    <a:pt x="14160" y="170764"/>
                  </a:lnTo>
                  <a:lnTo>
                    <a:pt x="40697" y="201453"/>
                  </a:lnTo>
                  <a:lnTo>
                    <a:pt x="76285" y="218484"/>
                  </a:lnTo>
                  <a:lnTo>
                    <a:pt x="102412" y="221742"/>
                  </a:lnTo>
                  <a:lnTo>
                    <a:pt x="115435" y="220897"/>
                  </a:lnTo>
                  <a:lnTo>
                    <a:pt x="158321" y="200796"/>
                  </a:lnTo>
                  <a:lnTo>
                    <a:pt x="174180" y="180548"/>
                  </a:lnTo>
                  <a:lnTo>
                    <a:pt x="174180" y="176936"/>
                  </a:lnTo>
                  <a:lnTo>
                    <a:pt x="114300" y="176936"/>
                  </a:lnTo>
                  <a:lnTo>
                    <a:pt x="105993" y="176450"/>
                  </a:lnTo>
                  <a:lnTo>
                    <a:pt x="69996" y="159677"/>
                  </a:lnTo>
                  <a:lnTo>
                    <a:pt x="51736" y="121215"/>
                  </a:lnTo>
                  <a:lnTo>
                    <a:pt x="51193" y="111099"/>
                  </a:lnTo>
                  <a:lnTo>
                    <a:pt x="51736" y="100969"/>
                  </a:lnTo>
                  <a:lnTo>
                    <a:pt x="70064" y="62122"/>
                  </a:lnTo>
                  <a:lnTo>
                    <a:pt x="105993" y="45734"/>
                  </a:lnTo>
                  <a:lnTo>
                    <a:pt x="114300" y="45262"/>
                  </a:lnTo>
                  <a:lnTo>
                    <a:pt x="174180" y="45262"/>
                  </a:lnTo>
                  <a:lnTo>
                    <a:pt x="174180" y="41500"/>
                  </a:lnTo>
                  <a:lnTo>
                    <a:pt x="138747" y="7715"/>
                  </a:lnTo>
                  <a:lnTo>
                    <a:pt x="115435" y="857"/>
                  </a:lnTo>
                  <a:lnTo>
                    <a:pt x="102412" y="0"/>
                  </a:lnTo>
                  <a:close/>
                </a:path>
                <a:path w="224154" h="316864">
                  <a:moveTo>
                    <a:pt x="174180" y="41500"/>
                  </a:moveTo>
                  <a:lnTo>
                    <a:pt x="174180" y="180548"/>
                  </a:lnTo>
                  <a:lnTo>
                    <a:pt x="179679" y="169849"/>
                  </a:lnTo>
                  <a:lnTo>
                    <a:pt x="184478" y="156833"/>
                  </a:lnTo>
                  <a:lnTo>
                    <a:pt x="187902" y="142703"/>
                  </a:lnTo>
                  <a:lnTo>
                    <a:pt x="189955" y="127458"/>
                  </a:lnTo>
                  <a:lnTo>
                    <a:pt x="190639" y="111099"/>
                  </a:lnTo>
                  <a:lnTo>
                    <a:pt x="189955" y="94554"/>
                  </a:lnTo>
                  <a:lnTo>
                    <a:pt x="187902" y="79209"/>
                  </a:lnTo>
                  <a:lnTo>
                    <a:pt x="184478" y="65065"/>
                  </a:lnTo>
                  <a:lnTo>
                    <a:pt x="179679" y="52120"/>
                  </a:lnTo>
                  <a:lnTo>
                    <a:pt x="174180" y="41500"/>
                  </a:lnTo>
                  <a:close/>
                </a:path>
                <a:path w="224154" h="316864">
                  <a:moveTo>
                    <a:pt x="174180" y="111099"/>
                  </a:moveTo>
                  <a:lnTo>
                    <a:pt x="160512" y="154090"/>
                  </a:lnTo>
                  <a:lnTo>
                    <a:pt x="128692" y="175050"/>
                  </a:lnTo>
                  <a:lnTo>
                    <a:pt x="114300" y="176936"/>
                  </a:lnTo>
                  <a:lnTo>
                    <a:pt x="174180" y="176936"/>
                  </a:lnTo>
                  <a:lnTo>
                    <a:pt x="174180" y="111099"/>
                  </a:lnTo>
                  <a:close/>
                </a:path>
                <a:path w="224154" h="316864">
                  <a:moveTo>
                    <a:pt x="174180" y="45262"/>
                  </a:moveTo>
                  <a:lnTo>
                    <a:pt x="114300" y="45262"/>
                  </a:lnTo>
                  <a:lnTo>
                    <a:pt x="121550" y="45734"/>
                  </a:lnTo>
                  <a:lnTo>
                    <a:pt x="128692" y="47148"/>
                  </a:lnTo>
                  <a:lnTo>
                    <a:pt x="160512" y="68108"/>
                  </a:lnTo>
                  <a:lnTo>
                    <a:pt x="174180" y="111099"/>
                  </a:lnTo>
                  <a:lnTo>
                    <a:pt x="174180" y="45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7" name="object 12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307902" y="2431652"/>
            <a:ext cx="186080" cy="214883"/>
          </a:xfrm>
          <a:prstGeom prst="rect">
            <a:avLst/>
          </a:prstGeom>
        </p:spPr>
      </p:pic>
      <p:sp>
        <p:nvSpPr>
          <p:cNvPr id="128" name="object 128"/>
          <p:cNvSpPr/>
          <p:nvPr/>
        </p:nvSpPr>
        <p:spPr>
          <a:xfrm>
            <a:off x="10555249" y="231781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5" h="324485">
                <a:moveTo>
                  <a:pt x="55778" y="113842"/>
                </a:moveTo>
                <a:lnTo>
                  <a:pt x="6858" y="113842"/>
                </a:lnTo>
                <a:lnTo>
                  <a:pt x="6858" y="324154"/>
                </a:lnTo>
                <a:lnTo>
                  <a:pt x="55778" y="324154"/>
                </a:lnTo>
                <a:lnTo>
                  <a:pt x="55778" y="113842"/>
                </a:lnTo>
                <a:close/>
              </a:path>
              <a:path w="62865" h="324485">
                <a:moveTo>
                  <a:pt x="39928" y="0"/>
                </a:moveTo>
                <a:lnTo>
                  <a:pt x="22860" y="0"/>
                </a:lnTo>
                <a:lnTo>
                  <a:pt x="15621" y="2895"/>
                </a:lnTo>
                <a:lnTo>
                  <a:pt x="3124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24" y="45491"/>
                </a:lnTo>
                <a:lnTo>
                  <a:pt x="15621" y="57378"/>
                </a:lnTo>
                <a:lnTo>
                  <a:pt x="22860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36" y="38404"/>
                </a:lnTo>
                <a:lnTo>
                  <a:pt x="62636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9" name="object 12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679149" y="2426625"/>
            <a:ext cx="361643" cy="219909"/>
          </a:xfrm>
          <a:prstGeom prst="rect">
            <a:avLst/>
          </a:prstGeom>
        </p:spPr>
      </p:pic>
      <p:sp>
        <p:nvSpPr>
          <p:cNvPr id="130" name="object 130"/>
          <p:cNvSpPr/>
          <p:nvPr/>
        </p:nvSpPr>
        <p:spPr>
          <a:xfrm>
            <a:off x="11088335" y="2427081"/>
            <a:ext cx="301625" cy="215265"/>
          </a:xfrm>
          <a:custGeom>
            <a:avLst/>
            <a:gdLst/>
            <a:ahLst/>
            <a:cxnLst/>
            <a:rect l="l" t="t" r="r" b="b"/>
            <a:pathLst>
              <a:path w="301625" h="215264">
                <a:moveTo>
                  <a:pt x="234086" y="0"/>
                </a:moveTo>
                <a:lnTo>
                  <a:pt x="196367" y="9372"/>
                </a:lnTo>
                <a:lnTo>
                  <a:pt x="168249" y="37490"/>
                </a:lnTo>
                <a:lnTo>
                  <a:pt x="164291" y="28889"/>
                </a:lnTo>
                <a:lnTo>
                  <a:pt x="128873" y="2400"/>
                </a:lnTo>
                <a:lnTo>
                  <a:pt x="107899" y="0"/>
                </a:lnTo>
                <a:lnTo>
                  <a:pt x="97983" y="557"/>
                </a:lnTo>
                <a:lnTo>
                  <a:pt x="59316" y="19945"/>
                </a:lnTo>
                <a:lnTo>
                  <a:pt x="48463" y="35204"/>
                </a:lnTo>
                <a:lnTo>
                  <a:pt x="48463" y="4572"/>
                </a:lnTo>
                <a:lnTo>
                  <a:pt x="0" y="4572"/>
                </a:lnTo>
                <a:lnTo>
                  <a:pt x="0" y="214884"/>
                </a:lnTo>
                <a:lnTo>
                  <a:pt x="48463" y="214884"/>
                </a:lnTo>
                <a:lnTo>
                  <a:pt x="48463" y="86868"/>
                </a:lnTo>
                <a:lnTo>
                  <a:pt x="48791" y="79611"/>
                </a:lnTo>
                <a:lnTo>
                  <a:pt x="74587" y="41605"/>
                </a:lnTo>
                <a:lnTo>
                  <a:pt x="81838" y="39776"/>
                </a:lnTo>
                <a:lnTo>
                  <a:pt x="90068" y="39776"/>
                </a:lnTo>
                <a:lnTo>
                  <a:pt x="123158" y="66122"/>
                </a:lnTo>
                <a:lnTo>
                  <a:pt x="125272" y="86868"/>
                </a:lnTo>
                <a:lnTo>
                  <a:pt x="125272" y="214884"/>
                </a:lnTo>
                <a:lnTo>
                  <a:pt x="174650" y="214884"/>
                </a:lnTo>
                <a:lnTo>
                  <a:pt x="174650" y="86868"/>
                </a:lnTo>
                <a:lnTo>
                  <a:pt x="174979" y="79611"/>
                </a:lnTo>
                <a:lnTo>
                  <a:pt x="200774" y="41605"/>
                </a:lnTo>
                <a:lnTo>
                  <a:pt x="208178" y="39776"/>
                </a:lnTo>
                <a:lnTo>
                  <a:pt x="216712" y="39776"/>
                </a:lnTo>
                <a:lnTo>
                  <a:pt x="249345" y="66122"/>
                </a:lnTo>
                <a:lnTo>
                  <a:pt x="251460" y="86868"/>
                </a:lnTo>
                <a:lnTo>
                  <a:pt x="251460" y="214884"/>
                </a:lnTo>
                <a:lnTo>
                  <a:pt x="301294" y="214884"/>
                </a:lnTo>
                <a:lnTo>
                  <a:pt x="301294" y="80924"/>
                </a:lnTo>
                <a:lnTo>
                  <a:pt x="300823" y="68580"/>
                </a:lnTo>
                <a:lnTo>
                  <a:pt x="289536" y="28446"/>
                </a:lnTo>
                <a:lnTo>
                  <a:pt x="254889" y="2343"/>
                </a:lnTo>
                <a:lnTo>
                  <a:pt x="245002" y="585"/>
                </a:lnTo>
                <a:lnTo>
                  <a:pt x="234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1" name="object 1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36267" y="2427079"/>
            <a:ext cx="214875" cy="219455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698683" y="2427081"/>
            <a:ext cx="186080" cy="214883"/>
          </a:xfrm>
          <a:prstGeom prst="rect">
            <a:avLst/>
          </a:prstGeom>
        </p:spPr>
      </p:pic>
      <p:sp>
        <p:nvSpPr>
          <p:cNvPr id="133" name="object 133"/>
          <p:cNvSpPr/>
          <p:nvPr/>
        </p:nvSpPr>
        <p:spPr>
          <a:xfrm>
            <a:off x="11918607" y="2358504"/>
            <a:ext cx="303530" cy="290195"/>
          </a:xfrm>
          <a:custGeom>
            <a:avLst/>
            <a:gdLst/>
            <a:ahLst/>
            <a:cxnLst/>
            <a:rect l="l" t="t" r="r" b="b"/>
            <a:pathLst>
              <a:path w="303529" h="290194">
                <a:moveTo>
                  <a:pt x="119329" y="73152"/>
                </a:moveTo>
                <a:lnTo>
                  <a:pt x="84124" y="73152"/>
                </a:lnTo>
                <a:lnTo>
                  <a:pt x="84124" y="0"/>
                </a:lnTo>
                <a:lnTo>
                  <a:pt x="35661" y="0"/>
                </a:lnTo>
                <a:lnTo>
                  <a:pt x="35661" y="73152"/>
                </a:lnTo>
                <a:lnTo>
                  <a:pt x="0" y="73152"/>
                </a:lnTo>
                <a:lnTo>
                  <a:pt x="0" y="116586"/>
                </a:lnTo>
                <a:lnTo>
                  <a:pt x="35661" y="116586"/>
                </a:lnTo>
                <a:lnTo>
                  <a:pt x="35661" y="283464"/>
                </a:lnTo>
                <a:lnTo>
                  <a:pt x="84124" y="283464"/>
                </a:lnTo>
                <a:lnTo>
                  <a:pt x="84124" y="116586"/>
                </a:lnTo>
                <a:lnTo>
                  <a:pt x="119329" y="116586"/>
                </a:lnTo>
                <a:lnTo>
                  <a:pt x="119329" y="73152"/>
                </a:lnTo>
                <a:close/>
              </a:path>
              <a:path w="303529" h="290194">
                <a:moveTo>
                  <a:pt x="303110" y="224028"/>
                </a:moveTo>
                <a:lnTo>
                  <a:pt x="289699" y="187223"/>
                </a:lnTo>
                <a:lnTo>
                  <a:pt x="255676" y="164934"/>
                </a:lnTo>
                <a:lnTo>
                  <a:pt x="222415" y="151180"/>
                </a:lnTo>
                <a:lnTo>
                  <a:pt x="208699" y="145084"/>
                </a:lnTo>
                <a:lnTo>
                  <a:pt x="203212" y="141655"/>
                </a:lnTo>
                <a:lnTo>
                  <a:pt x="194983" y="134035"/>
                </a:lnTo>
                <a:lnTo>
                  <a:pt x="192925" y="129692"/>
                </a:lnTo>
                <a:lnTo>
                  <a:pt x="192925" y="119024"/>
                </a:lnTo>
                <a:lnTo>
                  <a:pt x="195211" y="114604"/>
                </a:lnTo>
                <a:lnTo>
                  <a:pt x="204355" y="108521"/>
                </a:lnTo>
                <a:lnTo>
                  <a:pt x="210299" y="106984"/>
                </a:lnTo>
                <a:lnTo>
                  <a:pt x="217614" y="106984"/>
                </a:lnTo>
                <a:lnTo>
                  <a:pt x="254812" y="118935"/>
                </a:lnTo>
                <a:lnTo>
                  <a:pt x="272478" y="134874"/>
                </a:lnTo>
                <a:lnTo>
                  <a:pt x="299910" y="105613"/>
                </a:lnTo>
                <a:lnTo>
                  <a:pt x="265785" y="79438"/>
                </a:lnTo>
                <a:lnTo>
                  <a:pt x="227088" y="68897"/>
                </a:lnTo>
                <a:lnTo>
                  <a:pt x="218528" y="68580"/>
                </a:lnTo>
                <a:lnTo>
                  <a:pt x="209080" y="68973"/>
                </a:lnTo>
                <a:lnTo>
                  <a:pt x="167665" y="82588"/>
                </a:lnTo>
                <a:lnTo>
                  <a:pt x="146900" y="116535"/>
                </a:lnTo>
                <a:lnTo>
                  <a:pt x="146291" y="125730"/>
                </a:lnTo>
                <a:lnTo>
                  <a:pt x="146850" y="134708"/>
                </a:lnTo>
                <a:lnTo>
                  <a:pt x="171399" y="172643"/>
                </a:lnTo>
                <a:lnTo>
                  <a:pt x="206184" y="189738"/>
                </a:lnTo>
                <a:lnTo>
                  <a:pt x="213042" y="192239"/>
                </a:lnTo>
                <a:lnTo>
                  <a:pt x="225386" y="197154"/>
                </a:lnTo>
                <a:lnTo>
                  <a:pt x="237883" y="202768"/>
                </a:lnTo>
                <a:lnTo>
                  <a:pt x="243370" y="206578"/>
                </a:lnTo>
                <a:lnTo>
                  <a:pt x="251294" y="215417"/>
                </a:lnTo>
                <a:lnTo>
                  <a:pt x="253276" y="220675"/>
                </a:lnTo>
                <a:lnTo>
                  <a:pt x="253276" y="233781"/>
                </a:lnTo>
                <a:lnTo>
                  <a:pt x="250761" y="239268"/>
                </a:lnTo>
                <a:lnTo>
                  <a:pt x="240703" y="247192"/>
                </a:lnTo>
                <a:lnTo>
                  <a:pt x="233768" y="249174"/>
                </a:lnTo>
                <a:lnTo>
                  <a:pt x="217919" y="249174"/>
                </a:lnTo>
                <a:lnTo>
                  <a:pt x="183324" y="233172"/>
                </a:lnTo>
                <a:lnTo>
                  <a:pt x="162750" y="213969"/>
                </a:lnTo>
                <a:lnTo>
                  <a:pt x="133946" y="243230"/>
                </a:lnTo>
                <a:lnTo>
                  <a:pt x="163918" y="270979"/>
                </a:lnTo>
                <a:lnTo>
                  <a:pt x="207213" y="288213"/>
                </a:lnTo>
                <a:lnTo>
                  <a:pt x="228130" y="289864"/>
                </a:lnTo>
                <a:lnTo>
                  <a:pt x="244398" y="288734"/>
                </a:lnTo>
                <a:lnTo>
                  <a:pt x="282765" y="271805"/>
                </a:lnTo>
                <a:lnTo>
                  <a:pt x="301840" y="238163"/>
                </a:lnTo>
                <a:lnTo>
                  <a:pt x="303110" y="2240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2400927" y="2317813"/>
            <a:ext cx="62865" cy="324485"/>
          </a:xfrm>
          <a:custGeom>
            <a:avLst/>
            <a:gdLst/>
            <a:ahLst/>
            <a:cxnLst/>
            <a:rect l="l" t="t" r="r" b="b"/>
            <a:pathLst>
              <a:path w="62865" h="324485">
                <a:moveTo>
                  <a:pt x="55778" y="113842"/>
                </a:moveTo>
                <a:lnTo>
                  <a:pt x="6857" y="113842"/>
                </a:lnTo>
                <a:lnTo>
                  <a:pt x="6857" y="324154"/>
                </a:lnTo>
                <a:lnTo>
                  <a:pt x="55778" y="324154"/>
                </a:lnTo>
                <a:lnTo>
                  <a:pt x="55778" y="113842"/>
                </a:lnTo>
                <a:close/>
              </a:path>
              <a:path w="62865" h="324485">
                <a:moveTo>
                  <a:pt x="39928" y="0"/>
                </a:moveTo>
                <a:lnTo>
                  <a:pt x="22859" y="0"/>
                </a:lnTo>
                <a:lnTo>
                  <a:pt x="15621" y="2895"/>
                </a:lnTo>
                <a:lnTo>
                  <a:pt x="3124" y="14477"/>
                </a:lnTo>
                <a:lnTo>
                  <a:pt x="0" y="21640"/>
                </a:lnTo>
                <a:lnTo>
                  <a:pt x="0" y="38404"/>
                </a:lnTo>
                <a:lnTo>
                  <a:pt x="3124" y="45491"/>
                </a:lnTo>
                <a:lnTo>
                  <a:pt x="15621" y="57378"/>
                </a:lnTo>
                <a:lnTo>
                  <a:pt x="22859" y="60350"/>
                </a:lnTo>
                <a:lnTo>
                  <a:pt x="39928" y="60350"/>
                </a:lnTo>
                <a:lnTo>
                  <a:pt x="47396" y="57378"/>
                </a:lnTo>
                <a:lnTo>
                  <a:pt x="59588" y="45491"/>
                </a:lnTo>
                <a:lnTo>
                  <a:pt x="62636" y="38404"/>
                </a:lnTo>
                <a:lnTo>
                  <a:pt x="62636" y="21640"/>
                </a:lnTo>
                <a:lnTo>
                  <a:pt x="59588" y="14477"/>
                </a:lnTo>
                <a:lnTo>
                  <a:pt x="47396" y="2895"/>
                </a:lnTo>
                <a:lnTo>
                  <a:pt x="3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5" name="object 1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524833" y="2427081"/>
            <a:ext cx="186080" cy="214883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2756171" y="2427083"/>
            <a:ext cx="184708" cy="219455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12995287" y="2285352"/>
            <a:ext cx="50165" cy="356870"/>
          </a:xfrm>
          <a:custGeom>
            <a:avLst/>
            <a:gdLst/>
            <a:ahLst/>
            <a:cxnLst/>
            <a:rect l="l" t="t" r="r" b="b"/>
            <a:pathLst>
              <a:path w="50165" h="356869">
                <a:moveTo>
                  <a:pt x="49834" y="0"/>
                </a:moveTo>
                <a:lnTo>
                  <a:pt x="0" y="0"/>
                </a:lnTo>
                <a:lnTo>
                  <a:pt x="0" y="356615"/>
                </a:lnTo>
                <a:lnTo>
                  <a:pt x="49834" y="356615"/>
                </a:lnTo>
                <a:lnTo>
                  <a:pt x="498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8" name="object 13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3107751" y="2431652"/>
            <a:ext cx="186080" cy="214883"/>
          </a:xfrm>
          <a:prstGeom prst="rect">
            <a:avLst/>
          </a:prstGeom>
        </p:spPr>
      </p:pic>
      <p:sp>
        <p:nvSpPr>
          <p:cNvPr id="139" name="object 139"/>
          <p:cNvSpPr/>
          <p:nvPr/>
        </p:nvSpPr>
        <p:spPr>
          <a:xfrm>
            <a:off x="13340943" y="2285352"/>
            <a:ext cx="224154" cy="361315"/>
          </a:xfrm>
          <a:custGeom>
            <a:avLst/>
            <a:gdLst/>
            <a:ahLst/>
            <a:cxnLst/>
            <a:rect l="l" t="t" r="r" b="b"/>
            <a:pathLst>
              <a:path w="224155" h="361314">
                <a:moveTo>
                  <a:pt x="102400" y="141731"/>
                </a:moveTo>
                <a:lnTo>
                  <a:pt x="63865" y="149061"/>
                </a:lnTo>
                <a:lnTo>
                  <a:pt x="30667" y="170649"/>
                </a:lnTo>
                <a:lnTo>
                  <a:pt x="7954" y="205125"/>
                </a:lnTo>
                <a:lnTo>
                  <a:pt x="0" y="251224"/>
                </a:lnTo>
                <a:lnTo>
                  <a:pt x="0" y="251695"/>
                </a:lnTo>
                <a:lnTo>
                  <a:pt x="7954" y="297494"/>
                </a:lnTo>
                <a:lnTo>
                  <a:pt x="30667" y="332212"/>
                </a:lnTo>
                <a:lnTo>
                  <a:pt x="63865" y="353858"/>
                </a:lnTo>
                <a:lnTo>
                  <a:pt x="102400" y="361188"/>
                </a:lnTo>
                <a:lnTo>
                  <a:pt x="115239" y="360359"/>
                </a:lnTo>
                <a:lnTo>
                  <a:pt x="158235" y="340585"/>
                </a:lnTo>
                <a:lnTo>
                  <a:pt x="174168" y="321310"/>
                </a:lnTo>
                <a:lnTo>
                  <a:pt x="174168" y="318211"/>
                </a:lnTo>
                <a:lnTo>
                  <a:pt x="114287" y="318211"/>
                </a:lnTo>
                <a:lnTo>
                  <a:pt x="105986" y="317725"/>
                </a:lnTo>
                <a:lnTo>
                  <a:pt x="69989" y="300837"/>
                </a:lnTo>
                <a:lnTo>
                  <a:pt x="51736" y="261604"/>
                </a:lnTo>
                <a:lnTo>
                  <a:pt x="51206" y="251695"/>
                </a:lnTo>
                <a:lnTo>
                  <a:pt x="51206" y="251224"/>
                </a:lnTo>
                <a:lnTo>
                  <a:pt x="64575" y="208254"/>
                </a:lnTo>
                <a:lnTo>
                  <a:pt x="97998" y="186651"/>
                </a:lnTo>
                <a:lnTo>
                  <a:pt x="114287" y="184708"/>
                </a:lnTo>
                <a:lnTo>
                  <a:pt x="174168" y="184708"/>
                </a:lnTo>
                <a:lnTo>
                  <a:pt x="174168" y="181478"/>
                </a:lnTo>
                <a:lnTo>
                  <a:pt x="138445" y="149190"/>
                </a:lnTo>
                <a:lnTo>
                  <a:pt x="115239" y="142560"/>
                </a:lnTo>
                <a:lnTo>
                  <a:pt x="102400" y="141731"/>
                </a:lnTo>
                <a:close/>
              </a:path>
              <a:path w="224155" h="361314">
                <a:moveTo>
                  <a:pt x="224002" y="0"/>
                </a:moveTo>
                <a:lnTo>
                  <a:pt x="174168" y="0"/>
                </a:lnTo>
                <a:lnTo>
                  <a:pt x="174168" y="181478"/>
                </a:lnTo>
                <a:lnTo>
                  <a:pt x="180340" y="192709"/>
                </a:lnTo>
                <a:lnTo>
                  <a:pt x="185448" y="205554"/>
                </a:lnTo>
                <a:lnTo>
                  <a:pt x="189095" y="219627"/>
                </a:lnTo>
                <a:lnTo>
                  <a:pt x="191282" y="234929"/>
                </a:lnTo>
                <a:lnTo>
                  <a:pt x="192001" y="251224"/>
                </a:lnTo>
                <a:lnTo>
                  <a:pt x="192001" y="251695"/>
                </a:lnTo>
                <a:lnTo>
                  <a:pt x="185448" y="297065"/>
                </a:lnTo>
                <a:lnTo>
                  <a:pt x="174168" y="321310"/>
                </a:lnTo>
                <a:lnTo>
                  <a:pt x="174168" y="356615"/>
                </a:lnTo>
                <a:lnTo>
                  <a:pt x="224002" y="356615"/>
                </a:lnTo>
                <a:lnTo>
                  <a:pt x="224002" y="0"/>
                </a:lnTo>
                <a:close/>
              </a:path>
              <a:path w="224155" h="361314">
                <a:moveTo>
                  <a:pt x="174168" y="181478"/>
                </a:moveTo>
                <a:lnTo>
                  <a:pt x="174168" y="321310"/>
                </a:lnTo>
                <a:lnTo>
                  <a:pt x="180340" y="309981"/>
                </a:lnTo>
                <a:lnTo>
                  <a:pt x="191282" y="267804"/>
                </a:lnTo>
                <a:lnTo>
                  <a:pt x="192001" y="251224"/>
                </a:lnTo>
                <a:lnTo>
                  <a:pt x="191282" y="234929"/>
                </a:lnTo>
                <a:lnTo>
                  <a:pt x="189095" y="219627"/>
                </a:lnTo>
                <a:lnTo>
                  <a:pt x="185448" y="205554"/>
                </a:lnTo>
                <a:lnTo>
                  <a:pt x="180340" y="192709"/>
                </a:lnTo>
                <a:lnTo>
                  <a:pt x="174168" y="181478"/>
                </a:lnTo>
                <a:close/>
              </a:path>
              <a:path w="224155" h="361314">
                <a:moveTo>
                  <a:pt x="174168" y="251695"/>
                </a:moveTo>
                <a:lnTo>
                  <a:pt x="160500" y="294793"/>
                </a:lnTo>
                <a:lnTo>
                  <a:pt x="128684" y="316268"/>
                </a:lnTo>
                <a:lnTo>
                  <a:pt x="114287" y="318211"/>
                </a:lnTo>
                <a:lnTo>
                  <a:pt x="174168" y="318211"/>
                </a:lnTo>
                <a:lnTo>
                  <a:pt x="174168" y="251695"/>
                </a:lnTo>
                <a:close/>
              </a:path>
              <a:path w="224155" h="361314">
                <a:moveTo>
                  <a:pt x="174168" y="184708"/>
                </a:moveTo>
                <a:lnTo>
                  <a:pt x="114287" y="184708"/>
                </a:lnTo>
                <a:lnTo>
                  <a:pt x="121540" y="185194"/>
                </a:lnTo>
                <a:lnTo>
                  <a:pt x="128684" y="186651"/>
                </a:lnTo>
                <a:lnTo>
                  <a:pt x="160500" y="208126"/>
                </a:lnTo>
                <a:lnTo>
                  <a:pt x="174168" y="251224"/>
                </a:lnTo>
                <a:lnTo>
                  <a:pt x="174168" y="184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0" name="object 1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10218" y="2427079"/>
            <a:ext cx="214875" cy="219455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69584" y="3268769"/>
            <a:ext cx="222884" cy="252031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879496" y="2413820"/>
            <a:ext cx="64465" cy="236829"/>
          </a:xfrm>
          <a:prstGeom prst="rect">
            <a:avLst/>
          </a:prstGeom>
        </p:spPr>
      </p:pic>
      <p:grpSp>
        <p:nvGrpSpPr>
          <p:cNvPr id="143" name="object 143"/>
          <p:cNvGrpSpPr/>
          <p:nvPr/>
        </p:nvGrpSpPr>
        <p:grpSpPr>
          <a:xfrm>
            <a:off x="898766" y="3308210"/>
            <a:ext cx="476250" cy="216535"/>
            <a:chOff x="898766" y="3308210"/>
            <a:chExt cx="476250" cy="216535"/>
          </a:xfrm>
        </p:grpSpPr>
        <p:pic>
          <p:nvPicPr>
            <p:cNvPr id="144" name="object 14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98766" y="3308210"/>
              <a:ext cx="245159" cy="216024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66563" y="3308210"/>
              <a:ext cx="208147" cy="216021"/>
            </a:xfrm>
            <a:prstGeom prst="rect">
              <a:avLst/>
            </a:prstGeom>
          </p:spPr>
        </p:pic>
      </p:grpSp>
      <p:grpSp>
        <p:nvGrpSpPr>
          <p:cNvPr id="146" name="object 146"/>
          <p:cNvGrpSpPr/>
          <p:nvPr/>
        </p:nvGrpSpPr>
        <p:grpSpPr>
          <a:xfrm>
            <a:off x="1503282" y="3279051"/>
            <a:ext cx="680720" cy="317500"/>
            <a:chOff x="1503282" y="3279051"/>
            <a:chExt cx="680720" cy="317500"/>
          </a:xfrm>
        </p:grpSpPr>
        <p:pic>
          <p:nvPicPr>
            <p:cNvPr id="147" name="object 14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03282" y="3359637"/>
              <a:ext cx="159448" cy="236600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00446" y="3359638"/>
              <a:ext cx="419707" cy="173165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2145868" y="32790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23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901"/>
                  </a:lnTo>
                  <a:lnTo>
                    <a:pt x="1879" y="28295"/>
                  </a:lnTo>
                  <a:lnTo>
                    <a:pt x="9423" y="35839"/>
                  </a:lnTo>
                  <a:lnTo>
                    <a:pt x="13830" y="37731"/>
                  </a:lnTo>
                  <a:lnTo>
                    <a:pt x="24117" y="37731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18" y="23901"/>
                  </a:lnTo>
                  <a:lnTo>
                    <a:pt x="37718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0" name="object 150"/>
          <p:cNvGrpSpPr/>
          <p:nvPr/>
        </p:nvGrpSpPr>
        <p:grpSpPr>
          <a:xfrm>
            <a:off x="2235014" y="3359641"/>
            <a:ext cx="325755" cy="240029"/>
            <a:chOff x="2235014" y="3359641"/>
            <a:chExt cx="325755" cy="240029"/>
          </a:xfrm>
        </p:grpSpPr>
        <p:pic>
          <p:nvPicPr>
            <p:cNvPr id="151" name="object 1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235014" y="3359641"/>
              <a:ext cx="128587" cy="16116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401312" y="3359641"/>
              <a:ext cx="159461" cy="240030"/>
            </a:xfrm>
            <a:prstGeom prst="rect">
              <a:avLst/>
            </a:prstGeom>
          </p:spPr>
        </p:pic>
      </p:grpSp>
      <p:grpSp>
        <p:nvGrpSpPr>
          <p:cNvPr id="153" name="object 153"/>
          <p:cNvGrpSpPr/>
          <p:nvPr/>
        </p:nvGrpSpPr>
        <p:grpSpPr>
          <a:xfrm>
            <a:off x="2687634" y="3359639"/>
            <a:ext cx="487680" cy="236854"/>
            <a:chOff x="2687634" y="3359639"/>
            <a:chExt cx="487680" cy="236854"/>
          </a:xfrm>
        </p:grpSpPr>
        <p:pic>
          <p:nvPicPr>
            <p:cNvPr id="154" name="object 15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87634" y="3359639"/>
              <a:ext cx="320946" cy="23660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46300" y="3363069"/>
              <a:ext cx="128587" cy="161162"/>
            </a:xfrm>
            <a:prstGeom prst="rect">
              <a:avLst/>
            </a:prstGeom>
          </p:spPr>
        </p:pic>
      </p:grpSp>
      <p:pic>
        <p:nvPicPr>
          <p:cNvPr id="156" name="object 15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3226319" y="3359644"/>
            <a:ext cx="90182" cy="161162"/>
          </a:xfrm>
          <a:prstGeom prst="rect">
            <a:avLst/>
          </a:prstGeom>
        </p:spPr>
      </p:pic>
      <p:sp>
        <p:nvSpPr>
          <p:cNvPr id="157" name="object 157"/>
          <p:cNvSpPr/>
          <p:nvPr/>
        </p:nvSpPr>
        <p:spPr>
          <a:xfrm>
            <a:off x="3448520" y="3280409"/>
            <a:ext cx="137160" cy="240665"/>
          </a:xfrm>
          <a:custGeom>
            <a:avLst/>
            <a:gdLst/>
            <a:ahLst/>
            <a:cxnLst/>
            <a:rect l="l" t="t" r="r" b="b"/>
            <a:pathLst>
              <a:path w="137160" h="240664">
                <a:moveTo>
                  <a:pt x="137160" y="368"/>
                </a:moveTo>
                <a:lnTo>
                  <a:pt x="29146" y="368"/>
                </a:lnTo>
                <a:lnTo>
                  <a:pt x="16116" y="368"/>
                </a:lnTo>
                <a:lnTo>
                  <a:pt x="16116" y="0"/>
                </a:lnTo>
                <a:lnTo>
                  <a:pt x="0" y="0"/>
                </a:lnTo>
                <a:lnTo>
                  <a:pt x="0" y="27940"/>
                </a:lnTo>
                <a:lnTo>
                  <a:pt x="0" y="96520"/>
                </a:lnTo>
                <a:lnTo>
                  <a:pt x="0" y="123190"/>
                </a:lnTo>
                <a:lnTo>
                  <a:pt x="0" y="213360"/>
                </a:lnTo>
                <a:lnTo>
                  <a:pt x="0" y="240030"/>
                </a:lnTo>
                <a:lnTo>
                  <a:pt x="16116" y="240030"/>
                </a:lnTo>
                <a:lnTo>
                  <a:pt x="16116" y="240385"/>
                </a:lnTo>
                <a:lnTo>
                  <a:pt x="29146" y="240385"/>
                </a:lnTo>
                <a:lnTo>
                  <a:pt x="137160" y="240385"/>
                </a:lnTo>
                <a:lnTo>
                  <a:pt x="137160" y="212953"/>
                </a:lnTo>
                <a:lnTo>
                  <a:pt x="29146" y="212953"/>
                </a:lnTo>
                <a:lnTo>
                  <a:pt x="29146" y="123825"/>
                </a:lnTo>
                <a:lnTo>
                  <a:pt x="130289" y="123825"/>
                </a:lnTo>
                <a:lnTo>
                  <a:pt x="130289" y="96380"/>
                </a:lnTo>
                <a:lnTo>
                  <a:pt x="29146" y="96380"/>
                </a:lnTo>
                <a:lnTo>
                  <a:pt x="29146" y="27940"/>
                </a:lnTo>
                <a:lnTo>
                  <a:pt x="16116" y="27940"/>
                </a:lnTo>
                <a:lnTo>
                  <a:pt x="16116" y="27813"/>
                </a:lnTo>
                <a:lnTo>
                  <a:pt x="29146" y="27813"/>
                </a:lnTo>
                <a:lnTo>
                  <a:pt x="137160" y="27813"/>
                </a:lnTo>
                <a:lnTo>
                  <a:pt x="137160" y="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8" name="object 158"/>
          <p:cNvGrpSpPr/>
          <p:nvPr/>
        </p:nvGrpSpPr>
        <p:grpSpPr>
          <a:xfrm>
            <a:off x="3635387" y="3359641"/>
            <a:ext cx="325755" cy="240029"/>
            <a:chOff x="3635387" y="3359641"/>
            <a:chExt cx="325755" cy="240029"/>
          </a:xfrm>
        </p:grpSpPr>
        <p:pic>
          <p:nvPicPr>
            <p:cNvPr id="159" name="object 15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635387" y="3359641"/>
              <a:ext cx="128587" cy="161162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01685" y="3359641"/>
              <a:ext cx="159461" cy="240030"/>
            </a:xfrm>
            <a:prstGeom prst="rect">
              <a:avLst/>
            </a:prstGeom>
          </p:spPr>
        </p:pic>
      </p:grpSp>
      <p:sp>
        <p:nvSpPr>
          <p:cNvPr id="161" name="object 161"/>
          <p:cNvSpPr/>
          <p:nvPr/>
        </p:nvSpPr>
        <p:spPr>
          <a:xfrm>
            <a:off x="4010863" y="32533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39" h="267970">
                <a:moveTo>
                  <a:pt x="27432" y="0"/>
                </a:moveTo>
                <a:lnTo>
                  <a:pt x="0" y="0"/>
                </a:lnTo>
                <a:lnTo>
                  <a:pt x="0" y="267462"/>
                </a:lnTo>
                <a:lnTo>
                  <a:pt x="27432" y="267462"/>
                </a:lnTo>
                <a:lnTo>
                  <a:pt x="274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2" name="object 162"/>
          <p:cNvGrpSpPr/>
          <p:nvPr/>
        </p:nvGrpSpPr>
        <p:grpSpPr>
          <a:xfrm>
            <a:off x="4089717" y="3253342"/>
            <a:ext cx="356235" cy="271145"/>
            <a:chOff x="4089717" y="3253342"/>
            <a:chExt cx="356235" cy="271145"/>
          </a:xfrm>
        </p:grpSpPr>
        <p:sp>
          <p:nvSpPr>
            <p:cNvPr id="163" name="object 163"/>
            <p:cNvSpPr/>
            <p:nvPr/>
          </p:nvSpPr>
          <p:spPr>
            <a:xfrm>
              <a:off x="4089717" y="32790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92" y="9156"/>
                  </a:lnTo>
                  <a:lnTo>
                    <a:pt x="0" y="13614"/>
                  </a:lnTo>
                  <a:lnTo>
                    <a:pt x="0" y="23901"/>
                  </a:lnTo>
                  <a:lnTo>
                    <a:pt x="1892" y="28295"/>
                  </a:lnTo>
                  <a:lnTo>
                    <a:pt x="9436" y="35839"/>
                  </a:lnTo>
                  <a:lnTo>
                    <a:pt x="13830" y="37731"/>
                  </a:lnTo>
                  <a:lnTo>
                    <a:pt x="24117" y="37731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31" y="23901"/>
                  </a:lnTo>
                  <a:lnTo>
                    <a:pt x="37731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163788" y="3359640"/>
              <a:ext cx="117271" cy="164591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4317060" y="3253342"/>
              <a:ext cx="128905" cy="267970"/>
            </a:xfrm>
            <a:custGeom>
              <a:avLst/>
              <a:gdLst/>
              <a:ahLst/>
              <a:cxnLst/>
              <a:rect l="l" t="t" r="r" b="b"/>
              <a:pathLst>
                <a:path w="128904" h="267970">
                  <a:moveTo>
                    <a:pt x="27431" y="0"/>
                  </a:moveTo>
                  <a:lnTo>
                    <a:pt x="0" y="0"/>
                  </a:lnTo>
                  <a:lnTo>
                    <a:pt x="0" y="267461"/>
                  </a:lnTo>
                  <a:lnTo>
                    <a:pt x="27431" y="267461"/>
                  </a:lnTo>
                  <a:lnTo>
                    <a:pt x="27431" y="171450"/>
                  </a:lnTo>
                  <a:lnTo>
                    <a:pt x="18516" y="171450"/>
                  </a:lnTo>
                  <a:lnTo>
                    <a:pt x="18968" y="162277"/>
                  </a:lnTo>
                  <a:lnTo>
                    <a:pt x="20316" y="153663"/>
                  </a:lnTo>
                  <a:lnTo>
                    <a:pt x="22567" y="145571"/>
                  </a:lnTo>
                  <a:lnTo>
                    <a:pt x="25717" y="138010"/>
                  </a:lnTo>
                  <a:lnTo>
                    <a:pt x="27431" y="135002"/>
                  </a:lnTo>
                  <a:lnTo>
                    <a:pt x="27431" y="0"/>
                  </a:lnTo>
                  <a:close/>
                </a:path>
                <a:path w="128904" h="267970">
                  <a:moveTo>
                    <a:pt x="120924" y="132016"/>
                  </a:moveTo>
                  <a:lnTo>
                    <a:pt x="67563" y="132016"/>
                  </a:lnTo>
                  <a:lnTo>
                    <a:pt x="75433" y="132638"/>
                  </a:lnTo>
                  <a:lnTo>
                    <a:pt x="82257" y="134502"/>
                  </a:lnTo>
                  <a:lnTo>
                    <a:pt x="101168" y="171450"/>
                  </a:lnTo>
                  <a:lnTo>
                    <a:pt x="101168" y="267461"/>
                  </a:lnTo>
                  <a:lnTo>
                    <a:pt x="128587" y="267461"/>
                  </a:lnTo>
                  <a:lnTo>
                    <a:pt x="128587" y="168020"/>
                  </a:lnTo>
                  <a:lnTo>
                    <a:pt x="128170" y="158162"/>
                  </a:lnTo>
                  <a:lnTo>
                    <a:pt x="126919" y="149161"/>
                  </a:lnTo>
                  <a:lnTo>
                    <a:pt x="124831" y="141017"/>
                  </a:lnTo>
                  <a:lnTo>
                    <a:pt x="121907" y="133730"/>
                  </a:lnTo>
                  <a:lnTo>
                    <a:pt x="120924" y="132016"/>
                  </a:lnTo>
                  <a:close/>
                </a:path>
                <a:path w="128904" h="267970">
                  <a:moveTo>
                    <a:pt x="27431" y="135002"/>
                  </a:moveTo>
                  <a:lnTo>
                    <a:pt x="18516" y="171450"/>
                  </a:lnTo>
                  <a:lnTo>
                    <a:pt x="27431" y="171450"/>
                  </a:lnTo>
                  <a:lnTo>
                    <a:pt x="27431" y="135002"/>
                  </a:lnTo>
                  <a:close/>
                </a:path>
                <a:path w="128904" h="267970">
                  <a:moveTo>
                    <a:pt x="74409" y="106298"/>
                  </a:moveTo>
                  <a:lnTo>
                    <a:pt x="34255" y="124941"/>
                  </a:lnTo>
                  <a:lnTo>
                    <a:pt x="27431" y="135002"/>
                  </a:lnTo>
                  <a:lnTo>
                    <a:pt x="27431" y="163906"/>
                  </a:lnTo>
                  <a:lnTo>
                    <a:pt x="29095" y="157162"/>
                  </a:lnTo>
                  <a:lnTo>
                    <a:pt x="35725" y="145275"/>
                  </a:lnTo>
                  <a:lnTo>
                    <a:pt x="40411" y="140588"/>
                  </a:lnTo>
                  <a:lnTo>
                    <a:pt x="52527" y="133730"/>
                  </a:lnTo>
                  <a:lnTo>
                    <a:pt x="59550" y="132016"/>
                  </a:lnTo>
                  <a:lnTo>
                    <a:pt x="120924" y="132016"/>
                  </a:lnTo>
                  <a:lnTo>
                    <a:pt x="118221" y="127301"/>
                  </a:lnTo>
                  <a:lnTo>
                    <a:pt x="82372" y="106727"/>
                  </a:lnTo>
                  <a:lnTo>
                    <a:pt x="74409" y="106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6" name="object 166"/>
          <p:cNvGrpSpPr/>
          <p:nvPr/>
        </p:nvGrpSpPr>
        <p:grpSpPr>
          <a:xfrm>
            <a:off x="4586227" y="3359639"/>
            <a:ext cx="291465" cy="165100"/>
            <a:chOff x="4586227" y="3359639"/>
            <a:chExt cx="291465" cy="165100"/>
          </a:xfrm>
        </p:grpSpPr>
        <p:pic>
          <p:nvPicPr>
            <p:cNvPr id="167" name="object 16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586227" y="3359639"/>
              <a:ext cx="163220" cy="164591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87167" y="3359644"/>
              <a:ext cx="90182" cy="161162"/>
            </a:xfrm>
            <a:prstGeom prst="rect">
              <a:avLst/>
            </a:prstGeom>
          </p:spPr>
        </p:pic>
      </p:grpSp>
      <p:grpSp>
        <p:nvGrpSpPr>
          <p:cNvPr id="169" name="object 169"/>
          <p:cNvGrpSpPr/>
          <p:nvPr/>
        </p:nvGrpSpPr>
        <p:grpSpPr>
          <a:xfrm>
            <a:off x="5009362" y="3253342"/>
            <a:ext cx="924560" cy="271145"/>
            <a:chOff x="5009362" y="3253342"/>
            <a:chExt cx="924560" cy="271145"/>
          </a:xfrm>
        </p:grpSpPr>
        <p:sp>
          <p:nvSpPr>
            <p:cNvPr id="170" name="object 170"/>
            <p:cNvSpPr/>
            <p:nvPr/>
          </p:nvSpPr>
          <p:spPr>
            <a:xfrm>
              <a:off x="5009362" y="3280409"/>
              <a:ext cx="123825" cy="240029"/>
            </a:xfrm>
            <a:custGeom>
              <a:avLst/>
              <a:gdLst/>
              <a:ahLst/>
              <a:cxnLst/>
              <a:rect l="l" t="t" r="r" b="b"/>
              <a:pathLst>
                <a:path w="123825" h="240029">
                  <a:moveTo>
                    <a:pt x="123444" y="368"/>
                  </a:moveTo>
                  <a:lnTo>
                    <a:pt x="29146" y="368"/>
                  </a:lnTo>
                  <a:lnTo>
                    <a:pt x="16116" y="368"/>
                  </a:lnTo>
                  <a:lnTo>
                    <a:pt x="16116" y="0"/>
                  </a:lnTo>
                  <a:lnTo>
                    <a:pt x="0" y="0"/>
                  </a:lnTo>
                  <a:lnTo>
                    <a:pt x="0" y="27940"/>
                  </a:lnTo>
                  <a:lnTo>
                    <a:pt x="0" y="96520"/>
                  </a:lnTo>
                  <a:lnTo>
                    <a:pt x="0" y="123190"/>
                  </a:lnTo>
                  <a:lnTo>
                    <a:pt x="0" y="240030"/>
                  </a:lnTo>
                  <a:lnTo>
                    <a:pt x="29146" y="240030"/>
                  </a:lnTo>
                  <a:lnTo>
                    <a:pt x="29146" y="123825"/>
                  </a:lnTo>
                  <a:lnTo>
                    <a:pt x="120015" y="123825"/>
                  </a:lnTo>
                  <a:lnTo>
                    <a:pt x="120015" y="96380"/>
                  </a:lnTo>
                  <a:lnTo>
                    <a:pt x="29146" y="96380"/>
                  </a:lnTo>
                  <a:lnTo>
                    <a:pt x="29146" y="27940"/>
                  </a:lnTo>
                  <a:lnTo>
                    <a:pt x="16116" y="27940"/>
                  </a:lnTo>
                  <a:lnTo>
                    <a:pt x="16116" y="27813"/>
                  </a:lnTo>
                  <a:lnTo>
                    <a:pt x="29146" y="27813"/>
                  </a:lnTo>
                  <a:lnTo>
                    <a:pt x="123444" y="27813"/>
                  </a:lnTo>
                  <a:lnTo>
                    <a:pt x="123444" y="3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1" name="object 17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172241" y="3359642"/>
              <a:ext cx="251336" cy="164592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61304" y="3359641"/>
              <a:ext cx="128587" cy="16116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625897" y="3359638"/>
              <a:ext cx="136474" cy="164591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5805223" y="3253342"/>
              <a:ext cx="128905" cy="267970"/>
            </a:xfrm>
            <a:custGeom>
              <a:avLst/>
              <a:gdLst/>
              <a:ahLst/>
              <a:cxnLst/>
              <a:rect l="l" t="t" r="r" b="b"/>
              <a:pathLst>
                <a:path w="128904" h="267970">
                  <a:moveTo>
                    <a:pt x="27431" y="0"/>
                  </a:moveTo>
                  <a:lnTo>
                    <a:pt x="0" y="0"/>
                  </a:lnTo>
                  <a:lnTo>
                    <a:pt x="0" y="267461"/>
                  </a:lnTo>
                  <a:lnTo>
                    <a:pt x="27431" y="267461"/>
                  </a:lnTo>
                  <a:lnTo>
                    <a:pt x="27431" y="171450"/>
                  </a:lnTo>
                  <a:lnTo>
                    <a:pt x="18516" y="171450"/>
                  </a:lnTo>
                  <a:lnTo>
                    <a:pt x="18968" y="162277"/>
                  </a:lnTo>
                  <a:lnTo>
                    <a:pt x="20316" y="153663"/>
                  </a:lnTo>
                  <a:lnTo>
                    <a:pt x="22567" y="145571"/>
                  </a:lnTo>
                  <a:lnTo>
                    <a:pt x="25717" y="138010"/>
                  </a:lnTo>
                  <a:lnTo>
                    <a:pt x="27431" y="135002"/>
                  </a:lnTo>
                  <a:lnTo>
                    <a:pt x="27431" y="0"/>
                  </a:lnTo>
                  <a:close/>
                </a:path>
                <a:path w="128904" h="267970">
                  <a:moveTo>
                    <a:pt x="120924" y="132016"/>
                  </a:moveTo>
                  <a:lnTo>
                    <a:pt x="67563" y="132016"/>
                  </a:lnTo>
                  <a:lnTo>
                    <a:pt x="75433" y="132638"/>
                  </a:lnTo>
                  <a:lnTo>
                    <a:pt x="82257" y="134502"/>
                  </a:lnTo>
                  <a:lnTo>
                    <a:pt x="101168" y="171450"/>
                  </a:lnTo>
                  <a:lnTo>
                    <a:pt x="101168" y="267461"/>
                  </a:lnTo>
                  <a:lnTo>
                    <a:pt x="128587" y="267461"/>
                  </a:lnTo>
                  <a:lnTo>
                    <a:pt x="128587" y="168020"/>
                  </a:lnTo>
                  <a:lnTo>
                    <a:pt x="128170" y="158162"/>
                  </a:lnTo>
                  <a:lnTo>
                    <a:pt x="126919" y="149161"/>
                  </a:lnTo>
                  <a:lnTo>
                    <a:pt x="124831" y="141017"/>
                  </a:lnTo>
                  <a:lnTo>
                    <a:pt x="121907" y="133730"/>
                  </a:lnTo>
                  <a:lnTo>
                    <a:pt x="120924" y="132016"/>
                  </a:lnTo>
                  <a:close/>
                </a:path>
                <a:path w="128904" h="267970">
                  <a:moveTo>
                    <a:pt x="27431" y="135002"/>
                  </a:moveTo>
                  <a:lnTo>
                    <a:pt x="18516" y="171450"/>
                  </a:lnTo>
                  <a:lnTo>
                    <a:pt x="27431" y="171450"/>
                  </a:lnTo>
                  <a:lnTo>
                    <a:pt x="27431" y="135002"/>
                  </a:lnTo>
                  <a:close/>
                </a:path>
                <a:path w="128904" h="267970">
                  <a:moveTo>
                    <a:pt x="74409" y="106298"/>
                  </a:moveTo>
                  <a:lnTo>
                    <a:pt x="34255" y="124941"/>
                  </a:lnTo>
                  <a:lnTo>
                    <a:pt x="27431" y="135002"/>
                  </a:lnTo>
                  <a:lnTo>
                    <a:pt x="27431" y="163906"/>
                  </a:lnTo>
                  <a:lnTo>
                    <a:pt x="29095" y="157162"/>
                  </a:lnTo>
                  <a:lnTo>
                    <a:pt x="35725" y="145275"/>
                  </a:lnTo>
                  <a:lnTo>
                    <a:pt x="40411" y="140588"/>
                  </a:lnTo>
                  <a:lnTo>
                    <a:pt x="52527" y="133730"/>
                  </a:lnTo>
                  <a:lnTo>
                    <a:pt x="59550" y="132016"/>
                  </a:lnTo>
                  <a:lnTo>
                    <a:pt x="120924" y="132016"/>
                  </a:lnTo>
                  <a:lnTo>
                    <a:pt x="118221" y="127301"/>
                  </a:lnTo>
                  <a:lnTo>
                    <a:pt x="82372" y="106727"/>
                  </a:lnTo>
                  <a:lnTo>
                    <a:pt x="74409" y="106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5" name="object 17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6088113" y="3253346"/>
            <a:ext cx="1298538" cy="346325"/>
          </a:xfrm>
          <a:prstGeom prst="rect">
            <a:avLst/>
          </a:prstGeom>
        </p:spPr>
      </p:pic>
      <p:grpSp>
        <p:nvGrpSpPr>
          <p:cNvPr id="176" name="object 176"/>
          <p:cNvGrpSpPr/>
          <p:nvPr/>
        </p:nvGrpSpPr>
        <p:grpSpPr>
          <a:xfrm>
            <a:off x="7512149" y="3253341"/>
            <a:ext cx="342265" cy="271145"/>
            <a:chOff x="7512149" y="3253341"/>
            <a:chExt cx="342265" cy="271145"/>
          </a:xfrm>
        </p:grpSpPr>
        <p:pic>
          <p:nvPicPr>
            <p:cNvPr id="177" name="object 17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512149" y="3359640"/>
              <a:ext cx="117271" cy="164591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7663713" y="3253346"/>
              <a:ext cx="190500" cy="267970"/>
            </a:xfrm>
            <a:custGeom>
              <a:avLst/>
              <a:gdLst/>
              <a:ahLst/>
              <a:cxnLst/>
              <a:rect l="l" t="t" r="r" b="b"/>
              <a:pathLst>
                <a:path w="190500" h="267970">
                  <a:moveTo>
                    <a:pt x="126873" y="267462"/>
                  </a:moveTo>
                  <a:lnTo>
                    <a:pt x="51435" y="174879"/>
                  </a:lnTo>
                  <a:lnTo>
                    <a:pt x="120015" y="109728"/>
                  </a:lnTo>
                  <a:lnTo>
                    <a:pt x="85725" y="109728"/>
                  </a:lnTo>
                  <a:lnTo>
                    <a:pt x="27432" y="165112"/>
                  </a:lnTo>
                  <a:lnTo>
                    <a:pt x="27432" y="0"/>
                  </a:lnTo>
                  <a:lnTo>
                    <a:pt x="0" y="0"/>
                  </a:lnTo>
                  <a:lnTo>
                    <a:pt x="0" y="267462"/>
                  </a:lnTo>
                  <a:lnTo>
                    <a:pt x="27432" y="267462"/>
                  </a:lnTo>
                  <a:lnTo>
                    <a:pt x="27432" y="187502"/>
                  </a:lnTo>
                  <a:lnTo>
                    <a:pt x="92583" y="267462"/>
                  </a:lnTo>
                  <a:lnTo>
                    <a:pt x="126873" y="267462"/>
                  </a:lnTo>
                  <a:close/>
                </a:path>
                <a:path w="190500" h="267970">
                  <a:moveTo>
                    <a:pt x="185153" y="109728"/>
                  </a:moveTo>
                  <a:lnTo>
                    <a:pt x="157721" y="109728"/>
                  </a:lnTo>
                  <a:lnTo>
                    <a:pt x="157721" y="267462"/>
                  </a:lnTo>
                  <a:lnTo>
                    <a:pt x="185153" y="267462"/>
                  </a:lnTo>
                  <a:lnTo>
                    <a:pt x="185153" y="109728"/>
                  </a:lnTo>
                  <a:close/>
                </a:path>
                <a:path w="190500" h="267970">
                  <a:moveTo>
                    <a:pt x="190309" y="39319"/>
                  </a:moveTo>
                  <a:lnTo>
                    <a:pt x="188468" y="34861"/>
                  </a:lnTo>
                  <a:lnTo>
                    <a:pt x="184823" y="31191"/>
                  </a:lnTo>
                  <a:lnTo>
                    <a:pt x="181165" y="27546"/>
                  </a:lnTo>
                  <a:lnTo>
                    <a:pt x="176695" y="25704"/>
                  </a:lnTo>
                  <a:lnTo>
                    <a:pt x="166408" y="25704"/>
                  </a:lnTo>
                  <a:lnTo>
                    <a:pt x="162013" y="27546"/>
                  </a:lnTo>
                  <a:lnTo>
                    <a:pt x="154470" y="34861"/>
                  </a:lnTo>
                  <a:lnTo>
                    <a:pt x="152590" y="39319"/>
                  </a:lnTo>
                  <a:lnTo>
                    <a:pt x="152590" y="49606"/>
                  </a:lnTo>
                  <a:lnTo>
                    <a:pt x="154470" y="54000"/>
                  </a:lnTo>
                  <a:lnTo>
                    <a:pt x="162013" y="61544"/>
                  </a:lnTo>
                  <a:lnTo>
                    <a:pt x="166408" y="63436"/>
                  </a:lnTo>
                  <a:lnTo>
                    <a:pt x="176695" y="63436"/>
                  </a:lnTo>
                  <a:lnTo>
                    <a:pt x="181165" y="61544"/>
                  </a:lnTo>
                  <a:lnTo>
                    <a:pt x="188468" y="54000"/>
                  </a:lnTo>
                  <a:lnTo>
                    <a:pt x="190309" y="49606"/>
                  </a:lnTo>
                  <a:lnTo>
                    <a:pt x="190309" y="393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9" name="object 179"/>
          <p:cNvSpPr/>
          <p:nvPr/>
        </p:nvSpPr>
        <p:spPr>
          <a:xfrm>
            <a:off x="7905457" y="32533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40" h="267970">
                <a:moveTo>
                  <a:pt x="27431" y="0"/>
                </a:moveTo>
                <a:lnTo>
                  <a:pt x="0" y="0"/>
                </a:lnTo>
                <a:lnTo>
                  <a:pt x="0" y="267462"/>
                </a:lnTo>
                <a:lnTo>
                  <a:pt x="27431" y="267462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0" name="object 180"/>
          <p:cNvGrpSpPr/>
          <p:nvPr/>
        </p:nvGrpSpPr>
        <p:grpSpPr>
          <a:xfrm>
            <a:off x="7984325" y="3253346"/>
            <a:ext cx="261620" cy="273050"/>
            <a:chOff x="7984325" y="3253346"/>
            <a:chExt cx="261620" cy="273050"/>
          </a:xfrm>
        </p:grpSpPr>
        <p:sp>
          <p:nvSpPr>
            <p:cNvPr id="181" name="object 181"/>
            <p:cNvSpPr/>
            <p:nvPr/>
          </p:nvSpPr>
          <p:spPr>
            <a:xfrm>
              <a:off x="7984325" y="3253346"/>
              <a:ext cx="27940" cy="267970"/>
            </a:xfrm>
            <a:custGeom>
              <a:avLst/>
              <a:gdLst/>
              <a:ahLst/>
              <a:cxnLst/>
              <a:rect l="l" t="t" r="r" b="b"/>
              <a:pathLst>
                <a:path w="27940" h="267970">
                  <a:moveTo>
                    <a:pt x="27431" y="0"/>
                  </a:moveTo>
                  <a:lnTo>
                    <a:pt x="0" y="0"/>
                  </a:lnTo>
                  <a:lnTo>
                    <a:pt x="0" y="267462"/>
                  </a:lnTo>
                  <a:lnTo>
                    <a:pt x="27431" y="267462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2" name="object 18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048096" y="3359640"/>
              <a:ext cx="117271" cy="164591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8208228" y="3488229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24117" y="0"/>
                  </a:moveTo>
                  <a:lnTo>
                    <a:pt x="13830" y="0"/>
                  </a:lnTo>
                  <a:lnTo>
                    <a:pt x="9436" y="1828"/>
                  </a:lnTo>
                  <a:lnTo>
                    <a:pt x="5664" y="5486"/>
                  </a:lnTo>
                  <a:lnTo>
                    <a:pt x="1892" y="9144"/>
                  </a:lnTo>
                  <a:lnTo>
                    <a:pt x="0" y="13601"/>
                  </a:lnTo>
                  <a:lnTo>
                    <a:pt x="0" y="23888"/>
                  </a:lnTo>
                  <a:lnTo>
                    <a:pt x="1892" y="28282"/>
                  </a:lnTo>
                  <a:lnTo>
                    <a:pt x="9436" y="35826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26"/>
                  </a:lnTo>
                  <a:lnTo>
                    <a:pt x="35890" y="28282"/>
                  </a:lnTo>
                  <a:lnTo>
                    <a:pt x="37719" y="23888"/>
                  </a:lnTo>
                  <a:lnTo>
                    <a:pt x="37719" y="13601"/>
                  </a:lnTo>
                  <a:lnTo>
                    <a:pt x="35890" y="9144"/>
                  </a:lnTo>
                  <a:lnTo>
                    <a:pt x="28575" y="1828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4" name="object 184"/>
          <p:cNvSpPr/>
          <p:nvPr/>
        </p:nvSpPr>
        <p:spPr>
          <a:xfrm>
            <a:off x="595287" y="3913745"/>
            <a:ext cx="332740" cy="271145"/>
          </a:xfrm>
          <a:custGeom>
            <a:avLst/>
            <a:gdLst/>
            <a:ahLst/>
            <a:cxnLst/>
            <a:rect l="l" t="t" r="r" b="b"/>
            <a:pathLst>
              <a:path w="332740" h="271145">
                <a:moveTo>
                  <a:pt x="137185" y="27432"/>
                </a:moveTo>
                <a:lnTo>
                  <a:pt x="29159" y="27432"/>
                </a:lnTo>
                <a:lnTo>
                  <a:pt x="16141" y="27432"/>
                </a:lnTo>
                <a:lnTo>
                  <a:pt x="16141" y="27063"/>
                </a:lnTo>
                <a:lnTo>
                  <a:pt x="0" y="27063"/>
                </a:lnTo>
                <a:lnTo>
                  <a:pt x="0" y="55003"/>
                </a:lnTo>
                <a:lnTo>
                  <a:pt x="0" y="123583"/>
                </a:lnTo>
                <a:lnTo>
                  <a:pt x="0" y="150253"/>
                </a:lnTo>
                <a:lnTo>
                  <a:pt x="0" y="240423"/>
                </a:lnTo>
                <a:lnTo>
                  <a:pt x="0" y="267093"/>
                </a:lnTo>
                <a:lnTo>
                  <a:pt x="16141" y="267093"/>
                </a:lnTo>
                <a:lnTo>
                  <a:pt x="16141" y="267449"/>
                </a:lnTo>
                <a:lnTo>
                  <a:pt x="29159" y="267449"/>
                </a:lnTo>
                <a:lnTo>
                  <a:pt x="137185" y="267449"/>
                </a:lnTo>
                <a:lnTo>
                  <a:pt x="137185" y="240017"/>
                </a:lnTo>
                <a:lnTo>
                  <a:pt x="29159" y="240017"/>
                </a:lnTo>
                <a:lnTo>
                  <a:pt x="29159" y="150888"/>
                </a:lnTo>
                <a:lnTo>
                  <a:pt x="130327" y="150888"/>
                </a:lnTo>
                <a:lnTo>
                  <a:pt x="130327" y="123444"/>
                </a:lnTo>
                <a:lnTo>
                  <a:pt x="29159" y="123444"/>
                </a:lnTo>
                <a:lnTo>
                  <a:pt x="29159" y="55003"/>
                </a:lnTo>
                <a:lnTo>
                  <a:pt x="16141" y="55003"/>
                </a:lnTo>
                <a:lnTo>
                  <a:pt x="16141" y="54876"/>
                </a:lnTo>
                <a:lnTo>
                  <a:pt x="29159" y="54876"/>
                </a:lnTo>
                <a:lnTo>
                  <a:pt x="137185" y="54876"/>
                </a:lnTo>
                <a:lnTo>
                  <a:pt x="137185" y="27432"/>
                </a:lnTo>
                <a:close/>
              </a:path>
              <a:path w="332740" h="271145">
                <a:moveTo>
                  <a:pt x="332625" y="0"/>
                </a:moveTo>
                <a:lnTo>
                  <a:pt x="305193" y="0"/>
                </a:lnTo>
                <a:lnTo>
                  <a:pt x="305193" y="137121"/>
                </a:lnTo>
                <a:lnTo>
                  <a:pt x="305193" y="188595"/>
                </a:lnTo>
                <a:lnTo>
                  <a:pt x="293611" y="225425"/>
                </a:lnTo>
                <a:lnTo>
                  <a:pt x="262788" y="245173"/>
                </a:lnTo>
                <a:lnTo>
                  <a:pt x="254787" y="245173"/>
                </a:lnTo>
                <a:lnTo>
                  <a:pt x="216928" y="230606"/>
                </a:lnTo>
                <a:lnTo>
                  <a:pt x="200952" y="188595"/>
                </a:lnTo>
                <a:lnTo>
                  <a:pt x="201409" y="179857"/>
                </a:lnTo>
                <a:lnTo>
                  <a:pt x="222173" y="142176"/>
                </a:lnTo>
                <a:lnTo>
                  <a:pt x="254787" y="132003"/>
                </a:lnTo>
                <a:lnTo>
                  <a:pt x="262788" y="132003"/>
                </a:lnTo>
                <a:lnTo>
                  <a:pt x="297649" y="157721"/>
                </a:lnTo>
                <a:lnTo>
                  <a:pt x="305193" y="188595"/>
                </a:lnTo>
                <a:lnTo>
                  <a:pt x="305193" y="137121"/>
                </a:lnTo>
                <a:lnTo>
                  <a:pt x="269951" y="108788"/>
                </a:lnTo>
                <a:lnTo>
                  <a:pt x="251358" y="106299"/>
                </a:lnTo>
                <a:lnTo>
                  <a:pt x="240931" y="106921"/>
                </a:lnTo>
                <a:lnTo>
                  <a:pt x="203796" y="121742"/>
                </a:lnTo>
                <a:lnTo>
                  <a:pt x="179146" y="154165"/>
                </a:lnTo>
                <a:lnTo>
                  <a:pt x="173177" y="188595"/>
                </a:lnTo>
                <a:lnTo>
                  <a:pt x="173837" y="200863"/>
                </a:lnTo>
                <a:lnTo>
                  <a:pt x="189560" y="241211"/>
                </a:lnTo>
                <a:lnTo>
                  <a:pt x="221386" y="265290"/>
                </a:lnTo>
                <a:lnTo>
                  <a:pt x="251358" y="270878"/>
                </a:lnTo>
                <a:lnTo>
                  <a:pt x="260972" y="270268"/>
                </a:lnTo>
                <a:lnTo>
                  <a:pt x="299135" y="248856"/>
                </a:lnTo>
                <a:lnTo>
                  <a:pt x="301726" y="245173"/>
                </a:lnTo>
                <a:lnTo>
                  <a:pt x="304533" y="241211"/>
                </a:lnTo>
                <a:lnTo>
                  <a:pt x="305193" y="239953"/>
                </a:lnTo>
                <a:lnTo>
                  <a:pt x="305193" y="267462"/>
                </a:lnTo>
                <a:lnTo>
                  <a:pt x="332625" y="267462"/>
                </a:lnTo>
                <a:lnTo>
                  <a:pt x="3326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5" name="object 185"/>
          <p:cNvGrpSpPr/>
          <p:nvPr/>
        </p:nvGrpSpPr>
        <p:grpSpPr>
          <a:xfrm>
            <a:off x="977626" y="4020046"/>
            <a:ext cx="462915" cy="165100"/>
            <a:chOff x="977626" y="4020046"/>
            <a:chExt cx="462915" cy="165100"/>
          </a:xfrm>
        </p:grpSpPr>
        <p:pic>
          <p:nvPicPr>
            <p:cNvPr id="186" name="object 18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77626" y="4023475"/>
              <a:ext cx="128587" cy="161150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42221" y="4020051"/>
              <a:ext cx="136474" cy="164579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06128" y="4020046"/>
              <a:ext cx="134073" cy="164579"/>
            </a:xfrm>
            <a:prstGeom prst="rect">
              <a:avLst/>
            </a:prstGeom>
          </p:spPr>
        </p:pic>
      </p:grpSp>
      <p:grpSp>
        <p:nvGrpSpPr>
          <p:cNvPr id="189" name="object 189"/>
          <p:cNvGrpSpPr/>
          <p:nvPr/>
        </p:nvGrpSpPr>
        <p:grpSpPr>
          <a:xfrm>
            <a:off x="1462481" y="3939451"/>
            <a:ext cx="681355" cy="245745"/>
            <a:chOff x="1462481" y="3939451"/>
            <a:chExt cx="681355" cy="245745"/>
          </a:xfrm>
        </p:grpSpPr>
        <p:sp>
          <p:nvSpPr>
            <p:cNvPr id="190" name="object 190"/>
            <p:cNvSpPr/>
            <p:nvPr/>
          </p:nvSpPr>
          <p:spPr>
            <a:xfrm>
              <a:off x="1462481" y="3939450"/>
              <a:ext cx="144145" cy="241935"/>
            </a:xfrm>
            <a:custGeom>
              <a:avLst/>
              <a:gdLst/>
              <a:ahLst/>
              <a:cxnLst/>
              <a:rect l="l" t="t" r="r" b="b"/>
              <a:pathLst>
                <a:path w="144144" h="241935">
                  <a:moveTo>
                    <a:pt x="78867" y="84023"/>
                  </a:moveTo>
                  <a:lnTo>
                    <a:pt x="53149" y="84023"/>
                  </a:lnTo>
                  <a:lnTo>
                    <a:pt x="53149" y="29159"/>
                  </a:lnTo>
                  <a:lnTo>
                    <a:pt x="25717" y="29159"/>
                  </a:lnTo>
                  <a:lnTo>
                    <a:pt x="25717" y="84023"/>
                  </a:lnTo>
                  <a:lnTo>
                    <a:pt x="0" y="84023"/>
                  </a:lnTo>
                  <a:lnTo>
                    <a:pt x="0" y="109740"/>
                  </a:lnTo>
                  <a:lnTo>
                    <a:pt x="25717" y="109740"/>
                  </a:lnTo>
                  <a:lnTo>
                    <a:pt x="25717" y="241757"/>
                  </a:lnTo>
                  <a:lnTo>
                    <a:pt x="53149" y="241757"/>
                  </a:lnTo>
                  <a:lnTo>
                    <a:pt x="53149" y="109740"/>
                  </a:lnTo>
                  <a:lnTo>
                    <a:pt x="78867" y="109740"/>
                  </a:lnTo>
                  <a:lnTo>
                    <a:pt x="78867" y="84023"/>
                  </a:lnTo>
                  <a:close/>
                </a:path>
                <a:path w="144144" h="241935">
                  <a:moveTo>
                    <a:pt x="138874" y="84023"/>
                  </a:moveTo>
                  <a:lnTo>
                    <a:pt x="111442" y="84023"/>
                  </a:lnTo>
                  <a:lnTo>
                    <a:pt x="111442" y="241757"/>
                  </a:lnTo>
                  <a:lnTo>
                    <a:pt x="138874" y="241757"/>
                  </a:lnTo>
                  <a:lnTo>
                    <a:pt x="138874" y="84023"/>
                  </a:lnTo>
                  <a:close/>
                </a:path>
                <a:path w="144144" h="241935">
                  <a:moveTo>
                    <a:pt x="144018" y="13614"/>
                  </a:moveTo>
                  <a:lnTo>
                    <a:pt x="142189" y="9156"/>
                  </a:lnTo>
                  <a:lnTo>
                    <a:pt x="134874" y="1841"/>
                  </a:lnTo>
                  <a:lnTo>
                    <a:pt x="130416" y="0"/>
                  </a:lnTo>
                  <a:lnTo>
                    <a:pt x="120129" y="0"/>
                  </a:lnTo>
                  <a:lnTo>
                    <a:pt x="115735" y="1841"/>
                  </a:lnTo>
                  <a:lnTo>
                    <a:pt x="108178" y="9156"/>
                  </a:lnTo>
                  <a:lnTo>
                    <a:pt x="106299" y="13614"/>
                  </a:lnTo>
                  <a:lnTo>
                    <a:pt x="106299" y="23901"/>
                  </a:lnTo>
                  <a:lnTo>
                    <a:pt x="108178" y="28295"/>
                  </a:lnTo>
                  <a:lnTo>
                    <a:pt x="115735" y="35839"/>
                  </a:lnTo>
                  <a:lnTo>
                    <a:pt x="120129" y="37731"/>
                  </a:lnTo>
                  <a:lnTo>
                    <a:pt x="130416" y="37731"/>
                  </a:lnTo>
                  <a:lnTo>
                    <a:pt x="134874" y="35839"/>
                  </a:lnTo>
                  <a:lnTo>
                    <a:pt x="142189" y="28295"/>
                  </a:lnTo>
                  <a:lnTo>
                    <a:pt x="144018" y="23901"/>
                  </a:lnTo>
                  <a:lnTo>
                    <a:pt x="144018" y="136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1" name="object 19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44211" y="4020051"/>
              <a:ext cx="163220" cy="164579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45152" y="4020041"/>
              <a:ext cx="128587" cy="161162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009744" y="4020046"/>
              <a:ext cx="134073" cy="164579"/>
            </a:xfrm>
            <a:prstGeom prst="rect">
              <a:avLst/>
            </a:prstGeom>
          </p:spPr>
        </p:pic>
      </p:grpSp>
      <p:sp>
        <p:nvSpPr>
          <p:cNvPr id="194" name="object 194"/>
          <p:cNvSpPr/>
          <p:nvPr/>
        </p:nvSpPr>
        <p:spPr>
          <a:xfrm>
            <a:off x="2190102" y="39137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39" h="267970">
                <a:moveTo>
                  <a:pt x="27431" y="0"/>
                </a:moveTo>
                <a:lnTo>
                  <a:pt x="0" y="0"/>
                </a:lnTo>
                <a:lnTo>
                  <a:pt x="0" y="267462"/>
                </a:lnTo>
                <a:lnTo>
                  <a:pt x="27431" y="267462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5" name="object 195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2359825" y="3913746"/>
            <a:ext cx="1036587" cy="270878"/>
          </a:xfrm>
          <a:prstGeom prst="rect">
            <a:avLst/>
          </a:prstGeom>
        </p:spPr>
      </p:pic>
      <p:grpSp>
        <p:nvGrpSpPr>
          <p:cNvPr id="196" name="object 196"/>
          <p:cNvGrpSpPr/>
          <p:nvPr/>
        </p:nvGrpSpPr>
        <p:grpSpPr>
          <a:xfrm>
            <a:off x="3423843" y="3939451"/>
            <a:ext cx="314325" cy="245745"/>
            <a:chOff x="3423843" y="3939451"/>
            <a:chExt cx="314325" cy="245745"/>
          </a:xfrm>
        </p:grpSpPr>
        <p:sp>
          <p:nvSpPr>
            <p:cNvPr id="197" name="object 197"/>
            <p:cNvSpPr/>
            <p:nvPr/>
          </p:nvSpPr>
          <p:spPr>
            <a:xfrm>
              <a:off x="3423843" y="3939450"/>
              <a:ext cx="144145" cy="241935"/>
            </a:xfrm>
            <a:custGeom>
              <a:avLst/>
              <a:gdLst/>
              <a:ahLst/>
              <a:cxnLst/>
              <a:rect l="l" t="t" r="r" b="b"/>
              <a:pathLst>
                <a:path w="144145" h="241935">
                  <a:moveTo>
                    <a:pt x="78867" y="84023"/>
                  </a:moveTo>
                  <a:lnTo>
                    <a:pt x="53149" y="84023"/>
                  </a:lnTo>
                  <a:lnTo>
                    <a:pt x="53149" y="29159"/>
                  </a:lnTo>
                  <a:lnTo>
                    <a:pt x="25717" y="29159"/>
                  </a:lnTo>
                  <a:lnTo>
                    <a:pt x="25717" y="84023"/>
                  </a:lnTo>
                  <a:lnTo>
                    <a:pt x="0" y="84023"/>
                  </a:lnTo>
                  <a:lnTo>
                    <a:pt x="0" y="109740"/>
                  </a:lnTo>
                  <a:lnTo>
                    <a:pt x="25717" y="109740"/>
                  </a:lnTo>
                  <a:lnTo>
                    <a:pt x="25717" y="241757"/>
                  </a:lnTo>
                  <a:lnTo>
                    <a:pt x="53149" y="241757"/>
                  </a:lnTo>
                  <a:lnTo>
                    <a:pt x="53149" y="109740"/>
                  </a:lnTo>
                  <a:lnTo>
                    <a:pt x="78867" y="109740"/>
                  </a:lnTo>
                  <a:lnTo>
                    <a:pt x="78867" y="84023"/>
                  </a:lnTo>
                  <a:close/>
                </a:path>
                <a:path w="144145" h="241935">
                  <a:moveTo>
                    <a:pt x="138861" y="84023"/>
                  </a:moveTo>
                  <a:lnTo>
                    <a:pt x="111429" y="84023"/>
                  </a:lnTo>
                  <a:lnTo>
                    <a:pt x="111429" y="241757"/>
                  </a:lnTo>
                  <a:lnTo>
                    <a:pt x="138861" y="241757"/>
                  </a:lnTo>
                  <a:lnTo>
                    <a:pt x="138861" y="84023"/>
                  </a:lnTo>
                  <a:close/>
                </a:path>
                <a:path w="144145" h="241935">
                  <a:moveTo>
                    <a:pt x="144018" y="13614"/>
                  </a:moveTo>
                  <a:lnTo>
                    <a:pt x="142176" y="9156"/>
                  </a:lnTo>
                  <a:lnTo>
                    <a:pt x="134861" y="1841"/>
                  </a:lnTo>
                  <a:lnTo>
                    <a:pt x="130403" y="0"/>
                  </a:lnTo>
                  <a:lnTo>
                    <a:pt x="120116" y="0"/>
                  </a:lnTo>
                  <a:lnTo>
                    <a:pt x="115722" y="1841"/>
                  </a:lnTo>
                  <a:lnTo>
                    <a:pt x="108178" y="9156"/>
                  </a:lnTo>
                  <a:lnTo>
                    <a:pt x="106286" y="13614"/>
                  </a:lnTo>
                  <a:lnTo>
                    <a:pt x="106286" y="23901"/>
                  </a:lnTo>
                  <a:lnTo>
                    <a:pt x="108178" y="28295"/>
                  </a:lnTo>
                  <a:lnTo>
                    <a:pt x="115722" y="35839"/>
                  </a:lnTo>
                  <a:lnTo>
                    <a:pt x="120116" y="37731"/>
                  </a:lnTo>
                  <a:lnTo>
                    <a:pt x="130403" y="37731"/>
                  </a:lnTo>
                  <a:lnTo>
                    <a:pt x="134861" y="35839"/>
                  </a:lnTo>
                  <a:lnTo>
                    <a:pt x="142176" y="28295"/>
                  </a:lnTo>
                  <a:lnTo>
                    <a:pt x="144018" y="23901"/>
                  </a:lnTo>
                  <a:lnTo>
                    <a:pt x="144018" y="136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8" name="object 19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603861" y="4020046"/>
              <a:ext cx="134073" cy="164579"/>
            </a:xfrm>
            <a:prstGeom prst="rect">
              <a:avLst/>
            </a:prstGeom>
          </p:spPr>
        </p:pic>
      </p:grpSp>
      <p:sp>
        <p:nvSpPr>
          <p:cNvPr id="199" name="object 199"/>
          <p:cNvSpPr/>
          <p:nvPr/>
        </p:nvSpPr>
        <p:spPr>
          <a:xfrm>
            <a:off x="3784219" y="39137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39" h="267970">
                <a:moveTo>
                  <a:pt x="27432" y="0"/>
                </a:moveTo>
                <a:lnTo>
                  <a:pt x="0" y="0"/>
                </a:lnTo>
                <a:lnTo>
                  <a:pt x="0" y="267462"/>
                </a:lnTo>
                <a:lnTo>
                  <a:pt x="27432" y="267462"/>
                </a:lnTo>
                <a:lnTo>
                  <a:pt x="274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0" name="object 200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941942" y="3929169"/>
            <a:ext cx="1552308" cy="255452"/>
          </a:xfrm>
          <a:prstGeom prst="rect">
            <a:avLst/>
          </a:prstGeom>
        </p:spPr>
      </p:pic>
      <p:sp>
        <p:nvSpPr>
          <p:cNvPr id="201" name="object 201"/>
          <p:cNvSpPr/>
          <p:nvPr/>
        </p:nvSpPr>
        <p:spPr>
          <a:xfrm>
            <a:off x="5521680" y="3968610"/>
            <a:ext cx="79375" cy="212725"/>
          </a:xfrm>
          <a:custGeom>
            <a:avLst/>
            <a:gdLst/>
            <a:ahLst/>
            <a:cxnLst/>
            <a:rect l="l" t="t" r="r" b="b"/>
            <a:pathLst>
              <a:path w="79375" h="212725">
                <a:moveTo>
                  <a:pt x="78867" y="54864"/>
                </a:moveTo>
                <a:lnTo>
                  <a:pt x="53149" y="54864"/>
                </a:lnTo>
                <a:lnTo>
                  <a:pt x="53149" y="0"/>
                </a:lnTo>
                <a:lnTo>
                  <a:pt x="25717" y="0"/>
                </a:lnTo>
                <a:lnTo>
                  <a:pt x="25717" y="54864"/>
                </a:lnTo>
                <a:lnTo>
                  <a:pt x="0" y="54864"/>
                </a:lnTo>
                <a:lnTo>
                  <a:pt x="0" y="80581"/>
                </a:lnTo>
                <a:lnTo>
                  <a:pt x="25717" y="80581"/>
                </a:lnTo>
                <a:lnTo>
                  <a:pt x="25717" y="212598"/>
                </a:lnTo>
                <a:lnTo>
                  <a:pt x="53149" y="212598"/>
                </a:lnTo>
                <a:lnTo>
                  <a:pt x="53149" y="80581"/>
                </a:lnTo>
                <a:lnTo>
                  <a:pt x="78867" y="80581"/>
                </a:lnTo>
                <a:lnTo>
                  <a:pt x="78867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2" name="object 202"/>
          <p:cNvGrpSpPr/>
          <p:nvPr/>
        </p:nvGrpSpPr>
        <p:grpSpPr>
          <a:xfrm>
            <a:off x="5735982" y="3913739"/>
            <a:ext cx="795655" cy="336550"/>
            <a:chOff x="5735982" y="3913739"/>
            <a:chExt cx="795655" cy="336550"/>
          </a:xfrm>
        </p:grpSpPr>
        <p:sp>
          <p:nvSpPr>
            <p:cNvPr id="203" name="object 203"/>
            <p:cNvSpPr/>
            <p:nvPr/>
          </p:nvSpPr>
          <p:spPr>
            <a:xfrm>
              <a:off x="5735980" y="3913745"/>
              <a:ext cx="240029" cy="336550"/>
            </a:xfrm>
            <a:custGeom>
              <a:avLst/>
              <a:gdLst/>
              <a:ahLst/>
              <a:cxnLst/>
              <a:rect l="l" t="t" r="r" b="b"/>
              <a:pathLst>
                <a:path w="240029" h="336550">
                  <a:moveTo>
                    <a:pt x="65151" y="0"/>
                  </a:moveTo>
                  <a:lnTo>
                    <a:pt x="39433" y="0"/>
                  </a:lnTo>
                  <a:lnTo>
                    <a:pt x="29832" y="19481"/>
                  </a:lnTo>
                  <a:lnTo>
                    <a:pt x="14833" y="60109"/>
                  </a:lnTo>
                  <a:lnTo>
                    <a:pt x="5295" y="102768"/>
                  </a:lnTo>
                  <a:lnTo>
                    <a:pt x="584" y="146138"/>
                  </a:lnTo>
                  <a:lnTo>
                    <a:pt x="0" y="168021"/>
                  </a:lnTo>
                  <a:lnTo>
                    <a:pt x="584" y="189750"/>
                  </a:lnTo>
                  <a:lnTo>
                    <a:pt x="5295" y="232968"/>
                  </a:lnTo>
                  <a:lnTo>
                    <a:pt x="14833" y="275615"/>
                  </a:lnTo>
                  <a:lnTo>
                    <a:pt x="29832" y="316407"/>
                  </a:lnTo>
                  <a:lnTo>
                    <a:pt x="39433" y="336042"/>
                  </a:lnTo>
                  <a:lnTo>
                    <a:pt x="65151" y="336042"/>
                  </a:lnTo>
                  <a:lnTo>
                    <a:pt x="56832" y="316407"/>
                  </a:lnTo>
                  <a:lnTo>
                    <a:pt x="49720" y="296265"/>
                  </a:lnTo>
                  <a:lnTo>
                    <a:pt x="39090" y="254444"/>
                  </a:lnTo>
                  <a:lnTo>
                    <a:pt x="32918" y="211404"/>
                  </a:lnTo>
                  <a:lnTo>
                    <a:pt x="30861" y="168021"/>
                  </a:lnTo>
                  <a:lnTo>
                    <a:pt x="31369" y="146138"/>
                  </a:lnTo>
                  <a:lnTo>
                    <a:pt x="35483" y="102768"/>
                  </a:lnTo>
                  <a:lnTo>
                    <a:pt x="43802" y="60109"/>
                  </a:lnTo>
                  <a:lnTo>
                    <a:pt x="56832" y="19481"/>
                  </a:lnTo>
                  <a:lnTo>
                    <a:pt x="65151" y="0"/>
                  </a:lnTo>
                  <a:close/>
                </a:path>
                <a:path w="240029" h="336550">
                  <a:moveTo>
                    <a:pt x="240030" y="27432"/>
                  </a:moveTo>
                  <a:lnTo>
                    <a:pt x="132016" y="27432"/>
                  </a:lnTo>
                  <a:lnTo>
                    <a:pt x="118986" y="27432"/>
                  </a:lnTo>
                  <a:lnTo>
                    <a:pt x="118986" y="27063"/>
                  </a:lnTo>
                  <a:lnTo>
                    <a:pt x="102870" y="27063"/>
                  </a:lnTo>
                  <a:lnTo>
                    <a:pt x="102870" y="55003"/>
                  </a:lnTo>
                  <a:lnTo>
                    <a:pt x="102870" y="123583"/>
                  </a:lnTo>
                  <a:lnTo>
                    <a:pt x="102870" y="150253"/>
                  </a:lnTo>
                  <a:lnTo>
                    <a:pt x="102870" y="240423"/>
                  </a:lnTo>
                  <a:lnTo>
                    <a:pt x="102870" y="267093"/>
                  </a:lnTo>
                  <a:lnTo>
                    <a:pt x="118986" y="267093"/>
                  </a:lnTo>
                  <a:lnTo>
                    <a:pt x="118986" y="267449"/>
                  </a:lnTo>
                  <a:lnTo>
                    <a:pt x="132016" y="267449"/>
                  </a:lnTo>
                  <a:lnTo>
                    <a:pt x="240030" y="267449"/>
                  </a:lnTo>
                  <a:lnTo>
                    <a:pt x="240030" y="240017"/>
                  </a:lnTo>
                  <a:lnTo>
                    <a:pt x="132016" y="240017"/>
                  </a:lnTo>
                  <a:lnTo>
                    <a:pt x="132016" y="150888"/>
                  </a:lnTo>
                  <a:lnTo>
                    <a:pt x="233172" y="150888"/>
                  </a:lnTo>
                  <a:lnTo>
                    <a:pt x="233172" y="123444"/>
                  </a:lnTo>
                  <a:lnTo>
                    <a:pt x="132016" y="123444"/>
                  </a:lnTo>
                  <a:lnTo>
                    <a:pt x="132016" y="55003"/>
                  </a:lnTo>
                  <a:lnTo>
                    <a:pt x="118986" y="55003"/>
                  </a:lnTo>
                  <a:lnTo>
                    <a:pt x="118986" y="54876"/>
                  </a:lnTo>
                  <a:lnTo>
                    <a:pt x="132016" y="54876"/>
                  </a:lnTo>
                  <a:lnTo>
                    <a:pt x="240030" y="54876"/>
                  </a:lnTo>
                  <a:lnTo>
                    <a:pt x="240030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4" name="object 20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013722" y="3937744"/>
              <a:ext cx="197167" cy="24687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231464" y="3929169"/>
              <a:ext cx="222885" cy="252031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6466352" y="3913744"/>
              <a:ext cx="65405" cy="336550"/>
            </a:xfrm>
            <a:custGeom>
              <a:avLst/>
              <a:gdLst/>
              <a:ahLst/>
              <a:cxnLst/>
              <a:rect l="l" t="t" r="r" b="b"/>
              <a:pathLst>
                <a:path w="65404" h="336550">
                  <a:moveTo>
                    <a:pt x="25717" y="0"/>
                  </a:moveTo>
                  <a:lnTo>
                    <a:pt x="0" y="0"/>
                  </a:lnTo>
                  <a:lnTo>
                    <a:pt x="8453" y="19480"/>
                  </a:lnTo>
                  <a:lnTo>
                    <a:pt x="15641" y="39517"/>
                  </a:lnTo>
                  <a:lnTo>
                    <a:pt x="26225" y="81254"/>
                  </a:lnTo>
                  <a:lnTo>
                    <a:pt x="32272" y="124385"/>
                  </a:lnTo>
                  <a:lnTo>
                    <a:pt x="34290" y="168020"/>
                  </a:lnTo>
                  <a:lnTo>
                    <a:pt x="33785" y="189752"/>
                  </a:lnTo>
                  <a:lnTo>
                    <a:pt x="29751" y="232957"/>
                  </a:lnTo>
                  <a:lnTo>
                    <a:pt x="21565" y="275598"/>
                  </a:lnTo>
                  <a:lnTo>
                    <a:pt x="8453" y="316403"/>
                  </a:lnTo>
                  <a:lnTo>
                    <a:pt x="0" y="336041"/>
                  </a:lnTo>
                  <a:lnTo>
                    <a:pt x="25717" y="336041"/>
                  </a:lnTo>
                  <a:lnTo>
                    <a:pt x="43502" y="296256"/>
                  </a:lnTo>
                  <a:lnTo>
                    <a:pt x="55714" y="254431"/>
                  </a:lnTo>
                  <a:lnTo>
                    <a:pt x="62790" y="211397"/>
                  </a:lnTo>
                  <a:lnTo>
                    <a:pt x="65151" y="168020"/>
                  </a:lnTo>
                  <a:lnTo>
                    <a:pt x="64560" y="146139"/>
                  </a:lnTo>
                  <a:lnTo>
                    <a:pt x="59841" y="102757"/>
                  </a:lnTo>
                  <a:lnTo>
                    <a:pt x="50304" y="60109"/>
                  </a:lnTo>
                  <a:lnTo>
                    <a:pt x="35306" y="19480"/>
                  </a:lnTo>
                  <a:lnTo>
                    <a:pt x="257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7" name="object 207"/>
          <p:cNvGrpSpPr/>
          <p:nvPr/>
        </p:nvGrpSpPr>
        <p:grpSpPr>
          <a:xfrm>
            <a:off x="6689229" y="3939451"/>
            <a:ext cx="560705" cy="317500"/>
            <a:chOff x="6689229" y="3939451"/>
            <a:chExt cx="560705" cy="317500"/>
          </a:xfrm>
        </p:grpSpPr>
        <p:pic>
          <p:nvPicPr>
            <p:cNvPr id="208" name="object 20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689229" y="4020043"/>
              <a:ext cx="159448" cy="236588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872674" y="4020051"/>
              <a:ext cx="163220" cy="164579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058526" y="4020040"/>
              <a:ext cx="117271" cy="164579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7211809" y="39394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901"/>
                  </a:lnTo>
                  <a:lnTo>
                    <a:pt x="1879" y="28295"/>
                  </a:lnTo>
                  <a:lnTo>
                    <a:pt x="9436" y="35839"/>
                  </a:lnTo>
                  <a:lnTo>
                    <a:pt x="13830" y="37731"/>
                  </a:lnTo>
                  <a:lnTo>
                    <a:pt x="24117" y="37731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18" y="23901"/>
                  </a:lnTo>
                  <a:lnTo>
                    <a:pt x="37718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2" name="object 212"/>
          <p:cNvGrpSpPr/>
          <p:nvPr/>
        </p:nvGrpSpPr>
        <p:grpSpPr>
          <a:xfrm>
            <a:off x="7276960" y="3939451"/>
            <a:ext cx="480059" cy="254000"/>
            <a:chOff x="7276960" y="3939451"/>
            <a:chExt cx="480059" cy="254000"/>
          </a:xfrm>
        </p:grpSpPr>
        <p:sp>
          <p:nvSpPr>
            <p:cNvPr id="213" name="object 213"/>
            <p:cNvSpPr/>
            <p:nvPr/>
          </p:nvSpPr>
          <p:spPr>
            <a:xfrm>
              <a:off x="7276948" y="3939450"/>
              <a:ext cx="144145" cy="241935"/>
            </a:xfrm>
            <a:custGeom>
              <a:avLst/>
              <a:gdLst/>
              <a:ahLst/>
              <a:cxnLst/>
              <a:rect l="l" t="t" r="r" b="b"/>
              <a:pathLst>
                <a:path w="144145" h="241935">
                  <a:moveTo>
                    <a:pt x="78879" y="84023"/>
                  </a:moveTo>
                  <a:lnTo>
                    <a:pt x="53149" y="84023"/>
                  </a:lnTo>
                  <a:lnTo>
                    <a:pt x="53149" y="29159"/>
                  </a:lnTo>
                  <a:lnTo>
                    <a:pt x="25717" y="29159"/>
                  </a:lnTo>
                  <a:lnTo>
                    <a:pt x="25717" y="84023"/>
                  </a:lnTo>
                  <a:lnTo>
                    <a:pt x="0" y="84023"/>
                  </a:lnTo>
                  <a:lnTo>
                    <a:pt x="0" y="109740"/>
                  </a:lnTo>
                  <a:lnTo>
                    <a:pt x="25717" y="109740"/>
                  </a:lnTo>
                  <a:lnTo>
                    <a:pt x="25717" y="241757"/>
                  </a:lnTo>
                  <a:lnTo>
                    <a:pt x="53149" y="241757"/>
                  </a:lnTo>
                  <a:lnTo>
                    <a:pt x="53149" y="109740"/>
                  </a:lnTo>
                  <a:lnTo>
                    <a:pt x="78879" y="109740"/>
                  </a:lnTo>
                  <a:lnTo>
                    <a:pt x="78879" y="84023"/>
                  </a:lnTo>
                  <a:close/>
                </a:path>
                <a:path w="144145" h="241935">
                  <a:moveTo>
                    <a:pt x="138874" y="84023"/>
                  </a:moveTo>
                  <a:lnTo>
                    <a:pt x="111442" y="84023"/>
                  </a:lnTo>
                  <a:lnTo>
                    <a:pt x="111442" y="241757"/>
                  </a:lnTo>
                  <a:lnTo>
                    <a:pt x="138874" y="241757"/>
                  </a:lnTo>
                  <a:lnTo>
                    <a:pt x="138874" y="84023"/>
                  </a:lnTo>
                  <a:close/>
                </a:path>
                <a:path w="144145" h="241935">
                  <a:moveTo>
                    <a:pt x="144018" y="13614"/>
                  </a:moveTo>
                  <a:lnTo>
                    <a:pt x="142189" y="9156"/>
                  </a:lnTo>
                  <a:lnTo>
                    <a:pt x="134874" y="1841"/>
                  </a:lnTo>
                  <a:lnTo>
                    <a:pt x="130416" y="0"/>
                  </a:lnTo>
                  <a:lnTo>
                    <a:pt x="120129" y="0"/>
                  </a:lnTo>
                  <a:lnTo>
                    <a:pt x="115735" y="1841"/>
                  </a:lnTo>
                  <a:lnTo>
                    <a:pt x="108178" y="9156"/>
                  </a:lnTo>
                  <a:lnTo>
                    <a:pt x="106299" y="13614"/>
                  </a:lnTo>
                  <a:lnTo>
                    <a:pt x="106299" y="23901"/>
                  </a:lnTo>
                  <a:lnTo>
                    <a:pt x="108178" y="28295"/>
                  </a:lnTo>
                  <a:lnTo>
                    <a:pt x="115735" y="35839"/>
                  </a:lnTo>
                  <a:lnTo>
                    <a:pt x="120129" y="37731"/>
                  </a:lnTo>
                  <a:lnTo>
                    <a:pt x="130416" y="37731"/>
                  </a:lnTo>
                  <a:lnTo>
                    <a:pt x="134874" y="35839"/>
                  </a:lnTo>
                  <a:lnTo>
                    <a:pt x="142189" y="28295"/>
                  </a:lnTo>
                  <a:lnTo>
                    <a:pt x="144018" y="23901"/>
                  </a:lnTo>
                  <a:lnTo>
                    <a:pt x="144018" y="136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4" name="object 21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446685" y="4020042"/>
              <a:ext cx="310311" cy="173161"/>
            </a:xfrm>
            <a:prstGeom prst="rect">
              <a:avLst/>
            </a:prstGeom>
          </p:spPr>
        </p:pic>
      </p:grpSp>
      <p:grpSp>
        <p:nvGrpSpPr>
          <p:cNvPr id="215" name="object 215"/>
          <p:cNvGrpSpPr/>
          <p:nvPr/>
        </p:nvGrpSpPr>
        <p:grpSpPr>
          <a:xfrm>
            <a:off x="7897587" y="3968610"/>
            <a:ext cx="916305" cy="288290"/>
            <a:chOff x="7897587" y="3968610"/>
            <a:chExt cx="916305" cy="288290"/>
          </a:xfrm>
        </p:grpSpPr>
        <p:pic>
          <p:nvPicPr>
            <p:cNvPr id="216" name="object 21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897587" y="4020042"/>
              <a:ext cx="251336" cy="164579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184927" y="4020044"/>
              <a:ext cx="159448" cy="236588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368379" y="4020051"/>
              <a:ext cx="163220" cy="164579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569317" y="3968610"/>
              <a:ext cx="172486" cy="212598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8776075" y="4148629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24117" y="0"/>
                  </a:moveTo>
                  <a:lnTo>
                    <a:pt x="13830" y="0"/>
                  </a:lnTo>
                  <a:lnTo>
                    <a:pt x="9436" y="1828"/>
                  </a:lnTo>
                  <a:lnTo>
                    <a:pt x="5664" y="5486"/>
                  </a:lnTo>
                  <a:lnTo>
                    <a:pt x="1892" y="9144"/>
                  </a:lnTo>
                  <a:lnTo>
                    <a:pt x="0" y="13601"/>
                  </a:lnTo>
                  <a:lnTo>
                    <a:pt x="0" y="23888"/>
                  </a:lnTo>
                  <a:lnTo>
                    <a:pt x="1892" y="28282"/>
                  </a:lnTo>
                  <a:lnTo>
                    <a:pt x="9436" y="35826"/>
                  </a:lnTo>
                  <a:lnTo>
                    <a:pt x="13830" y="37706"/>
                  </a:lnTo>
                  <a:lnTo>
                    <a:pt x="24117" y="37706"/>
                  </a:lnTo>
                  <a:lnTo>
                    <a:pt x="28575" y="35826"/>
                  </a:lnTo>
                  <a:lnTo>
                    <a:pt x="35890" y="28282"/>
                  </a:lnTo>
                  <a:lnTo>
                    <a:pt x="37719" y="23888"/>
                  </a:lnTo>
                  <a:lnTo>
                    <a:pt x="37719" y="13601"/>
                  </a:lnTo>
                  <a:lnTo>
                    <a:pt x="35890" y="9144"/>
                  </a:lnTo>
                  <a:lnTo>
                    <a:pt x="28575" y="1828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21" name="object 221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569584" y="4589569"/>
            <a:ext cx="305178" cy="252039"/>
          </a:xfrm>
          <a:prstGeom prst="rect">
            <a:avLst/>
          </a:prstGeom>
        </p:spPr>
      </p:pic>
      <p:grpSp>
        <p:nvGrpSpPr>
          <p:cNvPr id="222" name="object 222"/>
          <p:cNvGrpSpPr/>
          <p:nvPr/>
        </p:nvGrpSpPr>
        <p:grpSpPr>
          <a:xfrm>
            <a:off x="1005052" y="4574146"/>
            <a:ext cx="614045" cy="271145"/>
            <a:chOff x="1005052" y="4574146"/>
            <a:chExt cx="614045" cy="271145"/>
          </a:xfrm>
        </p:grpSpPr>
        <p:sp>
          <p:nvSpPr>
            <p:cNvPr id="223" name="object 223"/>
            <p:cNvSpPr/>
            <p:nvPr/>
          </p:nvSpPr>
          <p:spPr>
            <a:xfrm>
              <a:off x="1005052" y="4574146"/>
              <a:ext cx="27940" cy="267970"/>
            </a:xfrm>
            <a:custGeom>
              <a:avLst/>
              <a:gdLst/>
              <a:ahLst/>
              <a:cxnLst/>
              <a:rect l="l" t="t" r="r" b="b"/>
              <a:pathLst>
                <a:path w="27940" h="267970">
                  <a:moveTo>
                    <a:pt x="27431" y="0"/>
                  </a:moveTo>
                  <a:lnTo>
                    <a:pt x="0" y="0"/>
                  </a:lnTo>
                  <a:lnTo>
                    <a:pt x="0" y="267461"/>
                  </a:lnTo>
                  <a:lnTo>
                    <a:pt x="27431" y="267461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4" name="object 22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70295" y="4680430"/>
              <a:ext cx="152496" cy="164592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245090" y="4680433"/>
              <a:ext cx="134073" cy="164591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410356" y="4629010"/>
              <a:ext cx="208144" cy="216009"/>
            </a:xfrm>
            <a:prstGeom prst="rect">
              <a:avLst/>
            </a:prstGeom>
          </p:spPr>
        </p:pic>
      </p:grpSp>
      <p:grpSp>
        <p:nvGrpSpPr>
          <p:cNvPr id="227" name="object 227"/>
          <p:cNvGrpSpPr/>
          <p:nvPr/>
        </p:nvGrpSpPr>
        <p:grpSpPr>
          <a:xfrm>
            <a:off x="1740225" y="4601562"/>
            <a:ext cx="358775" cy="243840"/>
            <a:chOff x="1740225" y="4601562"/>
            <a:chExt cx="358775" cy="243840"/>
          </a:xfrm>
        </p:grpSpPr>
        <p:pic>
          <p:nvPicPr>
            <p:cNvPr id="228" name="object 22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740225" y="4601562"/>
              <a:ext cx="163220" cy="243458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930871" y="4601566"/>
              <a:ext cx="168020" cy="240030"/>
            </a:xfrm>
            <a:prstGeom prst="rect">
              <a:avLst/>
            </a:prstGeom>
          </p:spPr>
        </p:pic>
      </p:grpSp>
      <p:grpSp>
        <p:nvGrpSpPr>
          <p:cNvPr id="230" name="object 230"/>
          <p:cNvGrpSpPr/>
          <p:nvPr/>
        </p:nvGrpSpPr>
        <p:grpSpPr>
          <a:xfrm>
            <a:off x="2227468" y="4599851"/>
            <a:ext cx="422275" cy="317500"/>
            <a:chOff x="2227468" y="4599851"/>
            <a:chExt cx="422275" cy="317500"/>
          </a:xfrm>
        </p:grpSpPr>
        <p:pic>
          <p:nvPicPr>
            <p:cNvPr id="231" name="object 23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227468" y="4680431"/>
              <a:ext cx="159448" cy="236613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410918" y="4680438"/>
              <a:ext cx="163220" cy="164592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2611856" y="45998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92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92" y="28295"/>
                  </a:lnTo>
                  <a:lnTo>
                    <a:pt x="9436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4" name="object 234"/>
          <p:cNvGrpSpPr/>
          <p:nvPr/>
        </p:nvGrpSpPr>
        <p:grpSpPr>
          <a:xfrm>
            <a:off x="2701008" y="4629010"/>
            <a:ext cx="365125" cy="216535"/>
            <a:chOff x="2701008" y="4629010"/>
            <a:chExt cx="365125" cy="216535"/>
          </a:xfrm>
        </p:grpSpPr>
        <p:pic>
          <p:nvPicPr>
            <p:cNvPr id="235" name="object 23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701008" y="4680428"/>
              <a:ext cx="128587" cy="161175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857030" y="4629010"/>
              <a:ext cx="208476" cy="216009"/>
            </a:xfrm>
            <a:prstGeom prst="rect">
              <a:avLst/>
            </a:prstGeom>
          </p:spPr>
        </p:pic>
      </p:grpSp>
      <p:pic>
        <p:nvPicPr>
          <p:cNvPr id="237" name="object 237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3202658" y="4574145"/>
            <a:ext cx="822619" cy="270880"/>
          </a:xfrm>
          <a:prstGeom prst="rect">
            <a:avLst/>
          </a:prstGeom>
        </p:spPr>
      </p:pic>
      <p:grpSp>
        <p:nvGrpSpPr>
          <p:cNvPr id="238" name="object 238"/>
          <p:cNvGrpSpPr/>
          <p:nvPr/>
        </p:nvGrpSpPr>
        <p:grpSpPr>
          <a:xfrm>
            <a:off x="4164133" y="4680428"/>
            <a:ext cx="329565" cy="165100"/>
            <a:chOff x="4164133" y="4680428"/>
            <a:chExt cx="329565" cy="165100"/>
          </a:xfrm>
        </p:grpSpPr>
        <p:pic>
          <p:nvPicPr>
            <p:cNvPr id="239" name="object 23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164133" y="4680438"/>
              <a:ext cx="163220" cy="164592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365073" y="4680428"/>
              <a:ext cx="128587" cy="161175"/>
            </a:xfrm>
            <a:prstGeom prst="rect">
              <a:avLst/>
            </a:prstGeom>
          </p:spPr>
        </p:pic>
      </p:grpSp>
      <p:grpSp>
        <p:nvGrpSpPr>
          <p:cNvPr id="241" name="object 241"/>
          <p:cNvGrpSpPr/>
          <p:nvPr/>
        </p:nvGrpSpPr>
        <p:grpSpPr>
          <a:xfrm>
            <a:off x="4623955" y="4574142"/>
            <a:ext cx="425450" cy="271145"/>
            <a:chOff x="4623955" y="4574142"/>
            <a:chExt cx="425450" cy="271145"/>
          </a:xfrm>
        </p:grpSpPr>
        <p:sp>
          <p:nvSpPr>
            <p:cNvPr id="242" name="object 242"/>
            <p:cNvSpPr/>
            <p:nvPr/>
          </p:nvSpPr>
          <p:spPr>
            <a:xfrm>
              <a:off x="4623955" y="4574146"/>
              <a:ext cx="234950" cy="267970"/>
            </a:xfrm>
            <a:custGeom>
              <a:avLst/>
              <a:gdLst/>
              <a:ahLst/>
              <a:cxnLst/>
              <a:rect l="l" t="t" r="r" b="b"/>
              <a:pathLst>
                <a:path w="234950" h="267970">
                  <a:moveTo>
                    <a:pt x="78867" y="109740"/>
                  </a:moveTo>
                  <a:lnTo>
                    <a:pt x="53149" y="109740"/>
                  </a:lnTo>
                  <a:lnTo>
                    <a:pt x="53149" y="54876"/>
                  </a:lnTo>
                  <a:lnTo>
                    <a:pt x="25717" y="54876"/>
                  </a:lnTo>
                  <a:lnTo>
                    <a:pt x="25717" y="109740"/>
                  </a:lnTo>
                  <a:lnTo>
                    <a:pt x="0" y="109740"/>
                  </a:lnTo>
                  <a:lnTo>
                    <a:pt x="0" y="135445"/>
                  </a:lnTo>
                  <a:lnTo>
                    <a:pt x="25717" y="135445"/>
                  </a:lnTo>
                  <a:lnTo>
                    <a:pt x="25717" y="267462"/>
                  </a:lnTo>
                  <a:lnTo>
                    <a:pt x="53149" y="267462"/>
                  </a:lnTo>
                  <a:lnTo>
                    <a:pt x="53149" y="135445"/>
                  </a:lnTo>
                  <a:lnTo>
                    <a:pt x="78867" y="135445"/>
                  </a:lnTo>
                  <a:lnTo>
                    <a:pt x="78867" y="109740"/>
                  </a:lnTo>
                  <a:close/>
                </a:path>
                <a:path w="234950" h="267970">
                  <a:moveTo>
                    <a:pt x="234873" y="168021"/>
                  </a:moveTo>
                  <a:lnTo>
                    <a:pt x="224510" y="127304"/>
                  </a:lnTo>
                  <a:lnTo>
                    <a:pt x="188658" y="106718"/>
                  </a:lnTo>
                  <a:lnTo>
                    <a:pt x="180695" y="106286"/>
                  </a:lnTo>
                  <a:lnTo>
                    <a:pt x="172720" y="106832"/>
                  </a:lnTo>
                  <a:lnTo>
                    <a:pt x="135940" y="131102"/>
                  </a:lnTo>
                  <a:lnTo>
                    <a:pt x="133718" y="135013"/>
                  </a:lnTo>
                  <a:lnTo>
                    <a:pt x="133718" y="0"/>
                  </a:lnTo>
                  <a:lnTo>
                    <a:pt x="106286" y="0"/>
                  </a:lnTo>
                  <a:lnTo>
                    <a:pt x="106286" y="267462"/>
                  </a:lnTo>
                  <a:lnTo>
                    <a:pt x="133718" y="267462"/>
                  </a:lnTo>
                  <a:lnTo>
                    <a:pt x="133718" y="171450"/>
                  </a:lnTo>
                  <a:lnTo>
                    <a:pt x="133718" y="163906"/>
                  </a:lnTo>
                  <a:lnTo>
                    <a:pt x="158813" y="133731"/>
                  </a:lnTo>
                  <a:lnTo>
                    <a:pt x="165836" y="132016"/>
                  </a:lnTo>
                  <a:lnTo>
                    <a:pt x="173850" y="132016"/>
                  </a:lnTo>
                  <a:lnTo>
                    <a:pt x="205346" y="154305"/>
                  </a:lnTo>
                  <a:lnTo>
                    <a:pt x="207454" y="171450"/>
                  </a:lnTo>
                  <a:lnTo>
                    <a:pt x="207454" y="267462"/>
                  </a:lnTo>
                  <a:lnTo>
                    <a:pt x="234873" y="267462"/>
                  </a:lnTo>
                  <a:lnTo>
                    <a:pt x="234873" y="1680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3" name="object 24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896647" y="4680430"/>
              <a:ext cx="152496" cy="164592"/>
            </a:xfrm>
            <a:prstGeom prst="rect">
              <a:avLst/>
            </a:prstGeom>
          </p:spPr>
        </p:pic>
      </p:grpSp>
      <p:grpSp>
        <p:nvGrpSpPr>
          <p:cNvPr id="244" name="object 244"/>
          <p:cNvGrpSpPr/>
          <p:nvPr/>
        </p:nvGrpSpPr>
        <p:grpSpPr>
          <a:xfrm>
            <a:off x="5174648" y="4574146"/>
            <a:ext cx="1236980" cy="271145"/>
            <a:chOff x="5174648" y="4574146"/>
            <a:chExt cx="1236980" cy="271145"/>
          </a:xfrm>
        </p:grpSpPr>
        <p:pic>
          <p:nvPicPr>
            <p:cNvPr id="245" name="object 24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174648" y="4680427"/>
              <a:ext cx="117271" cy="164592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314297" y="4680430"/>
              <a:ext cx="152496" cy="164592"/>
            </a:xfrm>
            <a:prstGeom prst="rect">
              <a:avLst/>
            </a:prstGeom>
          </p:spPr>
        </p:pic>
        <p:sp>
          <p:nvSpPr>
            <p:cNvPr id="247" name="object 247"/>
            <p:cNvSpPr/>
            <p:nvPr/>
          </p:nvSpPr>
          <p:spPr>
            <a:xfrm>
              <a:off x="5504510" y="4574146"/>
              <a:ext cx="27940" cy="267970"/>
            </a:xfrm>
            <a:custGeom>
              <a:avLst/>
              <a:gdLst/>
              <a:ahLst/>
              <a:cxnLst/>
              <a:rect l="l" t="t" r="r" b="b"/>
              <a:pathLst>
                <a:path w="27939" h="267970">
                  <a:moveTo>
                    <a:pt x="27432" y="0"/>
                  </a:moveTo>
                  <a:lnTo>
                    <a:pt x="0" y="0"/>
                  </a:lnTo>
                  <a:lnTo>
                    <a:pt x="0" y="267461"/>
                  </a:lnTo>
                  <a:lnTo>
                    <a:pt x="27432" y="267461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8" name="object 24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569753" y="4680430"/>
              <a:ext cx="152496" cy="164592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744551" y="4629010"/>
              <a:ext cx="234201" cy="216020"/>
            </a:xfrm>
            <a:prstGeom prst="rect">
              <a:avLst/>
            </a:prstGeom>
          </p:spPr>
        </p:pic>
        <p:sp>
          <p:nvSpPr>
            <p:cNvPr id="250" name="object 250"/>
            <p:cNvSpPr/>
            <p:nvPr/>
          </p:nvSpPr>
          <p:spPr>
            <a:xfrm>
              <a:off x="6006173" y="45998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23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79" y="28295"/>
                  </a:lnTo>
                  <a:lnTo>
                    <a:pt x="9423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77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77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1" name="object 25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081603" y="4680439"/>
              <a:ext cx="163220" cy="164592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282544" y="4680428"/>
              <a:ext cx="128587" cy="161175"/>
            </a:xfrm>
            <a:prstGeom prst="rect">
              <a:avLst/>
            </a:prstGeom>
          </p:spPr>
        </p:pic>
      </p:grpSp>
      <p:grpSp>
        <p:nvGrpSpPr>
          <p:cNvPr id="253" name="object 253"/>
          <p:cNvGrpSpPr/>
          <p:nvPr/>
        </p:nvGrpSpPr>
        <p:grpSpPr>
          <a:xfrm>
            <a:off x="6553433" y="4570713"/>
            <a:ext cx="1009015" cy="276225"/>
            <a:chOff x="6553433" y="4570713"/>
            <a:chExt cx="1009015" cy="276225"/>
          </a:xfrm>
        </p:grpSpPr>
        <p:sp>
          <p:nvSpPr>
            <p:cNvPr id="254" name="object 254"/>
            <p:cNvSpPr/>
            <p:nvPr/>
          </p:nvSpPr>
          <p:spPr>
            <a:xfrm>
              <a:off x="6553433" y="4570713"/>
              <a:ext cx="91440" cy="271145"/>
            </a:xfrm>
            <a:custGeom>
              <a:avLst/>
              <a:gdLst/>
              <a:ahLst/>
              <a:cxnLst/>
              <a:rect l="l" t="t" r="r" b="b"/>
              <a:pathLst>
                <a:path w="91440" h="271145">
                  <a:moveTo>
                    <a:pt x="66052" y="0"/>
                  </a:moveTo>
                  <a:lnTo>
                    <a:pt x="51422" y="0"/>
                  </a:lnTo>
                  <a:lnTo>
                    <a:pt x="43256" y="2006"/>
                  </a:lnTo>
                  <a:lnTo>
                    <a:pt x="16795" y="37717"/>
                  </a:lnTo>
                  <a:lnTo>
                    <a:pt x="15417" y="54864"/>
                  </a:lnTo>
                  <a:lnTo>
                    <a:pt x="15417" y="270891"/>
                  </a:lnTo>
                  <a:lnTo>
                    <a:pt x="42862" y="270891"/>
                  </a:lnTo>
                  <a:lnTo>
                    <a:pt x="42862" y="50749"/>
                  </a:lnTo>
                  <a:lnTo>
                    <a:pt x="43535" y="44691"/>
                  </a:lnTo>
                  <a:lnTo>
                    <a:pt x="46291" y="35547"/>
                  </a:lnTo>
                  <a:lnTo>
                    <a:pt x="48171" y="32296"/>
                  </a:lnTo>
                  <a:lnTo>
                    <a:pt x="52971" y="28409"/>
                  </a:lnTo>
                  <a:lnTo>
                    <a:pt x="55892" y="27432"/>
                  </a:lnTo>
                  <a:lnTo>
                    <a:pt x="82067" y="27432"/>
                  </a:lnTo>
                  <a:lnTo>
                    <a:pt x="91211" y="13716"/>
                  </a:lnTo>
                  <a:lnTo>
                    <a:pt x="70510" y="673"/>
                  </a:lnTo>
                  <a:lnTo>
                    <a:pt x="66052" y="0"/>
                  </a:lnTo>
                  <a:close/>
                </a:path>
                <a:path w="91440" h="271145">
                  <a:moveTo>
                    <a:pt x="15417" y="113157"/>
                  </a:moveTo>
                  <a:lnTo>
                    <a:pt x="0" y="113157"/>
                  </a:lnTo>
                  <a:lnTo>
                    <a:pt x="0" y="138874"/>
                  </a:lnTo>
                  <a:lnTo>
                    <a:pt x="15417" y="138874"/>
                  </a:lnTo>
                  <a:lnTo>
                    <a:pt x="15417" y="113157"/>
                  </a:lnTo>
                  <a:close/>
                </a:path>
                <a:path w="91440" h="271145">
                  <a:moveTo>
                    <a:pt x="78867" y="113157"/>
                  </a:moveTo>
                  <a:lnTo>
                    <a:pt x="42862" y="113157"/>
                  </a:lnTo>
                  <a:lnTo>
                    <a:pt x="42862" y="138874"/>
                  </a:lnTo>
                  <a:lnTo>
                    <a:pt x="78867" y="138874"/>
                  </a:lnTo>
                  <a:lnTo>
                    <a:pt x="78867" y="113157"/>
                  </a:lnTo>
                  <a:close/>
                </a:path>
                <a:path w="91440" h="271145">
                  <a:moveTo>
                    <a:pt x="82067" y="27432"/>
                  </a:moveTo>
                  <a:lnTo>
                    <a:pt x="62052" y="27432"/>
                  </a:lnTo>
                  <a:lnTo>
                    <a:pt x="64973" y="27940"/>
                  </a:lnTo>
                  <a:lnTo>
                    <a:pt x="71145" y="29997"/>
                  </a:lnTo>
                  <a:lnTo>
                    <a:pt x="73837" y="32461"/>
                  </a:lnTo>
                  <a:lnTo>
                    <a:pt x="76123" y="36347"/>
                  </a:lnTo>
                  <a:lnTo>
                    <a:pt x="82067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5" name="object 25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648072" y="4680434"/>
              <a:ext cx="134073" cy="164591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813001" y="4629010"/>
              <a:ext cx="411124" cy="216020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261843" y="4680427"/>
              <a:ext cx="219796" cy="164592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7524499" y="4809016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5664" y="5499"/>
                  </a:lnTo>
                  <a:lnTo>
                    <a:pt x="1892" y="9156"/>
                  </a:lnTo>
                  <a:lnTo>
                    <a:pt x="0" y="13614"/>
                  </a:lnTo>
                  <a:lnTo>
                    <a:pt x="0" y="23901"/>
                  </a:lnTo>
                  <a:lnTo>
                    <a:pt x="1892" y="28295"/>
                  </a:lnTo>
                  <a:lnTo>
                    <a:pt x="9436" y="35852"/>
                  </a:lnTo>
                  <a:lnTo>
                    <a:pt x="13830" y="37731"/>
                  </a:lnTo>
                  <a:lnTo>
                    <a:pt x="24117" y="37731"/>
                  </a:lnTo>
                  <a:lnTo>
                    <a:pt x="28575" y="35852"/>
                  </a:lnTo>
                  <a:lnTo>
                    <a:pt x="35890" y="28295"/>
                  </a:lnTo>
                  <a:lnTo>
                    <a:pt x="37719" y="23901"/>
                  </a:lnTo>
                  <a:lnTo>
                    <a:pt x="37719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9" name="object 259"/>
          <p:cNvGrpSpPr/>
          <p:nvPr/>
        </p:nvGrpSpPr>
        <p:grpSpPr>
          <a:xfrm>
            <a:off x="581588" y="5234546"/>
            <a:ext cx="612140" cy="271145"/>
            <a:chOff x="581588" y="5234546"/>
            <a:chExt cx="612140" cy="271145"/>
          </a:xfrm>
        </p:grpSpPr>
        <p:pic>
          <p:nvPicPr>
            <p:cNvPr id="260" name="object 26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81588" y="5249970"/>
              <a:ext cx="250317" cy="252031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57713" y="5340830"/>
              <a:ext cx="152496" cy="164592"/>
            </a:xfrm>
            <a:prstGeom prst="rect">
              <a:avLst/>
            </a:prstGeom>
          </p:spPr>
        </p:pic>
        <p:sp>
          <p:nvSpPr>
            <p:cNvPr id="262" name="object 262"/>
            <p:cNvSpPr/>
            <p:nvPr/>
          </p:nvSpPr>
          <p:spPr>
            <a:xfrm>
              <a:off x="1034211" y="5234546"/>
              <a:ext cx="160020" cy="271145"/>
            </a:xfrm>
            <a:custGeom>
              <a:avLst/>
              <a:gdLst/>
              <a:ahLst/>
              <a:cxnLst/>
              <a:rect l="l" t="t" r="r" b="b"/>
              <a:pathLst>
                <a:path w="160019" h="271145">
                  <a:moveTo>
                    <a:pt x="78181" y="106286"/>
                  </a:moveTo>
                  <a:lnTo>
                    <a:pt x="39090" y="116230"/>
                  </a:lnTo>
                  <a:lnTo>
                    <a:pt x="10629" y="144526"/>
                  </a:lnTo>
                  <a:lnTo>
                    <a:pt x="0" y="188595"/>
                  </a:lnTo>
                  <a:lnTo>
                    <a:pt x="664" y="200853"/>
                  </a:lnTo>
                  <a:lnTo>
                    <a:pt x="16394" y="241201"/>
                  </a:lnTo>
                  <a:lnTo>
                    <a:pt x="48220" y="265290"/>
                  </a:lnTo>
                  <a:lnTo>
                    <a:pt x="78181" y="270878"/>
                  </a:lnTo>
                  <a:lnTo>
                    <a:pt x="87803" y="270256"/>
                  </a:lnTo>
                  <a:lnTo>
                    <a:pt x="125971" y="248850"/>
                  </a:lnTo>
                  <a:lnTo>
                    <a:pt x="128563" y="245173"/>
                  </a:lnTo>
                  <a:lnTo>
                    <a:pt x="81610" y="245173"/>
                  </a:lnTo>
                  <a:lnTo>
                    <a:pt x="74537" y="244766"/>
                  </a:lnTo>
                  <a:lnTo>
                    <a:pt x="39144" y="225403"/>
                  </a:lnTo>
                  <a:lnTo>
                    <a:pt x="27774" y="188595"/>
                  </a:lnTo>
                  <a:lnTo>
                    <a:pt x="28234" y="179845"/>
                  </a:lnTo>
                  <a:lnTo>
                    <a:pt x="49001" y="142169"/>
                  </a:lnTo>
                  <a:lnTo>
                    <a:pt x="81610" y="132003"/>
                  </a:lnTo>
                  <a:lnTo>
                    <a:pt x="128612" y="132003"/>
                  </a:lnTo>
                  <a:lnTo>
                    <a:pt x="125971" y="128282"/>
                  </a:lnTo>
                  <a:lnTo>
                    <a:pt x="87803" y="106909"/>
                  </a:lnTo>
                  <a:lnTo>
                    <a:pt x="78181" y="106286"/>
                  </a:lnTo>
                  <a:close/>
                </a:path>
                <a:path w="160019" h="271145">
                  <a:moveTo>
                    <a:pt x="159448" y="0"/>
                  </a:moveTo>
                  <a:lnTo>
                    <a:pt x="132016" y="0"/>
                  </a:lnTo>
                  <a:lnTo>
                    <a:pt x="132016" y="137107"/>
                  </a:lnTo>
                  <a:lnTo>
                    <a:pt x="135966" y="144526"/>
                  </a:lnTo>
                  <a:lnTo>
                    <a:pt x="139640" y="154160"/>
                  </a:lnTo>
                  <a:lnTo>
                    <a:pt x="142263" y="164717"/>
                  </a:lnTo>
                  <a:lnTo>
                    <a:pt x="143836" y="176196"/>
                  </a:lnTo>
                  <a:lnTo>
                    <a:pt x="144360" y="188595"/>
                  </a:lnTo>
                  <a:lnTo>
                    <a:pt x="143836" y="200853"/>
                  </a:lnTo>
                  <a:lnTo>
                    <a:pt x="142263" y="212255"/>
                  </a:lnTo>
                  <a:lnTo>
                    <a:pt x="139640" y="222799"/>
                  </a:lnTo>
                  <a:lnTo>
                    <a:pt x="135966" y="232486"/>
                  </a:lnTo>
                  <a:lnTo>
                    <a:pt x="132016" y="239964"/>
                  </a:lnTo>
                  <a:lnTo>
                    <a:pt x="132016" y="267462"/>
                  </a:lnTo>
                  <a:lnTo>
                    <a:pt x="159448" y="267462"/>
                  </a:lnTo>
                  <a:lnTo>
                    <a:pt x="159448" y="0"/>
                  </a:lnTo>
                  <a:close/>
                </a:path>
                <a:path w="160019" h="271145">
                  <a:moveTo>
                    <a:pt x="132016" y="188595"/>
                  </a:moveTo>
                  <a:lnTo>
                    <a:pt x="120443" y="225403"/>
                  </a:lnTo>
                  <a:lnTo>
                    <a:pt x="89611" y="245173"/>
                  </a:lnTo>
                  <a:lnTo>
                    <a:pt x="128563" y="245173"/>
                  </a:lnTo>
                  <a:lnTo>
                    <a:pt x="131362" y="241201"/>
                  </a:lnTo>
                  <a:lnTo>
                    <a:pt x="132016" y="239964"/>
                  </a:lnTo>
                  <a:lnTo>
                    <a:pt x="132016" y="188595"/>
                  </a:lnTo>
                  <a:close/>
                </a:path>
                <a:path w="160019" h="271145">
                  <a:moveTo>
                    <a:pt x="132016" y="137107"/>
                  </a:moveTo>
                  <a:lnTo>
                    <a:pt x="132016" y="239964"/>
                  </a:lnTo>
                  <a:lnTo>
                    <a:pt x="135966" y="232486"/>
                  </a:lnTo>
                  <a:lnTo>
                    <a:pt x="139640" y="222799"/>
                  </a:lnTo>
                  <a:lnTo>
                    <a:pt x="142263" y="212255"/>
                  </a:lnTo>
                  <a:lnTo>
                    <a:pt x="143836" y="200853"/>
                  </a:lnTo>
                  <a:lnTo>
                    <a:pt x="144360" y="188595"/>
                  </a:lnTo>
                  <a:lnTo>
                    <a:pt x="143836" y="176196"/>
                  </a:lnTo>
                  <a:lnTo>
                    <a:pt x="142263" y="164717"/>
                  </a:lnTo>
                  <a:lnTo>
                    <a:pt x="139640" y="154160"/>
                  </a:lnTo>
                  <a:lnTo>
                    <a:pt x="135966" y="144526"/>
                  </a:lnTo>
                  <a:lnTo>
                    <a:pt x="132016" y="137107"/>
                  </a:lnTo>
                  <a:close/>
                </a:path>
                <a:path w="160019" h="271145">
                  <a:moveTo>
                    <a:pt x="128612" y="132003"/>
                  </a:moveTo>
                  <a:lnTo>
                    <a:pt x="89611" y="132003"/>
                  </a:lnTo>
                  <a:lnTo>
                    <a:pt x="97497" y="134175"/>
                  </a:lnTo>
                  <a:lnTo>
                    <a:pt x="105270" y="138518"/>
                  </a:lnTo>
                  <a:lnTo>
                    <a:pt x="130130" y="171788"/>
                  </a:lnTo>
                  <a:lnTo>
                    <a:pt x="132016" y="188595"/>
                  </a:lnTo>
                  <a:lnTo>
                    <a:pt x="132016" y="137107"/>
                  </a:lnTo>
                  <a:lnTo>
                    <a:pt x="131362" y="135879"/>
                  </a:lnTo>
                  <a:lnTo>
                    <a:pt x="128612" y="1320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3" name="object 263"/>
          <p:cNvGrpSpPr/>
          <p:nvPr/>
        </p:nvGrpSpPr>
        <p:grpSpPr>
          <a:xfrm>
            <a:off x="1243380" y="5260251"/>
            <a:ext cx="372110" cy="245745"/>
            <a:chOff x="1243380" y="5260251"/>
            <a:chExt cx="372110" cy="245745"/>
          </a:xfrm>
        </p:grpSpPr>
        <p:sp>
          <p:nvSpPr>
            <p:cNvPr id="264" name="object 264"/>
            <p:cNvSpPr/>
            <p:nvPr/>
          </p:nvSpPr>
          <p:spPr>
            <a:xfrm>
              <a:off x="1243380" y="52602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23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79" y="28295"/>
                  </a:lnTo>
                  <a:lnTo>
                    <a:pt x="9423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77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77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5" name="object 26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317106" y="5340838"/>
              <a:ext cx="136474" cy="164592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481007" y="5340833"/>
              <a:ext cx="134073" cy="164591"/>
            </a:xfrm>
            <a:prstGeom prst="rect">
              <a:avLst/>
            </a:prstGeom>
          </p:spPr>
        </p:pic>
      </p:grpSp>
      <p:sp>
        <p:nvSpPr>
          <p:cNvPr id="267" name="object 267"/>
          <p:cNvSpPr/>
          <p:nvPr/>
        </p:nvSpPr>
        <p:spPr>
          <a:xfrm>
            <a:off x="1661375" y="52345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39" h="267970">
                <a:moveTo>
                  <a:pt x="27431" y="0"/>
                </a:moveTo>
                <a:lnTo>
                  <a:pt x="0" y="0"/>
                </a:lnTo>
                <a:lnTo>
                  <a:pt x="0" y="267462"/>
                </a:lnTo>
                <a:lnTo>
                  <a:pt x="27431" y="267462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8" name="object 268"/>
          <p:cNvGrpSpPr/>
          <p:nvPr/>
        </p:nvGrpSpPr>
        <p:grpSpPr>
          <a:xfrm>
            <a:off x="1827674" y="5231113"/>
            <a:ext cx="1382395" cy="274320"/>
            <a:chOff x="1827674" y="5231113"/>
            <a:chExt cx="1382395" cy="274320"/>
          </a:xfrm>
        </p:grpSpPr>
        <p:pic>
          <p:nvPicPr>
            <p:cNvPr id="269" name="object 26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827674" y="5340839"/>
              <a:ext cx="136474" cy="164592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993376" y="5340830"/>
              <a:ext cx="152496" cy="164592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183598" y="5289410"/>
              <a:ext cx="172479" cy="212598"/>
            </a:xfrm>
            <a:prstGeom prst="rect">
              <a:avLst/>
            </a:prstGeom>
          </p:spPr>
        </p:pic>
        <p:sp>
          <p:nvSpPr>
            <p:cNvPr id="272" name="object 272"/>
            <p:cNvSpPr/>
            <p:nvPr/>
          </p:nvSpPr>
          <p:spPr>
            <a:xfrm>
              <a:off x="2383498" y="5231117"/>
              <a:ext cx="225425" cy="271145"/>
            </a:xfrm>
            <a:custGeom>
              <a:avLst/>
              <a:gdLst/>
              <a:ahLst/>
              <a:cxnLst/>
              <a:rect l="l" t="t" r="r" b="b"/>
              <a:pathLst>
                <a:path w="225425" h="271145">
                  <a:moveTo>
                    <a:pt x="32575" y="113169"/>
                  </a:moveTo>
                  <a:lnTo>
                    <a:pt x="5143" y="113169"/>
                  </a:lnTo>
                  <a:lnTo>
                    <a:pt x="5143" y="270891"/>
                  </a:lnTo>
                  <a:lnTo>
                    <a:pt x="32575" y="270891"/>
                  </a:lnTo>
                  <a:lnTo>
                    <a:pt x="32575" y="113169"/>
                  </a:lnTo>
                  <a:close/>
                </a:path>
                <a:path w="225425" h="271145">
                  <a:moveTo>
                    <a:pt x="37719" y="42748"/>
                  </a:moveTo>
                  <a:lnTo>
                    <a:pt x="35890" y="38290"/>
                  </a:lnTo>
                  <a:lnTo>
                    <a:pt x="28575" y="30975"/>
                  </a:lnTo>
                  <a:lnTo>
                    <a:pt x="24117" y="29133"/>
                  </a:lnTo>
                  <a:lnTo>
                    <a:pt x="13830" y="29133"/>
                  </a:lnTo>
                  <a:lnTo>
                    <a:pt x="9436" y="30975"/>
                  </a:lnTo>
                  <a:lnTo>
                    <a:pt x="1892" y="38290"/>
                  </a:lnTo>
                  <a:lnTo>
                    <a:pt x="0" y="42748"/>
                  </a:lnTo>
                  <a:lnTo>
                    <a:pt x="0" y="53022"/>
                  </a:lnTo>
                  <a:lnTo>
                    <a:pt x="1892" y="57429"/>
                  </a:lnTo>
                  <a:lnTo>
                    <a:pt x="9436" y="64973"/>
                  </a:lnTo>
                  <a:lnTo>
                    <a:pt x="13830" y="66852"/>
                  </a:lnTo>
                  <a:lnTo>
                    <a:pt x="24117" y="66852"/>
                  </a:lnTo>
                  <a:lnTo>
                    <a:pt x="28575" y="64973"/>
                  </a:lnTo>
                  <a:lnTo>
                    <a:pt x="35890" y="57429"/>
                  </a:lnTo>
                  <a:lnTo>
                    <a:pt x="37719" y="53022"/>
                  </a:lnTo>
                  <a:lnTo>
                    <a:pt x="37719" y="42748"/>
                  </a:lnTo>
                  <a:close/>
                </a:path>
                <a:path w="225425" h="271145">
                  <a:moveTo>
                    <a:pt x="168363" y="13716"/>
                  </a:moveTo>
                  <a:lnTo>
                    <a:pt x="143205" y="0"/>
                  </a:lnTo>
                  <a:lnTo>
                    <a:pt x="128574" y="0"/>
                  </a:lnTo>
                  <a:lnTo>
                    <a:pt x="98069" y="23990"/>
                  </a:lnTo>
                  <a:lnTo>
                    <a:pt x="92570" y="54864"/>
                  </a:lnTo>
                  <a:lnTo>
                    <a:pt x="92570" y="113157"/>
                  </a:lnTo>
                  <a:lnTo>
                    <a:pt x="77152" y="113157"/>
                  </a:lnTo>
                  <a:lnTo>
                    <a:pt x="77152" y="138874"/>
                  </a:lnTo>
                  <a:lnTo>
                    <a:pt x="92570" y="138874"/>
                  </a:lnTo>
                  <a:lnTo>
                    <a:pt x="92570" y="270891"/>
                  </a:lnTo>
                  <a:lnTo>
                    <a:pt x="120015" y="270891"/>
                  </a:lnTo>
                  <a:lnTo>
                    <a:pt x="120015" y="138874"/>
                  </a:lnTo>
                  <a:lnTo>
                    <a:pt x="156019" y="138874"/>
                  </a:lnTo>
                  <a:lnTo>
                    <a:pt x="156019" y="113157"/>
                  </a:lnTo>
                  <a:lnTo>
                    <a:pt x="120015" y="113157"/>
                  </a:lnTo>
                  <a:lnTo>
                    <a:pt x="120015" y="50749"/>
                  </a:lnTo>
                  <a:lnTo>
                    <a:pt x="133045" y="27432"/>
                  </a:lnTo>
                  <a:lnTo>
                    <a:pt x="139204" y="27432"/>
                  </a:lnTo>
                  <a:lnTo>
                    <a:pt x="142125" y="27940"/>
                  </a:lnTo>
                  <a:lnTo>
                    <a:pt x="148297" y="29997"/>
                  </a:lnTo>
                  <a:lnTo>
                    <a:pt x="150990" y="32461"/>
                  </a:lnTo>
                  <a:lnTo>
                    <a:pt x="153276" y="36347"/>
                  </a:lnTo>
                  <a:lnTo>
                    <a:pt x="159219" y="27432"/>
                  </a:lnTo>
                  <a:lnTo>
                    <a:pt x="168363" y="13716"/>
                  </a:lnTo>
                  <a:close/>
                </a:path>
                <a:path w="225425" h="271145">
                  <a:moveTo>
                    <a:pt x="219798" y="113169"/>
                  </a:moveTo>
                  <a:lnTo>
                    <a:pt x="192366" y="113169"/>
                  </a:lnTo>
                  <a:lnTo>
                    <a:pt x="192366" y="270891"/>
                  </a:lnTo>
                  <a:lnTo>
                    <a:pt x="219798" y="270891"/>
                  </a:lnTo>
                  <a:lnTo>
                    <a:pt x="219798" y="113169"/>
                  </a:lnTo>
                  <a:close/>
                </a:path>
                <a:path w="225425" h="271145">
                  <a:moveTo>
                    <a:pt x="224942" y="42748"/>
                  </a:moveTo>
                  <a:lnTo>
                    <a:pt x="223113" y="38290"/>
                  </a:lnTo>
                  <a:lnTo>
                    <a:pt x="215798" y="30975"/>
                  </a:lnTo>
                  <a:lnTo>
                    <a:pt x="211340" y="29133"/>
                  </a:lnTo>
                  <a:lnTo>
                    <a:pt x="201053" y="29133"/>
                  </a:lnTo>
                  <a:lnTo>
                    <a:pt x="196659" y="30975"/>
                  </a:lnTo>
                  <a:lnTo>
                    <a:pt x="189103" y="38290"/>
                  </a:lnTo>
                  <a:lnTo>
                    <a:pt x="187223" y="42748"/>
                  </a:lnTo>
                  <a:lnTo>
                    <a:pt x="187223" y="53022"/>
                  </a:lnTo>
                  <a:lnTo>
                    <a:pt x="189103" y="57429"/>
                  </a:lnTo>
                  <a:lnTo>
                    <a:pt x="196659" y="64973"/>
                  </a:lnTo>
                  <a:lnTo>
                    <a:pt x="201053" y="66852"/>
                  </a:lnTo>
                  <a:lnTo>
                    <a:pt x="211340" y="66852"/>
                  </a:lnTo>
                  <a:lnTo>
                    <a:pt x="215798" y="64973"/>
                  </a:lnTo>
                  <a:lnTo>
                    <a:pt x="223113" y="57429"/>
                  </a:lnTo>
                  <a:lnTo>
                    <a:pt x="224942" y="53022"/>
                  </a:lnTo>
                  <a:lnTo>
                    <a:pt x="224942" y="42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3" name="object 273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644450" y="5340839"/>
              <a:ext cx="136474" cy="164592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808349" y="5340834"/>
              <a:ext cx="134073" cy="164591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964713" y="5289410"/>
              <a:ext cx="245156" cy="216011"/>
            </a:xfrm>
            <a:prstGeom prst="rect">
              <a:avLst/>
            </a:prstGeom>
          </p:spPr>
        </p:pic>
      </p:grpSp>
      <p:grpSp>
        <p:nvGrpSpPr>
          <p:cNvPr id="276" name="object 276"/>
          <p:cNvGrpSpPr/>
          <p:nvPr/>
        </p:nvGrpSpPr>
        <p:grpSpPr>
          <a:xfrm>
            <a:off x="3348744" y="5260251"/>
            <a:ext cx="680720" cy="317500"/>
            <a:chOff x="3348744" y="5260251"/>
            <a:chExt cx="680720" cy="317500"/>
          </a:xfrm>
        </p:grpSpPr>
        <p:pic>
          <p:nvPicPr>
            <p:cNvPr id="277" name="object 27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348744" y="5340831"/>
              <a:ext cx="159448" cy="236613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545908" y="5340831"/>
              <a:ext cx="419707" cy="173173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3991330" y="52602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79" y="28295"/>
                  </a:lnTo>
                  <a:lnTo>
                    <a:pt x="9436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0" name="object 280"/>
          <p:cNvGrpSpPr/>
          <p:nvPr/>
        </p:nvGrpSpPr>
        <p:grpSpPr>
          <a:xfrm>
            <a:off x="4080476" y="5340828"/>
            <a:ext cx="325755" cy="240665"/>
            <a:chOff x="4080476" y="5340828"/>
            <a:chExt cx="325755" cy="240665"/>
          </a:xfrm>
        </p:grpSpPr>
        <p:pic>
          <p:nvPicPr>
            <p:cNvPr id="281" name="object 28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080476" y="5340828"/>
              <a:ext cx="128587" cy="161175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246774" y="5340835"/>
              <a:ext cx="159461" cy="240030"/>
            </a:xfrm>
            <a:prstGeom prst="rect">
              <a:avLst/>
            </a:prstGeom>
          </p:spPr>
        </p:pic>
      </p:grpSp>
      <p:grpSp>
        <p:nvGrpSpPr>
          <p:cNvPr id="283" name="object 283"/>
          <p:cNvGrpSpPr/>
          <p:nvPr/>
        </p:nvGrpSpPr>
        <p:grpSpPr>
          <a:xfrm>
            <a:off x="4533097" y="5340839"/>
            <a:ext cx="487680" cy="236854"/>
            <a:chOff x="4533097" y="5340839"/>
            <a:chExt cx="487680" cy="236854"/>
          </a:xfrm>
        </p:grpSpPr>
        <p:pic>
          <p:nvPicPr>
            <p:cNvPr id="284" name="object 284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533097" y="5340839"/>
              <a:ext cx="320946" cy="236606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891763" y="5344275"/>
              <a:ext cx="128587" cy="161150"/>
            </a:xfrm>
            <a:prstGeom prst="rect">
              <a:avLst/>
            </a:prstGeom>
          </p:spPr>
        </p:pic>
      </p:grpSp>
      <p:pic>
        <p:nvPicPr>
          <p:cNvPr id="286" name="object 286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5159221" y="5340833"/>
            <a:ext cx="134073" cy="164591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5339579" y="5340830"/>
            <a:ext cx="251336" cy="164592"/>
          </a:xfrm>
          <a:prstGeom prst="rect">
            <a:avLst/>
          </a:prstGeom>
        </p:spPr>
      </p:pic>
      <p:sp>
        <p:nvSpPr>
          <p:cNvPr id="288" name="object 288"/>
          <p:cNvSpPr/>
          <p:nvPr/>
        </p:nvSpPr>
        <p:spPr>
          <a:xfrm>
            <a:off x="5731509" y="5260251"/>
            <a:ext cx="38100" cy="241935"/>
          </a:xfrm>
          <a:custGeom>
            <a:avLst/>
            <a:gdLst/>
            <a:ahLst/>
            <a:cxnLst/>
            <a:rect l="l" t="t" r="r" b="b"/>
            <a:pathLst>
              <a:path w="38100" h="241935">
                <a:moveTo>
                  <a:pt x="32575" y="84023"/>
                </a:moveTo>
                <a:lnTo>
                  <a:pt x="5143" y="84023"/>
                </a:lnTo>
                <a:lnTo>
                  <a:pt x="5143" y="241757"/>
                </a:lnTo>
                <a:lnTo>
                  <a:pt x="32575" y="241757"/>
                </a:lnTo>
                <a:lnTo>
                  <a:pt x="32575" y="84023"/>
                </a:lnTo>
                <a:close/>
              </a:path>
              <a:path w="38100" h="241935">
                <a:moveTo>
                  <a:pt x="24117" y="0"/>
                </a:moveTo>
                <a:lnTo>
                  <a:pt x="13830" y="0"/>
                </a:lnTo>
                <a:lnTo>
                  <a:pt x="9423" y="1841"/>
                </a:lnTo>
                <a:lnTo>
                  <a:pt x="1879" y="9156"/>
                </a:lnTo>
                <a:lnTo>
                  <a:pt x="0" y="13614"/>
                </a:lnTo>
                <a:lnTo>
                  <a:pt x="0" y="23888"/>
                </a:lnTo>
                <a:lnTo>
                  <a:pt x="1879" y="28295"/>
                </a:lnTo>
                <a:lnTo>
                  <a:pt x="9423" y="35839"/>
                </a:lnTo>
                <a:lnTo>
                  <a:pt x="13830" y="37719"/>
                </a:lnTo>
                <a:lnTo>
                  <a:pt x="24117" y="37719"/>
                </a:lnTo>
                <a:lnTo>
                  <a:pt x="28575" y="35839"/>
                </a:lnTo>
                <a:lnTo>
                  <a:pt x="35877" y="28295"/>
                </a:lnTo>
                <a:lnTo>
                  <a:pt x="37718" y="23888"/>
                </a:lnTo>
                <a:lnTo>
                  <a:pt x="37718" y="13614"/>
                </a:lnTo>
                <a:lnTo>
                  <a:pt x="35877" y="9156"/>
                </a:lnTo>
                <a:lnTo>
                  <a:pt x="28575" y="1841"/>
                </a:lnTo>
                <a:lnTo>
                  <a:pt x="24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9" name="object 289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820656" y="5340828"/>
            <a:ext cx="128587" cy="161175"/>
          </a:xfrm>
          <a:prstGeom prst="rect">
            <a:avLst/>
          </a:prstGeom>
        </p:spPr>
      </p:pic>
      <p:grpSp>
        <p:nvGrpSpPr>
          <p:cNvPr id="290" name="object 290"/>
          <p:cNvGrpSpPr/>
          <p:nvPr/>
        </p:nvGrpSpPr>
        <p:grpSpPr>
          <a:xfrm>
            <a:off x="6089817" y="5234546"/>
            <a:ext cx="729615" cy="346710"/>
            <a:chOff x="6089817" y="5234546"/>
            <a:chExt cx="729615" cy="346710"/>
          </a:xfrm>
        </p:grpSpPr>
        <p:pic>
          <p:nvPicPr>
            <p:cNvPr id="291" name="object 291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089817" y="5340835"/>
              <a:ext cx="159461" cy="240030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285274" y="5340839"/>
              <a:ext cx="163220" cy="164592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6472494" y="5340839"/>
              <a:ext cx="163220" cy="164592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6659715" y="5234546"/>
              <a:ext cx="160020" cy="271145"/>
            </a:xfrm>
            <a:custGeom>
              <a:avLst/>
              <a:gdLst/>
              <a:ahLst/>
              <a:cxnLst/>
              <a:rect l="l" t="t" r="r" b="b"/>
              <a:pathLst>
                <a:path w="160020" h="271145">
                  <a:moveTo>
                    <a:pt x="78181" y="106286"/>
                  </a:moveTo>
                  <a:lnTo>
                    <a:pt x="39090" y="116230"/>
                  </a:lnTo>
                  <a:lnTo>
                    <a:pt x="10642" y="144526"/>
                  </a:lnTo>
                  <a:lnTo>
                    <a:pt x="0" y="188595"/>
                  </a:lnTo>
                  <a:lnTo>
                    <a:pt x="664" y="200853"/>
                  </a:lnTo>
                  <a:lnTo>
                    <a:pt x="16400" y="241201"/>
                  </a:lnTo>
                  <a:lnTo>
                    <a:pt x="48220" y="265290"/>
                  </a:lnTo>
                  <a:lnTo>
                    <a:pt x="78181" y="270878"/>
                  </a:lnTo>
                  <a:lnTo>
                    <a:pt x="87804" y="270256"/>
                  </a:lnTo>
                  <a:lnTo>
                    <a:pt x="125972" y="248850"/>
                  </a:lnTo>
                  <a:lnTo>
                    <a:pt x="128563" y="245173"/>
                  </a:lnTo>
                  <a:lnTo>
                    <a:pt x="81610" y="245173"/>
                  </a:lnTo>
                  <a:lnTo>
                    <a:pt x="74543" y="244766"/>
                  </a:lnTo>
                  <a:lnTo>
                    <a:pt x="39151" y="225403"/>
                  </a:lnTo>
                  <a:lnTo>
                    <a:pt x="27774" y="188595"/>
                  </a:lnTo>
                  <a:lnTo>
                    <a:pt x="28236" y="179845"/>
                  </a:lnTo>
                  <a:lnTo>
                    <a:pt x="49014" y="142169"/>
                  </a:lnTo>
                  <a:lnTo>
                    <a:pt x="81610" y="132003"/>
                  </a:lnTo>
                  <a:lnTo>
                    <a:pt x="128613" y="132003"/>
                  </a:lnTo>
                  <a:lnTo>
                    <a:pt x="125972" y="128282"/>
                  </a:lnTo>
                  <a:lnTo>
                    <a:pt x="87804" y="106909"/>
                  </a:lnTo>
                  <a:lnTo>
                    <a:pt x="78181" y="106286"/>
                  </a:lnTo>
                  <a:close/>
                </a:path>
                <a:path w="160020" h="271145">
                  <a:moveTo>
                    <a:pt x="159448" y="0"/>
                  </a:moveTo>
                  <a:lnTo>
                    <a:pt x="132016" y="0"/>
                  </a:lnTo>
                  <a:lnTo>
                    <a:pt x="132016" y="137106"/>
                  </a:lnTo>
                  <a:lnTo>
                    <a:pt x="135966" y="144526"/>
                  </a:lnTo>
                  <a:lnTo>
                    <a:pt x="139640" y="154160"/>
                  </a:lnTo>
                  <a:lnTo>
                    <a:pt x="142263" y="164717"/>
                  </a:lnTo>
                  <a:lnTo>
                    <a:pt x="143836" y="176196"/>
                  </a:lnTo>
                  <a:lnTo>
                    <a:pt x="144360" y="188595"/>
                  </a:lnTo>
                  <a:lnTo>
                    <a:pt x="143836" y="200853"/>
                  </a:lnTo>
                  <a:lnTo>
                    <a:pt x="142263" y="212255"/>
                  </a:lnTo>
                  <a:lnTo>
                    <a:pt x="139640" y="222799"/>
                  </a:lnTo>
                  <a:lnTo>
                    <a:pt x="135966" y="232486"/>
                  </a:lnTo>
                  <a:lnTo>
                    <a:pt x="132016" y="239964"/>
                  </a:lnTo>
                  <a:lnTo>
                    <a:pt x="132016" y="267462"/>
                  </a:lnTo>
                  <a:lnTo>
                    <a:pt x="159448" y="267462"/>
                  </a:lnTo>
                  <a:lnTo>
                    <a:pt x="159448" y="0"/>
                  </a:lnTo>
                  <a:close/>
                </a:path>
                <a:path w="160020" h="271145">
                  <a:moveTo>
                    <a:pt x="132016" y="188595"/>
                  </a:moveTo>
                  <a:lnTo>
                    <a:pt x="120443" y="225403"/>
                  </a:lnTo>
                  <a:lnTo>
                    <a:pt x="89611" y="245173"/>
                  </a:lnTo>
                  <a:lnTo>
                    <a:pt x="128563" y="245173"/>
                  </a:lnTo>
                  <a:lnTo>
                    <a:pt x="131363" y="241201"/>
                  </a:lnTo>
                  <a:lnTo>
                    <a:pt x="132016" y="239964"/>
                  </a:lnTo>
                  <a:lnTo>
                    <a:pt x="132016" y="188595"/>
                  </a:lnTo>
                  <a:close/>
                </a:path>
                <a:path w="160020" h="271145">
                  <a:moveTo>
                    <a:pt x="132016" y="137106"/>
                  </a:moveTo>
                  <a:lnTo>
                    <a:pt x="132016" y="239964"/>
                  </a:lnTo>
                  <a:lnTo>
                    <a:pt x="135966" y="232486"/>
                  </a:lnTo>
                  <a:lnTo>
                    <a:pt x="139640" y="222799"/>
                  </a:lnTo>
                  <a:lnTo>
                    <a:pt x="142263" y="212255"/>
                  </a:lnTo>
                  <a:lnTo>
                    <a:pt x="143836" y="200853"/>
                  </a:lnTo>
                  <a:lnTo>
                    <a:pt x="144360" y="188595"/>
                  </a:lnTo>
                  <a:lnTo>
                    <a:pt x="143836" y="176196"/>
                  </a:lnTo>
                  <a:lnTo>
                    <a:pt x="142263" y="164717"/>
                  </a:lnTo>
                  <a:lnTo>
                    <a:pt x="139640" y="154160"/>
                  </a:lnTo>
                  <a:lnTo>
                    <a:pt x="135966" y="144526"/>
                  </a:lnTo>
                  <a:lnTo>
                    <a:pt x="132016" y="137106"/>
                  </a:lnTo>
                  <a:close/>
                </a:path>
                <a:path w="160020" h="271145">
                  <a:moveTo>
                    <a:pt x="128613" y="132003"/>
                  </a:moveTo>
                  <a:lnTo>
                    <a:pt x="89611" y="132003"/>
                  </a:lnTo>
                  <a:lnTo>
                    <a:pt x="97497" y="134175"/>
                  </a:lnTo>
                  <a:lnTo>
                    <a:pt x="105270" y="138518"/>
                  </a:lnTo>
                  <a:lnTo>
                    <a:pt x="130130" y="171788"/>
                  </a:lnTo>
                  <a:lnTo>
                    <a:pt x="132016" y="188595"/>
                  </a:lnTo>
                  <a:lnTo>
                    <a:pt x="132016" y="137106"/>
                  </a:lnTo>
                  <a:lnTo>
                    <a:pt x="131363" y="135879"/>
                  </a:lnTo>
                  <a:lnTo>
                    <a:pt x="128613" y="1320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5" name="object 295"/>
          <p:cNvGrpSpPr/>
          <p:nvPr/>
        </p:nvGrpSpPr>
        <p:grpSpPr>
          <a:xfrm>
            <a:off x="6971744" y="5234542"/>
            <a:ext cx="475615" cy="271145"/>
            <a:chOff x="6971744" y="5234542"/>
            <a:chExt cx="475615" cy="271145"/>
          </a:xfrm>
        </p:grpSpPr>
        <p:sp>
          <p:nvSpPr>
            <p:cNvPr id="296" name="object 296"/>
            <p:cNvSpPr/>
            <p:nvPr/>
          </p:nvSpPr>
          <p:spPr>
            <a:xfrm>
              <a:off x="6971744" y="5234542"/>
              <a:ext cx="128905" cy="267970"/>
            </a:xfrm>
            <a:custGeom>
              <a:avLst/>
              <a:gdLst/>
              <a:ahLst/>
              <a:cxnLst/>
              <a:rect l="l" t="t" r="r" b="b"/>
              <a:pathLst>
                <a:path w="128904" h="267970">
                  <a:moveTo>
                    <a:pt x="27431" y="0"/>
                  </a:moveTo>
                  <a:lnTo>
                    <a:pt x="0" y="0"/>
                  </a:lnTo>
                  <a:lnTo>
                    <a:pt x="0" y="267461"/>
                  </a:lnTo>
                  <a:lnTo>
                    <a:pt x="27431" y="267461"/>
                  </a:lnTo>
                  <a:lnTo>
                    <a:pt x="27431" y="171450"/>
                  </a:lnTo>
                  <a:lnTo>
                    <a:pt x="18516" y="171450"/>
                  </a:lnTo>
                  <a:lnTo>
                    <a:pt x="18968" y="162277"/>
                  </a:lnTo>
                  <a:lnTo>
                    <a:pt x="20316" y="153663"/>
                  </a:lnTo>
                  <a:lnTo>
                    <a:pt x="22567" y="145571"/>
                  </a:lnTo>
                  <a:lnTo>
                    <a:pt x="25717" y="138010"/>
                  </a:lnTo>
                  <a:lnTo>
                    <a:pt x="27431" y="135005"/>
                  </a:lnTo>
                  <a:lnTo>
                    <a:pt x="27431" y="0"/>
                  </a:lnTo>
                  <a:close/>
                </a:path>
                <a:path w="128904" h="267970">
                  <a:moveTo>
                    <a:pt x="120924" y="132016"/>
                  </a:moveTo>
                  <a:lnTo>
                    <a:pt x="67563" y="132016"/>
                  </a:lnTo>
                  <a:lnTo>
                    <a:pt x="75433" y="132638"/>
                  </a:lnTo>
                  <a:lnTo>
                    <a:pt x="82257" y="134502"/>
                  </a:lnTo>
                  <a:lnTo>
                    <a:pt x="101168" y="171450"/>
                  </a:lnTo>
                  <a:lnTo>
                    <a:pt x="101168" y="267461"/>
                  </a:lnTo>
                  <a:lnTo>
                    <a:pt x="128587" y="267461"/>
                  </a:lnTo>
                  <a:lnTo>
                    <a:pt x="128587" y="168020"/>
                  </a:lnTo>
                  <a:lnTo>
                    <a:pt x="128170" y="158162"/>
                  </a:lnTo>
                  <a:lnTo>
                    <a:pt x="126919" y="149161"/>
                  </a:lnTo>
                  <a:lnTo>
                    <a:pt x="124831" y="141017"/>
                  </a:lnTo>
                  <a:lnTo>
                    <a:pt x="121907" y="133730"/>
                  </a:lnTo>
                  <a:lnTo>
                    <a:pt x="120924" y="132016"/>
                  </a:lnTo>
                  <a:close/>
                </a:path>
                <a:path w="128904" h="267970">
                  <a:moveTo>
                    <a:pt x="27431" y="135005"/>
                  </a:moveTo>
                  <a:lnTo>
                    <a:pt x="18516" y="171450"/>
                  </a:lnTo>
                  <a:lnTo>
                    <a:pt x="27431" y="171450"/>
                  </a:lnTo>
                  <a:lnTo>
                    <a:pt x="27431" y="135005"/>
                  </a:lnTo>
                  <a:close/>
                </a:path>
                <a:path w="128904" h="267970">
                  <a:moveTo>
                    <a:pt x="74409" y="106286"/>
                  </a:moveTo>
                  <a:lnTo>
                    <a:pt x="34255" y="124945"/>
                  </a:lnTo>
                  <a:lnTo>
                    <a:pt x="27431" y="135005"/>
                  </a:lnTo>
                  <a:lnTo>
                    <a:pt x="27431" y="163906"/>
                  </a:lnTo>
                  <a:lnTo>
                    <a:pt x="29095" y="157162"/>
                  </a:lnTo>
                  <a:lnTo>
                    <a:pt x="35725" y="145275"/>
                  </a:lnTo>
                  <a:lnTo>
                    <a:pt x="40411" y="140588"/>
                  </a:lnTo>
                  <a:lnTo>
                    <a:pt x="52527" y="133730"/>
                  </a:lnTo>
                  <a:lnTo>
                    <a:pt x="59550" y="132016"/>
                  </a:lnTo>
                  <a:lnTo>
                    <a:pt x="120924" y="132016"/>
                  </a:lnTo>
                  <a:lnTo>
                    <a:pt x="118221" y="127301"/>
                  </a:lnTo>
                  <a:lnTo>
                    <a:pt x="82372" y="106716"/>
                  </a:lnTo>
                  <a:lnTo>
                    <a:pt x="74409" y="106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7" name="object 29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7138141" y="5340830"/>
              <a:ext cx="152496" cy="164592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312936" y="5340833"/>
              <a:ext cx="134073" cy="164591"/>
            </a:xfrm>
            <a:prstGeom prst="rect">
              <a:avLst/>
            </a:prstGeom>
          </p:spPr>
        </p:pic>
      </p:grpSp>
      <p:sp>
        <p:nvSpPr>
          <p:cNvPr id="299" name="object 299"/>
          <p:cNvSpPr/>
          <p:nvPr/>
        </p:nvSpPr>
        <p:spPr>
          <a:xfrm>
            <a:off x="7493292" y="52345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40" h="267970">
                <a:moveTo>
                  <a:pt x="27431" y="0"/>
                </a:moveTo>
                <a:lnTo>
                  <a:pt x="0" y="0"/>
                </a:lnTo>
                <a:lnTo>
                  <a:pt x="0" y="267462"/>
                </a:lnTo>
                <a:lnTo>
                  <a:pt x="27431" y="267462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548156" y="5234545"/>
            <a:ext cx="234950" cy="267970"/>
          </a:xfrm>
          <a:custGeom>
            <a:avLst/>
            <a:gdLst/>
            <a:ahLst/>
            <a:cxnLst/>
            <a:rect l="l" t="t" r="r" b="b"/>
            <a:pathLst>
              <a:path w="234950" h="267970">
                <a:moveTo>
                  <a:pt x="78867" y="109728"/>
                </a:moveTo>
                <a:lnTo>
                  <a:pt x="53149" y="109728"/>
                </a:lnTo>
                <a:lnTo>
                  <a:pt x="53149" y="54864"/>
                </a:lnTo>
                <a:lnTo>
                  <a:pt x="25717" y="54864"/>
                </a:lnTo>
                <a:lnTo>
                  <a:pt x="25717" y="109728"/>
                </a:lnTo>
                <a:lnTo>
                  <a:pt x="0" y="109728"/>
                </a:lnTo>
                <a:lnTo>
                  <a:pt x="0" y="135445"/>
                </a:lnTo>
                <a:lnTo>
                  <a:pt x="25717" y="135445"/>
                </a:lnTo>
                <a:lnTo>
                  <a:pt x="25717" y="267462"/>
                </a:lnTo>
                <a:lnTo>
                  <a:pt x="53149" y="267462"/>
                </a:lnTo>
                <a:lnTo>
                  <a:pt x="53149" y="135445"/>
                </a:lnTo>
                <a:lnTo>
                  <a:pt x="78867" y="135445"/>
                </a:lnTo>
                <a:lnTo>
                  <a:pt x="78867" y="109728"/>
                </a:lnTo>
                <a:close/>
              </a:path>
              <a:path w="234950" h="267970">
                <a:moveTo>
                  <a:pt x="234873" y="168021"/>
                </a:moveTo>
                <a:lnTo>
                  <a:pt x="224510" y="127304"/>
                </a:lnTo>
                <a:lnTo>
                  <a:pt x="188658" y="106718"/>
                </a:lnTo>
                <a:lnTo>
                  <a:pt x="180695" y="106286"/>
                </a:lnTo>
                <a:lnTo>
                  <a:pt x="172720" y="106832"/>
                </a:lnTo>
                <a:lnTo>
                  <a:pt x="135940" y="131102"/>
                </a:lnTo>
                <a:lnTo>
                  <a:pt x="133718" y="135013"/>
                </a:lnTo>
                <a:lnTo>
                  <a:pt x="133718" y="0"/>
                </a:lnTo>
                <a:lnTo>
                  <a:pt x="106286" y="0"/>
                </a:lnTo>
                <a:lnTo>
                  <a:pt x="106286" y="267462"/>
                </a:lnTo>
                <a:lnTo>
                  <a:pt x="133718" y="267462"/>
                </a:lnTo>
                <a:lnTo>
                  <a:pt x="133718" y="171450"/>
                </a:lnTo>
                <a:lnTo>
                  <a:pt x="133718" y="163906"/>
                </a:lnTo>
                <a:lnTo>
                  <a:pt x="158813" y="133731"/>
                </a:lnTo>
                <a:lnTo>
                  <a:pt x="165836" y="132016"/>
                </a:lnTo>
                <a:lnTo>
                  <a:pt x="173850" y="132016"/>
                </a:lnTo>
                <a:lnTo>
                  <a:pt x="205346" y="154305"/>
                </a:lnTo>
                <a:lnTo>
                  <a:pt x="207454" y="171450"/>
                </a:lnTo>
                <a:lnTo>
                  <a:pt x="207454" y="267462"/>
                </a:lnTo>
                <a:lnTo>
                  <a:pt x="234873" y="267462"/>
                </a:lnTo>
                <a:lnTo>
                  <a:pt x="234873" y="1680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841329" y="546941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24117" y="0"/>
                </a:moveTo>
                <a:lnTo>
                  <a:pt x="13830" y="0"/>
                </a:lnTo>
                <a:lnTo>
                  <a:pt x="9436" y="1841"/>
                </a:lnTo>
                <a:lnTo>
                  <a:pt x="5664" y="5499"/>
                </a:lnTo>
                <a:lnTo>
                  <a:pt x="1892" y="9156"/>
                </a:lnTo>
                <a:lnTo>
                  <a:pt x="0" y="13614"/>
                </a:lnTo>
                <a:lnTo>
                  <a:pt x="0" y="23901"/>
                </a:lnTo>
                <a:lnTo>
                  <a:pt x="1892" y="28295"/>
                </a:lnTo>
                <a:lnTo>
                  <a:pt x="9436" y="35852"/>
                </a:lnTo>
                <a:lnTo>
                  <a:pt x="13830" y="37731"/>
                </a:lnTo>
                <a:lnTo>
                  <a:pt x="24117" y="37731"/>
                </a:lnTo>
                <a:lnTo>
                  <a:pt x="28575" y="35852"/>
                </a:lnTo>
                <a:lnTo>
                  <a:pt x="35890" y="28295"/>
                </a:lnTo>
                <a:lnTo>
                  <a:pt x="37719" y="23901"/>
                </a:lnTo>
                <a:lnTo>
                  <a:pt x="37719" y="13614"/>
                </a:lnTo>
                <a:lnTo>
                  <a:pt x="35890" y="9156"/>
                </a:lnTo>
                <a:lnTo>
                  <a:pt x="28575" y="1841"/>
                </a:lnTo>
                <a:lnTo>
                  <a:pt x="24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2" name="object 302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595307" y="5922361"/>
            <a:ext cx="146761" cy="240042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949858" y="6001228"/>
            <a:ext cx="128587" cy="161175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769498" y="6001233"/>
            <a:ext cx="134073" cy="164591"/>
          </a:xfrm>
          <a:prstGeom prst="rect">
            <a:avLst/>
          </a:prstGeom>
        </p:spPr>
      </p:pic>
      <p:sp>
        <p:nvSpPr>
          <p:cNvPr id="305" name="object 305"/>
          <p:cNvSpPr/>
          <p:nvPr/>
        </p:nvSpPr>
        <p:spPr>
          <a:xfrm>
            <a:off x="1128162" y="5894941"/>
            <a:ext cx="127000" cy="267970"/>
          </a:xfrm>
          <a:custGeom>
            <a:avLst/>
            <a:gdLst/>
            <a:ahLst/>
            <a:cxnLst/>
            <a:rect l="l" t="t" r="r" b="b"/>
            <a:pathLst>
              <a:path w="127000" h="267970">
                <a:moveTo>
                  <a:pt x="27432" y="0"/>
                </a:moveTo>
                <a:lnTo>
                  <a:pt x="0" y="0"/>
                </a:lnTo>
                <a:lnTo>
                  <a:pt x="0" y="267461"/>
                </a:lnTo>
                <a:lnTo>
                  <a:pt x="27432" y="267461"/>
                </a:lnTo>
                <a:lnTo>
                  <a:pt x="27432" y="187503"/>
                </a:lnTo>
                <a:lnTo>
                  <a:pt x="17145" y="174878"/>
                </a:lnTo>
                <a:lnTo>
                  <a:pt x="27432" y="165106"/>
                </a:lnTo>
                <a:lnTo>
                  <a:pt x="27432" y="0"/>
                </a:lnTo>
                <a:close/>
              </a:path>
              <a:path w="127000" h="267970">
                <a:moveTo>
                  <a:pt x="120015" y="109727"/>
                </a:moveTo>
                <a:lnTo>
                  <a:pt x="85725" y="109727"/>
                </a:lnTo>
                <a:lnTo>
                  <a:pt x="27432" y="165106"/>
                </a:lnTo>
                <a:lnTo>
                  <a:pt x="27432" y="187503"/>
                </a:lnTo>
                <a:lnTo>
                  <a:pt x="92583" y="267461"/>
                </a:lnTo>
                <a:lnTo>
                  <a:pt x="126873" y="267461"/>
                </a:lnTo>
                <a:lnTo>
                  <a:pt x="51435" y="174878"/>
                </a:lnTo>
                <a:lnTo>
                  <a:pt x="120015" y="109727"/>
                </a:lnTo>
                <a:close/>
              </a:path>
              <a:path w="127000" h="267970">
                <a:moveTo>
                  <a:pt x="27432" y="165106"/>
                </a:moveTo>
                <a:lnTo>
                  <a:pt x="17145" y="174878"/>
                </a:lnTo>
                <a:lnTo>
                  <a:pt x="27432" y="187503"/>
                </a:lnTo>
                <a:lnTo>
                  <a:pt x="27432" y="165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6" name="object 306"/>
          <p:cNvGrpSpPr/>
          <p:nvPr/>
        </p:nvGrpSpPr>
        <p:grpSpPr>
          <a:xfrm>
            <a:off x="1368524" y="5949810"/>
            <a:ext cx="1468120" cy="216535"/>
            <a:chOff x="1368524" y="5949810"/>
            <a:chExt cx="1468120" cy="216535"/>
          </a:xfrm>
        </p:grpSpPr>
        <p:pic>
          <p:nvPicPr>
            <p:cNvPr id="307" name="object 307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368524" y="5949810"/>
              <a:ext cx="354216" cy="216015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745030" y="5949810"/>
              <a:ext cx="245155" cy="216011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027916" y="6001239"/>
              <a:ext cx="216026" cy="161162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281750" y="6001230"/>
              <a:ext cx="152496" cy="164592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471967" y="6001228"/>
              <a:ext cx="128587" cy="161175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627985" y="5949810"/>
              <a:ext cx="208480" cy="216009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2973618" y="5920651"/>
            <a:ext cx="680720" cy="317500"/>
            <a:chOff x="2973618" y="5920651"/>
            <a:chExt cx="680720" cy="317500"/>
          </a:xfrm>
        </p:grpSpPr>
        <p:pic>
          <p:nvPicPr>
            <p:cNvPr id="314" name="object 31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973618" y="6001231"/>
              <a:ext cx="159448" cy="236613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170782" y="6001231"/>
              <a:ext cx="419705" cy="173173"/>
            </a:xfrm>
            <a:prstGeom prst="rect">
              <a:avLst/>
            </a:prstGeom>
          </p:spPr>
        </p:pic>
        <p:sp>
          <p:nvSpPr>
            <p:cNvPr id="316" name="object 316"/>
            <p:cNvSpPr/>
            <p:nvPr/>
          </p:nvSpPr>
          <p:spPr>
            <a:xfrm>
              <a:off x="3616198" y="59206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92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92" y="28295"/>
                  </a:lnTo>
                  <a:lnTo>
                    <a:pt x="9436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7" name="object 317"/>
          <p:cNvGrpSpPr/>
          <p:nvPr/>
        </p:nvGrpSpPr>
        <p:grpSpPr>
          <a:xfrm>
            <a:off x="3705355" y="6001228"/>
            <a:ext cx="325755" cy="240665"/>
            <a:chOff x="3705355" y="6001228"/>
            <a:chExt cx="325755" cy="240665"/>
          </a:xfrm>
        </p:grpSpPr>
        <p:pic>
          <p:nvPicPr>
            <p:cNvPr id="318" name="object 31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705355" y="6001228"/>
              <a:ext cx="128587" cy="161175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871653" y="6001235"/>
              <a:ext cx="159461" cy="240030"/>
            </a:xfrm>
            <a:prstGeom prst="rect">
              <a:avLst/>
            </a:prstGeom>
          </p:spPr>
        </p:pic>
      </p:grpSp>
      <p:grpSp>
        <p:nvGrpSpPr>
          <p:cNvPr id="320" name="object 320"/>
          <p:cNvGrpSpPr/>
          <p:nvPr/>
        </p:nvGrpSpPr>
        <p:grpSpPr>
          <a:xfrm>
            <a:off x="4157969" y="6001239"/>
            <a:ext cx="487680" cy="236854"/>
            <a:chOff x="4157969" y="6001239"/>
            <a:chExt cx="487680" cy="236854"/>
          </a:xfrm>
        </p:grpSpPr>
        <p:pic>
          <p:nvPicPr>
            <p:cNvPr id="321" name="object 321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157969" y="6001239"/>
              <a:ext cx="320946" cy="236606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4516635" y="6004675"/>
              <a:ext cx="128587" cy="161150"/>
            </a:xfrm>
            <a:prstGeom prst="rect">
              <a:avLst/>
            </a:prstGeom>
          </p:spPr>
        </p:pic>
      </p:grpSp>
      <p:pic>
        <p:nvPicPr>
          <p:cNvPr id="323" name="object 323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4696654" y="6001231"/>
            <a:ext cx="90182" cy="161175"/>
          </a:xfrm>
          <a:prstGeom prst="rect">
            <a:avLst/>
          </a:prstGeom>
        </p:spPr>
      </p:pic>
      <p:sp>
        <p:nvSpPr>
          <p:cNvPr id="324" name="object 324"/>
          <p:cNvSpPr/>
          <p:nvPr/>
        </p:nvSpPr>
        <p:spPr>
          <a:xfrm>
            <a:off x="4905133" y="5891517"/>
            <a:ext cx="147955" cy="271145"/>
          </a:xfrm>
          <a:custGeom>
            <a:avLst/>
            <a:gdLst/>
            <a:ahLst/>
            <a:cxnLst/>
            <a:rect l="l" t="t" r="r" b="b"/>
            <a:pathLst>
              <a:path w="147954" h="271145">
                <a:moveTo>
                  <a:pt x="91211" y="13716"/>
                </a:moveTo>
                <a:lnTo>
                  <a:pt x="66052" y="0"/>
                </a:lnTo>
                <a:lnTo>
                  <a:pt x="51422" y="0"/>
                </a:lnTo>
                <a:lnTo>
                  <a:pt x="20916" y="23990"/>
                </a:lnTo>
                <a:lnTo>
                  <a:pt x="15417" y="54864"/>
                </a:lnTo>
                <a:lnTo>
                  <a:pt x="15417" y="113157"/>
                </a:lnTo>
                <a:lnTo>
                  <a:pt x="0" y="113157"/>
                </a:lnTo>
                <a:lnTo>
                  <a:pt x="0" y="138874"/>
                </a:lnTo>
                <a:lnTo>
                  <a:pt x="15417" y="138874"/>
                </a:lnTo>
                <a:lnTo>
                  <a:pt x="15417" y="270891"/>
                </a:lnTo>
                <a:lnTo>
                  <a:pt x="42862" y="270891"/>
                </a:lnTo>
                <a:lnTo>
                  <a:pt x="42862" y="138874"/>
                </a:lnTo>
                <a:lnTo>
                  <a:pt x="78867" y="138874"/>
                </a:lnTo>
                <a:lnTo>
                  <a:pt x="78867" y="113157"/>
                </a:lnTo>
                <a:lnTo>
                  <a:pt x="42862" y="113157"/>
                </a:lnTo>
                <a:lnTo>
                  <a:pt x="42862" y="50749"/>
                </a:lnTo>
                <a:lnTo>
                  <a:pt x="55892" y="27432"/>
                </a:lnTo>
                <a:lnTo>
                  <a:pt x="62052" y="27432"/>
                </a:lnTo>
                <a:lnTo>
                  <a:pt x="64973" y="27940"/>
                </a:lnTo>
                <a:lnTo>
                  <a:pt x="71145" y="29997"/>
                </a:lnTo>
                <a:lnTo>
                  <a:pt x="73837" y="32461"/>
                </a:lnTo>
                <a:lnTo>
                  <a:pt x="76123" y="36347"/>
                </a:lnTo>
                <a:lnTo>
                  <a:pt x="82067" y="27432"/>
                </a:lnTo>
                <a:lnTo>
                  <a:pt x="91211" y="13716"/>
                </a:lnTo>
                <a:close/>
              </a:path>
              <a:path w="147954" h="271145">
                <a:moveTo>
                  <a:pt x="142646" y="113169"/>
                </a:moveTo>
                <a:lnTo>
                  <a:pt x="115214" y="113169"/>
                </a:lnTo>
                <a:lnTo>
                  <a:pt x="115214" y="270891"/>
                </a:lnTo>
                <a:lnTo>
                  <a:pt x="142646" y="270891"/>
                </a:lnTo>
                <a:lnTo>
                  <a:pt x="142646" y="113169"/>
                </a:lnTo>
                <a:close/>
              </a:path>
              <a:path w="147954" h="271145">
                <a:moveTo>
                  <a:pt x="147789" y="42748"/>
                </a:moveTo>
                <a:lnTo>
                  <a:pt x="145961" y="38290"/>
                </a:lnTo>
                <a:lnTo>
                  <a:pt x="138645" y="30975"/>
                </a:lnTo>
                <a:lnTo>
                  <a:pt x="134188" y="29133"/>
                </a:lnTo>
                <a:lnTo>
                  <a:pt x="123901" y="29133"/>
                </a:lnTo>
                <a:lnTo>
                  <a:pt x="119507" y="30975"/>
                </a:lnTo>
                <a:lnTo>
                  <a:pt x="111950" y="38290"/>
                </a:lnTo>
                <a:lnTo>
                  <a:pt x="110070" y="42748"/>
                </a:lnTo>
                <a:lnTo>
                  <a:pt x="110070" y="53022"/>
                </a:lnTo>
                <a:lnTo>
                  <a:pt x="111950" y="57429"/>
                </a:lnTo>
                <a:lnTo>
                  <a:pt x="119507" y="64973"/>
                </a:lnTo>
                <a:lnTo>
                  <a:pt x="123901" y="66852"/>
                </a:lnTo>
                <a:lnTo>
                  <a:pt x="134188" y="66852"/>
                </a:lnTo>
                <a:lnTo>
                  <a:pt x="138645" y="64973"/>
                </a:lnTo>
                <a:lnTo>
                  <a:pt x="145961" y="57429"/>
                </a:lnTo>
                <a:lnTo>
                  <a:pt x="147789" y="53022"/>
                </a:lnTo>
                <a:lnTo>
                  <a:pt x="147789" y="42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5" name="object 325"/>
          <p:cNvGrpSpPr/>
          <p:nvPr/>
        </p:nvGrpSpPr>
        <p:grpSpPr>
          <a:xfrm>
            <a:off x="5104352" y="6001228"/>
            <a:ext cx="299085" cy="165100"/>
            <a:chOff x="5104352" y="6001228"/>
            <a:chExt cx="299085" cy="165100"/>
          </a:xfrm>
        </p:grpSpPr>
        <p:pic>
          <p:nvPicPr>
            <p:cNvPr id="326" name="object 32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104352" y="6001228"/>
              <a:ext cx="128587" cy="161175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268944" y="6001233"/>
              <a:ext cx="134073" cy="164591"/>
            </a:xfrm>
            <a:prstGeom prst="rect">
              <a:avLst/>
            </a:prstGeom>
          </p:spPr>
        </p:pic>
      </p:grpSp>
      <p:grpSp>
        <p:nvGrpSpPr>
          <p:cNvPr id="328" name="object 328"/>
          <p:cNvGrpSpPr/>
          <p:nvPr/>
        </p:nvGrpSpPr>
        <p:grpSpPr>
          <a:xfrm>
            <a:off x="5449304" y="5920651"/>
            <a:ext cx="551815" cy="245745"/>
            <a:chOff x="5449304" y="5920651"/>
            <a:chExt cx="551815" cy="245745"/>
          </a:xfrm>
        </p:grpSpPr>
        <p:pic>
          <p:nvPicPr>
            <p:cNvPr id="329" name="object 32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449304" y="6001228"/>
              <a:ext cx="128587" cy="161175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613899" y="6001238"/>
              <a:ext cx="136474" cy="164592"/>
            </a:xfrm>
            <a:prstGeom prst="rect">
              <a:avLst/>
            </a:prstGeom>
          </p:spPr>
        </p:pic>
        <p:sp>
          <p:nvSpPr>
            <p:cNvPr id="331" name="object 331"/>
            <p:cNvSpPr/>
            <p:nvPr/>
          </p:nvSpPr>
          <p:spPr>
            <a:xfrm>
              <a:off x="5793232" y="59206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23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79" y="28295"/>
                  </a:lnTo>
                  <a:lnTo>
                    <a:pt x="9423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77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77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2" name="object 33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866954" y="6001233"/>
              <a:ext cx="134073" cy="164591"/>
            </a:xfrm>
            <a:prstGeom prst="rect">
              <a:avLst/>
            </a:prstGeom>
          </p:spPr>
        </p:pic>
      </p:grpSp>
      <p:sp>
        <p:nvSpPr>
          <p:cNvPr id="333" name="object 333"/>
          <p:cNvSpPr/>
          <p:nvPr/>
        </p:nvSpPr>
        <p:spPr>
          <a:xfrm>
            <a:off x="6047320" y="58949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39" h="267970">
                <a:moveTo>
                  <a:pt x="27432" y="0"/>
                </a:moveTo>
                <a:lnTo>
                  <a:pt x="0" y="0"/>
                </a:lnTo>
                <a:lnTo>
                  <a:pt x="0" y="267462"/>
                </a:lnTo>
                <a:lnTo>
                  <a:pt x="27432" y="267462"/>
                </a:lnTo>
                <a:lnTo>
                  <a:pt x="274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4" name="object 334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6213957" y="5949810"/>
            <a:ext cx="354210" cy="216015"/>
          </a:xfrm>
          <a:prstGeom prst="rect">
            <a:avLst/>
          </a:prstGeom>
        </p:spPr>
      </p:pic>
      <p:sp>
        <p:nvSpPr>
          <p:cNvPr id="335" name="object 335"/>
          <p:cNvSpPr/>
          <p:nvPr/>
        </p:nvSpPr>
        <p:spPr>
          <a:xfrm>
            <a:off x="6612738" y="5894946"/>
            <a:ext cx="234950" cy="271145"/>
          </a:xfrm>
          <a:custGeom>
            <a:avLst/>
            <a:gdLst/>
            <a:ahLst/>
            <a:cxnLst/>
            <a:rect l="l" t="t" r="r" b="b"/>
            <a:pathLst>
              <a:path w="234950" h="271145">
                <a:moveTo>
                  <a:pt x="159448" y="188595"/>
                </a:moveTo>
                <a:lnTo>
                  <a:pt x="148818" y="144526"/>
                </a:lnTo>
                <a:lnTo>
                  <a:pt x="131673" y="124155"/>
                </a:lnTo>
                <a:lnTo>
                  <a:pt x="131673" y="188595"/>
                </a:lnTo>
                <a:lnTo>
                  <a:pt x="131203" y="197345"/>
                </a:lnTo>
                <a:lnTo>
                  <a:pt x="110540" y="235013"/>
                </a:lnTo>
                <a:lnTo>
                  <a:pt x="77838" y="245173"/>
                </a:lnTo>
                <a:lnTo>
                  <a:pt x="69837" y="245173"/>
                </a:lnTo>
                <a:lnTo>
                  <a:pt x="34975" y="219443"/>
                </a:lnTo>
                <a:lnTo>
                  <a:pt x="27432" y="188595"/>
                </a:lnTo>
                <a:lnTo>
                  <a:pt x="27901" y="179857"/>
                </a:lnTo>
                <a:lnTo>
                  <a:pt x="48602" y="142176"/>
                </a:lnTo>
                <a:lnTo>
                  <a:pt x="69837" y="132016"/>
                </a:lnTo>
                <a:lnTo>
                  <a:pt x="77838" y="132016"/>
                </a:lnTo>
                <a:lnTo>
                  <a:pt x="115722" y="146596"/>
                </a:lnTo>
                <a:lnTo>
                  <a:pt x="131673" y="188595"/>
                </a:lnTo>
                <a:lnTo>
                  <a:pt x="131673" y="124155"/>
                </a:lnTo>
                <a:lnTo>
                  <a:pt x="91821" y="106908"/>
                </a:lnTo>
                <a:lnTo>
                  <a:pt x="81267" y="106286"/>
                </a:lnTo>
                <a:lnTo>
                  <a:pt x="71780" y="106908"/>
                </a:lnTo>
                <a:lnTo>
                  <a:pt x="33515" y="128282"/>
                </a:lnTo>
                <a:lnTo>
                  <a:pt x="27432" y="137134"/>
                </a:lnTo>
                <a:lnTo>
                  <a:pt x="27432" y="0"/>
                </a:lnTo>
                <a:lnTo>
                  <a:pt x="0" y="0"/>
                </a:lnTo>
                <a:lnTo>
                  <a:pt x="0" y="267462"/>
                </a:lnTo>
                <a:lnTo>
                  <a:pt x="27432" y="267462"/>
                </a:lnTo>
                <a:lnTo>
                  <a:pt x="27432" y="239941"/>
                </a:lnTo>
                <a:lnTo>
                  <a:pt x="28092" y="241211"/>
                </a:lnTo>
                <a:lnTo>
                  <a:pt x="62877" y="268401"/>
                </a:lnTo>
                <a:lnTo>
                  <a:pt x="81267" y="270878"/>
                </a:lnTo>
                <a:lnTo>
                  <a:pt x="91821" y="270256"/>
                </a:lnTo>
                <a:lnTo>
                  <a:pt x="128917" y="255435"/>
                </a:lnTo>
                <a:lnTo>
                  <a:pt x="139611" y="245173"/>
                </a:lnTo>
                <a:lnTo>
                  <a:pt x="143052" y="241211"/>
                </a:lnTo>
                <a:lnTo>
                  <a:pt x="148818" y="232486"/>
                </a:lnTo>
                <a:lnTo>
                  <a:pt x="153466" y="222808"/>
                </a:lnTo>
                <a:lnTo>
                  <a:pt x="156781" y="212255"/>
                </a:lnTo>
                <a:lnTo>
                  <a:pt x="158775" y="200863"/>
                </a:lnTo>
                <a:lnTo>
                  <a:pt x="159448" y="188595"/>
                </a:lnTo>
                <a:close/>
              </a:path>
              <a:path w="234950" h="271145">
                <a:moveTo>
                  <a:pt x="229743" y="109740"/>
                </a:moveTo>
                <a:lnTo>
                  <a:pt x="202311" y="109740"/>
                </a:lnTo>
                <a:lnTo>
                  <a:pt x="202311" y="267462"/>
                </a:lnTo>
                <a:lnTo>
                  <a:pt x="229743" y="267462"/>
                </a:lnTo>
                <a:lnTo>
                  <a:pt x="229743" y="109740"/>
                </a:lnTo>
                <a:close/>
              </a:path>
              <a:path w="234950" h="271145">
                <a:moveTo>
                  <a:pt x="234886" y="39319"/>
                </a:moveTo>
                <a:lnTo>
                  <a:pt x="233057" y="34861"/>
                </a:lnTo>
                <a:lnTo>
                  <a:pt x="225742" y="27546"/>
                </a:lnTo>
                <a:lnTo>
                  <a:pt x="221284" y="25704"/>
                </a:lnTo>
                <a:lnTo>
                  <a:pt x="210997" y="25704"/>
                </a:lnTo>
                <a:lnTo>
                  <a:pt x="206603" y="27546"/>
                </a:lnTo>
                <a:lnTo>
                  <a:pt x="199047" y="34861"/>
                </a:lnTo>
                <a:lnTo>
                  <a:pt x="197167" y="39319"/>
                </a:lnTo>
                <a:lnTo>
                  <a:pt x="197167" y="49593"/>
                </a:lnTo>
                <a:lnTo>
                  <a:pt x="199047" y="54000"/>
                </a:lnTo>
                <a:lnTo>
                  <a:pt x="206603" y="61544"/>
                </a:lnTo>
                <a:lnTo>
                  <a:pt x="210997" y="63423"/>
                </a:lnTo>
                <a:lnTo>
                  <a:pt x="221284" y="63423"/>
                </a:lnTo>
                <a:lnTo>
                  <a:pt x="225742" y="61544"/>
                </a:lnTo>
                <a:lnTo>
                  <a:pt x="233057" y="54000"/>
                </a:lnTo>
                <a:lnTo>
                  <a:pt x="234886" y="49593"/>
                </a:lnTo>
                <a:lnTo>
                  <a:pt x="234886" y="393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6899058" y="5894946"/>
            <a:ext cx="27940" cy="267970"/>
          </a:xfrm>
          <a:custGeom>
            <a:avLst/>
            <a:gdLst/>
            <a:ahLst/>
            <a:cxnLst/>
            <a:rect l="l" t="t" r="r" b="b"/>
            <a:pathLst>
              <a:path w="27940" h="267970">
                <a:moveTo>
                  <a:pt x="27431" y="0"/>
                </a:moveTo>
                <a:lnTo>
                  <a:pt x="0" y="0"/>
                </a:lnTo>
                <a:lnTo>
                  <a:pt x="0" y="267462"/>
                </a:lnTo>
                <a:lnTo>
                  <a:pt x="27431" y="267462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7" name="object 337"/>
          <p:cNvGrpSpPr/>
          <p:nvPr/>
        </p:nvGrpSpPr>
        <p:grpSpPr>
          <a:xfrm>
            <a:off x="6977926" y="5920651"/>
            <a:ext cx="346710" cy="317500"/>
            <a:chOff x="6977926" y="5920651"/>
            <a:chExt cx="346710" cy="317500"/>
          </a:xfrm>
        </p:grpSpPr>
        <p:sp>
          <p:nvSpPr>
            <p:cNvPr id="338" name="object 338"/>
            <p:cNvSpPr/>
            <p:nvPr/>
          </p:nvSpPr>
          <p:spPr>
            <a:xfrm>
              <a:off x="6977926" y="59206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5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5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79" y="28295"/>
                  </a:lnTo>
                  <a:lnTo>
                    <a:pt x="9436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19" y="23888"/>
                  </a:lnTo>
                  <a:lnTo>
                    <a:pt x="37719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9" name="object 339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7043077" y="5949810"/>
              <a:ext cx="281165" cy="288034"/>
            </a:xfrm>
            <a:prstGeom prst="rect">
              <a:avLst/>
            </a:prstGeom>
          </p:spPr>
        </p:pic>
      </p:grpSp>
      <p:sp>
        <p:nvSpPr>
          <p:cNvPr id="340" name="object 340"/>
          <p:cNvSpPr/>
          <p:nvPr/>
        </p:nvSpPr>
        <p:spPr>
          <a:xfrm>
            <a:off x="571296" y="6555346"/>
            <a:ext cx="490855" cy="280035"/>
          </a:xfrm>
          <a:custGeom>
            <a:avLst/>
            <a:gdLst/>
            <a:ahLst/>
            <a:cxnLst/>
            <a:rect l="l" t="t" r="r" b="b"/>
            <a:pathLst>
              <a:path w="490855" h="280034">
                <a:moveTo>
                  <a:pt x="332613" y="27432"/>
                </a:moveTo>
                <a:lnTo>
                  <a:pt x="300037" y="27432"/>
                </a:lnTo>
                <a:lnTo>
                  <a:pt x="237629" y="204025"/>
                </a:lnTo>
                <a:lnTo>
                  <a:pt x="166306" y="15443"/>
                </a:lnTo>
                <a:lnTo>
                  <a:pt x="96354" y="204025"/>
                </a:lnTo>
                <a:lnTo>
                  <a:pt x="32575" y="27432"/>
                </a:lnTo>
                <a:lnTo>
                  <a:pt x="0" y="27432"/>
                </a:lnTo>
                <a:lnTo>
                  <a:pt x="94297" y="279476"/>
                </a:lnTo>
                <a:lnTo>
                  <a:pt x="166306" y="92925"/>
                </a:lnTo>
                <a:lnTo>
                  <a:pt x="238315" y="279476"/>
                </a:lnTo>
                <a:lnTo>
                  <a:pt x="332613" y="27432"/>
                </a:lnTo>
                <a:close/>
              </a:path>
              <a:path w="490855" h="280034">
                <a:moveTo>
                  <a:pt x="490334" y="168021"/>
                </a:moveTo>
                <a:lnTo>
                  <a:pt x="479971" y="127304"/>
                </a:lnTo>
                <a:lnTo>
                  <a:pt x="444119" y="106718"/>
                </a:lnTo>
                <a:lnTo>
                  <a:pt x="436156" y="106286"/>
                </a:lnTo>
                <a:lnTo>
                  <a:pt x="428180" y="106832"/>
                </a:lnTo>
                <a:lnTo>
                  <a:pt x="391414" y="131102"/>
                </a:lnTo>
                <a:lnTo>
                  <a:pt x="389178" y="135013"/>
                </a:lnTo>
                <a:lnTo>
                  <a:pt x="389178" y="0"/>
                </a:lnTo>
                <a:lnTo>
                  <a:pt x="361746" y="0"/>
                </a:lnTo>
                <a:lnTo>
                  <a:pt x="361746" y="267462"/>
                </a:lnTo>
                <a:lnTo>
                  <a:pt x="389178" y="267462"/>
                </a:lnTo>
                <a:lnTo>
                  <a:pt x="389178" y="171450"/>
                </a:lnTo>
                <a:lnTo>
                  <a:pt x="389178" y="163906"/>
                </a:lnTo>
                <a:lnTo>
                  <a:pt x="414274" y="133731"/>
                </a:lnTo>
                <a:lnTo>
                  <a:pt x="421297" y="132016"/>
                </a:lnTo>
                <a:lnTo>
                  <a:pt x="429310" y="132016"/>
                </a:lnTo>
                <a:lnTo>
                  <a:pt x="460819" y="154305"/>
                </a:lnTo>
                <a:lnTo>
                  <a:pt x="462915" y="171450"/>
                </a:lnTo>
                <a:lnTo>
                  <a:pt x="462915" y="267462"/>
                </a:lnTo>
                <a:lnTo>
                  <a:pt x="490334" y="267462"/>
                </a:lnTo>
                <a:lnTo>
                  <a:pt x="490334" y="1680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113078" y="6581051"/>
            <a:ext cx="38100" cy="241935"/>
          </a:xfrm>
          <a:custGeom>
            <a:avLst/>
            <a:gdLst/>
            <a:ahLst/>
            <a:cxnLst/>
            <a:rect l="l" t="t" r="r" b="b"/>
            <a:pathLst>
              <a:path w="38100" h="241934">
                <a:moveTo>
                  <a:pt x="32575" y="84023"/>
                </a:moveTo>
                <a:lnTo>
                  <a:pt x="5143" y="84023"/>
                </a:lnTo>
                <a:lnTo>
                  <a:pt x="5143" y="241757"/>
                </a:lnTo>
                <a:lnTo>
                  <a:pt x="32575" y="241757"/>
                </a:lnTo>
                <a:lnTo>
                  <a:pt x="32575" y="84023"/>
                </a:lnTo>
                <a:close/>
              </a:path>
              <a:path w="38100" h="241934">
                <a:moveTo>
                  <a:pt x="24117" y="0"/>
                </a:moveTo>
                <a:lnTo>
                  <a:pt x="13830" y="0"/>
                </a:lnTo>
                <a:lnTo>
                  <a:pt x="9436" y="1841"/>
                </a:lnTo>
                <a:lnTo>
                  <a:pt x="1879" y="9156"/>
                </a:lnTo>
                <a:lnTo>
                  <a:pt x="0" y="13614"/>
                </a:lnTo>
                <a:lnTo>
                  <a:pt x="0" y="23888"/>
                </a:lnTo>
                <a:lnTo>
                  <a:pt x="1879" y="28295"/>
                </a:lnTo>
                <a:lnTo>
                  <a:pt x="9436" y="35839"/>
                </a:lnTo>
                <a:lnTo>
                  <a:pt x="13830" y="37719"/>
                </a:lnTo>
                <a:lnTo>
                  <a:pt x="24117" y="37719"/>
                </a:lnTo>
                <a:lnTo>
                  <a:pt x="28575" y="35839"/>
                </a:lnTo>
                <a:lnTo>
                  <a:pt x="35890" y="28295"/>
                </a:lnTo>
                <a:lnTo>
                  <a:pt x="37718" y="23888"/>
                </a:lnTo>
                <a:lnTo>
                  <a:pt x="37718" y="13614"/>
                </a:lnTo>
                <a:lnTo>
                  <a:pt x="35890" y="9156"/>
                </a:lnTo>
                <a:lnTo>
                  <a:pt x="28575" y="1841"/>
                </a:lnTo>
                <a:lnTo>
                  <a:pt x="24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42" name="object 342"/>
          <p:cNvGrpSpPr/>
          <p:nvPr/>
        </p:nvGrpSpPr>
        <p:grpSpPr>
          <a:xfrm>
            <a:off x="1202232" y="6555346"/>
            <a:ext cx="217804" cy="271145"/>
            <a:chOff x="1202232" y="6555346"/>
            <a:chExt cx="217804" cy="271145"/>
          </a:xfrm>
        </p:grpSpPr>
        <p:sp>
          <p:nvSpPr>
            <p:cNvPr id="343" name="object 343"/>
            <p:cNvSpPr/>
            <p:nvPr/>
          </p:nvSpPr>
          <p:spPr>
            <a:xfrm>
              <a:off x="1202232" y="6555346"/>
              <a:ext cx="27940" cy="267970"/>
            </a:xfrm>
            <a:custGeom>
              <a:avLst/>
              <a:gdLst/>
              <a:ahLst/>
              <a:cxnLst/>
              <a:rect l="l" t="t" r="r" b="b"/>
              <a:pathLst>
                <a:path w="27940" h="267970">
                  <a:moveTo>
                    <a:pt x="27431" y="0"/>
                  </a:moveTo>
                  <a:lnTo>
                    <a:pt x="0" y="0"/>
                  </a:lnTo>
                  <a:lnTo>
                    <a:pt x="0" y="267462"/>
                  </a:lnTo>
                  <a:lnTo>
                    <a:pt x="27431" y="267462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4" name="object 34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267467" y="6661630"/>
              <a:ext cx="152496" cy="164591"/>
            </a:xfrm>
            <a:prstGeom prst="rect">
              <a:avLst/>
            </a:prstGeom>
          </p:spPr>
        </p:pic>
      </p:grpSp>
      <p:grpSp>
        <p:nvGrpSpPr>
          <p:cNvPr id="345" name="object 345"/>
          <p:cNvGrpSpPr/>
          <p:nvPr/>
        </p:nvGrpSpPr>
        <p:grpSpPr>
          <a:xfrm>
            <a:off x="1536560" y="6555342"/>
            <a:ext cx="714375" cy="271145"/>
            <a:chOff x="1536560" y="6555342"/>
            <a:chExt cx="714375" cy="271145"/>
          </a:xfrm>
        </p:grpSpPr>
        <p:sp>
          <p:nvSpPr>
            <p:cNvPr id="346" name="object 346"/>
            <p:cNvSpPr/>
            <p:nvPr/>
          </p:nvSpPr>
          <p:spPr>
            <a:xfrm>
              <a:off x="1536560" y="6555346"/>
              <a:ext cx="234950" cy="267970"/>
            </a:xfrm>
            <a:custGeom>
              <a:avLst/>
              <a:gdLst/>
              <a:ahLst/>
              <a:cxnLst/>
              <a:rect l="l" t="t" r="r" b="b"/>
              <a:pathLst>
                <a:path w="234950" h="267970">
                  <a:moveTo>
                    <a:pt x="78867" y="109728"/>
                  </a:moveTo>
                  <a:lnTo>
                    <a:pt x="53136" y="109728"/>
                  </a:lnTo>
                  <a:lnTo>
                    <a:pt x="53136" y="54864"/>
                  </a:lnTo>
                  <a:lnTo>
                    <a:pt x="25704" y="54864"/>
                  </a:lnTo>
                  <a:lnTo>
                    <a:pt x="25704" y="109728"/>
                  </a:lnTo>
                  <a:lnTo>
                    <a:pt x="0" y="109728"/>
                  </a:lnTo>
                  <a:lnTo>
                    <a:pt x="0" y="135445"/>
                  </a:lnTo>
                  <a:lnTo>
                    <a:pt x="25704" y="135445"/>
                  </a:lnTo>
                  <a:lnTo>
                    <a:pt x="25704" y="267462"/>
                  </a:lnTo>
                  <a:lnTo>
                    <a:pt x="53136" y="267462"/>
                  </a:lnTo>
                  <a:lnTo>
                    <a:pt x="53136" y="135445"/>
                  </a:lnTo>
                  <a:lnTo>
                    <a:pt x="78867" y="135445"/>
                  </a:lnTo>
                  <a:lnTo>
                    <a:pt x="78867" y="109728"/>
                  </a:lnTo>
                  <a:close/>
                </a:path>
                <a:path w="234950" h="267970">
                  <a:moveTo>
                    <a:pt x="234861" y="168021"/>
                  </a:moveTo>
                  <a:lnTo>
                    <a:pt x="224497" y="127304"/>
                  </a:lnTo>
                  <a:lnTo>
                    <a:pt x="188645" y="106718"/>
                  </a:lnTo>
                  <a:lnTo>
                    <a:pt x="180682" y="106286"/>
                  </a:lnTo>
                  <a:lnTo>
                    <a:pt x="172707" y="106832"/>
                  </a:lnTo>
                  <a:lnTo>
                    <a:pt x="135928" y="131102"/>
                  </a:lnTo>
                  <a:lnTo>
                    <a:pt x="133705" y="135013"/>
                  </a:lnTo>
                  <a:lnTo>
                    <a:pt x="133705" y="0"/>
                  </a:lnTo>
                  <a:lnTo>
                    <a:pt x="106273" y="0"/>
                  </a:lnTo>
                  <a:lnTo>
                    <a:pt x="106273" y="267462"/>
                  </a:lnTo>
                  <a:lnTo>
                    <a:pt x="133705" y="267462"/>
                  </a:lnTo>
                  <a:lnTo>
                    <a:pt x="133705" y="171450"/>
                  </a:lnTo>
                  <a:lnTo>
                    <a:pt x="133705" y="163906"/>
                  </a:lnTo>
                  <a:lnTo>
                    <a:pt x="158800" y="133731"/>
                  </a:lnTo>
                  <a:lnTo>
                    <a:pt x="165823" y="132016"/>
                  </a:lnTo>
                  <a:lnTo>
                    <a:pt x="173837" y="132016"/>
                  </a:lnTo>
                  <a:lnTo>
                    <a:pt x="205333" y="154305"/>
                  </a:lnTo>
                  <a:lnTo>
                    <a:pt x="207441" y="171450"/>
                  </a:lnTo>
                  <a:lnTo>
                    <a:pt x="207441" y="267462"/>
                  </a:lnTo>
                  <a:lnTo>
                    <a:pt x="234861" y="267462"/>
                  </a:lnTo>
                  <a:lnTo>
                    <a:pt x="234861" y="1680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7" name="object 34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809239" y="6661630"/>
              <a:ext cx="152496" cy="164591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999461" y="6661630"/>
              <a:ext cx="251336" cy="164591"/>
            </a:xfrm>
            <a:prstGeom prst="rect">
              <a:avLst/>
            </a:prstGeom>
          </p:spPr>
        </p:pic>
      </p:grpSp>
      <p:grpSp>
        <p:nvGrpSpPr>
          <p:cNvPr id="349" name="object 349"/>
          <p:cNvGrpSpPr/>
          <p:nvPr/>
        </p:nvGrpSpPr>
        <p:grpSpPr>
          <a:xfrm>
            <a:off x="2391384" y="6581051"/>
            <a:ext cx="191770" cy="245745"/>
            <a:chOff x="2391384" y="6581051"/>
            <a:chExt cx="191770" cy="245745"/>
          </a:xfrm>
        </p:grpSpPr>
        <p:sp>
          <p:nvSpPr>
            <p:cNvPr id="350" name="object 350"/>
            <p:cNvSpPr/>
            <p:nvPr/>
          </p:nvSpPr>
          <p:spPr>
            <a:xfrm>
              <a:off x="2391384" y="65810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4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4">
                  <a:moveTo>
                    <a:pt x="24117" y="0"/>
                  </a:moveTo>
                  <a:lnTo>
                    <a:pt x="13830" y="0"/>
                  </a:lnTo>
                  <a:lnTo>
                    <a:pt x="9436" y="1841"/>
                  </a:lnTo>
                  <a:lnTo>
                    <a:pt x="1892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92" y="28295"/>
                  </a:lnTo>
                  <a:lnTo>
                    <a:pt x="9436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90" y="28295"/>
                  </a:lnTo>
                  <a:lnTo>
                    <a:pt x="37731" y="23888"/>
                  </a:lnTo>
                  <a:lnTo>
                    <a:pt x="37731" y="13614"/>
                  </a:lnTo>
                  <a:lnTo>
                    <a:pt x="35890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1" name="object 35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465448" y="6661627"/>
              <a:ext cx="117271" cy="164591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2721596" y="6661629"/>
            <a:ext cx="329565" cy="165100"/>
            <a:chOff x="2721596" y="6661629"/>
            <a:chExt cx="329565" cy="165100"/>
          </a:xfrm>
        </p:grpSpPr>
        <p:pic>
          <p:nvPicPr>
            <p:cNvPr id="353" name="object 35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721596" y="6661629"/>
              <a:ext cx="128587" cy="161175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887894" y="6661639"/>
              <a:ext cx="163220" cy="164592"/>
            </a:xfrm>
            <a:prstGeom prst="rect">
              <a:avLst/>
            </a:prstGeom>
          </p:spPr>
        </p:pic>
      </p:grpSp>
      <p:grpSp>
        <p:nvGrpSpPr>
          <p:cNvPr id="355" name="object 355"/>
          <p:cNvGrpSpPr/>
          <p:nvPr/>
        </p:nvGrpSpPr>
        <p:grpSpPr>
          <a:xfrm>
            <a:off x="3176272" y="6661629"/>
            <a:ext cx="514984" cy="240029"/>
            <a:chOff x="3176272" y="6661629"/>
            <a:chExt cx="514984" cy="240029"/>
          </a:xfrm>
        </p:grpSpPr>
        <p:pic>
          <p:nvPicPr>
            <p:cNvPr id="356" name="object 356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3176272" y="6661633"/>
              <a:ext cx="134073" cy="164591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342904" y="6661634"/>
              <a:ext cx="159461" cy="240029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3538454" y="6661629"/>
              <a:ext cx="152496" cy="164591"/>
            </a:xfrm>
            <a:prstGeom prst="rect">
              <a:avLst/>
            </a:prstGeom>
          </p:spPr>
        </p:pic>
      </p:grpSp>
      <p:pic>
        <p:nvPicPr>
          <p:cNvPr id="359" name="object 359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3829819" y="6555344"/>
            <a:ext cx="1012563" cy="325748"/>
          </a:xfrm>
          <a:prstGeom prst="rect">
            <a:avLst/>
          </a:prstGeom>
        </p:spPr>
      </p:pic>
      <p:grpSp>
        <p:nvGrpSpPr>
          <p:cNvPr id="360" name="object 360"/>
          <p:cNvGrpSpPr/>
          <p:nvPr/>
        </p:nvGrpSpPr>
        <p:grpSpPr>
          <a:xfrm>
            <a:off x="4998398" y="6661629"/>
            <a:ext cx="329565" cy="165100"/>
            <a:chOff x="4998398" y="6661629"/>
            <a:chExt cx="329565" cy="165100"/>
          </a:xfrm>
        </p:grpSpPr>
        <p:pic>
          <p:nvPicPr>
            <p:cNvPr id="361" name="object 36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998398" y="6661629"/>
              <a:ext cx="128587" cy="161175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164698" y="6661639"/>
              <a:ext cx="163220" cy="164592"/>
            </a:xfrm>
            <a:prstGeom prst="rect">
              <a:avLst/>
            </a:prstGeom>
          </p:spPr>
        </p:pic>
      </p:grpSp>
      <p:grpSp>
        <p:nvGrpSpPr>
          <p:cNvPr id="363" name="object 363"/>
          <p:cNvGrpSpPr/>
          <p:nvPr/>
        </p:nvGrpSpPr>
        <p:grpSpPr>
          <a:xfrm>
            <a:off x="5466792" y="6581051"/>
            <a:ext cx="422275" cy="317500"/>
            <a:chOff x="5466792" y="6581051"/>
            <a:chExt cx="422275" cy="317500"/>
          </a:xfrm>
        </p:grpSpPr>
        <p:pic>
          <p:nvPicPr>
            <p:cNvPr id="364" name="object 36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466792" y="6661631"/>
              <a:ext cx="159448" cy="236613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650237" y="6661638"/>
              <a:ext cx="163220" cy="164592"/>
            </a:xfrm>
            <a:prstGeom prst="rect">
              <a:avLst/>
            </a:prstGeom>
          </p:spPr>
        </p:pic>
        <p:sp>
          <p:nvSpPr>
            <p:cNvPr id="366" name="object 366"/>
            <p:cNvSpPr/>
            <p:nvPr/>
          </p:nvSpPr>
          <p:spPr>
            <a:xfrm>
              <a:off x="5851181" y="6581051"/>
              <a:ext cx="38100" cy="241935"/>
            </a:xfrm>
            <a:custGeom>
              <a:avLst/>
              <a:gdLst/>
              <a:ahLst/>
              <a:cxnLst/>
              <a:rect l="l" t="t" r="r" b="b"/>
              <a:pathLst>
                <a:path w="38100" h="241934">
                  <a:moveTo>
                    <a:pt x="32575" y="84023"/>
                  </a:moveTo>
                  <a:lnTo>
                    <a:pt x="5143" y="84023"/>
                  </a:lnTo>
                  <a:lnTo>
                    <a:pt x="5143" y="241757"/>
                  </a:lnTo>
                  <a:lnTo>
                    <a:pt x="32575" y="241757"/>
                  </a:lnTo>
                  <a:lnTo>
                    <a:pt x="32575" y="84023"/>
                  </a:lnTo>
                  <a:close/>
                </a:path>
                <a:path w="38100" h="241934">
                  <a:moveTo>
                    <a:pt x="24117" y="0"/>
                  </a:moveTo>
                  <a:lnTo>
                    <a:pt x="13830" y="0"/>
                  </a:lnTo>
                  <a:lnTo>
                    <a:pt x="9423" y="1841"/>
                  </a:lnTo>
                  <a:lnTo>
                    <a:pt x="1879" y="9156"/>
                  </a:lnTo>
                  <a:lnTo>
                    <a:pt x="0" y="13614"/>
                  </a:lnTo>
                  <a:lnTo>
                    <a:pt x="0" y="23888"/>
                  </a:lnTo>
                  <a:lnTo>
                    <a:pt x="1879" y="28295"/>
                  </a:lnTo>
                  <a:lnTo>
                    <a:pt x="9423" y="35839"/>
                  </a:lnTo>
                  <a:lnTo>
                    <a:pt x="13830" y="37719"/>
                  </a:lnTo>
                  <a:lnTo>
                    <a:pt x="24117" y="37719"/>
                  </a:lnTo>
                  <a:lnTo>
                    <a:pt x="28575" y="35839"/>
                  </a:lnTo>
                  <a:lnTo>
                    <a:pt x="35877" y="28295"/>
                  </a:lnTo>
                  <a:lnTo>
                    <a:pt x="37718" y="23888"/>
                  </a:lnTo>
                  <a:lnTo>
                    <a:pt x="37718" y="13614"/>
                  </a:lnTo>
                  <a:lnTo>
                    <a:pt x="35877" y="9156"/>
                  </a:lnTo>
                  <a:lnTo>
                    <a:pt x="28575" y="1841"/>
                  </a:lnTo>
                  <a:lnTo>
                    <a:pt x="24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7" name="object 367"/>
          <p:cNvGrpSpPr/>
          <p:nvPr/>
        </p:nvGrpSpPr>
        <p:grpSpPr>
          <a:xfrm>
            <a:off x="5940332" y="6610210"/>
            <a:ext cx="364490" cy="216535"/>
            <a:chOff x="5940332" y="6610210"/>
            <a:chExt cx="364490" cy="216535"/>
          </a:xfrm>
        </p:grpSpPr>
        <p:pic>
          <p:nvPicPr>
            <p:cNvPr id="368" name="object 36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940332" y="6661628"/>
              <a:ext cx="128587" cy="161175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096355" y="6610210"/>
              <a:ext cx="208469" cy="216009"/>
            </a:xfrm>
            <a:prstGeom prst="rect">
              <a:avLst/>
            </a:prstGeom>
          </p:spPr>
        </p:pic>
      </p:grpSp>
      <p:pic>
        <p:nvPicPr>
          <p:cNvPr id="370" name="object 370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6428271" y="6661633"/>
            <a:ext cx="134073" cy="164591"/>
          </a:xfrm>
          <a:prstGeom prst="rect">
            <a:avLst/>
          </a:prstGeom>
        </p:spPr>
      </p:pic>
      <p:pic>
        <p:nvPicPr>
          <p:cNvPr id="371" name="object 371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6608623" y="6661629"/>
            <a:ext cx="251343" cy="164591"/>
          </a:xfrm>
          <a:prstGeom prst="rect">
            <a:avLst/>
          </a:prstGeom>
        </p:spPr>
      </p:pic>
      <p:pic>
        <p:nvPicPr>
          <p:cNvPr id="372" name="object 372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6985124" y="6555346"/>
            <a:ext cx="1212141" cy="279458"/>
          </a:xfrm>
          <a:prstGeom prst="rect">
            <a:avLst/>
          </a:prstGeom>
        </p:spPr>
      </p:pic>
      <p:sp>
        <p:nvSpPr>
          <p:cNvPr id="373" name="object 373"/>
          <p:cNvSpPr/>
          <p:nvPr/>
        </p:nvSpPr>
        <p:spPr>
          <a:xfrm>
            <a:off x="8349843" y="6551917"/>
            <a:ext cx="168910" cy="271145"/>
          </a:xfrm>
          <a:custGeom>
            <a:avLst/>
            <a:gdLst/>
            <a:ahLst/>
            <a:cxnLst/>
            <a:rect l="l" t="t" r="r" b="b"/>
            <a:pathLst>
              <a:path w="168909" h="271145">
                <a:moveTo>
                  <a:pt x="32575" y="113157"/>
                </a:moveTo>
                <a:lnTo>
                  <a:pt x="5143" y="113157"/>
                </a:lnTo>
                <a:lnTo>
                  <a:pt x="5143" y="270891"/>
                </a:lnTo>
                <a:lnTo>
                  <a:pt x="32575" y="270891"/>
                </a:lnTo>
                <a:lnTo>
                  <a:pt x="32575" y="113157"/>
                </a:lnTo>
                <a:close/>
              </a:path>
              <a:path w="168909" h="271145">
                <a:moveTo>
                  <a:pt x="37719" y="42748"/>
                </a:moveTo>
                <a:lnTo>
                  <a:pt x="35877" y="38290"/>
                </a:lnTo>
                <a:lnTo>
                  <a:pt x="28575" y="30975"/>
                </a:lnTo>
                <a:lnTo>
                  <a:pt x="24117" y="29133"/>
                </a:lnTo>
                <a:lnTo>
                  <a:pt x="13830" y="29133"/>
                </a:lnTo>
                <a:lnTo>
                  <a:pt x="9423" y="30975"/>
                </a:lnTo>
                <a:lnTo>
                  <a:pt x="1879" y="38290"/>
                </a:lnTo>
                <a:lnTo>
                  <a:pt x="0" y="42748"/>
                </a:lnTo>
                <a:lnTo>
                  <a:pt x="0" y="53022"/>
                </a:lnTo>
                <a:lnTo>
                  <a:pt x="1879" y="57429"/>
                </a:lnTo>
                <a:lnTo>
                  <a:pt x="9423" y="64973"/>
                </a:lnTo>
                <a:lnTo>
                  <a:pt x="13830" y="66852"/>
                </a:lnTo>
                <a:lnTo>
                  <a:pt x="24117" y="66852"/>
                </a:lnTo>
                <a:lnTo>
                  <a:pt x="28575" y="64973"/>
                </a:lnTo>
                <a:lnTo>
                  <a:pt x="35877" y="57429"/>
                </a:lnTo>
                <a:lnTo>
                  <a:pt x="37719" y="53022"/>
                </a:lnTo>
                <a:lnTo>
                  <a:pt x="37719" y="42748"/>
                </a:lnTo>
                <a:close/>
              </a:path>
              <a:path w="168909" h="271145">
                <a:moveTo>
                  <a:pt x="168363" y="13716"/>
                </a:moveTo>
                <a:lnTo>
                  <a:pt x="143205" y="0"/>
                </a:lnTo>
                <a:lnTo>
                  <a:pt x="128574" y="0"/>
                </a:lnTo>
                <a:lnTo>
                  <a:pt x="98069" y="23990"/>
                </a:lnTo>
                <a:lnTo>
                  <a:pt x="92570" y="54864"/>
                </a:lnTo>
                <a:lnTo>
                  <a:pt x="92570" y="113157"/>
                </a:lnTo>
                <a:lnTo>
                  <a:pt x="77152" y="113157"/>
                </a:lnTo>
                <a:lnTo>
                  <a:pt x="77152" y="138874"/>
                </a:lnTo>
                <a:lnTo>
                  <a:pt x="92570" y="138874"/>
                </a:lnTo>
                <a:lnTo>
                  <a:pt x="92570" y="270891"/>
                </a:lnTo>
                <a:lnTo>
                  <a:pt x="120015" y="270891"/>
                </a:lnTo>
                <a:lnTo>
                  <a:pt x="120015" y="138874"/>
                </a:lnTo>
                <a:lnTo>
                  <a:pt x="156019" y="138874"/>
                </a:lnTo>
                <a:lnTo>
                  <a:pt x="156019" y="113157"/>
                </a:lnTo>
                <a:lnTo>
                  <a:pt x="120015" y="113157"/>
                </a:lnTo>
                <a:lnTo>
                  <a:pt x="120015" y="50749"/>
                </a:lnTo>
                <a:lnTo>
                  <a:pt x="133045" y="27432"/>
                </a:lnTo>
                <a:lnTo>
                  <a:pt x="139204" y="27432"/>
                </a:lnTo>
                <a:lnTo>
                  <a:pt x="142125" y="27940"/>
                </a:lnTo>
                <a:lnTo>
                  <a:pt x="148297" y="29997"/>
                </a:lnTo>
                <a:lnTo>
                  <a:pt x="150990" y="32461"/>
                </a:lnTo>
                <a:lnTo>
                  <a:pt x="153276" y="36347"/>
                </a:lnTo>
                <a:lnTo>
                  <a:pt x="159219" y="27432"/>
                </a:lnTo>
                <a:lnTo>
                  <a:pt x="168363" y="1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4" name="object 374"/>
          <p:cNvGrpSpPr/>
          <p:nvPr/>
        </p:nvGrpSpPr>
        <p:grpSpPr>
          <a:xfrm>
            <a:off x="8614206" y="6661639"/>
            <a:ext cx="487680" cy="236854"/>
            <a:chOff x="8614206" y="6661639"/>
            <a:chExt cx="487680" cy="236854"/>
          </a:xfrm>
        </p:grpSpPr>
        <p:pic>
          <p:nvPicPr>
            <p:cNvPr id="375" name="object 375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614206" y="6661639"/>
              <a:ext cx="320945" cy="236606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972877" y="6665075"/>
              <a:ext cx="128587" cy="161150"/>
            </a:xfrm>
            <a:prstGeom prst="rect">
              <a:avLst/>
            </a:prstGeom>
          </p:spPr>
        </p:pic>
      </p:grpSp>
      <p:pic>
        <p:nvPicPr>
          <p:cNvPr id="377" name="object 377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9240335" y="6661633"/>
            <a:ext cx="134073" cy="164591"/>
          </a:xfrm>
          <a:prstGeom prst="rect">
            <a:avLst/>
          </a:prstGeom>
        </p:spPr>
      </p:pic>
      <p:pic>
        <p:nvPicPr>
          <p:cNvPr id="378" name="object 378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9420688" y="6661629"/>
            <a:ext cx="251343" cy="164591"/>
          </a:xfrm>
          <a:prstGeom prst="rect">
            <a:avLst/>
          </a:prstGeom>
        </p:spPr>
      </p:pic>
      <p:grpSp>
        <p:nvGrpSpPr>
          <p:cNvPr id="379" name="object 379"/>
          <p:cNvGrpSpPr/>
          <p:nvPr/>
        </p:nvGrpSpPr>
        <p:grpSpPr>
          <a:xfrm>
            <a:off x="9793759" y="6582767"/>
            <a:ext cx="371475" cy="240029"/>
            <a:chOff x="9793759" y="6582767"/>
            <a:chExt cx="371475" cy="240029"/>
          </a:xfrm>
        </p:grpSpPr>
        <p:pic>
          <p:nvPicPr>
            <p:cNvPr id="380" name="object 38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9793759" y="6582767"/>
              <a:ext cx="182765" cy="240030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997095" y="6582767"/>
              <a:ext cx="168021" cy="240030"/>
            </a:xfrm>
            <a:prstGeom prst="rect">
              <a:avLst/>
            </a:prstGeom>
          </p:spPr>
        </p:pic>
      </p:grpSp>
      <p:grpSp>
        <p:nvGrpSpPr>
          <p:cNvPr id="382" name="object 382"/>
          <p:cNvGrpSpPr/>
          <p:nvPr/>
        </p:nvGrpSpPr>
        <p:grpSpPr>
          <a:xfrm>
            <a:off x="10269696" y="6661629"/>
            <a:ext cx="466725" cy="236854"/>
            <a:chOff x="10269696" y="6661629"/>
            <a:chExt cx="466725" cy="236854"/>
          </a:xfrm>
        </p:grpSpPr>
        <p:pic>
          <p:nvPicPr>
            <p:cNvPr id="383" name="object 38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0269696" y="6661629"/>
              <a:ext cx="310316" cy="236614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0602305" y="6661633"/>
              <a:ext cx="134073" cy="164591"/>
            </a:xfrm>
            <a:prstGeom prst="rect">
              <a:avLst/>
            </a:prstGeom>
          </p:spPr>
        </p:pic>
      </p:grpSp>
      <p:pic>
        <p:nvPicPr>
          <p:cNvPr id="385" name="object 385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10782664" y="6661627"/>
            <a:ext cx="219796" cy="164591"/>
          </a:xfrm>
          <a:prstGeom prst="rect">
            <a:avLst/>
          </a:prstGeom>
        </p:spPr>
      </p:pic>
      <p:grpSp>
        <p:nvGrpSpPr>
          <p:cNvPr id="386" name="object 386"/>
          <p:cNvGrpSpPr/>
          <p:nvPr/>
        </p:nvGrpSpPr>
        <p:grpSpPr>
          <a:xfrm>
            <a:off x="11127609" y="6661631"/>
            <a:ext cx="291465" cy="165100"/>
            <a:chOff x="11127609" y="6661631"/>
            <a:chExt cx="291465" cy="165100"/>
          </a:xfrm>
        </p:grpSpPr>
        <p:pic>
          <p:nvPicPr>
            <p:cNvPr id="387" name="object 387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1127609" y="6661638"/>
              <a:ext cx="163220" cy="164592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1328547" y="6661631"/>
              <a:ext cx="90182" cy="161175"/>
            </a:xfrm>
            <a:prstGeom prst="rect">
              <a:avLst/>
            </a:prstGeom>
          </p:spPr>
        </p:pic>
      </p:grpSp>
      <p:grpSp>
        <p:nvGrpSpPr>
          <p:cNvPr id="389" name="object 389"/>
          <p:cNvGrpSpPr/>
          <p:nvPr/>
        </p:nvGrpSpPr>
        <p:grpSpPr>
          <a:xfrm>
            <a:off x="11535304" y="6555346"/>
            <a:ext cx="793750" cy="273050"/>
            <a:chOff x="11535304" y="6555346"/>
            <a:chExt cx="793750" cy="273050"/>
          </a:xfrm>
        </p:grpSpPr>
        <p:pic>
          <p:nvPicPr>
            <p:cNvPr id="390" name="object 390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1535304" y="6661639"/>
              <a:ext cx="163220" cy="164592"/>
            </a:xfrm>
            <a:prstGeom prst="rect">
              <a:avLst/>
            </a:prstGeom>
          </p:spPr>
        </p:pic>
        <p:sp>
          <p:nvSpPr>
            <p:cNvPr id="391" name="object 391"/>
            <p:cNvSpPr/>
            <p:nvPr/>
          </p:nvSpPr>
          <p:spPr>
            <a:xfrm>
              <a:off x="11736248" y="6555346"/>
              <a:ext cx="224790" cy="271145"/>
            </a:xfrm>
            <a:custGeom>
              <a:avLst/>
              <a:gdLst/>
              <a:ahLst/>
              <a:cxnLst/>
              <a:rect l="l" t="t" r="r" b="b"/>
              <a:pathLst>
                <a:path w="224790" h="271145">
                  <a:moveTo>
                    <a:pt x="27432" y="0"/>
                  </a:moveTo>
                  <a:lnTo>
                    <a:pt x="0" y="0"/>
                  </a:lnTo>
                  <a:lnTo>
                    <a:pt x="0" y="267462"/>
                  </a:lnTo>
                  <a:lnTo>
                    <a:pt x="27432" y="267462"/>
                  </a:lnTo>
                  <a:lnTo>
                    <a:pt x="27432" y="0"/>
                  </a:lnTo>
                  <a:close/>
                </a:path>
                <a:path w="224790" h="271145">
                  <a:moveTo>
                    <a:pt x="224599" y="0"/>
                  </a:moveTo>
                  <a:lnTo>
                    <a:pt x="197167" y="0"/>
                  </a:lnTo>
                  <a:lnTo>
                    <a:pt x="197167" y="137134"/>
                  </a:lnTo>
                  <a:lnTo>
                    <a:pt x="197167" y="188595"/>
                  </a:lnTo>
                  <a:lnTo>
                    <a:pt x="185585" y="225412"/>
                  </a:lnTo>
                  <a:lnTo>
                    <a:pt x="154762" y="245173"/>
                  </a:lnTo>
                  <a:lnTo>
                    <a:pt x="146761" y="245173"/>
                  </a:lnTo>
                  <a:lnTo>
                    <a:pt x="108902" y="230606"/>
                  </a:lnTo>
                  <a:lnTo>
                    <a:pt x="92925" y="188595"/>
                  </a:lnTo>
                  <a:lnTo>
                    <a:pt x="93383" y="179857"/>
                  </a:lnTo>
                  <a:lnTo>
                    <a:pt x="114147" y="142176"/>
                  </a:lnTo>
                  <a:lnTo>
                    <a:pt x="146761" y="132003"/>
                  </a:lnTo>
                  <a:lnTo>
                    <a:pt x="154762" y="132003"/>
                  </a:lnTo>
                  <a:lnTo>
                    <a:pt x="189623" y="157734"/>
                  </a:lnTo>
                  <a:lnTo>
                    <a:pt x="197167" y="188595"/>
                  </a:lnTo>
                  <a:lnTo>
                    <a:pt x="197167" y="137134"/>
                  </a:lnTo>
                  <a:lnTo>
                    <a:pt x="161925" y="108788"/>
                  </a:lnTo>
                  <a:lnTo>
                    <a:pt x="143332" y="106286"/>
                  </a:lnTo>
                  <a:lnTo>
                    <a:pt x="132905" y="106921"/>
                  </a:lnTo>
                  <a:lnTo>
                    <a:pt x="95770" y="121742"/>
                  </a:lnTo>
                  <a:lnTo>
                    <a:pt x="71120" y="154165"/>
                  </a:lnTo>
                  <a:lnTo>
                    <a:pt x="65151" y="188595"/>
                  </a:lnTo>
                  <a:lnTo>
                    <a:pt x="65811" y="200863"/>
                  </a:lnTo>
                  <a:lnTo>
                    <a:pt x="81534" y="241211"/>
                  </a:lnTo>
                  <a:lnTo>
                    <a:pt x="113360" y="265290"/>
                  </a:lnTo>
                  <a:lnTo>
                    <a:pt x="143332" y="270878"/>
                  </a:lnTo>
                  <a:lnTo>
                    <a:pt x="152946" y="270268"/>
                  </a:lnTo>
                  <a:lnTo>
                    <a:pt x="191109" y="248856"/>
                  </a:lnTo>
                  <a:lnTo>
                    <a:pt x="193700" y="245173"/>
                  </a:lnTo>
                  <a:lnTo>
                    <a:pt x="196494" y="241211"/>
                  </a:lnTo>
                  <a:lnTo>
                    <a:pt x="197167" y="239953"/>
                  </a:lnTo>
                  <a:lnTo>
                    <a:pt x="197167" y="267462"/>
                  </a:lnTo>
                  <a:lnTo>
                    <a:pt x="224599" y="267462"/>
                  </a:lnTo>
                  <a:lnTo>
                    <a:pt x="2245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2" name="object 392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1996934" y="6661630"/>
              <a:ext cx="152496" cy="164591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2187154" y="6661631"/>
              <a:ext cx="141612" cy="166316"/>
            </a:xfrm>
            <a:prstGeom prst="rect">
              <a:avLst/>
            </a:prstGeom>
          </p:spPr>
        </p:pic>
      </p:grpSp>
      <p:sp>
        <p:nvSpPr>
          <p:cNvPr id="394" name="object 394"/>
          <p:cNvSpPr/>
          <p:nvPr/>
        </p:nvSpPr>
        <p:spPr>
          <a:xfrm>
            <a:off x="533400" y="1282700"/>
            <a:ext cx="2095500" cy="127000"/>
          </a:xfrm>
          <a:custGeom>
            <a:avLst/>
            <a:gdLst/>
            <a:ahLst/>
            <a:cxnLst/>
            <a:rect l="l" t="t" r="r" b="b"/>
            <a:pathLst>
              <a:path w="2095500" h="127000">
                <a:moveTo>
                  <a:pt x="2095500" y="0"/>
                </a:moveTo>
                <a:lnTo>
                  <a:pt x="0" y="0"/>
                </a:lnTo>
                <a:lnTo>
                  <a:pt x="0" y="127000"/>
                </a:lnTo>
                <a:lnTo>
                  <a:pt x="2095500" y="127000"/>
                </a:lnTo>
                <a:lnTo>
                  <a:pt x="2095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393700" y="3337610"/>
            <a:ext cx="114300" cy="132080"/>
          </a:xfrm>
          <a:custGeom>
            <a:avLst/>
            <a:gdLst/>
            <a:ahLst/>
            <a:cxnLst/>
            <a:rect l="l" t="t" r="r" b="b"/>
            <a:pathLst>
              <a:path w="114300" h="132079">
                <a:moveTo>
                  <a:pt x="0" y="0"/>
                </a:moveTo>
                <a:lnTo>
                  <a:pt x="0" y="131978"/>
                </a:lnTo>
                <a:lnTo>
                  <a:pt x="114300" y="6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393700" y="3998010"/>
            <a:ext cx="114300" cy="132080"/>
          </a:xfrm>
          <a:custGeom>
            <a:avLst/>
            <a:gdLst/>
            <a:ahLst/>
            <a:cxnLst/>
            <a:rect l="l" t="t" r="r" b="b"/>
            <a:pathLst>
              <a:path w="114300" h="132079">
                <a:moveTo>
                  <a:pt x="0" y="0"/>
                </a:moveTo>
                <a:lnTo>
                  <a:pt x="0" y="131978"/>
                </a:lnTo>
                <a:lnTo>
                  <a:pt x="114300" y="6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393700" y="4645710"/>
            <a:ext cx="114300" cy="132080"/>
          </a:xfrm>
          <a:custGeom>
            <a:avLst/>
            <a:gdLst/>
            <a:ahLst/>
            <a:cxnLst/>
            <a:rect l="l" t="t" r="r" b="b"/>
            <a:pathLst>
              <a:path w="114300" h="132079">
                <a:moveTo>
                  <a:pt x="0" y="0"/>
                </a:moveTo>
                <a:lnTo>
                  <a:pt x="0" y="131978"/>
                </a:lnTo>
                <a:lnTo>
                  <a:pt x="114300" y="6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393700" y="5306110"/>
            <a:ext cx="114300" cy="132080"/>
          </a:xfrm>
          <a:custGeom>
            <a:avLst/>
            <a:gdLst/>
            <a:ahLst/>
            <a:cxnLst/>
            <a:rect l="l" t="t" r="r" b="b"/>
            <a:pathLst>
              <a:path w="114300" h="132079">
                <a:moveTo>
                  <a:pt x="0" y="0"/>
                </a:moveTo>
                <a:lnTo>
                  <a:pt x="0" y="131978"/>
                </a:lnTo>
                <a:lnTo>
                  <a:pt x="114300" y="6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393700" y="5991910"/>
            <a:ext cx="114300" cy="132080"/>
          </a:xfrm>
          <a:custGeom>
            <a:avLst/>
            <a:gdLst/>
            <a:ahLst/>
            <a:cxnLst/>
            <a:rect l="l" t="t" r="r" b="b"/>
            <a:pathLst>
              <a:path w="114300" h="132079">
                <a:moveTo>
                  <a:pt x="0" y="0"/>
                </a:moveTo>
                <a:lnTo>
                  <a:pt x="0" y="131978"/>
                </a:lnTo>
                <a:lnTo>
                  <a:pt x="114300" y="6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393700" y="6652311"/>
            <a:ext cx="114300" cy="132080"/>
          </a:xfrm>
          <a:custGeom>
            <a:avLst/>
            <a:gdLst/>
            <a:ahLst/>
            <a:cxnLst/>
            <a:rect l="l" t="t" r="r" b="b"/>
            <a:pathLst>
              <a:path w="114300" h="132079">
                <a:moveTo>
                  <a:pt x="0" y="0"/>
                </a:moveTo>
                <a:lnTo>
                  <a:pt x="0" y="131978"/>
                </a:lnTo>
                <a:lnTo>
                  <a:pt x="114300" y="6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400" y="3162300"/>
            <a:ext cx="11912600" cy="7493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847090">
              <a:lnSpc>
                <a:spcPct val="100000"/>
              </a:lnSpc>
              <a:spcBef>
                <a:spcPts val="720"/>
              </a:spcBef>
            </a:pPr>
            <a:r>
              <a:rPr dirty="0" sz="3100" spc="55" b="1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https://www.facebook.com/pelicanmigrate/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9400" y="4445000"/>
            <a:ext cx="14300200" cy="749300"/>
          </a:xfrm>
          <a:custGeom>
            <a:avLst/>
            <a:gdLst/>
            <a:ahLst/>
            <a:cxnLst/>
            <a:rect l="l" t="t" r="r" b="b"/>
            <a:pathLst>
              <a:path w="14300200" h="749300">
                <a:moveTo>
                  <a:pt x="14300200" y="0"/>
                </a:moveTo>
                <a:lnTo>
                  <a:pt x="0" y="0"/>
                </a:lnTo>
                <a:lnTo>
                  <a:pt x="0" y="749300"/>
                </a:lnTo>
                <a:lnTo>
                  <a:pt x="14300200" y="749300"/>
                </a:lnTo>
                <a:lnTo>
                  <a:pt x="14300200" y="0"/>
                </a:lnTo>
                <a:close/>
              </a:path>
            </a:pathLst>
          </a:custGeom>
          <a:solidFill>
            <a:srgbClr val="6B7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79400" y="4445000"/>
            <a:ext cx="14300200" cy="7493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847090">
              <a:lnSpc>
                <a:spcPct val="100000"/>
              </a:lnSpc>
              <a:spcBef>
                <a:spcPts val="720"/>
              </a:spcBef>
            </a:pPr>
            <a:r>
              <a:rPr dirty="0" sz="3100" spc="75" b="1">
                <a:solidFill>
                  <a:srgbClr val="FFFFFF"/>
                </a:solidFill>
                <a:latin typeface="Calibri"/>
                <a:cs typeface="Calibri"/>
              </a:rPr>
              <a:t>https://twitter.com/PelicanMigrate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9400" y="5638800"/>
            <a:ext cx="14300200" cy="749300"/>
          </a:xfrm>
          <a:custGeom>
            <a:avLst/>
            <a:gdLst/>
            <a:ahLst/>
            <a:cxnLst/>
            <a:rect l="l" t="t" r="r" b="b"/>
            <a:pathLst>
              <a:path w="14300200" h="749300">
                <a:moveTo>
                  <a:pt x="14300200" y="0"/>
                </a:moveTo>
                <a:lnTo>
                  <a:pt x="0" y="0"/>
                </a:lnTo>
                <a:lnTo>
                  <a:pt x="0" y="749300"/>
                </a:lnTo>
                <a:lnTo>
                  <a:pt x="14300200" y="749300"/>
                </a:lnTo>
                <a:lnTo>
                  <a:pt x="14300200" y="0"/>
                </a:lnTo>
                <a:close/>
              </a:path>
            </a:pathLst>
          </a:custGeom>
          <a:solidFill>
            <a:srgbClr val="6B7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79400" y="5638800"/>
            <a:ext cx="14300200" cy="7493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847090">
              <a:lnSpc>
                <a:spcPct val="100000"/>
              </a:lnSpc>
              <a:spcBef>
                <a:spcPts val="720"/>
              </a:spcBef>
            </a:pPr>
            <a:r>
              <a:rPr dirty="0" sz="3100" spc="70" b="1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https://www.linkedin.com/company/pelican-migration/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6350" y="496328"/>
            <a:ext cx="4800600" cy="1242695"/>
            <a:chOff x="-6350" y="496328"/>
            <a:chExt cx="4800600" cy="1242695"/>
          </a:xfrm>
        </p:grpSpPr>
        <p:sp>
          <p:nvSpPr>
            <p:cNvPr id="8" name="object 8"/>
            <p:cNvSpPr/>
            <p:nvPr/>
          </p:nvSpPr>
          <p:spPr>
            <a:xfrm>
              <a:off x="436194" y="702055"/>
              <a:ext cx="3262629" cy="625475"/>
            </a:xfrm>
            <a:custGeom>
              <a:avLst/>
              <a:gdLst/>
              <a:ahLst/>
              <a:cxnLst/>
              <a:rect l="l" t="t" r="r" b="b"/>
              <a:pathLst>
                <a:path w="3262629" h="625475">
                  <a:moveTo>
                    <a:pt x="328561" y="61849"/>
                  </a:moveTo>
                  <a:lnTo>
                    <a:pt x="125247" y="61849"/>
                  </a:lnTo>
                  <a:lnTo>
                    <a:pt x="86588" y="61849"/>
                  </a:lnTo>
                  <a:lnTo>
                    <a:pt x="86588" y="62484"/>
                  </a:lnTo>
                  <a:lnTo>
                    <a:pt x="0" y="62484"/>
                  </a:lnTo>
                  <a:lnTo>
                    <a:pt x="0" y="174244"/>
                  </a:lnTo>
                  <a:lnTo>
                    <a:pt x="0" y="280924"/>
                  </a:lnTo>
                  <a:lnTo>
                    <a:pt x="0" y="386334"/>
                  </a:lnTo>
                  <a:lnTo>
                    <a:pt x="0" y="603504"/>
                  </a:lnTo>
                  <a:lnTo>
                    <a:pt x="125247" y="603504"/>
                  </a:lnTo>
                  <a:lnTo>
                    <a:pt x="125247" y="386334"/>
                  </a:lnTo>
                  <a:lnTo>
                    <a:pt x="86588" y="386334"/>
                  </a:lnTo>
                  <a:lnTo>
                    <a:pt x="86588" y="385762"/>
                  </a:lnTo>
                  <a:lnTo>
                    <a:pt x="125247" y="385762"/>
                  </a:lnTo>
                  <a:lnTo>
                    <a:pt x="320827" y="385762"/>
                  </a:lnTo>
                  <a:lnTo>
                    <a:pt x="320827" y="280631"/>
                  </a:lnTo>
                  <a:lnTo>
                    <a:pt x="125247" y="280631"/>
                  </a:lnTo>
                  <a:lnTo>
                    <a:pt x="125247" y="174244"/>
                  </a:lnTo>
                  <a:lnTo>
                    <a:pt x="86588" y="174244"/>
                  </a:lnTo>
                  <a:lnTo>
                    <a:pt x="86588" y="173951"/>
                  </a:lnTo>
                  <a:lnTo>
                    <a:pt x="125247" y="173951"/>
                  </a:lnTo>
                  <a:lnTo>
                    <a:pt x="328561" y="173951"/>
                  </a:lnTo>
                  <a:lnTo>
                    <a:pt x="328561" y="61849"/>
                  </a:lnTo>
                  <a:close/>
                </a:path>
                <a:path w="3262629" h="625475">
                  <a:moveTo>
                    <a:pt x="778471" y="425196"/>
                  </a:moveTo>
                  <a:lnTo>
                    <a:pt x="771804" y="372440"/>
                  </a:lnTo>
                  <a:lnTo>
                    <a:pt x="756361" y="335521"/>
                  </a:lnTo>
                  <a:lnTo>
                    <a:pt x="720305" y="289915"/>
                  </a:lnTo>
                  <a:lnTo>
                    <a:pt x="679145" y="262077"/>
                  </a:lnTo>
                  <a:lnTo>
                    <a:pt x="657872" y="252996"/>
                  </a:lnTo>
                  <a:lnTo>
                    <a:pt x="657872" y="425196"/>
                  </a:lnTo>
                  <a:lnTo>
                    <a:pt x="657174" y="438607"/>
                  </a:lnTo>
                  <a:lnTo>
                    <a:pt x="640575" y="482053"/>
                  </a:lnTo>
                  <a:lnTo>
                    <a:pt x="606831" y="508025"/>
                  </a:lnTo>
                  <a:lnTo>
                    <a:pt x="575157" y="514096"/>
                  </a:lnTo>
                  <a:lnTo>
                    <a:pt x="563854" y="513422"/>
                  </a:lnTo>
                  <a:lnTo>
                    <a:pt x="524573" y="497319"/>
                  </a:lnTo>
                  <a:lnTo>
                    <a:pt x="498195" y="462381"/>
                  </a:lnTo>
                  <a:lnTo>
                    <a:pt x="491667" y="425196"/>
                  </a:lnTo>
                  <a:lnTo>
                    <a:pt x="492391" y="411772"/>
                  </a:lnTo>
                  <a:lnTo>
                    <a:pt x="509498" y="367804"/>
                  </a:lnTo>
                  <a:lnTo>
                    <a:pt x="542975" y="341617"/>
                  </a:lnTo>
                  <a:lnTo>
                    <a:pt x="575157" y="335521"/>
                  </a:lnTo>
                  <a:lnTo>
                    <a:pt x="586143" y="336207"/>
                  </a:lnTo>
                  <a:lnTo>
                    <a:pt x="625513" y="352348"/>
                  </a:lnTo>
                  <a:lnTo>
                    <a:pt x="651573" y="387807"/>
                  </a:lnTo>
                  <a:lnTo>
                    <a:pt x="657872" y="425196"/>
                  </a:lnTo>
                  <a:lnTo>
                    <a:pt x="657872" y="252996"/>
                  </a:lnTo>
                  <a:lnTo>
                    <a:pt x="655396" y="251929"/>
                  </a:lnTo>
                  <a:lnTo>
                    <a:pt x="630148" y="244690"/>
                  </a:lnTo>
                  <a:lnTo>
                    <a:pt x="603402" y="240334"/>
                  </a:lnTo>
                  <a:lnTo>
                    <a:pt x="575157" y="238887"/>
                  </a:lnTo>
                  <a:lnTo>
                    <a:pt x="546900" y="240334"/>
                  </a:lnTo>
                  <a:lnTo>
                    <a:pt x="494715" y="251929"/>
                  </a:lnTo>
                  <a:lnTo>
                    <a:pt x="448856" y="274840"/>
                  </a:lnTo>
                  <a:lnTo>
                    <a:pt x="412521" y="307301"/>
                  </a:lnTo>
                  <a:lnTo>
                    <a:pt x="386613" y="348818"/>
                  </a:lnTo>
                  <a:lnTo>
                    <a:pt x="373468" y="397903"/>
                  </a:lnTo>
                  <a:lnTo>
                    <a:pt x="371830" y="425196"/>
                  </a:lnTo>
                  <a:lnTo>
                    <a:pt x="373468" y="452158"/>
                  </a:lnTo>
                  <a:lnTo>
                    <a:pt x="386613" y="500875"/>
                  </a:lnTo>
                  <a:lnTo>
                    <a:pt x="412521" y="542328"/>
                  </a:lnTo>
                  <a:lnTo>
                    <a:pt x="448856" y="574802"/>
                  </a:lnTo>
                  <a:lnTo>
                    <a:pt x="494715" y="597700"/>
                  </a:lnTo>
                  <a:lnTo>
                    <a:pt x="546900" y="609295"/>
                  </a:lnTo>
                  <a:lnTo>
                    <a:pt x="575157" y="610743"/>
                  </a:lnTo>
                  <a:lnTo>
                    <a:pt x="603402" y="609295"/>
                  </a:lnTo>
                  <a:lnTo>
                    <a:pt x="655396" y="597700"/>
                  </a:lnTo>
                  <a:lnTo>
                    <a:pt x="700938" y="574802"/>
                  </a:lnTo>
                  <a:lnTo>
                    <a:pt x="737260" y="542328"/>
                  </a:lnTo>
                  <a:lnTo>
                    <a:pt x="763473" y="500875"/>
                  </a:lnTo>
                  <a:lnTo>
                    <a:pt x="776808" y="452158"/>
                  </a:lnTo>
                  <a:lnTo>
                    <a:pt x="778471" y="425196"/>
                  </a:lnTo>
                  <a:close/>
                </a:path>
                <a:path w="3262629" h="625475">
                  <a:moveTo>
                    <a:pt x="965568" y="0"/>
                  </a:moveTo>
                  <a:lnTo>
                    <a:pt x="848055" y="0"/>
                  </a:lnTo>
                  <a:lnTo>
                    <a:pt x="848055" y="603008"/>
                  </a:lnTo>
                  <a:lnTo>
                    <a:pt x="965568" y="603008"/>
                  </a:lnTo>
                  <a:lnTo>
                    <a:pt x="965568" y="0"/>
                  </a:lnTo>
                  <a:close/>
                </a:path>
                <a:path w="3262629" h="625475">
                  <a:moveTo>
                    <a:pt x="1174292" y="0"/>
                  </a:moveTo>
                  <a:lnTo>
                    <a:pt x="1056779" y="0"/>
                  </a:lnTo>
                  <a:lnTo>
                    <a:pt x="1056779" y="603008"/>
                  </a:lnTo>
                  <a:lnTo>
                    <a:pt x="1174292" y="603008"/>
                  </a:lnTo>
                  <a:lnTo>
                    <a:pt x="1174292" y="0"/>
                  </a:lnTo>
                  <a:close/>
                </a:path>
                <a:path w="3262629" h="625475">
                  <a:moveTo>
                    <a:pt x="1651266" y="425196"/>
                  </a:moveTo>
                  <a:lnTo>
                    <a:pt x="1644599" y="372440"/>
                  </a:lnTo>
                  <a:lnTo>
                    <a:pt x="1629156" y="335521"/>
                  </a:lnTo>
                  <a:lnTo>
                    <a:pt x="1593100" y="289915"/>
                  </a:lnTo>
                  <a:lnTo>
                    <a:pt x="1551940" y="262077"/>
                  </a:lnTo>
                  <a:lnTo>
                    <a:pt x="1530667" y="252996"/>
                  </a:lnTo>
                  <a:lnTo>
                    <a:pt x="1530667" y="425196"/>
                  </a:lnTo>
                  <a:lnTo>
                    <a:pt x="1529969" y="438607"/>
                  </a:lnTo>
                  <a:lnTo>
                    <a:pt x="1513370" y="482053"/>
                  </a:lnTo>
                  <a:lnTo>
                    <a:pt x="1479626" y="508025"/>
                  </a:lnTo>
                  <a:lnTo>
                    <a:pt x="1447952" y="514096"/>
                  </a:lnTo>
                  <a:lnTo>
                    <a:pt x="1436649" y="513422"/>
                  </a:lnTo>
                  <a:lnTo>
                    <a:pt x="1397368" y="497319"/>
                  </a:lnTo>
                  <a:lnTo>
                    <a:pt x="1370977" y="462381"/>
                  </a:lnTo>
                  <a:lnTo>
                    <a:pt x="1364462" y="425196"/>
                  </a:lnTo>
                  <a:lnTo>
                    <a:pt x="1365186" y="411772"/>
                  </a:lnTo>
                  <a:lnTo>
                    <a:pt x="1382293" y="367804"/>
                  </a:lnTo>
                  <a:lnTo>
                    <a:pt x="1415770" y="341617"/>
                  </a:lnTo>
                  <a:lnTo>
                    <a:pt x="1447952" y="335521"/>
                  </a:lnTo>
                  <a:lnTo>
                    <a:pt x="1458937" y="336207"/>
                  </a:lnTo>
                  <a:lnTo>
                    <a:pt x="1498295" y="352348"/>
                  </a:lnTo>
                  <a:lnTo>
                    <a:pt x="1524355" y="387807"/>
                  </a:lnTo>
                  <a:lnTo>
                    <a:pt x="1530667" y="425196"/>
                  </a:lnTo>
                  <a:lnTo>
                    <a:pt x="1530667" y="252996"/>
                  </a:lnTo>
                  <a:lnTo>
                    <a:pt x="1528191" y="251929"/>
                  </a:lnTo>
                  <a:lnTo>
                    <a:pt x="1502943" y="244690"/>
                  </a:lnTo>
                  <a:lnTo>
                    <a:pt x="1476197" y="240334"/>
                  </a:lnTo>
                  <a:lnTo>
                    <a:pt x="1447952" y="238887"/>
                  </a:lnTo>
                  <a:lnTo>
                    <a:pt x="1419682" y="240334"/>
                  </a:lnTo>
                  <a:lnTo>
                    <a:pt x="1367497" y="251929"/>
                  </a:lnTo>
                  <a:lnTo>
                    <a:pt x="1321650" y="274840"/>
                  </a:lnTo>
                  <a:lnTo>
                    <a:pt x="1285316" y="307301"/>
                  </a:lnTo>
                  <a:lnTo>
                    <a:pt x="1259408" y="348818"/>
                  </a:lnTo>
                  <a:lnTo>
                    <a:pt x="1246263" y="397903"/>
                  </a:lnTo>
                  <a:lnTo>
                    <a:pt x="1244625" y="425196"/>
                  </a:lnTo>
                  <a:lnTo>
                    <a:pt x="1246263" y="452158"/>
                  </a:lnTo>
                  <a:lnTo>
                    <a:pt x="1259408" y="500875"/>
                  </a:lnTo>
                  <a:lnTo>
                    <a:pt x="1285316" y="542328"/>
                  </a:lnTo>
                  <a:lnTo>
                    <a:pt x="1321650" y="574802"/>
                  </a:lnTo>
                  <a:lnTo>
                    <a:pt x="1367497" y="597700"/>
                  </a:lnTo>
                  <a:lnTo>
                    <a:pt x="1419682" y="609295"/>
                  </a:lnTo>
                  <a:lnTo>
                    <a:pt x="1447952" y="610743"/>
                  </a:lnTo>
                  <a:lnTo>
                    <a:pt x="1476197" y="609295"/>
                  </a:lnTo>
                  <a:lnTo>
                    <a:pt x="1528191" y="597700"/>
                  </a:lnTo>
                  <a:lnTo>
                    <a:pt x="1573720" y="574802"/>
                  </a:lnTo>
                  <a:lnTo>
                    <a:pt x="1610055" y="542328"/>
                  </a:lnTo>
                  <a:lnTo>
                    <a:pt x="1636268" y="500875"/>
                  </a:lnTo>
                  <a:lnTo>
                    <a:pt x="1649603" y="452158"/>
                  </a:lnTo>
                  <a:lnTo>
                    <a:pt x="1651266" y="425196"/>
                  </a:lnTo>
                  <a:close/>
                </a:path>
                <a:path w="3262629" h="625475">
                  <a:moveTo>
                    <a:pt x="2257374" y="247396"/>
                  </a:moveTo>
                  <a:lnTo>
                    <a:pt x="2135213" y="247396"/>
                  </a:lnTo>
                  <a:lnTo>
                    <a:pt x="2061006" y="429844"/>
                  </a:lnTo>
                  <a:lnTo>
                    <a:pt x="1955863" y="220345"/>
                  </a:lnTo>
                  <a:lnTo>
                    <a:pt x="1854593" y="429844"/>
                  </a:lnTo>
                  <a:lnTo>
                    <a:pt x="1780374" y="247396"/>
                  </a:lnTo>
                  <a:lnTo>
                    <a:pt x="1658226" y="247396"/>
                  </a:lnTo>
                  <a:lnTo>
                    <a:pt x="1841449" y="625436"/>
                  </a:lnTo>
                  <a:lnTo>
                    <a:pt x="1956638" y="413600"/>
                  </a:lnTo>
                  <a:lnTo>
                    <a:pt x="2074138" y="625436"/>
                  </a:lnTo>
                  <a:lnTo>
                    <a:pt x="2257374" y="247396"/>
                  </a:lnTo>
                  <a:close/>
                </a:path>
                <a:path w="3262629" h="625475">
                  <a:moveTo>
                    <a:pt x="2881998" y="247396"/>
                  </a:moveTo>
                  <a:lnTo>
                    <a:pt x="2765260" y="247396"/>
                  </a:lnTo>
                  <a:lnTo>
                    <a:pt x="2765260" y="463854"/>
                  </a:lnTo>
                  <a:lnTo>
                    <a:pt x="2764777" y="473913"/>
                  </a:lnTo>
                  <a:lnTo>
                    <a:pt x="2748343" y="512368"/>
                  </a:lnTo>
                  <a:lnTo>
                    <a:pt x="2712707" y="529094"/>
                  </a:lnTo>
                  <a:lnTo>
                    <a:pt x="2703423" y="529577"/>
                  </a:lnTo>
                  <a:lnTo>
                    <a:pt x="2690177" y="528485"/>
                  </a:lnTo>
                  <a:lnTo>
                    <a:pt x="2658135" y="502640"/>
                  </a:lnTo>
                  <a:lnTo>
                    <a:pt x="2651620" y="463854"/>
                  </a:lnTo>
                  <a:lnTo>
                    <a:pt x="2651620" y="247396"/>
                  </a:lnTo>
                  <a:lnTo>
                    <a:pt x="2529471" y="247396"/>
                  </a:lnTo>
                  <a:lnTo>
                    <a:pt x="2529471" y="476224"/>
                  </a:lnTo>
                  <a:lnTo>
                    <a:pt x="2531376" y="506209"/>
                  </a:lnTo>
                  <a:lnTo>
                    <a:pt x="2546642" y="555879"/>
                  </a:lnTo>
                  <a:lnTo>
                    <a:pt x="2577515" y="591286"/>
                  </a:lnTo>
                  <a:lnTo>
                    <a:pt x="2626029" y="609269"/>
                  </a:lnTo>
                  <a:lnTo>
                    <a:pt x="2657030" y="611517"/>
                  </a:lnTo>
                  <a:lnTo>
                    <a:pt x="2675915" y="610476"/>
                  </a:lnTo>
                  <a:lnTo>
                    <a:pt x="2722740" y="594893"/>
                  </a:lnTo>
                  <a:lnTo>
                    <a:pt x="2756509" y="563219"/>
                  </a:lnTo>
                  <a:lnTo>
                    <a:pt x="2765260" y="549668"/>
                  </a:lnTo>
                  <a:lnTo>
                    <a:pt x="2765260" y="603008"/>
                  </a:lnTo>
                  <a:lnTo>
                    <a:pt x="2881998" y="603008"/>
                  </a:lnTo>
                  <a:lnTo>
                    <a:pt x="2881998" y="247396"/>
                  </a:lnTo>
                  <a:close/>
                </a:path>
                <a:path w="3262629" h="625475">
                  <a:moveTo>
                    <a:pt x="3262338" y="502500"/>
                  </a:moveTo>
                  <a:lnTo>
                    <a:pt x="3254298" y="460044"/>
                  </a:lnTo>
                  <a:lnTo>
                    <a:pt x="3221367" y="422935"/>
                  </a:lnTo>
                  <a:lnTo>
                    <a:pt x="3185515" y="403555"/>
                  </a:lnTo>
                  <a:lnTo>
                    <a:pt x="3105759" y="372757"/>
                  </a:lnTo>
                  <a:lnTo>
                    <a:pt x="3098266" y="369252"/>
                  </a:lnTo>
                  <a:lnTo>
                    <a:pt x="3091840" y="365607"/>
                  </a:lnTo>
                  <a:lnTo>
                    <a:pt x="3086468" y="361810"/>
                  </a:lnTo>
                  <a:lnTo>
                    <a:pt x="3080016" y="356666"/>
                  </a:lnTo>
                  <a:lnTo>
                    <a:pt x="3076803" y="350215"/>
                  </a:lnTo>
                  <a:lnTo>
                    <a:pt x="3076803" y="335788"/>
                  </a:lnTo>
                  <a:lnTo>
                    <a:pt x="3079508" y="330377"/>
                  </a:lnTo>
                  <a:lnTo>
                    <a:pt x="3090329" y="322122"/>
                  </a:lnTo>
                  <a:lnTo>
                    <a:pt x="3098457" y="320065"/>
                  </a:lnTo>
                  <a:lnTo>
                    <a:pt x="3109277" y="320065"/>
                  </a:lnTo>
                  <a:lnTo>
                    <a:pt x="3147834" y="327672"/>
                  </a:lnTo>
                  <a:lnTo>
                    <a:pt x="3188893" y="348957"/>
                  </a:lnTo>
                  <a:lnTo>
                    <a:pt x="3212871" y="367995"/>
                  </a:lnTo>
                  <a:lnTo>
                    <a:pt x="3254616" y="292227"/>
                  </a:lnTo>
                  <a:lnTo>
                    <a:pt x="3221774" y="271208"/>
                  </a:lnTo>
                  <a:lnTo>
                    <a:pt x="3185807" y="254736"/>
                  </a:lnTo>
                  <a:lnTo>
                    <a:pt x="3146310" y="243573"/>
                  </a:lnTo>
                  <a:lnTo>
                    <a:pt x="3102318" y="239661"/>
                  </a:lnTo>
                  <a:lnTo>
                    <a:pt x="3083547" y="240385"/>
                  </a:lnTo>
                  <a:lnTo>
                    <a:pt x="3033903" y="251256"/>
                  </a:lnTo>
                  <a:lnTo>
                    <a:pt x="2996209" y="274739"/>
                  </a:lnTo>
                  <a:lnTo>
                    <a:pt x="2973692" y="310210"/>
                  </a:lnTo>
                  <a:lnTo>
                    <a:pt x="2969349" y="340156"/>
                  </a:lnTo>
                  <a:lnTo>
                    <a:pt x="2970276" y="356400"/>
                  </a:lnTo>
                  <a:lnTo>
                    <a:pt x="2984030" y="395820"/>
                  </a:lnTo>
                  <a:lnTo>
                    <a:pt x="3010624" y="423291"/>
                  </a:lnTo>
                  <a:lnTo>
                    <a:pt x="3045015" y="442112"/>
                  </a:lnTo>
                  <a:lnTo>
                    <a:pt x="3083395" y="456476"/>
                  </a:lnTo>
                  <a:lnTo>
                    <a:pt x="3095447" y="460578"/>
                  </a:lnTo>
                  <a:lnTo>
                    <a:pt x="3134576" y="480314"/>
                  </a:lnTo>
                  <a:lnTo>
                    <a:pt x="3145612" y="496328"/>
                  </a:lnTo>
                  <a:lnTo>
                    <a:pt x="3145612" y="512305"/>
                  </a:lnTo>
                  <a:lnTo>
                    <a:pt x="3110827" y="531888"/>
                  </a:lnTo>
                  <a:lnTo>
                    <a:pt x="3104350" y="531583"/>
                  </a:lnTo>
                  <a:lnTo>
                    <a:pt x="3063176" y="519899"/>
                  </a:lnTo>
                  <a:lnTo>
                    <a:pt x="3019120" y="493915"/>
                  </a:lnTo>
                  <a:lnTo>
                    <a:pt x="2993313" y="473900"/>
                  </a:lnTo>
                  <a:lnTo>
                    <a:pt x="2944609" y="551205"/>
                  </a:lnTo>
                  <a:lnTo>
                    <a:pt x="2982734" y="577088"/>
                  </a:lnTo>
                  <a:lnTo>
                    <a:pt x="3025495" y="598373"/>
                  </a:lnTo>
                  <a:lnTo>
                    <a:pt x="3073831" y="612698"/>
                  </a:lnTo>
                  <a:lnTo>
                    <a:pt x="3127832" y="617702"/>
                  </a:lnTo>
                  <a:lnTo>
                    <a:pt x="3158109" y="615899"/>
                  </a:lnTo>
                  <a:lnTo>
                    <a:pt x="3207778" y="601395"/>
                  </a:lnTo>
                  <a:lnTo>
                    <a:pt x="3242564" y="572452"/>
                  </a:lnTo>
                  <a:lnTo>
                    <a:pt x="3260140" y="529348"/>
                  </a:lnTo>
                  <a:lnTo>
                    <a:pt x="3262338" y="50250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502678"/>
              <a:ext cx="4787900" cy="1229995"/>
            </a:xfrm>
            <a:custGeom>
              <a:avLst/>
              <a:gdLst/>
              <a:ahLst/>
              <a:cxnLst/>
              <a:rect l="l" t="t" r="r" b="b"/>
              <a:pathLst>
                <a:path w="4787900" h="1229995">
                  <a:moveTo>
                    <a:pt x="4787900" y="1229829"/>
                  </a:moveTo>
                  <a:lnTo>
                    <a:pt x="0" y="1229829"/>
                  </a:lnTo>
                </a:path>
                <a:path w="4787900" h="1229995">
                  <a:moveTo>
                    <a:pt x="0" y="0"/>
                  </a:moveTo>
                  <a:lnTo>
                    <a:pt x="4787900" y="0"/>
                  </a:lnTo>
                  <a:lnTo>
                    <a:pt x="4787900" y="1229829"/>
                  </a:lnTo>
                </a:path>
              </a:pathLst>
            </a:custGeom>
            <a:ln w="12700">
              <a:solidFill>
                <a:srgbClr val="1D567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040" y="4578350"/>
            <a:ext cx="468251" cy="48259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82600" y="3359150"/>
            <a:ext cx="355600" cy="355600"/>
            <a:chOff x="482600" y="3359150"/>
            <a:chExt cx="355600" cy="355600"/>
          </a:xfrm>
        </p:grpSpPr>
        <p:sp>
          <p:nvSpPr>
            <p:cNvPr id="12" name="object 12"/>
            <p:cNvSpPr/>
            <p:nvPr/>
          </p:nvSpPr>
          <p:spPr>
            <a:xfrm>
              <a:off x="482600" y="335915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lnTo>
                    <a:pt x="130533" y="6351"/>
                  </a:lnTo>
                  <a:lnTo>
                    <a:pt x="88060" y="24274"/>
                  </a:lnTo>
                  <a:lnTo>
                    <a:pt x="52076" y="52076"/>
                  </a:lnTo>
                  <a:lnTo>
                    <a:pt x="24274" y="88060"/>
                  </a:lnTo>
                  <a:lnTo>
                    <a:pt x="6351" y="130533"/>
                  </a:lnTo>
                  <a:lnTo>
                    <a:pt x="0" y="177800"/>
                  </a:lnTo>
                  <a:lnTo>
                    <a:pt x="6351" y="225066"/>
                  </a:lnTo>
                  <a:lnTo>
                    <a:pt x="24274" y="267539"/>
                  </a:lnTo>
                  <a:lnTo>
                    <a:pt x="52076" y="303523"/>
                  </a:lnTo>
                  <a:lnTo>
                    <a:pt x="88060" y="331325"/>
                  </a:lnTo>
                  <a:lnTo>
                    <a:pt x="130533" y="349248"/>
                  </a:lnTo>
                  <a:lnTo>
                    <a:pt x="177800" y="355600"/>
                  </a:lnTo>
                  <a:lnTo>
                    <a:pt x="225066" y="349248"/>
                  </a:lnTo>
                  <a:lnTo>
                    <a:pt x="267539" y="331325"/>
                  </a:lnTo>
                  <a:lnTo>
                    <a:pt x="303523" y="303523"/>
                  </a:lnTo>
                  <a:lnTo>
                    <a:pt x="331325" y="267539"/>
                  </a:lnTo>
                  <a:lnTo>
                    <a:pt x="349248" y="225066"/>
                  </a:lnTo>
                  <a:lnTo>
                    <a:pt x="355600" y="177800"/>
                  </a:lnTo>
                  <a:lnTo>
                    <a:pt x="349248" y="130533"/>
                  </a:lnTo>
                  <a:lnTo>
                    <a:pt x="331325" y="88060"/>
                  </a:lnTo>
                  <a:lnTo>
                    <a:pt x="303523" y="52076"/>
                  </a:lnTo>
                  <a:lnTo>
                    <a:pt x="267539" y="24274"/>
                  </a:lnTo>
                  <a:lnTo>
                    <a:pt x="225066" y="6351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0202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884" y="3428217"/>
              <a:ext cx="101028" cy="21747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63095" y="5825299"/>
            <a:ext cx="376555" cy="376555"/>
            <a:chOff x="463095" y="5825299"/>
            <a:chExt cx="376555" cy="376555"/>
          </a:xfrm>
        </p:grpSpPr>
        <p:sp>
          <p:nvSpPr>
            <p:cNvPr id="15" name="object 15"/>
            <p:cNvSpPr/>
            <p:nvPr/>
          </p:nvSpPr>
          <p:spPr>
            <a:xfrm>
              <a:off x="463095" y="5825299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188150" y="0"/>
                  </a:moveTo>
                  <a:lnTo>
                    <a:pt x="138133" y="6721"/>
                  </a:lnTo>
                  <a:lnTo>
                    <a:pt x="93187" y="25688"/>
                  </a:lnTo>
                  <a:lnTo>
                    <a:pt x="55108" y="55108"/>
                  </a:lnTo>
                  <a:lnTo>
                    <a:pt x="25688" y="93187"/>
                  </a:lnTo>
                  <a:lnTo>
                    <a:pt x="6721" y="138133"/>
                  </a:lnTo>
                  <a:lnTo>
                    <a:pt x="0" y="188150"/>
                  </a:lnTo>
                  <a:lnTo>
                    <a:pt x="6721" y="238167"/>
                  </a:lnTo>
                  <a:lnTo>
                    <a:pt x="25688" y="283113"/>
                  </a:lnTo>
                  <a:lnTo>
                    <a:pt x="55108" y="321192"/>
                  </a:lnTo>
                  <a:lnTo>
                    <a:pt x="93187" y="350612"/>
                  </a:lnTo>
                  <a:lnTo>
                    <a:pt x="138133" y="369579"/>
                  </a:lnTo>
                  <a:lnTo>
                    <a:pt x="188150" y="376300"/>
                  </a:lnTo>
                  <a:lnTo>
                    <a:pt x="238167" y="369579"/>
                  </a:lnTo>
                  <a:lnTo>
                    <a:pt x="283113" y="350612"/>
                  </a:lnTo>
                  <a:lnTo>
                    <a:pt x="321192" y="321192"/>
                  </a:lnTo>
                  <a:lnTo>
                    <a:pt x="350612" y="283113"/>
                  </a:lnTo>
                  <a:lnTo>
                    <a:pt x="369579" y="238167"/>
                  </a:lnTo>
                  <a:lnTo>
                    <a:pt x="376300" y="188150"/>
                  </a:lnTo>
                  <a:lnTo>
                    <a:pt x="369579" y="138133"/>
                  </a:lnTo>
                  <a:lnTo>
                    <a:pt x="350612" y="93187"/>
                  </a:lnTo>
                  <a:lnTo>
                    <a:pt x="321192" y="55108"/>
                  </a:lnTo>
                  <a:lnTo>
                    <a:pt x="283113" y="25688"/>
                  </a:lnTo>
                  <a:lnTo>
                    <a:pt x="238167" y="6721"/>
                  </a:lnTo>
                  <a:lnTo>
                    <a:pt x="188150" y="0"/>
                  </a:lnTo>
                  <a:close/>
                </a:path>
              </a:pathLst>
            </a:custGeom>
            <a:solidFill>
              <a:srgbClr val="0202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407" y="5908843"/>
              <a:ext cx="209676" cy="209207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279400" y="6845300"/>
            <a:ext cx="14300200" cy="749300"/>
          </a:xfrm>
          <a:custGeom>
            <a:avLst/>
            <a:gdLst/>
            <a:ahLst/>
            <a:cxnLst/>
            <a:rect l="l" t="t" r="r" b="b"/>
            <a:pathLst>
              <a:path w="14300200" h="749300">
                <a:moveTo>
                  <a:pt x="14300200" y="0"/>
                </a:moveTo>
                <a:lnTo>
                  <a:pt x="0" y="0"/>
                </a:lnTo>
                <a:lnTo>
                  <a:pt x="0" y="749300"/>
                </a:lnTo>
                <a:lnTo>
                  <a:pt x="14300200" y="749300"/>
                </a:lnTo>
                <a:lnTo>
                  <a:pt x="14300200" y="0"/>
                </a:lnTo>
                <a:close/>
              </a:path>
            </a:pathLst>
          </a:custGeom>
          <a:solidFill>
            <a:srgbClr val="6B7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79400" y="6845300"/>
            <a:ext cx="14300200" cy="7493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847090">
              <a:lnSpc>
                <a:spcPct val="100000"/>
              </a:lnSpc>
              <a:spcBef>
                <a:spcPts val="720"/>
              </a:spcBef>
            </a:pPr>
            <a:r>
              <a:rPr dirty="0" sz="3100" spc="90" b="1">
                <a:solidFill>
                  <a:srgbClr val="FFFFFF"/>
                </a:solidFill>
                <a:latin typeface="Calibri"/>
                <a:cs typeface="Calibri"/>
                <a:hlinkClick r:id="rId7"/>
              </a:rPr>
              <a:t>https://www.instagram.com/pelicanmigrationconsultants/?hl=en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63095" y="7031799"/>
            <a:ext cx="376555" cy="376555"/>
            <a:chOff x="463095" y="7031799"/>
            <a:chExt cx="376555" cy="376555"/>
          </a:xfrm>
        </p:grpSpPr>
        <p:sp>
          <p:nvSpPr>
            <p:cNvPr id="20" name="object 20"/>
            <p:cNvSpPr/>
            <p:nvPr/>
          </p:nvSpPr>
          <p:spPr>
            <a:xfrm>
              <a:off x="463095" y="7031799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188150" y="0"/>
                  </a:moveTo>
                  <a:lnTo>
                    <a:pt x="138133" y="6721"/>
                  </a:lnTo>
                  <a:lnTo>
                    <a:pt x="93187" y="25688"/>
                  </a:lnTo>
                  <a:lnTo>
                    <a:pt x="55108" y="55108"/>
                  </a:lnTo>
                  <a:lnTo>
                    <a:pt x="25688" y="93187"/>
                  </a:lnTo>
                  <a:lnTo>
                    <a:pt x="6721" y="138133"/>
                  </a:lnTo>
                  <a:lnTo>
                    <a:pt x="0" y="188150"/>
                  </a:lnTo>
                  <a:lnTo>
                    <a:pt x="6721" y="238167"/>
                  </a:lnTo>
                  <a:lnTo>
                    <a:pt x="25688" y="283113"/>
                  </a:lnTo>
                  <a:lnTo>
                    <a:pt x="55108" y="321192"/>
                  </a:lnTo>
                  <a:lnTo>
                    <a:pt x="93187" y="350612"/>
                  </a:lnTo>
                  <a:lnTo>
                    <a:pt x="138133" y="369579"/>
                  </a:lnTo>
                  <a:lnTo>
                    <a:pt x="188150" y="376301"/>
                  </a:lnTo>
                  <a:lnTo>
                    <a:pt x="238167" y="369579"/>
                  </a:lnTo>
                  <a:lnTo>
                    <a:pt x="283113" y="350612"/>
                  </a:lnTo>
                  <a:lnTo>
                    <a:pt x="321192" y="321192"/>
                  </a:lnTo>
                  <a:lnTo>
                    <a:pt x="350612" y="283113"/>
                  </a:lnTo>
                  <a:lnTo>
                    <a:pt x="369579" y="238167"/>
                  </a:lnTo>
                  <a:lnTo>
                    <a:pt x="376300" y="188150"/>
                  </a:lnTo>
                  <a:lnTo>
                    <a:pt x="369579" y="138133"/>
                  </a:lnTo>
                  <a:lnTo>
                    <a:pt x="350612" y="93187"/>
                  </a:lnTo>
                  <a:lnTo>
                    <a:pt x="321192" y="55108"/>
                  </a:lnTo>
                  <a:lnTo>
                    <a:pt x="283113" y="25688"/>
                  </a:lnTo>
                  <a:lnTo>
                    <a:pt x="238167" y="6721"/>
                  </a:lnTo>
                  <a:lnTo>
                    <a:pt x="188150" y="0"/>
                  </a:lnTo>
                  <a:close/>
                </a:path>
              </a:pathLst>
            </a:custGeom>
            <a:solidFill>
              <a:srgbClr val="0202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407" y="7115343"/>
              <a:ext cx="209676" cy="209207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50800" y="2369477"/>
            <a:ext cx="9258300" cy="582930"/>
          </a:xfrm>
          <a:custGeom>
            <a:avLst/>
            <a:gdLst/>
            <a:ahLst/>
            <a:cxnLst/>
            <a:rect l="l" t="t" r="r" b="b"/>
            <a:pathLst>
              <a:path w="9258300" h="582930">
                <a:moveTo>
                  <a:pt x="9258300" y="0"/>
                </a:moveTo>
                <a:lnTo>
                  <a:pt x="0" y="0"/>
                </a:lnTo>
                <a:lnTo>
                  <a:pt x="0" y="582345"/>
                </a:lnTo>
                <a:lnTo>
                  <a:pt x="9258300" y="582345"/>
                </a:lnTo>
                <a:lnTo>
                  <a:pt x="92583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59011" y="2424771"/>
            <a:ext cx="8181975" cy="4032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25"/>
              <a:t>https://pelicanmigration.com/express-entry-canada/</a:t>
            </a: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963400" y="457200"/>
            <a:ext cx="2822167" cy="19225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3549" y="3806431"/>
            <a:ext cx="302260" cy="305435"/>
          </a:xfrm>
          <a:custGeom>
            <a:avLst/>
            <a:gdLst/>
            <a:ahLst/>
            <a:cxnLst/>
            <a:rect l="l" t="t" r="r" b="b"/>
            <a:pathLst>
              <a:path w="302260" h="305435">
                <a:moveTo>
                  <a:pt x="301828" y="127584"/>
                </a:moveTo>
                <a:lnTo>
                  <a:pt x="177355" y="127584"/>
                </a:lnTo>
                <a:lnTo>
                  <a:pt x="177355" y="0"/>
                </a:lnTo>
                <a:lnTo>
                  <a:pt x="124460" y="0"/>
                </a:lnTo>
                <a:lnTo>
                  <a:pt x="124460" y="127584"/>
                </a:lnTo>
                <a:lnTo>
                  <a:pt x="0" y="127584"/>
                </a:lnTo>
                <a:lnTo>
                  <a:pt x="0" y="177368"/>
                </a:lnTo>
                <a:lnTo>
                  <a:pt x="124460" y="177368"/>
                </a:lnTo>
                <a:lnTo>
                  <a:pt x="124460" y="304927"/>
                </a:lnTo>
                <a:lnTo>
                  <a:pt x="177355" y="304927"/>
                </a:lnTo>
                <a:lnTo>
                  <a:pt x="177355" y="177368"/>
                </a:lnTo>
                <a:lnTo>
                  <a:pt x="301828" y="177368"/>
                </a:lnTo>
                <a:lnTo>
                  <a:pt x="301828" y="1275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56916" y="3675760"/>
            <a:ext cx="632460" cy="441959"/>
          </a:xfrm>
          <a:custGeom>
            <a:avLst/>
            <a:gdLst/>
            <a:ahLst/>
            <a:cxnLst/>
            <a:rect l="l" t="t" r="r" b="b"/>
            <a:pathLst>
              <a:path w="632460" h="441960">
                <a:moveTo>
                  <a:pt x="296227" y="149364"/>
                </a:moveTo>
                <a:lnTo>
                  <a:pt x="291325" y="107353"/>
                </a:lnTo>
                <a:lnTo>
                  <a:pt x="276618" y="70942"/>
                </a:lnTo>
                <a:lnTo>
                  <a:pt x="245808" y="34378"/>
                </a:lnTo>
                <a:lnTo>
                  <a:pt x="245808" y="149364"/>
                </a:lnTo>
                <a:lnTo>
                  <a:pt x="245084" y="162509"/>
                </a:lnTo>
                <a:lnTo>
                  <a:pt x="233057" y="202247"/>
                </a:lnTo>
                <a:lnTo>
                  <a:pt x="198208" y="238658"/>
                </a:lnTo>
                <a:lnTo>
                  <a:pt x="161747" y="251206"/>
                </a:lnTo>
                <a:lnTo>
                  <a:pt x="148120" y="252044"/>
                </a:lnTo>
                <a:lnTo>
                  <a:pt x="134480" y="251206"/>
                </a:lnTo>
                <a:lnTo>
                  <a:pt x="98018" y="238658"/>
                </a:lnTo>
                <a:lnTo>
                  <a:pt x="63169" y="202247"/>
                </a:lnTo>
                <a:lnTo>
                  <a:pt x="51231" y="164033"/>
                </a:lnTo>
                <a:lnTo>
                  <a:pt x="50406" y="149364"/>
                </a:lnTo>
                <a:lnTo>
                  <a:pt x="51206" y="134874"/>
                </a:lnTo>
                <a:lnTo>
                  <a:pt x="63169" y="96774"/>
                </a:lnTo>
                <a:lnTo>
                  <a:pt x="98018" y="60998"/>
                </a:lnTo>
                <a:lnTo>
                  <a:pt x="134480" y="48729"/>
                </a:lnTo>
                <a:lnTo>
                  <a:pt x="148120" y="47917"/>
                </a:lnTo>
                <a:lnTo>
                  <a:pt x="161747" y="48729"/>
                </a:lnTo>
                <a:lnTo>
                  <a:pt x="198208" y="60998"/>
                </a:lnTo>
                <a:lnTo>
                  <a:pt x="233057" y="96774"/>
                </a:lnTo>
                <a:lnTo>
                  <a:pt x="245008" y="134874"/>
                </a:lnTo>
                <a:lnTo>
                  <a:pt x="245808" y="149364"/>
                </a:lnTo>
                <a:lnTo>
                  <a:pt x="245808" y="34378"/>
                </a:lnTo>
                <a:lnTo>
                  <a:pt x="206514" y="10515"/>
                </a:lnTo>
                <a:lnTo>
                  <a:pt x="168706" y="1168"/>
                </a:lnTo>
                <a:lnTo>
                  <a:pt x="148120" y="0"/>
                </a:lnTo>
                <a:lnTo>
                  <a:pt x="127774" y="1168"/>
                </a:lnTo>
                <a:lnTo>
                  <a:pt x="90119" y="10515"/>
                </a:lnTo>
                <a:lnTo>
                  <a:pt x="42710" y="41084"/>
                </a:lnTo>
                <a:lnTo>
                  <a:pt x="11023" y="88442"/>
                </a:lnTo>
                <a:lnTo>
                  <a:pt x="1231" y="127660"/>
                </a:lnTo>
                <a:lnTo>
                  <a:pt x="0" y="149364"/>
                </a:lnTo>
                <a:lnTo>
                  <a:pt x="622" y="164033"/>
                </a:lnTo>
                <a:lnTo>
                  <a:pt x="9969" y="205054"/>
                </a:lnTo>
                <a:lnTo>
                  <a:pt x="29260" y="240118"/>
                </a:lnTo>
                <a:lnTo>
                  <a:pt x="56794" y="267284"/>
                </a:lnTo>
                <a:lnTo>
                  <a:pt x="102920" y="287972"/>
                </a:lnTo>
                <a:lnTo>
                  <a:pt x="128816" y="290614"/>
                </a:lnTo>
                <a:lnTo>
                  <a:pt x="139103" y="290296"/>
                </a:lnTo>
                <a:lnTo>
                  <a:pt x="177507" y="280670"/>
                </a:lnTo>
                <a:lnTo>
                  <a:pt x="55384" y="441833"/>
                </a:lnTo>
                <a:lnTo>
                  <a:pt x="121970" y="441833"/>
                </a:lnTo>
                <a:lnTo>
                  <a:pt x="252577" y="261988"/>
                </a:lnTo>
                <a:lnTo>
                  <a:pt x="259791" y="252044"/>
                </a:lnTo>
                <a:lnTo>
                  <a:pt x="268833" y="239598"/>
                </a:lnTo>
                <a:lnTo>
                  <a:pt x="288747" y="199148"/>
                </a:lnTo>
                <a:lnTo>
                  <a:pt x="295757" y="162509"/>
                </a:lnTo>
                <a:lnTo>
                  <a:pt x="296227" y="149364"/>
                </a:lnTo>
                <a:close/>
              </a:path>
              <a:path w="632460" h="441960">
                <a:moveTo>
                  <a:pt x="632269" y="6223"/>
                </a:moveTo>
                <a:lnTo>
                  <a:pt x="327329" y="6223"/>
                </a:lnTo>
                <a:lnTo>
                  <a:pt x="327329" y="56007"/>
                </a:lnTo>
                <a:lnTo>
                  <a:pt x="553224" y="56007"/>
                </a:lnTo>
                <a:lnTo>
                  <a:pt x="368401" y="441833"/>
                </a:lnTo>
                <a:lnTo>
                  <a:pt x="423799" y="441833"/>
                </a:lnTo>
                <a:lnTo>
                  <a:pt x="632269" y="6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42071" y="3675755"/>
            <a:ext cx="149860" cy="441959"/>
          </a:xfrm>
          <a:custGeom>
            <a:avLst/>
            <a:gdLst/>
            <a:ahLst/>
            <a:cxnLst/>
            <a:rect l="l" t="t" r="r" b="b"/>
            <a:pathLst>
              <a:path w="149860" h="441960">
                <a:moveTo>
                  <a:pt x="149352" y="0"/>
                </a:moveTo>
                <a:lnTo>
                  <a:pt x="0" y="37337"/>
                </a:lnTo>
                <a:lnTo>
                  <a:pt x="0" y="92100"/>
                </a:lnTo>
                <a:lnTo>
                  <a:pt x="96456" y="63474"/>
                </a:lnTo>
                <a:lnTo>
                  <a:pt x="96456" y="441833"/>
                </a:lnTo>
                <a:lnTo>
                  <a:pt x="149352" y="441833"/>
                </a:lnTo>
                <a:lnTo>
                  <a:pt x="1493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71449" y="3681982"/>
            <a:ext cx="332105" cy="435609"/>
          </a:xfrm>
          <a:custGeom>
            <a:avLst/>
            <a:gdLst/>
            <a:ahLst/>
            <a:cxnLst/>
            <a:rect l="l" t="t" r="r" b="b"/>
            <a:pathLst>
              <a:path w="332104" h="435610">
                <a:moveTo>
                  <a:pt x="263232" y="117614"/>
                </a:moveTo>
                <a:lnTo>
                  <a:pt x="210337" y="117614"/>
                </a:lnTo>
                <a:lnTo>
                  <a:pt x="210337" y="435609"/>
                </a:lnTo>
                <a:lnTo>
                  <a:pt x="263232" y="435609"/>
                </a:lnTo>
                <a:lnTo>
                  <a:pt x="263232" y="117614"/>
                </a:lnTo>
                <a:close/>
              </a:path>
              <a:path w="332104" h="435610">
                <a:moveTo>
                  <a:pt x="263232" y="0"/>
                </a:moveTo>
                <a:lnTo>
                  <a:pt x="241452" y="0"/>
                </a:lnTo>
                <a:lnTo>
                  <a:pt x="0" y="348475"/>
                </a:lnTo>
                <a:lnTo>
                  <a:pt x="210337" y="348475"/>
                </a:lnTo>
                <a:lnTo>
                  <a:pt x="210337" y="301815"/>
                </a:lnTo>
                <a:lnTo>
                  <a:pt x="87122" y="301815"/>
                </a:lnTo>
                <a:lnTo>
                  <a:pt x="210337" y="117614"/>
                </a:lnTo>
                <a:lnTo>
                  <a:pt x="263232" y="117614"/>
                </a:lnTo>
                <a:lnTo>
                  <a:pt x="263232" y="0"/>
                </a:lnTo>
                <a:close/>
              </a:path>
              <a:path w="332104" h="435610">
                <a:moveTo>
                  <a:pt x="331673" y="301815"/>
                </a:moveTo>
                <a:lnTo>
                  <a:pt x="263232" y="301815"/>
                </a:lnTo>
                <a:lnTo>
                  <a:pt x="263232" y="348475"/>
                </a:lnTo>
                <a:lnTo>
                  <a:pt x="331673" y="348475"/>
                </a:lnTo>
                <a:lnTo>
                  <a:pt x="331673" y="301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27144" y="3681980"/>
            <a:ext cx="307975" cy="441959"/>
          </a:xfrm>
          <a:custGeom>
            <a:avLst/>
            <a:gdLst/>
            <a:ahLst/>
            <a:cxnLst/>
            <a:rect l="l" t="t" r="r" b="b"/>
            <a:pathLst>
              <a:path w="307975" h="441960">
                <a:moveTo>
                  <a:pt x="306171" y="0"/>
                </a:moveTo>
                <a:lnTo>
                  <a:pt x="100812" y="0"/>
                </a:lnTo>
                <a:lnTo>
                  <a:pt x="43560" y="232117"/>
                </a:lnTo>
                <a:lnTo>
                  <a:pt x="54429" y="224790"/>
                </a:lnTo>
                <a:lnTo>
                  <a:pt x="64636" y="218354"/>
                </a:lnTo>
                <a:lnTo>
                  <a:pt x="100180" y="200999"/>
                </a:lnTo>
                <a:lnTo>
                  <a:pt x="144897" y="193127"/>
                </a:lnTo>
                <a:lnTo>
                  <a:pt x="154952" y="192913"/>
                </a:lnTo>
                <a:lnTo>
                  <a:pt x="168585" y="193691"/>
                </a:lnTo>
                <a:lnTo>
                  <a:pt x="205041" y="205359"/>
                </a:lnTo>
                <a:lnTo>
                  <a:pt x="239890" y="240207"/>
                </a:lnTo>
                <a:lnTo>
                  <a:pt x="251854" y="278012"/>
                </a:lnTo>
                <a:lnTo>
                  <a:pt x="252653" y="292481"/>
                </a:lnTo>
                <a:lnTo>
                  <a:pt x="251932" y="306949"/>
                </a:lnTo>
                <a:lnTo>
                  <a:pt x="241134" y="344766"/>
                </a:lnTo>
                <a:lnTo>
                  <a:pt x="207848" y="379603"/>
                </a:lnTo>
                <a:lnTo>
                  <a:pt x="169923" y="391259"/>
                </a:lnTo>
                <a:lnTo>
                  <a:pt x="154952" y="392036"/>
                </a:lnTo>
                <a:lnTo>
                  <a:pt x="143241" y="391395"/>
                </a:lnTo>
                <a:lnTo>
                  <a:pt x="98959" y="376264"/>
                </a:lnTo>
                <a:lnTo>
                  <a:pt x="63413" y="346644"/>
                </a:lnTo>
                <a:lnTo>
                  <a:pt x="44805" y="319862"/>
                </a:lnTo>
                <a:lnTo>
                  <a:pt x="0" y="350354"/>
                </a:lnTo>
                <a:lnTo>
                  <a:pt x="25135" y="385419"/>
                </a:lnTo>
                <a:lnTo>
                  <a:pt x="58180" y="414839"/>
                </a:lnTo>
                <a:lnTo>
                  <a:pt x="100983" y="434830"/>
                </a:lnTo>
                <a:lnTo>
                  <a:pt x="154952" y="441833"/>
                </a:lnTo>
                <a:lnTo>
                  <a:pt x="170547" y="441249"/>
                </a:lnTo>
                <a:lnTo>
                  <a:pt x="214071" y="432498"/>
                </a:lnTo>
                <a:lnTo>
                  <a:pt x="251640" y="413246"/>
                </a:lnTo>
                <a:lnTo>
                  <a:pt x="281430" y="383487"/>
                </a:lnTo>
                <a:lnTo>
                  <a:pt x="300761" y="343237"/>
                </a:lnTo>
                <a:lnTo>
                  <a:pt x="307416" y="292481"/>
                </a:lnTo>
                <a:lnTo>
                  <a:pt x="306365" y="271366"/>
                </a:lnTo>
                <a:lnTo>
                  <a:pt x="297959" y="233095"/>
                </a:lnTo>
                <a:lnTo>
                  <a:pt x="270619" y="186536"/>
                </a:lnTo>
                <a:lnTo>
                  <a:pt x="228977" y="156119"/>
                </a:lnTo>
                <a:lnTo>
                  <a:pt x="177342" y="145618"/>
                </a:lnTo>
                <a:lnTo>
                  <a:pt x="169235" y="145870"/>
                </a:lnTo>
                <a:lnTo>
                  <a:pt x="128419" y="154722"/>
                </a:lnTo>
                <a:lnTo>
                  <a:pt x="112636" y="161798"/>
                </a:lnTo>
                <a:lnTo>
                  <a:pt x="141871" y="46672"/>
                </a:lnTo>
                <a:lnTo>
                  <a:pt x="306171" y="46672"/>
                </a:lnTo>
                <a:lnTo>
                  <a:pt x="306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90555" y="3681983"/>
            <a:ext cx="671830" cy="441959"/>
          </a:xfrm>
          <a:custGeom>
            <a:avLst/>
            <a:gdLst/>
            <a:ahLst/>
            <a:cxnLst/>
            <a:rect l="l" t="t" r="r" b="b"/>
            <a:pathLst>
              <a:path w="671829" h="441960">
                <a:moveTo>
                  <a:pt x="296227" y="292481"/>
                </a:moveTo>
                <a:lnTo>
                  <a:pt x="290614" y="249961"/>
                </a:lnTo>
                <a:lnTo>
                  <a:pt x="274358" y="212598"/>
                </a:lnTo>
                <a:lnTo>
                  <a:pt x="249351" y="182575"/>
                </a:lnTo>
                <a:lnTo>
                  <a:pt x="245808" y="179705"/>
                </a:lnTo>
                <a:lnTo>
                  <a:pt x="245808" y="292481"/>
                </a:lnTo>
                <a:lnTo>
                  <a:pt x="245008" y="306971"/>
                </a:lnTo>
                <a:lnTo>
                  <a:pt x="233057" y="345059"/>
                </a:lnTo>
                <a:lnTo>
                  <a:pt x="198208" y="380847"/>
                </a:lnTo>
                <a:lnTo>
                  <a:pt x="161734" y="393103"/>
                </a:lnTo>
                <a:lnTo>
                  <a:pt x="148107" y="393915"/>
                </a:lnTo>
                <a:lnTo>
                  <a:pt x="134467" y="393103"/>
                </a:lnTo>
                <a:lnTo>
                  <a:pt x="98018" y="380847"/>
                </a:lnTo>
                <a:lnTo>
                  <a:pt x="63169" y="345059"/>
                </a:lnTo>
                <a:lnTo>
                  <a:pt x="51206" y="306971"/>
                </a:lnTo>
                <a:lnTo>
                  <a:pt x="50406" y="292481"/>
                </a:lnTo>
                <a:lnTo>
                  <a:pt x="51130" y="279349"/>
                </a:lnTo>
                <a:lnTo>
                  <a:pt x="63169" y="239268"/>
                </a:lnTo>
                <a:lnTo>
                  <a:pt x="98018" y="202869"/>
                </a:lnTo>
                <a:lnTo>
                  <a:pt x="134467" y="190627"/>
                </a:lnTo>
                <a:lnTo>
                  <a:pt x="148107" y="189801"/>
                </a:lnTo>
                <a:lnTo>
                  <a:pt x="161734" y="190627"/>
                </a:lnTo>
                <a:lnTo>
                  <a:pt x="198208" y="202869"/>
                </a:lnTo>
                <a:lnTo>
                  <a:pt x="233057" y="239268"/>
                </a:lnTo>
                <a:lnTo>
                  <a:pt x="244983" y="277799"/>
                </a:lnTo>
                <a:lnTo>
                  <a:pt x="245808" y="292481"/>
                </a:lnTo>
                <a:lnTo>
                  <a:pt x="245808" y="179705"/>
                </a:lnTo>
                <a:lnTo>
                  <a:pt x="205613" y="157175"/>
                </a:lnTo>
                <a:lnTo>
                  <a:pt x="167398" y="151218"/>
                </a:lnTo>
                <a:lnTo>
                  <a:pt x="157111" y="151536"/>
                </a:lnTo>
                <a:lnTo>
                  <a:pt x="118681" y="161188"/>
                </a:lnTo>
                <a:lnTo>
                  <a:pt x="240830" y="0"/>
                </a:lnTo>
                <a:lnTo>
                  <a:pt x="174244" y="0"/>
                </a:lnTo>
                <a:lnTo>
                  <a:pt x="27393" y="202247"/>
                </a:lnTo>
                <a:lnTo>
                  <a:pt x="7467" y="242697"/>
                </a:lnTo>
                <a:lnTo>
                  <a:pt x="0" y="292481"/>
                </a:lnTo>
                <a:lnTo>
                  <a:pt x="1231" y="314185"/>
                </a:lnTo>
                <a:lnTo>
                  <a:pt x="11023" y="353390"/>
                </a:lnTo>
                <a:lnTo>
                  <a:pt x="30276" y="386753"/>
                </a:lnTo>
                <a:lnTo>
                  <a:pt x="72809" y="423164"/>
                </a:lnTo>
                <a:lnTo>
                  <a:pt x="108432" y="437172"/>
                </a:lnTo>
                <a:lnTo>
                  <a:pt x="148107" y="441833"/>
                </a:lnTo>
                <a:lnTo>
                  <a:pt x="168694" y="440664"/>
                </a:lnTo>
                <a:lnTo>
                  <a:pt x="206514" y="431330"/>
                </a:lnTo>
                <a:lnTo>
                  <a:pt x="253580" y="400761"/>
                </a:lnTo>
                <a:lnTo>
                  <a:pt x="285191" y="353390"/>
                </a:lnTo>
                <a:lnTo>
                  <a:pt x="294995" y="314185"/>
                </a:lnTo>
                <a:lnTo>
                  <a:pt x="296227" y="292481"/>
                </a:lnTo>
                <a:close/>
              </a:path>
              <a:path w="671829" h="441960">
                <a:moveTo>
                  <a:pt x="671449" y="301815"/>
                </a:moveTo>
                <a:lnTo>
                  <a:pt x="603008" y="301815"/>
                </a:lnTo>
                <a:lnTo>
                  <a:pt x="603008" y="117614"/>
                </a:lnTo>
                <a:lnTo>
                  <a:pt x="603008" y="0"/>
                </a:lnTo>
                <a:lnTo>
                  <a:pt x="581228" y="0"/>
                </a:lnTo>
                <a:lnTo>
                  <a:pt x="550113" y="44907"/>
                </a:lnTo>
                <a:lnTo>
                  <a:pt x="550113" y="117614"/>
                </a:lnTo>
                <a:lnTo>
                  <a:pt x="550113" y="301815"/>
                </a:lnTo>
                <a:lnTo>
                  <a:pt x="426897" y="301815"/>
                </a:lnTo>
                <a:lnTo>
                  <a:pt x="550113" y="117614"/>
                </a:lnTo>
                <a:lnTo>
                  <a:pt x="550113" y="44907"/>
                </a:lnTo>
                <a:lnTo>
                  <a:pt x="339775" y="348475"/>
                </a:lnTo>
                <a:lnTo>
                  <a:pt x="550113" y="348475"/>
                </a:lnTo>
                <a:lnTo>
                  <a:pt x="550113" y="435610"/>
                </a:lnTo>
                <a:lnTo>
                  <a:pt x="603008" y="435610"/>
                </a:lnTo>
                <a:lnTo>
                  <a:pt x="603008" y="348475"/>
                </a:lnTo>
                <a:lnTo>
                  <a:pt x="671449" y="348475"/>
                </a:lnTo>
                <a:lnTo>
                  <a:pt x="671449" y="301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98465" y="3675138"/>
            <a:ext cx="647700" cy="448945"/>
          </a:xfrm>
          <a:custGeom>
            <a:avLst/>
            <a:gdLst/>
            <a:ahLst/>
            <a:cxnLst/>
            <a:rect l="l" t="t" r="r" b="b"/>
            <a:pathLst>
              <a:path w="647700" h="448945">
                <a:moveTo>
                  <a:pt x="296227" y="299326"/>
                </a:moveTo>
                <a:lnTo>
                  <a:pt x="290614" y="256806"/>
                </a:lnTo>
                <a:lnTo>
                  <a:pt x="274358" y="219443"/>
                </a:lnTo>
                <a:lnTo>
                  <a:pt x="249351" y="189420"/>
                </a:lnTo>
                <a:lnTo>
                  <a:pt x="245808" y="186550"/>
                </a:lnTo>
                <a:lnTo>
                  <a:pt x="245808" y="299326"/>
                </a:lnTo>
                <a:lnTo>
                  <a:pt x="245021" y="313817"/>
                </a:lnTo>
                <a:lnTo>
                  <a:pt x="233057" y="351904"/>
                </a:lnTo>
                <a:lnTo>
                  <a:pt x="198208" y="387692"/>
                </a:lnTo>
                <a:lnTo>
                  <a:pt x="161747" y="399948"/>
                </a:lnTo>
                <a:lnTo>
                  <a:pt x="148107" y="400761"/>
                </a:lnTo>
                <a:lnTo>
                  <a:pt x="134480" y="399948"/>
                </a:lnTo>
                <a:lnTo>
                  <a:pt x="98018" y="387692"/>
                </a:lnTo>
                <a:lnTo>
                  <a:pt x="63169" y="351904"/>
                </a:lnTo>
                <a:lnTo>
                  <a:pt x="51206" y="313817"/>
                </a:lnTo>
                <a:lnTo>
                  <a:pt x="50406" y="299326"/>
                </a:lnTo>
                <a:lnTo>
                  <a:pt x="51130" y="286194"/>
                </a:lnTo>
                <a:lnTo>
                  <a:pt x="63169" y="246113"/>
                </a:lnTo>
                <a:lnTo>
                  <a:pt x="98018" y="209715"/>
                </a:lnTo>
                <a:lnTo>
                  <a:pt x="134480" y="197472"/>
                </a:lnTo>
                <a:lnTo>
                  <a:pt x="148107" y="196646"/>
                </a:lnTo>
                <a:lnTo>
                  <a:pt x="161747" y="197472"/>
                </a:lnTo>
                <a:lnTo>
                  <a:pt x="198208" y="209715"/>
                </a:lnTo>
                <a:lnTo>
                  <a:pt x="233057" y="246113"/>
                </a:lnTo>
                <a:lnTo>
                  <a:pt x="244983" y="284645"/>
                </a:lnTo>
                <a:lnTo>
                  <a:pt x="245808" y="299326"/>
                </a:lnTo>
                <a:lnTo>
                  <a:pt x="245808" y="186550"/>
                </a:lnTo>
                <a:lnTo>
                  <a:pt x="205613" y="164020"/>
                </a:lnTo>
                <a:lnTo>
                  <a:pt x="167398" y="158064"/>
                </a:lnTo>
                <a:lnTo>
                  <a:pt x="157111" y="158381"/>
                </a:lnTo>
                <a:lnTo>
                  <a:pt x="118694" y="168033"/>
                </a:lnTo>
                <a:lnTo>
                  <a:pt x="240830" y="6845"/>
                </a:lnTo>
                <a:lnTo>
                  <a:pt x="174244" y="6845"/>
                </a:lnTo>
                <a:lnTo>
                  <a:pt x="27393" y="209092"/>
                </a:lnTo>
                <a:lnTo>
                  <a:pt x="7467" y="249542"/>
                </a:lnTo>
                <a:lnTo>
                  <a:pt x="0" y="299326"/>
                </a:lnTo>
                <a:lnTo>
                  <a:pt x="1231" y="321030"/>
                </a:lnTo>
                <a:lnTo>
                  <a:pt x="11036" y="360235"/>
                </a:lnTo>
                <a:lnTo>
                  <a:pt x="30276" y="393598"/>
                </a:lnTo>
                <a:lnTo>
                  <a:pt x="72809" y="430009"/>
                </a:lnTo>
                <a:lnTo>
                  <a:pt x="108432" y="444017"/>
                </a:lnTo>
                <a:lnTo>
                  <a:pt x="148107" y="448678"/>
                </a:lnTo>
                <a:lnTo>
                  <a:pt x="168706" y="447509"/>
                </a:lnTo>
                <a:lnTo>
                  <a:pt x="206514" y="438175"/>
                </a:lnTo>
                <a:lnTo>
                  <a:pt x="253593" y="407606"/>
                </a:lnTo>
                <a:lnTo>
                  <a:pt x="285203" y="360235"/>
                </a:lnTo>
                <a:lnTo>
                  <a:pt x="295008" y="321030"/>
                </a:lnTo>
                <a:lnTo>
                  <a:pt x="296227" y="299326"/>
                </a:lnTo>
                <a:close/>
              </a:path>
              <a:path w="647700" h="448945">
                <a:moveTo>
                  <a:pt x="647179" y="392671"/>
                </a:moveTo>
                <a:lnTo>
                  <a:pt x="448665" y="392671"/>
                </a:lnTo>
                <a:lnTo>
                  <a:pt x="587451" y="251409"/>
                </a:lnTo>
                <a:lnTo>
                  <a:pt x="599630" y="237921"/>
                </a:lnTo>
                <a:lnTo>
                  <a:pt x="629132" y="192290"/>
                </a:lnTo>
                <a:lnTo>
                  <a:pt x="644321" y="142468"/>
                </a:lnTo>
                <a:lnTo>
                  <a:pt x="645325" y="125704"/>
                </a:lnTo>
                <a:lnTo>
                  <a:pt x="644817" y="115633"/>
                </a:lnTo>
                <a:lnTo>
                  <a:pt x="632650" y="73304"/>
                </a:lnTo>
                <a:lnTo>
                  <a:pt x="603351" y="34188"/>
                </a:lnTo>
                <a:lnTo>
                  <a:pt x="569391" y="12141"/>
                </a:lnTo>
                <a:lnTo>
                  <a:pt x="524598" y="762"/>
                </a:lnTo>
                <a:lnTo>
                  <a:pt x="507174" y="0"/>
                </a:lnTo>
                <a:lnTo>
                  <a:pt x="485571" y="1231"/>
                </a:lnTo>
                <a:lnTo>
                  <a:pt x="447141" y="11023"/>
                </a:lnTo>
                <a:lnTo>
                  <a:pt x="402082" y="43091"/>
                </a:lnTo>
                <a:lnTo>
                  <a:pt x="374116" y="92671"/>
                </a:lnTo>
                <a:lnTo>
                  <a:pt x="365721" y="133591"/>
                </a:lnTo>
                <a:lnTo>
                  <a:pt x="364667" y="156197"/>
                </a:lnTo>
                <a:lnTo>
                  <a:pt x="417563" y="156197"/>
                </a:lnTo>
                <a:lnTo>
                  <a:pt x="418223" y="140271"/>
                </a:lnTo>
                <a:lnTo>
                  <a:pt x="420204" y="125476"/>
                </a:lnTo>
                <a:lnTo>
                  <a:pt x="434035" y="87985"/>
                </a:lnTo>
                <a:lnTo>
                  <a:pt x="469544" y="56959"/>
                </a:lnTo>
                <a:lnTo>
                  <a:pt x="507174" y="49784"/>
                </a:lnTo>
                <a:lnTo>
                  <a:pt x="516864" y="50215"/>
                </a:lnTo>
                <a:lnTo>
                  <a:pt x="557034" y="64566"/>
                </a:lnTo>
                <a:lnTo>
                  <a:pt x="585584" y="99568"/>
                </a:lnTo>
                <a:lnTo>
                  <a:pt x="591185" y="127571"/>
                </a:lnTo>
                <a:lnTo>
                  <a:pt x="590854" y="136194"/>
                </a:lnTo>
                <a:lnTo>
                  <a:pt x="579374" y="176580"/>
                </a:lnTo>
                <a:lnTo>
                  <a:pt x="552665" y="215036"/>
                </a:lnTo>
                <a:lnTo>
                  <a:pt x="339775" y="442455"/>
                </a:lnTo>
                <a:lnTo>
                  <a:pt x="647179" y="442455"/>
                </a:lnTo>
                <a:lnTo>
                  <a:pt x="647179" y="3926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14109" y="3675757"/>
            <a:ext cx="271780" cy="448309"/>
          </a:xfrm>
          <a:custGeom>
            <a:avLst/>
            <a:gdLst/>
            <a:ahLst/>
            <a:cxnLst/>
            <a:rect l="l" t="t" r="r" b="b"/>
            <a:pathLst>
              <a:path w="271779" h="448310">
                <a:moveTo>
                  <a:pt x="77500" y="209817"/>
                </a:moveTo>
                <a:lnTo>
                  <a:pt x="40754" y="231190"/>
                </a:lnTo>
                <a:lnTo>
                  <a:pt x="10883" y="270395"/>
                </a:lnTo>
                <a:lnTo>
                  <a:pt x="679" y="309070"/>
                </a:lnTo>
                <a:lnTo>
                  <a:pt x="0" y="323596"/>
                </a:lnTo>
                <a:lnTo>
                  <a:pt x="640" y="336162"/>
                </a:lnTo>
                <a:lnTo>
                  <a:pt x="15907" y="382409"/>
                </a:lnTo>
                <a:lnTo>
                  <a:pt x="48450" y="419574"/>
                </a:lnTo>
                <a:lnTo>
                  <a:pt x="81826" y="438404"/>
                </a:lnTo>
                <a:lnTo>
                  <a:pt x="121318" y="447453"/>
                </a:lnTo>
                <a:lnTo>
                  <a:pt x="135661" y="448056"/>
                </a:lnTo>
                <a:lnTo>
                  <a:pt x="149989" y="447453"/>
                </a:lnTo>
                <a:lnTo>
                  <a:pt x="189483" y="438404"/>
                </a:lnTo>
                <a:lnTo>
                  <a:pt x="222852" y="419574"/>
                </a:lnTo>
                <a:lnTo>
                  <a:pt x="241844" y="401383"/>
                </a:lnTo>
                <a:lnTo>
                  <a:pt x="135661" y="401383"/>
                </a:lnTo>
                <a:lnTo>
                  <a:pt x="124902" y="400761"/>
                </a:lnTo>
                <a:lnTo>
                  <a:pt x="84937" y="385901"/>
                </a:lnTo>
                <a:lnTo>
                  <a:pt x="57226" y="352956"/>
                </a:lnTo>
                <a:lnTo>
                  <a:pt x="50406" y="317373"/>
                </a:lnTo>
                <a:lnTo>
                  <a:pt x="51163" y="305842"/>
                </a:lnTo>
                <a:lnTo>
                  <a:pt x="69068" y="265743"/>
                </a:lnTo>
                <a:lnTo>
                  <a:pt x="104209" y="239663"/>
                </a:lnTo>
                <a:lnTo>
                  <a:pt x="135661" y="233362"/>
                </a:lnTo>
                <a:lnTo>
                  <a:pt x="232878" y="233362"/>
                </a:lnTo>
                <a:lnTo>
                  <a:pt x="230555" y="231190"/>
                </a:lnTo>
                <a:lnTo>
                  <a:pt x="220713" y="223742"/>
                </a:lnTo>
                <a:lnTo>
                  <a:pt x="216115" y="220916"/>
                </a:lnTo>
                <a:lnTo>
                  <a:pt x="135661" y="220916"/>
                </a:lnTo>
                <a:lnTo>
                  <a:pt x="122564" y="220449"/>
                </a:lnTo>
                <a:lnTo>
                  <a:pt x="110056" y="219049"/>
                </a:lnTo>
                <a:lnTo>
                  <a:pt x="98137" y="216715"/>
                </a:lnTo>
                <a:lnTo>
                  <a:pt x="86804" y="213448"/>
                </a:lnTo>
                <a:lnTo>
                  <a:pt x="77500" y="209817"/>
                </a:lnTo>
                <a:close/>
              </a:path>
              <a:path w="271779" h="448310">
                <a:moveTo>
                  <a:pt x="232878" y="233362"/>
                </a:moveTo>
                <a:lnTo>
                  <a:pt x="135661" y="233362"/>
                </a:lnTo>
                <a:lnTo>
                  <a:pt x="146412" y="234062"/>
                </a:lnTo>
                <a:lnTo>
                  <a:pt x="156892" y="236162"/>
                </a:lnTo>
                <a:lnTo>
                  <a:pt x="194773" y="257713"/>
                </a:lnTo>
                <a:lnTo>
                  <a:pt x="217873" y="294894"/>
                </a:lnTo>
                <a:lnTo>
                  <a:pt x="220903" y="317373"/>
                </a:lnTo>
                <a:lnTo>
                  <a:pt x="220146" y="330248"/>
                </a:lnTo>
                <a:lnTo>
                  <a:pt x="202241" y="371586"/>
                </a:lnTo>
                <a:lnTo>
                  <a:pt x="167101" y="395779"/>
                </a:lnTo>
                <a:lnTo>
                  <a:pt x="135661" y="401383"/>
                </a:lnTo>
                <a:lnTo>
                  <a:pt x="241844" y="401383"/>
                </a:lnTo>
                <a:lnTo>
                  <a:pt x="265545" y="360118"/>
                </a:lnTo>
                <a:lnTo>
                  <a:pt x="271310" y="323596"/>
                </a:lnTo>
                <a:lnTo>
                  <a:pt x="270629" y="309070"/>
                </a:lnTo>
                <a:lnTo>
                  <a:pt x="260426" y="270395"/>
                </a:lnTo>
                <a:lnTo>
                  <a:pt x="239537" y="239590"/>
                </a:lnTo>
                <a:lnTo>
                  <a:pt x="232878" y="233362"/>
                </a:lnTo>
                <a:close/>
              </a:path>
              <a:path w="271779" h="448310">
                <a:moveTo>
                  <a:pt x="135661" y="199136"/>
                </a:moveTo>
                <a:lnTo>
                  <a:pt x="96749" y="203690"/>
                </a:lnTo>
                <a:lnTo>
                  <a:pt x="77500" y="209817"/>
                </a:lnTo>
                <a:lnTo>
                  <a:pt x="86804" y="213448"/>
                </a:lnTo>
                <a:lnTo>
                  <a:pt x="98137" y="216715"/>
                </a:lnTo>
                <a:lnTo>
                  <a:pt x="110056" y="219049"/>
                </a:lnTo>
                <a:lnTo>
                  <a:pt x="122564" y="220449"/>
                </a:lnTo>
                <a:lnTo>
                  <a:pt x="135661" y="220916"/>
                </a:lnTo>
                <a:lnTo>
                  <a:pt x="148743" y="220449"/>
                </a:lnTo>
                <a:lnTo>
                  <a:pt x="161245" y="219049"/>
                </a:lnTo>
                <a:lnTo>
                  <a:pt x="173166" y="216715"/>
                </a:lnTo>
                <a:lnTo>
                  <a:pt x="184505" y="213448"/>
                </a:lnTo>
                <a:lnTo>
                  <a:pt x="193812" y="209814"/>
                </a:lnTo>
                <a:lnTo>
                  <a:pt x="186994" y="207225"/>
                </a:lnTo>
                <a:lnTo>
                  <a:pt x="174564" y="203690"/>
                </a:lnTo>
                <a:lnTo>
                  <a:pt x="161866" y="201161"/>
                </a:lnTo>
                <a:lnTo>
                  <a:pt x="148898" y="199642"/>
                </a:lnTo>
                <a:lnTo>
                  <a:pt x="135661" y="199136"/>
                </a:lnTo>
                <a:close/>
              </a:path>
              <a:path w="271779" h="448310">
                <a:moveTo>
                  <a:pt x="193812" y="209814"/>
                </a:moveTo>
                <a:lnTo>
                  <a:pt x="148743" y="220449"/>
                </a:lnTo>
                <a:lnTo>
                  <a:pt x="135661" y="220916"/>
                </a:lnTo>
                <a:lnTo>
                  <a:pt x="216115" y="220916"/>
                </a:lnTo>
                <a:lnTo>
                  <a:pt x="210175" y="217265"/>
                </a:lnTo>
                <a:lnTo>
                  <a:pt x="198937" y="211759"/>
                </a:lnTo>
                <a:lnTo>
                  <a:pt x="193812" y="209814"/>
                </a:lnTo>
                <a:close/>
              </a:path>
              <a:path w="271779" h="448310">
                <a:moveTo>
                  <a:pt x="135661" y="0"/>
                </a:moveTo>
                <a:lnTo>
                  <a:pt x="88341" y="8401"/>
                </a:lnTo>
                <a:lnTo>
                  <a:pt x="50088" y="32438"/>
                </a:lnTo>
                <a:lnTo>
                  <a:pt x="24476" y="68045"/>
                </a:lnTo>
                <a:lnTo>
                  <a:pt x="15544" y="111391"/>
                </a:lnTo>
                <a:lnTo>
                  <a:pt x="16090" y="123822"/>
                </a:lnTo>
                <a:lnTo>
                  <a:pt x="29072" y="166881"/>
                </a:lnTo>
                <a:lnTo>
                  <a:pt x="57166" y="198400"/>
                </a:lnTo>
                <a:lnTo>
                  <a:pt x="77507" y="209814"/>
                </a:lnTo>
                <a:lnTo>
                  <a:pt x="84327" y="207225"/>
                </a:lnTo>
                <a:lnTo>
                  <a:pt x="96749" y="203690"/>
                </a:lnTo>
                <a:lnTo>
                  <a:pt x="109442" y="201161"/>
                </a:lnTo>
                <a:lnTo>
                  <a:pt x="122411" y="199642"/>
                </a:lnTo>
                <a:lnTo>
                  <a:pt x="135661" y="199136"/>
                </a:lnTo>
                <a:lnTo>
                  <a:pt x="213001" y="199136"/>
                </a:lnTo>
                <a:lnTo>
                  <a:pt x="214141" y="198400"/>
                </a:lnTo>
                <a:lnTo>
                  <a:pt x="222465" y="191668"/>
                </a:lnTo>
                <a:lnTo>
                  <a:pt x="227420" y="186690"/>
                </a:lnTo>
                <a:lnTo>
                  <a:pt x="135661" y="186690"/>
                </a:lnTo>
                <a:lnTo>
                  <a:pt x="126500" y="186146"/>
                </a:lnTo>
                <a:lnTo>
                  <a:pt x="86802" y="167557"/>
                </a:lnTo>
                <a:lnTo>
                  <a:pt x="66553" y="127572"/>
                </a:lnTo>
                <a:lnTo>
                  <a:pt x="65951" y="117614"/>
                </a:lnTo>
                <a:lnTo>
                  <a:pt x="66517" y="107620"/>
                </a:lnTo>
                <a:lnTo>
                  <a:pt x="85712" y="66509"/>
                </a:lnTo>
                <a:lnTo>
                  <a:pt x="125952" y="47238"/>
                </a:lnTo>
                <a:lnTo>
                  <a:pt x="135661" y="46672"/>
                </a:lnTo>
                <a:lnTo>
                  <a:pt x="233837" y="46672"/>
                </a:lnTo>
                <a:lnTo>
                  <a:pt x="231266" y="43113"/>
                </a:lnTo>
                <a:lnTo>
                  <a:pt x="196951" y="14935"/>
                </a:lnTo>
                <a:lnTo>
                  <a:pt x="152317" y="933"/>
                </a:lnTo>
                <a:lnTo>
                  <a:pt x="135661" y="0"/>
                </a:lnTo>
                <a:close/>
              </a:path>
              <a:path w="271779" h="448310">
                <a:moveTo>
                  <a:pt x="213001" y="199136"/>
                </a:moveTo>
                <a:lnTo>
                  <a:pt x="135661" y="199136"/>
                </a:lnTo>
                <a:lnTo>
                  <a:pt x="148898" y="199642"/>
                </a:lnTo>
                <a:lnTo>
                  <a:pt x="161866" y="201161"/>
                </a:lnTo>
                <a:lnTo>
                  <a:pt x="174564" y="203690"/>
                </a:lnTo>
                <a:lnTo>
                  <a:pt x="186994" y="207225"/>
                </a:lnTo>
                <a:lnTo>
                  <a:pt x="193812" y="209814"/>
                </a:lnTo>
                <a:lnTo>
                  <a:pt x="195158" y="209288"/>
                </a:lnTo>
                <a:lnTo>
                  <a:pt x="205038" y="204273"/>
                </a:lnTo>
                <a:lnTo>
                  <a:pt x="213001" y="199136"/>
                </a:lnTo>
                <a:close/>
              </a:path>
              <a:path w="271779" h="448310">
                <a:moveTo>
                  <a:pt x="233837" y="46672"/>
                </a:moveTo>
                <a:lnTo>
                  <a:pt x="135661" y="46672"/>
                </a:lnTo>
                <a:lnTo>
                  <a:pt x="145617" y="47238"/>
                </a:lnTo>
                <a:lnTo>
                  <a:pt x="154949" y="48934"/>
                </a:lnTo>
                <a:lnTo>
                  <a:pt x="191407" y="73257"/>
                </a:lnTo>
                <a:lnTo>
                  <a:pt x="205358" y="117614"/>
                </a:lnTo>
                <a:lnTo>
                  <a:pt x="204754" y="127572"/>
                </a:lnTo>
                <a:lnTo>
                  <a:pt x="184502" y="167557"/>
                </a:lnTo>
                <a:lnTo>
                  <a:pt x="144819" y="186146"/>
                </a:lnTo>
                <a:lnTo>
                  <a:pt x="135661" y="186690"/>
                </a:lnTo>
                <a:lnTo>
                  <a:pt x="227420" y="186690"/>
                </a:lnTo>
                <a:lnTo>
                  <a:pt x="250862" y="146692"/>
                </a:lnTo>
                <a:lnTo>
                  <a:pt x="255765" y="111391"/>
                </a:lnTo>
                <a:lnTo>
                  <a:pt x="254774" y="96206"/>
                </a:lnTo>
                <a:lnTo>
                  <a:pt x="251801" y="81757"/>
                </a:lnTo>
                <a:lnTo>
                  <a:pt x="246844" y="68045"/>
                </a:lnTo>
                <a:lnTo>
                  <a:pt x="239902" y="55067"/>
                </a:lnTo>
                <a:lnTo>
                  <a:pt x="233837" y="46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32100" y="3675137"/>
            <a:ext cx="307975" cy="442595"/>
          </a:xfrm>
          <a:custGeom>
            <a:avLst/>
            <a:gdLst/>
            <a:ahLst/>
            <a:cxnLst/>
            <a:rect l="l" t="t" r="r" b="b"/>
            <a:pathLst>
              <a:path w="307975" h="442595">
                <a:moveTo>
                  <a:pt x="167398" y="0"/>
                </a:moveTo>
                <a:lnTo>
                  <a:pt x="125777" y="4897"/>
                </a:lnTo>
                <a:lnTo>
                  <a:pt x="90538" y="19596"/>
                </a:lnTo>
                <a:lnTo>
                  <a:pt x="51036" y="57754"/>
                </a:lnTo>
                <a:lnTo>
                  <a:pt x="34337" y="92660"/>
                </a:lnTo>
                <a:lnTo>
                  <a:pt x="25941" y="133580"/>
                </a:lnTo>
                <a:lnTo>
                  <a:pt x="24891" y="156197"/>
                </a:lnTo>
                <a:lnTo>
                  <a:pt x="77787" y="156197"/>
                </a:lnTo>
                <a:lnTo>
                  <a:pt x="78447" y="140271"/>
                </a:lnTo>
                <a:lnTo>
                  <a:pt x="80429" y="125471"/>
                </a:lnTo>
                <a:lnTo>
                  <a:pt x="94257" y="87975"/>
                </a:lnTo>
                <a:lnTo>
                  <a:pt x="129765" y="56958"/>
                </a:lnTo>
                <a:lnTo>
                  <a:pt x="167398" y="49784"/>
                </a:lnTo>
                <a:lnTo>
                  <a:pt x="177080" y="50212"/>
                </a:lnTo>
                <a:lnTo>
                  <a:pt x="217257" y="64566"/>
                </a:lnTo>
                <a:lnTo>
                  <a:pt x="245808" y="99568"/>
                </a:lnTo>
                <a:lnTo>
                  <a:pt x="251409" y="127571"/>
                </a:lnTo>
                <a:lnTo>
                  <a:pt x="251078" y="136189"/>
                </a:lnTo>
                <a:lnTo>
                  <a:pt x="239588" y="176579"/>
                </a:lnTo>
                <a:lnTo>
                  <a:pt x="212882" y="215027"/>
                </a:lnTo>
                <a:lnTo>
                  <a:pt x="0" y="442455"/>
                </a:lnTo>
                <a:lnTo>
                  <a:pt x="307403" y="442455"/>
                </a:lnTo>
                <a:lnTo>
                  <a:pt x="307403" y="392671"/>
                </a:lnTo>
                <a:lnTo>
                  <a:pt x="108889" y="392671"/>
                </a:lnTo>
                <a:lnTo>
                  <a:pt x="247675" y="251409"/>
                </a:lnTo>
                <a:lnTo>
                  <a:pt x="280686" y="208357"/>
                </a:lnTo>
                <a:lnTo>
                  <a:pt x="301501" y="159154"/>
                </a:lnTo>
                <a:lnTo>
                  <a:pt x="305549" y="125704"/>
                </a:lnTo>
                <a:lnTo>
                  <a:pt x="305042" y="115634"/>
                </a:lnTo>
                <a:lnTo>
                  <a:pt x="292868" y="73297"/>
                </a:lnTo>
                <a:lnTo>
                  <a:pt x="263575" y="34183"/>
                </a:lnTo>
                <a:lnTo>
                  <a:pt x="229615" y="12141"/>
                </a:lnTo>
                <a:lnTo>
                  <a:pt x="184813" y="757"/>
                </a:lnTo>
                <a:lnTo>
                  <a:pt x="1673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62388" y="5069709"/>
            <a:ext cx="213360" cy="299085"/>
          </a:xfrm>
          <a:custGeom>
            <a:avLst/>
            <a:gdLst/>
            <a:ahLst/>
            <a:cxnLst/>
            <a:rect l="l" t="t" r="r" b="b"/>
            <a:pathLst>
              <a:path w="213360" h="299085">
                <a:moveTo>
                  <a:pt x="107035" y="0"/>
                </a:moveTo>
                <a:lnTo>
                  <a:pt x="62547" y="8089"/>
                </a:lnTo>
                <a:lnTo>
                  <a:pt x="27686" y="32981"/>
                </a:lnTo>
                <a:lnTo>
                  <a:pt x="14325" y="75298"/>
                </a:lnTo>
                <a:lnTo>
                  <a:pt x="15121" y="87221"/>
                </a:lnTo>
                <a:lnTo>
                  <a:pt x="33839" y="124535"/>
                </a:lnTo>
                <a:lnTo>
                  <a:pt x="68281" y="148404"/>
                </a:lnTo>
                <a:lnTo>
                  <a:pt x="112791" y="167635"/>
                </a:lnTo>
                <a:lnTo>
                  <a:pt x="128193" y="174561"/>
                </a:lnTo>
                <a:lnTo>
                  <a:pt x="160010" y="203417"/>
                </a:lnTo>
                <a:lnTo>
                  <a:pt x="162420" y="217182"/>
                </a:lnTo>
                <a:lnTo>
                  <a:pt x="161661" y="225137"/>
                </a:lnTo>
                <a:lnTo>
                  <a:pt x="127010" y="252673"/>
                </a:lnTo>
                <a:lnTo>
                  <a:pt x="117005" y="253276"/>
                </a:lnTo>
                <a:lnTo>
                  <a:pt x="108463" y="252866"/>
                </a:lnTo>
                <a:lnTo>
                  <a:pt x="71175" y="239042"/>
                </a:lnTo>
                <a:lnTo>
                  <a:pt x="43725" y="211154"/>
                </a:lnTo>
                <a:lnTo>
                  <a:pt x="39217" y="204736"/>
                </a:lnTo>
                <a:lnTo>
                  <a:pt x="0" y="229006"/>
                </a:lnTo>
                <a:lnTo>
                  <a:pt x="23952" y="261988"/>
                </a:lnTo>
                <a:lnTo>
                  <a:pt x="62852" y="288442"/>
                </a:lnTo>
                <a:lnTo>
                  <a:pt x="100537" y="298063"/>
                </a:lnTo>
                <a:lnTo>
                  <a:pt x="114503" y="298703"/>
                </a:lnTo>
                <a:lnTo>
                  <a:pt x="135529" y="297148"/>
                </a:lnTo>
                <a:lnTo>
                  <a:pt x="185762" y="273811"/>
                </a:lnTo>
                <a:lnTo>
                  <a:pt x="211146" y="229474"/>
                </a:lnTo>
                <a:lnTo>
                  <a:pt x="212839" y="211581"/>
                </a:lnTo>
                <a:lnTo>
                  <a:pt x="212079" y="199411"/>
                </a:lnTo>
                <a:lnTo>
                  <a:pt x="194099" y="162093"/>
                </a:lnTo>
                <a:lnTo>
                  <a:pt x="157481" y="136538"/>
                </a:lnTo>
                <a:lnTo>
                  <a:pt x="107965" y="114349"/>
                </a:lnTo>
                <a:lnTo>
                  <a:pt x="93967" y="107657"/>
                </a:lnTo>
                <a:lnTo>
                  <a:pt x="62852" y="79654"/>
                </a:lnTo>
                <a:lnTo>
                  <a:pt x="62852" y="62649"/>
                </a:lnTo>
                <a:lnTo>
                  <a:pt x="100812" y="44183"/>
                </a:lnTo>
                <a:lnTo>
                  <a:pt x="111723" y="44845"/>
                </a:lnTo>
                <a:lnTo>
                  <a:pt x="149448" y="60406"/>
                </a:lnTo>
                <a:lnTo>
                  <a:pt x="170510" y="81521"/>
                </a:lnTo>
                <a:lnTo>
                  <a:pt x="210337" y="56006"/>
                </a:lnTo>
                <a:lnTo>
                  <a:pt x="178000" y="21471"/>
                </a:lnTo>
                <a:lnTo>
                  <a:pt x="140000" y="4200"/>
                </a:lnTo>
                <a:lnTo>
                  <a:pt x="118369" y="466"/>
                </a:lnTo>
                <a:lnTo>
                  <a:pt x="10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40551" y="5075929"/>
            <a:ext cx="233679" cy="292735"/>
          </a:xfrm>
          <a:custGeom>
            <a:avLst/>
            <a:gdLst/>
            <a:ahLst/>
            <a:cxnLst/>
            <a:rect l="l" t="t" r="r" b="b"/>
            <a:pathLst>
              <a:path w="233680" h="292735">
                <a:moveTo>
                  <a:pt x="233362" y="0"/>
                </a:moveTo>
                <a:lnTo>
                  <a:pt x="183591" y="0"/>
                </a:lnTo>
                <a:lnTo>
                  <a:pt x="183591" y="174243"/>
                </a:lnTo>
                <a:lnTo>
                  <a:pt x="183025" y="184514"/>
                </a:lnTo>
                <a:lnTo>
                  <a:pt x="163668" y="225977"/>
                </a:lnTo>
                <a:lnTo>
                  <a:pt x="121340" y="245255"/>
                </a:lnTo>
                <a:lnTo>
                  <a:pt x="110782" y="245821"/>
                </a:lnTo>
                <a:lnTo>
                  <a:pt x="96738" y="244652"/>
                </a:lnTo>
                <a:lnTo>
                  <a:pt x="58544" y="216838"/>
                </a:lnTo>
                <a:lnTo>
                  <a:pt x="49783" y="174243"/>
                </a:lnTo>
                <a:lnTo>
                  <a:pt x="49783" y="0"/>
                </a:lnTo>
                <a:lnTo>
                  <a:pt x="0" y="0"/>
                </a:lnTo>
                <a:lnTo>
                  <a:pt x="0" y="180466"/>
                </a:lnTo>
                <a:lnTo>
                  <a:pt x="1673" y="204702"/>
                </a:lnTo>
                <a:lnTo>
                  <a:pt x="15060" y="245467"/>
                </a:lnTo>
                <a:lnTo>
                  <a:pt x="41275" y="275332"/>
                </a:lnTo>
                <a:lnTo>
                  <a:pt x="77060" y="290586"/>
                </a:lnTo>
                <a:lnTo>
                  <a:pt x="98336" y="292493"/>
                </a:lnTo>
                <a:lnTo>
                  <a:pt x="112178" y="291694"/>
                </a:lnTo>
                <a:lnTo>
                  <a:pt x="158266" y="272558"/>
                </a:lnTo>
                <a:lnTo>
                  <a:pt x="183591" y="241452"/>
                </a:lnTo>
                <a:lnTo>
                  <a:pt x="183591" y="286257"/>
                </a:lnTo>
                <a:lnTo>
                  <a:pt x="233362" y="286257"/>
                </a:lnTo>
                <a:lnTo>
                  <a:pt x="2333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64143" y="5069700"/>
            <a:ext cx="289560" cy="429895"/>
          </a:xfrm>
          <a:custGeom>
            <a:avLst/>
            <a:gdLst/>
            <a:ahLst/>
            <a:cxnLst/>
            <a:rect l="l" t="t" r="r" b="b"/>
            <a:pathLst>
              <a:path w="289560" h="429895">
                <a:moveTo>
                  <a:pt x="49784" y="6235"/>
                </a:moveTo>
                <a:lnTo>
                  <a:pt x="0" y="6235"/>
                </a:lnTo>
                <a:lnTo>
                  <a:pt x="0" y="429399"/>
                </a:lnTo>
                <a:lnTo>
                  <a:pt x="49784" y="429399"/>
                </a:lnTo>
                <a:lnTo>
                  <a:pt x="49784" y="242544"/>
                </a:lnTo>
                <a:lnTo>
                  <a:pt x="42633" y="229019"/>
                </a:lnTo>
                <a:lnTo>
                  <a:pt x="35961" y="211438"/>
                </a:lnTo>
                <a:lnTo>
                  <a:pt x="31199" y="192301"/>
                </a:lnTo>
                <a:lnTo>
                  <a:pt x="28344" y="171610"/>
                </a:lnTo>
                <a:lnTo>
                  <a:pt x="27393" y="149364"/>
                </a:lnTo>
                <a:lnTo>
                  <a:pt x="28344" y="126864"/>
                </a:lnTo>
                <a:lnTo>
                  <a:pt x="31199" y="106035"/>
                </a:lnTo>
                <a:lnTo>
                  <a:pt x="35961" y="86878"/>
                </a:lnTo>
                <a:lnTo>
                  <a:pt x="42633" y="69392"/>
                </a:lnTo>
                <a:lnTo>
                  <a:pt x="49784" y="55984"/>
                </a:lnTo>
                <a:lnTo>
                  <a:pt x="49784" y="6235"/>
                </a:lnTo>
                <a:close/>
              </a:path>
              <a:path w="289560" h="429895">
                <a:moveTo>
                  <a:pt x="49784" y="149364"/>
                </a:moveTo>
                <a:lnTo>
                  <a:pt x="49784" y="242544"/>
                </a:lnTo>
                <a:lnTo>
                  <a:pt x="84950" y="280670"/>
                </a:lnTo>
                <a:lnTo>
                  <a:pt x="130280" y="297586"/>
                </a:lnTo>
                <a:lnTo>
                  <a:pt x="147497" y="298716"/>
                </a:lnTo>
                <a:lnTo>
                  <a:pt x="166645" y="297586"/>
                </a:lnTo>
                <a:lnTo>
                  <a:pt x="218744" y="280670"/>
                </a:lnTo>
                <a:lnTo>
                  <a:pt x="253399" y="252044"/>
                </a:lnTo>
                <a:lnTo>
                  <a:pt x="141262" y="252044"/>
                </a:lnTo>
                <a:lnTo>
                  <a:pt x="130413" y="251305"/>
                </a:lnTo>
                <a:lnTo>
                  <a:pt x="88215" y="233600"/>
                </a:lnTo>
                <a:lnTo>
                  <a:pt x="57488" y="193230"/>
                </a:lnTo>
                <a:lnTo>
                  <a:pt x="50640" y="165236"/>
                </a:lnTo>
                <a:lnTo>
                  <a:pt x="49784" y="149364"/>
                </a:lnTo>
                <a:close/>
              </a:path>
              <a:path w="289560" h="429895">
                <a:moveTo>
                  <a:pt x="253500" y="46672"/>
                </a:moveTo>
                <a:lnTo>
                  <a:pt x="141262" y="46672"/>
                </a:lnTo>
                <a:lnTo>
                  <a:pt x="154352" y="47414"/>
                </a:lnTo>
                <a:lnTo>
                  <a:pt x="166857" y="49637"/>
                </a:lnTo>
                <a:lnTo>
                  <a:pt x="210026" y="73137"/>
                </a:lnTo>
                <a:lnTo>
                  <a:pt x="231442" y="105494"/>
                </a:lnTo>
                <a:lnTo>
                  <a:pt x="238975" y="149364"/>
                </a:lnTo>
                <a:lnTo>
                  <a:pt x="238138" y="165236"/>
                </a:lnTo>
                <a:lnTo>
                  <a:pt x="225590" y="205359"/>
                </a:lnTo>
                <a:lnTo>
                  <a:pt x="190119" y="240207"/>
                </a:lnTo>
                <a:lnTo>
                  <a:pt x="141262" y="252044"/>
                </a:lnTo>
                <a:lnTo>
                  <a:pt x="253399" y="252044"/>
                </a:lnTo>
                <a:lnTo>
                  <a:pt x="278525" y="211438"/>
                </a:lnTo>
                <a:lnTo>
                  <a:pt x="288164" y="171610"/>
                </a:lnTo>
                <a:lnTo>
                  <a:pt x="289369" y="149364"/>
                </a:lnTo>
                <a:lnTo>
                  <a:pt x="288164" y="126864"/>
                </a:lnTo>
                <a:lnTo>
                  <a:pt x="284549" y="106035"/>
                </a:lnTo>
                <a:lnTo>
                  <a:pt x="278525" y="86878"/>
                </a:lnTo>
                <a:lnTo>
                  <a:pt x="270090" y="69392"/>
                </a:lnTo>
                <a:lnTo>
                  <a:pt x="259640" y="53704"/>
                </a:lnTo>
                <a:lnTo>
                  <a:pt x="253500" y="46672"/>
                </a:lnTo>
                <a:close/>
              </a:path>
              <a:path w="289560" h="429895">
                <a:moveTo>
                  <a:pt x="49784" y="55984"/>
                </a:moveTo>
                <a:lnTo>
                  <a:pt x="31199" y="106035"/>
                </a:lnTo>
                <a:lnTo>
                  <a:pt x="27393" y="149364"/>
                </a:lnTo>
                <a:lnTo>
                  <a:pt x="28344" y="171610"/>
                </a:lnTo>
                <a:lnTo>
                  <a:pt x="31199" y="192301"/>
                </a:lnTo>
                <a:lnTo>
                  <a:pt x="35961" y="211438"/>
                </a:lnTo>
                <a:lnTo>
                  <a:pt x="42633" y="229019"/>
                </a:lnTo>
                <a:lnTo>
                  <a:pt x="49784" y="242544"/>
                </a:lnTo>
                <a:lnTo>
                  <a:pt x="49784" y="55984"/>
                </a:lnTo>
                <a:close/>
              </a:path>
              <a:path w="289560" h="429895">
                <a:moveTo>
                  <a:pt x="147497" y="0"/>
                </a:moveTo>
                <a:lnTo>
                  <a:pt x="99009" y="10158"/>
                </a:lnTo>
                <a:lnTo>
                  <a:pt x="60839" y="39919"/>
                </a:lnTo>
                <a:lnTo>
                  <a:pt x="49784" y="55984"/>
                </a:lnTo>
                <a:lnTo>
                  <a:pt x="49784" y="149364"/>
                </a:lnTo>
                <a:lnTo>
                  <a:pt x="50640" y="133498"/>
                </a:lnTo>
                <a:lnTo>
                  <a:pt x="53209" y="118875"/>
                </a:lnTo>
                <a:lnTo>
                  <a:pt x="70789" y="82549"/>
                </a:lnTo>
                <a:lnTo>
                  <a:pt x="108943" y="53337"/>
                </a:lnTo>
                <a:lnTo>
                  <a:pt x="141262" y="46672"/>
                </a:lnTo>
                <a:lnTo>
                  <a:pt x="253500" y="46672"/>
                </a:lnTo>
                <a:lnTo>
                  <a:pt x="247603" y="39919"/>
                </a:lnTo>
                <a:lnTo>
                  <a:pt x="202268" y="10158"/>
                </a:lnTo>
                <a:lnTo>
                  <a:pt x="166645" y="1130"/>
                </a:lnTo>
                <a:lnTo>
                  <a:pt x="1474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918841" y="5069700"/>
            <a:ext cx="629285" cy="429895"/>
          </a:xfrm>
          <a:custGeom>
            <a:avLst/>
            <a:gdLst/>
            <a:ahLst/>
            <a:cxnLst/>
            <a:rect l="l" t="t" r="r" b="b"/>
            <a:pathLst>
              <a:path w="629285" h="429895">
                <a:moveTo>
                  <a:pt x="289369" y="149377"/>
                </a:moveTo>
                <a:lnTo>
                  <a:pt x="284556" y="106045"/>
                </a:lnTo>
                <a:lnTo>
                  <a:pt x="270090" y="69392"/>
                </a:lnTo>
                <a:lnTo>
                  <a:pt x="238975" y="32410"/>
                </a:lnTo>
                <a:lnTo>
                  <a:pt x="238975" y="149377"/>
                </a:lnTo>
                <a:lnTo>
                  <a:pt x="238137" y="165239"/>
                </a:lnTo>
                <a:lnTo>
                  <a:pt x="225590" y="205359"/>
                </a:lnTo>
                <a:lnTo>
                  <a:pt x="190119" y="240207"/>
                </a:lnTo>
                <a:lnTo>
                  <a:pt x="141262" y="252044"/>
                </a:lnTo>
                <a:lnTo>
                  <a:pt x="130416" y="251307"/>
                </a:lnTo>
                <a:lnTo>
                  <a:pt x="88214" y="233603"/>
                </a:lnTo>
                <a:lnTo>
                  <a:pt x="57492" y="193243"/>
                </a:lnTo>
                <a:lnTo>
                  <a:pt x="49784" y="149377"/>
                </a:lnTo>
                <a:lnTo>
                  <a:pt x="50647" y="133502"/>
                </a:lnTo>
                <a:lnTo>
                  <a:pt x="63474" y="93357"/>
                </a:lnTo>
                <a:lnTo>
                  <a:pt x="98323" y="58508"/>
                </a:lnTo>
                <a:lnTo>
                  <a:pt x="141262" y="46672"/>
                </a:lnTo>
                <a:lnTo>
                  <a:pt x="154355" y="47421"/>
                </a:lnTo>
                <a:lnTo>
                  <a:pt x="200621" y="65125"/>
                </a:lnTo>
                <a:lnTo>
                  <a:pt x="231444" y="105498"/>
                </a:lnTo>
                <a:lnTo>
                  <a:pt x="238975" y="149377"/>
                </a:lnTo>
                <a:lnTo>
                  <a:pt x="238975" y="32410"/>
                </a:lnTo>
                <a:lnTo>
                  <a:pt x="202272" y="10160"/>
                </a:lnTo>
                <a:lnTo>
                  <a:pt x="147497" y="0"/>
                </a:lnTo>
                <a:lnTo>
                  <a:pt x="130289" y="1130"/>
                </a:lnTo>
                <a:lnTo>
                  <a:pt x="84950" y="18046"/>
                </a:lnTo>
                <a:lnTo>
                  <a:pt x="51003" y="53708"/>
                </a:lnTo>
                <a:lnTo>
                  <a:pt x="49784" y="55994"/>
                </a:lnTo>
                <a:lnTo>
                  <a:pt x="49784" y="6235"/>
                </a:lnTo>
                <a:lnTo>
                  <a:pt x="0" y="6235"/>
                </a:lnTo>
                <a:lnTo>
                  <a:pt x="0" y="429399"/>
                </a:lnTo>
                <a:lnTo>
                  <a:pt x="49784" y="429399"/>
                </a:lnTo>
                <a:lnTo>
                  <a:pt x="49784" y="242544"/>
                </a:lnTo>
                <a:lnTo>
                  <a:pt x="51003" y="244856"/>
                </a:lnTo>
                <a:lnTo>
                  <a:pt x="84950" y="280670"/>
                </a:lnTo>
                <a:lnTo>
                  <a:pt x="130289" y="297586"/>
                </a:lnTo>
                <a:lnTo>
                  <a:pt x="147497" y="298716"/>
                </a:lnTo>
                <a:lnTo>
                  <a:pt x="166649" y="297586"/>
                </a:lnTo>
                <a:lnTo>
                  <a:pt x="218744" y="280670"/>
                </a:lnTo>
                <a:lnTo>
                  <a:pt x="253403" y="252044"/>
                </a:lnTo>
                <a:lnTo>
                  <a:pt x="259638" y="244856"/>
                </a:lnTo>
                <a:lnTo>
                  <a:pt x="270090" y="229019"/>
                </a:lnTo>
                <a:lnTo>
                  <a:pt x="278523" y="211442"/>
                </a:lnTo>
                <a:lnTo>
                  <a:pt x="284556" y="192303"/>
                </a:lnTo>
                <a:lnTo>
                  <a:pt x="288163" y="171615"/>
                </a:lnTo>
                <a:lnTo>
                  <a:pt x="289369" y="149377"/>
                </a:lnTo>
                <a:close/>
              </a:path>
              <a:path w="629285" h="429895">
                <a:moveTo>
                  <a:pt x="629158" y="149377"/>
                </a:moveTo>
                <a:lnTo>
                  <a:pt x="624230" y="108242"/>
                </a:lnTo>
                <a:lnTo>
                  <a:pt x="609549" y="72212"/>
                </a:lnTo>
                <a:lnTo>
                  <a:pt x="578751" y="35369"/>
                </a:lnTo>
                <a:lnTo>
                  <a:pt x="578751" y="149377"/>
                </a:lnTo>
                <a:lnTo>
                  <a:pt x="577951" y="163880"/>
                </a:lnTo>
                <a:lnTo>
                  <a:pt x="565988" y="202260"/>
                </a:lnTo>
                <a:lnTo>
                  <a:pt x="531139" y="238671"/>
                </a:lnTo>
                <a:lnTo>
                  <a:pt x="494665" y="251218"/>
                </a:lnTo>
                <a:lnTo>
                  <a:pt x="481037" y="252056"/>
                </a:lnTo>
                <a:lnTo>
                  <a:pt x="467410" y="251218"/>
                </a:lnTo>
                <a:lnTo>
                  <a:pt x="430949" y="238671"/>
                </a:lnTo>
                <a:lnTo>
                  <a:pt x="396100" y="202260"/>
                </a:lnTo>
                <a:lnTo>
                  <a:pt x="384136" y="163880"/>
                </a:lnTo>
                <a:lnTo>
                  <a:pt x="383336" y="149377"/>
                </a:lnTo>
                <a:lnTo>
                  <a:pt x="384136" y="134848"/>
                </a:lnTo>
                <a:lnTo>
                  <a:pt x="396100" y="96164"/>
                </a:lnTo>
                <a:lnTo>
                  <a:pt x="430949" y="59753"/>
                </a:lnTo>
                <a:lnTo>
                  <a:pt x="467410" y="47498"/>
                </a:lnTo>
                <a:lnTo>
                  <a:pt x="481037" y="46685"/>
                </a:lnTo>
                <a:lnTo>
                  <a:pt x="494665" y="47498"/>
                </a:lnTo>
                <a:lnTo>
                  <a:pt x="531139" y="59753"/>
                </a:lnTo>
                <a:lnTo>
                  <a:pt x="565988" y="96164"/>
                </a:lnTo>
                <a:lnTo>
                  <a:pt x="577951" y="134848"/>
                </a:lnTo>
                <a:lnTo>
                  <a:pt x="578751" y="149377"/>
                </a:lnTo>
                <a:lnTo>
                  <a:pt x="578751" y="35369"/>
                </a:lnTo>
                <a:lnTo>
                  <a:pt x="539445" y="10871"/>
                </a:lnTo>
                <a:lnTo>
                  <a:pt x="501637" y="1219"/>
                </a:lnTo>
                <a:lnTo>
                  <a:pt x="481037" y="12"/>
                </a:lnTo>
                <a:lnTo>
                  <a:pt x="460705" y="1219"/>
                </a:lnTo>
                <a:lnTo>
                  <a:pt x="423049" y="10871"/>
                </a:lnTo>
                <a:lnTo>
                  <a:pt x="389813" y="29845"/>
                </a:lnTo>
                <a:lnTo>
                  <a:pt x="352539" y="72212"/>
                </a:lnTo>
                <a:lnTo>
                  <a:pt x="337832" y="108292"/>
                </a:lnTo>
                <a:lnTo>
                  <a:pt x="332930" y="149377"/>
                </a:lnTo>
                <a:lnTo>
                  <a:pt x="334162" y="170281"/>
                </a:lnTo>
                <a:lnTo>
                  <a:pt x="343966" y="208699"/>
                </a:lnTo>
                <a:lnTo>
                  <a:pt x="363220" y="242265"/>
                </a:lnTo>
                <a:lnTo>
                  <a:pt x="405752" y="279425"/>
                </a:lnTo>
                <a:lnTo>
                  <a:pt x="441375" y="293903"/>
                </a:lnTo>
                <a:lnTo>
                  <a:pt x="481037" y="298729"/>
                </a:lnTo>
                <a:lnTo>
                  <a:pt x="501637" y="297522"/>
                </a:lnTo>
                <a:lnTo>
                  <a:pt x="539445" y="287870"/>
                </a:lnTo>
                <a:lnTo>
                  <a:pt x="586524" y="256489"/>
                </a:lnTo>
                <a:lnTo>
                  <a:pt x="618121" y="208699"/>
                </a:lnTo>
                <a:lnTo>
                  <a:pt x="627926" y="170281"/>
                </a:lnTo>
                <a:lnTo>
                  <a:pt x="629158" y="1493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16443" y="5069710"/>
            <a:ext cx="163830" cy="292735"/>
          </a:xfrm>
          <a:custGeom>
            <a:avLst/>
            <a:gdLst/>
            <a:ahLst/>
            <a:cxnLst/>
            <a:rect l="l" t="t" r="r" b="b"/>
            <a:pathLst>
              <a:path w="163829" h="292735">
                <a:moveTo>
                  <a:pt x="49783" y="6223"/>
                </a:moveTo>
                <a:lnTo>
                  <a:pt x="0" y="6223"/>
                </a:lnTo>
                <a:lnTo>
                  <a:pt x="0" y="292481"/>
                </a:lnTo>
                <a:lnTo>
                  <a:pt x="49783" y="292481"/>
                </a:lnTo>
                <a:lnTo>
                  <a:pt x="49783" y="118237"/>
                </a:lnTo>
                <a:lnTo>
                  <a:pt x="27393" y="118237"/>
                </a:lnTo>
                <a:lnTo>
                  <a:pt x="28151" y="101610"/>
                </a:lnTo>
                <a:lnTo>
                  <a:pt x="39522" y="57569"/>
                </a:lnTo>
                <a:lnTo>
                  <a:pt x="49783" y="39366"/>
                </a:lnTo>
                <a:lnTo>
                  <a:pt x="49783" y="6223"/>
                </a:lnTo>
                <a:close/>
              </a:path>
              <a:path w="163829" h="292735">
                <a:moveTo>
                  <a:pt x="49783" y="39366"/>
                </a:moveTo>
                <a:lnTo>
                  <a:pt x="30424" y="85959"/>
                </a:lnTo>
                <a:lnTo>
                  <a:pt x="27393" y="118237"/>
                </a:lnTo>
                <a:lnTo>
                  <a:pt x="49783" y="118237"/>
                </a:lnTo>
                <a:lnTo>
                  <a:pt x="49783" y="39366"/>
                </a:lnTo>
                <a:close/>
              </a:path>
              <a:path w="163829" h="292735">
                <a:moveTo>
                  <a:pt x="110147" y="0"/>
                </a:moveTo>
                <a:lnTo>
                  <a:pt x="70942" y="15557"/>
                </a:lnTo>
                <a:lnTo>
                  <a:pt x="49783" y="39366"/>
                </a:lnTo>
                <a:lnTo>
                  <a:pt x="49783" y="118237"/>
                </a:lnTo>
                <a:lnTo>
                  <a:pt x="50036" y="108242"/>
                </a:lnTo>
                <a:lnTo>
                  <a:pt x="50795" y="98793"/>
                </a:lnTo>
                <a:lnTo>
                  <a:pt x="63575" y="61102"/>
                </a:lnTo>
                <a:lnTo>
                  <a:pt x="97713" y="46659"/>
                </a:lnTo>
                <a:lnTo>
                  <a:pt x="145842" y="46659"/>
                </a:lnTo>
                <a:lnTo>
                  <a:pt x="163664" y="19913"/>
                </a:lnTo>
                <a:lnTo>
                  <a:pt x="125163" y="1009"/>
                </a:lnTo>
                <a:lnTo>
                  <a:pt x="117791" y="252"/>
                </a:lnTo>
                <a:lnTo>
                  <a:pt x="110147" y="0"/>
                </a:lnTo>
                <a:close/>
              </a:path>
              <a:path w="163829" h="292735">
                <a:moveTo>
                  <a:pt x="145842" y="46659"/>
                </a:moveTo>
                <a:lnTo>
                  <a:pt x="106006" y="46659"/>
                </a:lnTo>
                <a:lnTo>
                  <a:pt x="112852" y="47815"/>
                </a:lnTo>
                <a:lnTo>
                  <a:pt x="123634" y="52387"/>
                </a:lnTo>
                <a:lnTo>
                  <a:pt x="129641" y="56007"/>
                </a:lnTo>
                <a:lnTo>
                  <a:pt x="136296" y="60985"/>
                </a:lnTo>
                <a:lnTo>
                  <a:pt x="145842" y="46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86327" y="4921389"/>
            <a:ext cx="603885" cy="447040"/>
          </a:xfrm>
          <a:custGeom>
            <a:avLst/>
            <a:gdLst/>
            <a:ahLst/>
            <a:cxnLst/>
            <a:rect l="l" t="t" r="r" b="b"/>
            <a:pathLst>
              <a:path w="603885" h="447039">
                <a:moveTo>
                  <a:pt x="143129" y="154533"/>
                </a:moveTo>
                <a:lnTo>
                  <a:pt x="96456" y="154533"/>
                </a:lnTo>
                <a:lnTo>
                  <a:pt x="96456" y="54978"/>
                </a:lnTo>
                <a:lnTo>
                  <a:pt x="46672" y="54978"/>
                </a:lnTo>
                <a:lnTo>
                  <a:pt x="46672" y="154533"/>
                </a:lnTo>
                <a:lnTo>
                  <a:pt x="0" y="154533"/>
                </a:lnTo>
                <a:lnTo>
                  <a:pt x="0" y="201206"/>
                </a:lnTo>
                <a:lnTo>
                  <a:pt x="46672" y="201206"/>
                </a:lnTo>
                <a:lnTo>
                  <a:pt x="46672" y="440804"/>
                </a:lnTo>
                <a:lnTo>
                  <a:pt x="96456" y="440804"/>
                </a:lnTo>
                <a:lnTo>
                  <a:pt x="96456" y="201206"/>
                </a:lnTo>
                <a:lnTo>
                  <a:pt x="143129" y="201206"/>
                </a:lnTo>
                <a:lnTo>
                  <a:pt x="143129" y="154533"/>
                </a:lnTo>
                <a:close/>
              </a:path>
              <a:path w="603885" h="447039">
                <a:moveTo>
                  <a:pt x="603592" y="199390"/>
                </a:moveTo>
                <a:lnTo>
                  <a:pt x="600519" y="161290"/>
                </a:lnTo>
                <a:lnTo>
                  <a:pt x="584174" y="109220"/>
                </a:lnTo>
                <a:lnTo>
                  <a:pt x="553847" y="62230"/>
                </a:lnTo>
                <a:lnTo>
                  <a:pt x="531749" y="40640"/>
                </a:lnTo>
                <a:lnTo>
                  <a:pt x="525843" y="35560"/>
                </a:lnTo>
                <a:lnTo>
                  <a:pt x="491617" y="16510"/>
                </a:lnTo>
                <a:lnTo>
                  <a:pt x="451167" y="3810"/>
                </a:lnTo>
                <a:lnTo>
                  <a:pt x="404495" y="0"/>
                </a:lnTo>
                <a:lnTo>
                  <a:pt x="378917" y="1270"/>
                </a:lnTo>
                <a:lnTo>
                  <a:pt x="331165" y="10160"/>
                </a:lnTo>
                <a:lnTo>
                  <a:pt x="288061" y="27940"/>
                </a:lnTo>
                <a:lnTo>
                  <a:pt x="250571" y="54610"/>
                </a:lnTo>
                <a:lnTo>
                  <a:pt x="219024" y="87630"/>
                </a:lnTo>
                <a:lnTo>
                  <a:pt x="194602" y="125730"/>
                </a:lnTo>
                <a:lnTo>
                  <a:pt x="177647" y="170180"/>
                </a:lnTo>
                <a:lnTo>
                  <a:pt x="169087" y="217170"/>
                </a:lnTo>
                <a:lnTo>
                  <a:pt x="168071" y="241300"/>
                </a:lnTo>
                <a:lnTo>
                  <a:pt x="168084" y="243840"/>
                </a:lnTo>
                <a:lnTo>
                  <a:pt x="173926" y="299720"/>
                </a:lnTo>
                <a:lnTo>
                  <a:pt x="191668" y="350520"/>
                </a:lnTo>
                <a:lnTo>
                  <a:pt x="220840" y="391160"/>
                </a:lnTo>
                <a:lnTo>
                  <a:pt x="261048" y="421640"/>
                </a:lnTo>
                <a:lnTo>
                  <a:pt x="312000" y="440690"/>
                </a:lnTo>
                <a:lnTo>
                  <a:pt x="373380" y="447040"/>
                </a:lnTo>
                <a:lnTo>
                  <a:pt x="398830" y="447040"/>
                </a:lnTo>
                <a:lnTo>
                  <a:pt x="441934" y="441960"/>
                </a:lnTo>
                <a:lnTo>
                  <a:pt x="491070" y="425450"/>
                </a:lnTo>
                <a:lnTo>
                  <a:pt x="498462" y="374650"/>
                </a:lnTo>
                <a:lnTo>
                  <a:pt x="483196" y="383540"/>
                </a:lnTo>
                <a:lnTo>
                  <a:pt x="467893" y="391160"/>
                </a:lnTo>
                <a:lnTo>
                  <a:pt x="452539" y="396240"/>
                </a:lnTo>
                <a:lnTo>
                  <a:pt x="421627" y="403860"/>
                </a:lnTo>
                <a:lnTo>
                  <a:pt x="373380" y="407670"/>
                </a:lnTo>
                <a:lnTo>
                  <a:pt x="349592" y="406400"/>
                </a:lnTo>
                <a:lnTo>
                  <a:pt x="306806" y="396240"/>
                </a:lnTo>
                <a:lnTo>
                  <a:pt x="270637" y="375920"/>
                </a:lnTo>
                <a:lnTo>
                  <a:pt x="242481" y="346710"/>
                </a:lnTo>
                <a:lnTo>
                  <a:pt x="222783" y="309880"/>
                </a:lnTo>
                <a:lnTo>
                  <a:pt x="212813" y="266700"/>
                </a:lnTo>
                <a:lnTo>
                  <a:pt x="211620" y="241300"/>
                </a:lnTo>
                <a:lnTo>
                  <a:pt x="212420" y="220980"/>
                </a:lnTo>
                <a:lnTo>
                  <a:pt x="219278" y="181610"/>
                </a:lnTo>
                <a:lnTo>
                  <a:pt x="232829" y="144780"/>
                </a:lnTo>
                <a:lnTo>
                  <a:pt x="264160" y="99060"/>
                </a:lnTo>
                <a:lnTo>
                  <a:pt x="307924" y="63500"/>
                </a:lnTo>
                <a:lnTo>
                  <a:pt x="343535" y="48260"/>
                </a:lnTo>
                <a:lnTo>
                  <a:pt x="383197" y="40640"/>
                </a:lnTo>
                <a:lnTo>
                  <a:pt x="423468" y="40640"/>
                </a:lnTo>
                <a:lnTo>
                  <a:pt x="472948" y="53340"/>
                </a:lnTo>
                <a:lnTo>
                  <a:pt x="511213" y="77470"/>
                </a:lnTo>
                <a:lnTo>
                  <a:pt x="538353" y="113030"/>
                </a:lnTo>
                <a:lnTo>
                  <a:pt x="554647" y="153670"/>
                </a:lnTo>
                <a:lnTo>
                  <a:pt x="559866" y="193040"/>
                </a:lnTo>
                <a:lnTo>
                  <a:pt x="559968" y="200660"/>
                </a:lnTo>
                <a:lnTo>
                  <a:pt x="559346" y="217170"/>
                </a:lnTo>
                <a:lnTo>
                  <a:pt x="548563" y="261620"/>
                </a:lnTo>
                <a:lnTo>
                  <a:pt x="522414" y="295910"/>
                </a:lnTo>
                <a:lnTo>
                  <a:pt x="515429" y="300990"/>
                </a:lnTo>
                <a:lnTo>
                  <a:pt x="509117" y="304800"/>
                </a:lnTo>
                <a:lnTo>
                  <a:pt x="503453" y="306070"/>
                </a:lnTo>
                <a:lnTo>
                  <a:pt x="498462" y="307340"/>
                </a:lnTo>
                <a:lnTo>
                  <a:pt x="491820" y="307340"/>
                </a:lnTo>
                <a:lnTo>
                  <a:pt x="486727" y="306070"/>
                </a:lnTo>
                <a:lnTo>
                  <a:pt x="479691" y="299720"/>
                </a:lnTo>
                <a:lnTo>
                  <a:pt x="477304" y="297180"/>
                </a:lnTo>
                <a:lnTo>
                  <a:pt x="474814" y="288290"/>
                </a:lnTo>
                <a:lnTo>
                  <a:pt x="474192" y="283210"/>
                </a:lnTo>
                <a:lnTo>
                  <a:pt x="474294" y="273050"/>
                </a:lnTo>
                <a:lnTo>
                  <a:pt x="474700" y="266700"/>
                </a:lnTo>
                <a:lnTo>
                  <a:pt x="475018" y="264160"/>
                </a:lnTo>
                <a:lnTo>
                  <a:pt x="475437" y="261620"/>
                </a:lnTo>
                <a:lnTo>
                  <a:pt x="500951" y="118110"/>
                </a:lnTo>
                <a:lnTo>
                  <a:pt x="454279" y="118110"/>
                </a:lnTo>
                <a:lnTo>
                  <a:pt x="448259" y="159702"/>
                </a:lnTo>
                <a:lnTo>
                  <a:pt x="446354" y="154940"/>
                </a:lnTo>
                <a:lnTo>
                  <a:pt x="445325" y="152400"/>
                </a:lnTo>
                <a:lnTo>
                  <a:pt x="439648" y="143510"/>
                </a:lnTo>
                <a:lnTo>
                  <a:pt x="435610" y="138201"/>
                </a:lnTo>
                <a:lnTo>
                  <a:pt x="435610" y="210820"/>
                </a:lnTo>
                <a:lnTo>
                  <a:pt x="434873" y="227330"/>
                </a:lnTo>
                <a:lnTo>
                  <a:pt x="417550" y="271780"/>
                </a:lnTo>
                <a:lnTo>
                  <a:pt x="370649" y="298450"/>
                </a:lnTo>
                <a:lnTo>
                  <a:pt x="362800" y="298450"/>
                </a:lnTo>
                <a:lnTo>
                  <a:pt x="324523" y="283210"/>
                </a:lnTo>
                <a:lnTo>
                  <a:pt x="311848" y="243840"/>
                </a:lnTo>
                <a:lnTo>
                  <a:pt x="311835" y="241300"/>
                </a:lnTo>
                <a:lnTo>
                  <a:pt x="312420" y="229870"/>
                </a:lnTo>
                <a:lnTo>
                  <a:pt x="327545" y="186690"/>
                </a:lnTo>
                <a:lnTo>
                  <a:pt x="356616" y="161290"/>
                </a:lnTo>
                <a:lnTo>
                  <a:pt x="381469" y="154940"/>
                </a:lnTo>
                <a:lnTo>
                  <a:pt x="389026" y="156210"/>
                </a:lnTo>
                <a:lnTo>
                  <a:pt x="424573" y="175260"/>
                </a:lnTo>
                <a:lnTo>
                  <a:pt x="435610" y="210820"/>
                </a:lnTo>
                <a:lnTo>
                  <a:pt x="435610" y="138201"/>
                </a:lnTo>
                <a:lnTo>
                  <a:pt x="394220" y="113030"/>
                </a:lnTo>
                <a:lnTo>
                  <a:pt x="381469" y="111760"/>
                </a:lnTo>
                <a:lnTo>
                  <a:pt x="368338" y="113030"/>
                </a:lnTo>
                <a:lnTo>
                  <a:pt x="328256" y="127000"/>
                </a:lnTo>
                <a:lnTo>
                  <a:pt x="292557" y="157480"/>
                </a:lnTo>
                <a:lnTo>
                  <a:pt x="269062" y="204470"/>
                </a:lnTo>
                <a:lnTo>
                  <a:pt x="264464" y="243840"/>
                </a:lnTo>
                <a:lnTo>
                  <a:pt x="265226" y="259080"/>
                </a:lnTo>
                <a:lnTo>
                  <a:pt x="276618" y="297180"/>
                </a:lnTo>
                <a:lnTo>
                  <a:pt x="308356" y="330200"/>
                </a:lnTo>
                <a:lnTo>
                  <a:pt x="339331" y="341630"/>
                </a:lnTo>
                <a:lnTo>
                  <a:pt x="350354" y="341630"/>
                </a:lnTo>
                <a:lnTo>
                  <a:pt x="392010" y="334010"/>
                </a:lnTo>
                <a:lnTo>
                  <a:pt x="426351" y="308610"/>
                </a:lnTo>
                <a:lnTo>
                  <a:pt x="434454" y="298450"/>
                </a:lnTo>
                <a:lnTo>
                  <a:pt x="435470" y="297180"/>
                </a:lnTo>
                <a:lnTo>
                  <a:pt x="435914" y="296392"/>
                </a:lnTo>
                <a:lnTo>
                  <a:pt x="436816" y="302260"/>
                </a:lnTo>
                <a:lnTo>
                  <a:pt x="439343" y="311150"/>
                </a:lnTo>
                <a:lnTo>
                  <a:pt x="466864" y="342900"/>
                </a:lnTo>
                <a:lnTo>
                  <a:pt x="483196" y="347980"/>
                </a:lnTo>
                <a:lnTo>
                  <a:pt x="501065" y="347980"/>
                </a:lnTo>
                <a:lnTo>
                  <a:pt x="538454" y="335280"/>
                </a:lnTo>
                <a:lnTo>
                  <a:pt x="571474" y="307340"/>
                </a:lnTo>
                <a:lnTo>
                  <a:pt x="593051" y="267970"/>
                </a:lnTo>
                <a:lnTo>
                  <a:pt x="602970" y="218440"/>
                </a:lnTo>
                <a:lnTo>
                  <a:pt x="603592" y="1993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455287" y="5069700"/>
            <a:ext cx="610235" cy="429895"/>
          </a:xfrm>
          <a:custGeom>
            <a:avLst/>
            <a:gdLst/>
            <a:ahLst/>
            <a:cxnLst/>
            <a:rect l="l" t="t" r="r" b="b"/>
            <a:pathLst>
              <a:path w="610235" h="429895">
                <a:moveTo>
                  <a:pt x="289369" y="149377"/>
                </a:moveTo>
                <a:lnTo>
                  <a:pt x="284543" y="106045"/>
                </a:lnTo>
                <a:lnTo>
                  <a:pt x="270090" y="69392"/>
                </a:lnTo>
                <a:lnTo>
                  <a:pt x="238975" y="32410"/>
                </a:lnTo>
                <a:lnTo>
                  <a:pt x="238975" y="149377"/>
                </a:lnTo>
                <a:lnTo>
                  <a:pt x="238137" y="165239"/>
                </a:lnTo>
                <a:lnTo>
                  <a:pt x="225590" y="205359"/>
                </a:lnTo>
                <a:lnTo>
                  <a:pt x="190119" y="240207"/>
                </a:lnTo>
                <a:lnTo>
                  <a:pt x="141262" y="252044"/>
                </a:lnTo>
                <a:lnTo>
                  <a:pt x="130403" y="251307"/>
                </a:lnTo>
                <a:lnTo>
                  <a:pt x="88214" y="233603"/>
                </a:lnTo>
                <a:lnTo>
                  <a:pt x="57480" y="193243"/>
                </a:lnTo>
                <a:lnTo>
                  <a:pt x="49784" y="149377"/>
                </a:lnTo>
                <a:lnTo>
                  <a:pt x="50634" y="133502"/>
                </a:lnTo>
                <a:lnTo>
                  <a:pt x="63474" y="93357"/>
                </a:lnTo>
                <a:lnTo>
                  <a:pt x="98323" y="58508"/>
                </a:lnTo>
                <a:lnTo>
                  <a:pt x="141262" y="46672"/>
                </a:lnTo>
                <a:lnTo>
                  <a:pt x="154343" y="47421"/>
                </a:lnTo>
                <a:lnTo>
                  <a:pt x="200609" y="65125"/>
                </a:lnTo>
                <a:lnTo>
                  <a:pt x="231444" y="105498"/>
                </a:lnTo>
                <a:lnTo>
                  <a:pt x="238975" y="149377"/>
                </a:lnTo>
                <a:lnTo>
                  <a:pt x="238975" y="32410"/>
                </a:lnTo>
                <a:lnTo>
                  <a:pt x="202260" y="10160"/>
                </a:lnTo>
                <a:lnTo>
                  <a:pt x="147497" y="0"/>
                </a:lnTo>
                <a:lnTo>
                  <a:pt x="130276" y="1130"/>
                </a:lnTo>
                <a:lnTo>
                  <a:pt x="84950" y="18046"/>
                </a:lnTo>
                <a:lnTo>
                  <a:pt x="50990" y="53708"/>
                </a:lnTo>
                <a:lnTo>
                  <a:pt x="49784" y="55994"/>
                </a:lnTo>
                <a:lnTo>
                  <a:pt x="49784" y="6235"/>
                </a:lnTo>
                <a:lnTo>
                  <a:pt x="0" y="6235"/>
                </a:lnTo>
                <a:lnTo>
                  <a:pt x="0" y="429399"/>
                </a:lnTo>
                <a:lnTo>
                  <a:pt x="49784" y="429399"/>
                </a:lnTo>
                <a:lnTo>
                  <a:pt x="49784" y="242544"/>
                </a:lnTo>
                <a:lnTo>
                  <a:pt x="50990" y="244856"/>
                </a:lnTo>
                <a:lnTo>
                  <a:pt x="84950" y="280670"/>
                </a:lnTo>
                <a:lnTo>
                  <a:pt x="130276" y="297586"/>
                </a:lnTo>
                <a:lnTo>
                  <a:pt x="147497" y="298716"/>
                </a:lnTo>
                <a:lnTo>
                  <a:pt x="166636" y="297586"/>
                </a:lnTo>
                <a:lnTo>
                  <a:pt x="218744" y="280670"/>
                </a:lnTo>
                <a:lnTo>
                  <a:pt x="253390" y="252044"/>
                </a:lnTo>
                <a:lnTo>
                  <a:pt x="259638" y="244856"/>
                </a:lnTo>
                <a:lnTo>
                  <a:pt x="270090" y="229019"/>
                </a:lnTo>
                <a:lnTo>
                  <a:pt x="278523" y="211442"/>
                </a:lnTo>
                <a:lnTo>
                  <a:pt x="284543" y="192303"/>
                </a:lnTo>
                <a:lnTo>
                  <a:pt x="288163" y="171615"/>
                </a:lnTo>
                <a:lnTo>
                  <a:pt x="289369" y="149377"/>
                </a:lnTo>
                <a:close/>
              </a:path>
              <a:path w="610235" h="429895">
                <a:moveTo>
                  <a:pt x="609854" y="148120"/>
                </a:moveTo>
                <a:lnTo>
                  <a:pt x="609815" y="146050"/>
                </a:lnTo>
                <a:lnTo>
                  <a:pt x="608838" y="124942"/>
                </a:lnTo>
                <a:lnTo>
                  <a:pt x="608025" y="119494"/>
                </a:lnTo>
                <a:lnTo>
                  <a:pt x="605802" y="104559"/>
                </a:lnTo>
                <a:lnTo>
                  <a:pt x="584708" y="52933"/>
                </a:lnTo>
                <a:lnTo>
                  <a:pt x="555282" y="23253"/>
                </a:lnTo>
                <a:lnTo>
                  <a:pt x="555282" y="119494"/>
                </a:lnTo>
                <a:lnTo>
                  <a:pt x="385965" y="119494"/>
                </a:lnTo>
                <a:lnTo>
                  <a:pt x="400875" y="79857"/>
                </a:lnTo>
                <a:lnTo>
                  <a:pt x="436600" y="50406"/>
                </a:lnTo>
                <a:lnTo>
                  <a:pt x="474814" y="43573"/>
                </a:lnTo>
                <a:lnTo>
                  <a:pt x="486562" y="44234"/>
                </a:lnTo>
                <a:lnTo>
                  <a:pt x="525665" y="59956"/>
                </a:lnTo>
                <a:lnTo>
                  <a:pt x="549935" y="93167"/>
                </a:lnTo>
                <a:lnTo>
                  <a:pt x="555282" y="119494"/>
                </a:lnTo>
                <a:lnTo>
                  <a:pt x="555282" y="23253"/>
                </a:lnTo>
                <a:lnTo>
                  <a:pt x="514096" y="4445"/>
                </a:lnTo>
                <a:lnTo>
                  <a:pt x="474814" y="12"/>
                </a:lnTo>
                <a:lnTo>
                  <a:pt x="454291" y="1181"/>
                </a:lnTo>
                <a:lnTo>
                  <a:pt x="417118" y="10515"/>
                </a:lnTo>
                <a:lnTo>
                  <a:pt x="371983" y="41084"/>
                </a:lnTo>
                <a:lnTo>
                  <a:pt x="342912" y="88455"/>
                </a:lnTo>
                <a:lnTo>
                  <a:pt x="334035" y="127660"/>
                </a:lnTo>
                <a:lnTo>
                  <a:pt x="332955" y="149783"/>
                </a:lnTo>
                <a:lnTo>
                  <a:pt x="333997" y="170802"/>
                </a:lnTo>
                <a:lnTo>
                  <a:pt x="342557" y="209689"/>
                </a:lnTo>
                <a:lnTo>
                  <a:pt x="370586" y="257098"/>
                </a:lnTo>
                <a:lnTo>
                  <a:pt x="413931" y="288048"/>
                </a:lnTo>
                <a:lnTo>
                  <a:pt x="468604" y="298716"/>
                </a:lnTo>
                <a:lnTo>
                  <a:pt x="490867" y="297573"/>
                </a:lnTo>
                <a:lnTo>
                  <a:pt x="530834" y="288391"/>
                </a:lnTo>
                <a:lnTo>
                  <a:pt x="564794" y="270078"/>
                </a:lnTo>
                <a:lnTo>
                  <a:pt x="592950" y="242849"/>
                </a:lnTo>
                <a:lnTo>
                  <a:pt x="604875" y="225907"/>
                </a:lnTo>
                <a:lnTo>
                  <a:pt x="564426" y="200393"/>
                </a:lnTo>
                <a:lnTo>
                  <a:pt x="556221" y="212623"/>
                </a:lnTo>
                <a:lnTo>
                  <a:pt x="547154" y="223189"/>
                </a:lnTo>
                <a:lnTo>
                  <a:pt x="514832" y="244868"/>
                </a:lnTo>
                <a:lnTo>
                  <a:pt x="474814" y="252044"/>
                </a:lnTo>
                <a:lnTo>
                  <a:pt x="460743" y="251269"/>
                </a:lnTo>
                <a:lnTo>
                  <a:pt x="415378" y="232676"/>
                </a:lnTo>
                <a:lnTo>
                  <a:pt x="389280" y="191058"/>
                </a:lnTo>
                <a:lnTo>
                  <a:pt x="383971" y="161810"/>
                </a:lnTo>
                <a:lnTo>
                  <a:pt x="609231" y="161810"/>
                </a:lnTo>
                <a:lnTo>
                  <a:pt x="609333" y="159004"/>
                </a:lnTo>
                <a:lnTo>
                  <a:pt x="609752" y="152781"/>
                </a:lnTo>
                <a:lnTo>
                  <a:pt x="609854" y="1481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33606" y="4876800"/>
            <a:ext cx="50165" cy="485775"/>
          </a:xfrm>
          <a:custGeom>
            <a:avLst/>
            <a:gdLst/>
            <a:ahLst/>
            <a:cxnLst/>
            <a:rect l="l" t="t" r="r" b="b"/>
            <a:pathLst>
              <a:path w="50164" h="485775">
                <a:moveTo>
                  <a:pt x="49784" y="0"/>
                </a:moveTo>
                <a:lnTo>
                  <a:pt x="0" y="0"/>
                </a:lnTo>
                <a:lnTo>
                  <a:pt x="0" y="485394"/>
                </a:lnTo>
                <a:lnTo>
                  <a:pt x="49784" y="485394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76722" y="4923472"/>
            <a:ext cx="68580" cy="438784"/>
          </a:xfrm>
          <a:custGeom>
            <a:avLst/>
            <a:gdLst/>
            <a:ahLst/>
            <a:cxnLst/>
            <a:rect l="l" t="t" r="r" b="b"/>
            <a:pathLst>
              <a:path w="68579" h="438785">
                <a:moveTo>
                  <a:pt x="59131" y="152463"/>
                </a:moveTo>
                <a:lnTo>
                  <a:pt x="9347" y="152463"/>
                </a:lnTo>
                <a:lnTo>
                  <a:pt x="9347" y="438721"/>
                </a:lnTo>
                <a:lnTo>
                  <a:pt x="59131" y="438721"/>
                </a:lnTo>
                <a:lnTo>
                  <a:pt x="59131" y="152463"/>
                </a:lnTo>
                <a:close/>
              </a:path>
              <a:path w="68579" h="438785">
                <a:moveTo>
                  <a:pt x="34239" y="0"/>
                </a:moveTo>
                <a:lnTo>
                  <a:pt x="642" y="27337"/>
                </a:lnTo>
                <a:lnTo>
                  <a:pt x="0" y="34213"/>
                </a:lnTo>
                <a:lnTo>
                  <a:pt x="642" y="40853"/>
                </a:lnTo>
                <a:lnTo>
                  <a:pt x="27605" y="67799"/>
                </a:lnTo>
                <a:lnTo>
                  <a:pt x="34239" y="68440"/>
                </a:lnTo>
                <a:lnTo>
                  <a:pt x="41119" y="67799"/>
                </a:lnTo>
                <a:lnTo>
                  <a:pt x="68465" y="34213"/>
                </a:lnTo>
                <a:lnTo>
                  <a:pt x="67840" y="27337"/>
                </a:lnTo>
                <a:lnTo>
                  <a:pt x="34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10504" y="5069704"/>
            <a:ext cx="248285" cy="299085"/>
          </a:xfrm>
          <a:custGeom>
            <a:avLst/>
            <a:gdLst/>
            <a:ahLst/>
            <a:cxnLst/>
            <a:rect l="l" t="t" r="r" b="b"/>
            <a:pathLst>
              <a:path w="248285" h="299085">
                <a:moveTo>
                  <a:pt x="148107" y="0"/>
                </a:moveTo>
                <a:lnTo>
                  <a:pt x="108440" y="4827"/>
                </a:lnTo>
                <a:lnTo>
                  <a:pt x="72821" y="19303"/>
                </a:lnTo>
                <a:lnTo>
                  <a:pt x="30291" y="56285"/>
                </a:lnTo>
                <a:lnTo>
                  <a:pt x="11031" y="89617"/>
                </a:lnTo>
                <a:lnTo>
                  <a:pt x="1226" y="128202"/>
                </a:lnTo>
                <a:lnTo>
                  <a:pt x="0" y="149364"/>
                </a:lnTo>
                <a:lnTo>
                  <a:pt x="1226" y="170267"/>
                </a:lnTo>
                <a:lnTo>
                  <a:pt x="11031" y="208688"/>
                </a:lnTo>
                <a:lnTo>
                  <a:pt x="30291" y="242259"/>
                </a:lnTo>
                <a:lnTo>
                  <a:pt x="72821" y="279412"/>
                </a:lnTo>
                <a:lnTo>
                  <a:pt x="108440" y="293893"/>
                </a:lnTo>
                <a:lnTo>
                  <a:pt x="148107" y="298716"/>
                </a:lnTo>
                <a:lnTo>
                  <a:pt x="162638" y="298112"/>
                </a:lnTo>
                <a:lnTo>
                  <a:pt x="205054" y="289064"/>
                </a:lnTo>
                <a:lnTo>
                  <a:pt x="239415" y="270217"/>
                </a:lnTo>
                <a:lnTo>
                  <a:pt x="247675" y="261988"/>
                </a:lnTo>
                <a:lnTo>
                  <a:pt x="247675" y="199770"/>
                </a:lnTo>
                <a:lnTo>
                  <a:pt x="244022" y="206514"/>
                </a:lnTo>
                <a:lnTo>
                  <a:pt x="239277" y="213066"/>
                </a:lnTo>
                <a:lnTo>
                  <a:pt x="201142" y="240990"/>
                </a:lnTo>
                <a:lnTo>
                  <a:pt x="159441" y="251594"/>
                </a:lnTo>
                <a:lnTo>
                  <a:pt x="148107" y="252044"/>
                </a:lnTo>
                <a:lnTo>
                  <a:pt x="134480" y="251206"/>
                </a:lnTo>
                <a:lnTo>
                  <a:pt x="98018" y="238658"/>
                </a:lnTo>
                <a:lnTo>
                  <a:pt x="63169" y="202247"/>
                </a:lnTo>
                <a:lnTo>
                  <a:pt x="51214" y="163865"/>
                </a:lnTo>
                <a:lnTo>
                  <a:pt x="50418" y="149364"/>
                </a:lnTo>
                <a:lnTo>
                  <a:pt x="51214" y="134836"/>
                </a:lnTo>
                <a:lnTo>
                  <a:pt x="63169" y="96151"/>
                </a:lnTo>
                <a:lnTo>
                  <a:pt x="98018" y="59740"/>
                </a:lnTo>
                <a:lnTo>
                  <a:pt x="134480" y="47491"/>
                </a:lnTo>
                <a:lnTo>
                  <a:pt x="148107" y="46672"/>
                </a:lnTo>
                <a:lnTo>
                  <a:pt x="159441" y="47120"/>
                </a:lnTo>
                <a:lnTo>
                  <a:pt x="201142" y="57702"/>
                </a:lnTo>
                <a:lnTo>
                  <a:pt x="233441" y="78889"/>
                </a:lnTo>
                <a:lnTo>
                  <a:pt x="247675" y="98945"/>
                </a:lnTo>
                <a:lnTo>
                  <a:pt x="247675" y="36728"/>
                </a:lnTo>
                <a:lnTo>
                  <a:pt x="205054" y="9651"/>
                </a:lnTo>
                <a:lnTo>
                  <a:pt x="162638" y="604"/>
                </a:lnTo>
                <a:lnTo>
                  <a:pt x="1481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07964" y="5069705"/>
            <a:ext cx="243840" cy="299085"/>
          </a:xfrm>
          <a:custGeom>
            <a:avLst/>
            <a:gdLst/>
            <a:ahLst/>
            <a:cxnLst/>
            <a:rect l="l" t="t" r="r" b="b"/>
            <a:pathLst>
              <a:path w="243839" h="299085">
                <a:moveTo>
                  <a:pt x="112026" y="114515"/>
                </a:moveTo>
                <a:lnTo>
                  <a:pt x="64952" y="120813"/>
                </a:lnTo>
                <a:lnTo>
                  <a:pt x="29565" y="139712"/>
                </a:lnTo>
                <a:lnTo>
                  <a:pt x="1847" y="186797"/>
                </a:lnTo>
                <a:lnTo>
                  <a:pt x="0" y="206616"/>
                </a:lnTo>
                <a:lnTo>
                  <a:pt x="856" y="220692"/>
                </a:lnTo>
                <a:lnTo>
                  <a:pt x="21101" y="266065"/>
                </a:lnTo>
                <a:lnTo>
                  <a:pt x="61669" y="292582"/>
                </a:lnTo>
                <a:lnTo>
                  <a:pt x="98945" y="298716"/>
                </a:lnTo>
                <a:lnTo>
                  <a:pt x="110794" y="298169"/>
                </a:lnTo>
                <a:lnTo>
                  <a:pt x="158066" y="285055"/>
                </a:lnTo>
                <a:lnTo>
                  <a:pt x="192611" y="255778"/>
                </a:lnTo>
                <a:lnTo>
                  <a:pt x="112026" y="255778"/>
                </a:lnTo>
                <a:lnTo>
                  <a:pt x="103248" y="255406"/>
                </a:lnTo>
                <a:lnTo>
                  <a:pt x="62473" y="237661"/>
                </a:lnTo>
                <a:lnTo>
                  <a:pt x="50419" y="204114"/>
                </a:lnTo>
                <a:lnTo>
                  <a:pt x="50883" y="196613"/>
                </a:lnTo>
                <a:lnTo>
                  <a:pt x="73454" y="163360"/>
                </a:lnTo>
                <a:lnTo>
                  <a:pt x="120103" y="153720"/>
                </a:lnTo>
                <a:lnTo>
                  <a:pt x="193548" y="153720"/>
                </a:lnTo>
                <a:lnTo>
                  <a:pt x="193548" y="135418"/>
                </a:lnTo>
                <a:lnTo>
                  <a:pt x="152917" y="118539"/>
                </a:lnTo>
                <a:lnTo>
                  <a:pt x="126934" y="114963"/>
                </a:lnTo>
                <a:lnTo>
                  <a:pt x="112026" y="114515"/>
                </a:lnTo>
                <a:close/>
              </a:path>
              <a:path w="243839" h="299085">
                <a:moveTo>
                  <a:pt x="193548" y="169712"/>
                </a:moveTo>
                <a:lnTo>
                  <a:pt x="193548" y="180467"/>
                </a:lnTo>
                <a:lnTo>
                  <a:pt x="203504" y="217805"/>
                </a:lnTo>
                <a:lnTo>
                  <a:pt x="202471" y="230916"/>
                </a:lnTo>
                <a:lnTo>
                  <a:pt x="199375" y="242858"/>
                </a:lnTo>
                <a:lnTo>
                  <a:pt x="194219" y="253634"/>
                </a:lnTo>
                <a:lnTo>
                  <a:pt x="193548" y="254529"/>
                </a:lnTo>
                <a:lnTo>
                  <a:pt x="193548" y="292481"/>
                </a:lnTo>
                <a:lnTo>
                  <a:pt x="243319" y="292481"/>
                </a:lnTo>
                <a:lnTo>
                  <a:pt x="243319" y="181724"/>
                </a:lnTo>
                <a:lnTo>
                  <a:pt x="214083" y="181724"/>
                </a:lnTo>
                <a:lnTo>
                  <a:pt x="203109" y="174775"/>
                </a:lnTo>
                <a:lnTo>
                  <a:pt x="193548" y="169712"/>
                </a:lnTo>
                <a:close/>
              </a:path>
              <a:path w="243839" h="299085">
                <a:moveTo>
                  <a:pt x="193548" y="180467"/>
                </a:moveTo>
                <a:lnTo>
                  <a:pt x="182651" y="219976"/>
                </a:lnTo>
                <a:lnTo>
                  <a:pt x="153403" y="246430"/>
                </a:lnTo>
                <a:lnTo>
                  <a:pt x="112026" y="255778"/>
                </a:lnTo>
                <a:lnTo>
                  <a:pt x="192611" y="255778"/>
                </a:lnTo>
                <a:lnTo>
                  <a:pt x="193548" y="254529"/>
                </a:lnTo>
                <a:lnTo>
                  <a:pt x="193548" y="180467"/>
                </a:lnTo>
                <a:close/>
              </a:path>
              <a:path w="243839" h="299085">
                <a:moveTo>
                  <a:pt x="193548" y="180467"/>
                </a:moveTo>
                <a:lnTo>
                  <a:pt x="193548" y="254529"/>
                </a:lnTo>
                <a:lnTo>
                  <a:pt x="194219" y="253634"/>
                </a:lnTo>
                <a:lnTo>
                  <a:pt x="199375" y="242858"/>
                </a:lnTo>
                <a:lnTo>
                  <a:pt x="202471" y="230916"/>
                </a:lnTo>
                <a:lnTo>
                  <a:pt x="203504" y="217805"/>
                </a:lnTo>
                <a:lnTo>
                  <a:pt x="193548" y="180467"/>
                </a:lnTo>
                <a:close/>
              </a:path>
              <a:path w="243839" h="299085">
                <a:moveTo>
                  <a:pt x="193548" y="135418"/>
                </a:moveTo>
                <a:lnTo>
                  <a:pt x="193548" y="169712"/>
                </a:lnTo>
                <a:lnTo>
                  <a:pt x="203109" y="174775"/>
                </a:lnTo>
                <a:lnTo>
                  <a:pt x="214083" y="181724"/>
                </a:lnTo>
                <a:lnTo>
                  <a:pt x="214083" y="152463"/>
                </a:lnTo>
                <a:lnTo>
                  <a:pt x="211162" y="148729"/>
                </a:lnTo>
                <a:lnTo>
                  <a:pt x="205574" y="143865"/>
                </a:lnTo>
                <a:lnTo>
                  <a:pt x="197281" y="137845"/>
                </a:lnTo>
                <a:lnTo>
                  <a:pt x="193548" y="135418"/>
                </a:lnTo>
                <a:close/>
              </a:path>
              <a:path w="243839" h="299085">
                <a:moveTo>
                  <a:pt x="231568" y="43573"/>
                </a:moveTo>
                <a:lnTo>
                  <a:pt x="137528" y="43573"/>
                </a:lnTo>
                <a:lnTo>
                  <a:pt x="145834" y="44399"/>
                </a:lnTo>
                <a:lnTo>
                  <a:pt x="161594" y="47713"/>
                </a:lnTo>
                <a:lnTo>
                  <a:pt x="191884" y="75831"/>
                </a:lnTo>
                <a:lnTo>
                  <a:pt x="193548" y="135418"/>
                </a:lnTo>
                <a:lnTo>
                  <a:pt x="197281" y="137845"/>
                </a:lnTo>
                <a:lnTo>
                  <a:pt x="205574" y="143865"/>
                </a:lnTo>
                <a:lnTo>
                  <a:pt x="211162" y="148729"/>
                </a:lnTo>
                <a:lnTo>
                  <a:pt x="214083" y="152463"/>
                </a:lnTo>
                <a:lnTo>
                  <a:pt x="214083" y="181724"/>
                </a:lnTo>
                <a:lnTo>
                  <a:pt x="243319" y="181724"/>
                </a:lnTo>
                <a:lnTo>
                  <a:pt x="243319" y="87122"/>
                </a:lnTo>
                <a:lnTo>
                  <a:pt x="242445" y="73670"/>
                </a:lnTo>
                <a:lnTo>
                  <a:pt x="239822" y="61304"/>
                </a:lnTo>
                <a:lnTo>
                  <a:pt x="235448" y="50026"/>
                </a:lnTo>
                <a:lnTo>
                  <a:pt x="231568" y="43573"/>
                </a:lnTo>
                <a:close/>
              </a:path>
              <a:path w="243839" h="299085">
                <a:moveTo>
                  <a:pt x="193548" y="153720"/>
                </a:moveTo>
                <a:lnTo>
                  <a:pt x="120103" y="153720"/>
                </a:lnTo>
                <a:lnTo>
                  <a:pt x="132977" y="154126"/>
                </a:lnTo>
                <a:lnTo>
                  <a:pt x="145461" y="155346"/>
                </a:lnTo>
                <a:lnTo>
                  <a:pt x="191979" y="168881"/>
                </a:lnTo>
                <a:lnTo>
                  <a:pt x="193548" y="169712"/>
                </a:lnTo>
                <a:lnTo>
                  <a:pt x="193548" y="153720"/>
                </a:lnTo>
                <a:close/>
              </a:path>
              <a:path w="243839" h="299085">
                <a:moveTo>
                  <a:pt x="131305" y="0"/>
                </a:moveTo>
                <a:lnTo>
                  <a:pt x="78043" y="6665"/>
                </a:lnTo>
                <a:lnTo>
                  <a:pt x="37892" y="23653"/>
                </a:lnTo>
                <a:lnTo>
                  <a:pt x="18681" y="35471"/>
                </a:lnTo>
                <a:lnTo>
                  <a:pt x="42938" y="72199"/>
                </a:lnTo>
                <a:lnTo>
                  <a:pt x="47510" y="68872"/>
                </a:lnTo>
                <a:lnTo>
                  <a:pt x="53733" y="64935"/>
                </a:lnTo>
                <a:lnTo>
                  <a:pt x="90551" y="48539"/>
                </a:lnTo>
                <a:lnTo>
                  <a:pt x="128828" y="43573"/>
                </a:lnTo>
                <a:lnTo>
                  <a:pt x="231568" y="43573"/>
                </a:lnTo>
                <a:lnTo>
                  <a:pt x="229323" y="39839"/>
                </a:lnTo>
                <a:lnTo>
                  <a:pt x="190119" y="10274"/>
                </a:lnTo>
                <a:lnTo>
                  <a:pt x="147588" y="642"/>
                </a:lnTo>
                <a:lnTo>
                  <a:pt x="1313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35296" y="5069701"/>
            <a:ext cx="233679" cy="292735"/>
          </a:xfrm>
          <a:custGeom>
            <a:avLst/>
            <a:gdLst/>
            <a:ahLst/>
            <a:cxnLst/>
            <a:rect l="l" t="t" r="r" b="b"/>
            <a:pathLst>
              <a:path w="233679" h="292735">
                <a:moveTo>
                  <a:pt x="135026" y="0"/>
                </a:moveTo>
                <a:lnTo>
                  <a:pt x="96703" y="7008"/>
                </a:lnTo>
                <a:lnTo>
                  <a:pt x="57374" y="38828"/>
                </a:lnTo>
                <a:lnTo>
                  <a:pt x="49771" y="51041"/>
                </a:lnTo>
                <a:lnTo>
                  <a:pt x="49771" y="6235"/>
                </a:lnTo>
                <a:lnTo>
                  <a:pt x="0" y="6235"/>
                </a:lnTo>
                <a:lnTo>
                  <a:pt x="0" y="292493"/>
                </a:lnTo>
                <a:lnTo>
                  <a:pt x="49771" y="292493"/>
                </a:lnTo>
                <a:lnTo>
                  <a:pt x="49771" y="118249"/>
                </a:lnTo>
                <a:lnTo>
                  <a:pt x="50337" y="107984"/>
                </a:lnTo>
                <a:lnTo>
                  <a:pt x="69686" y="66519"/>
                </a:lnTo>
                <a:lnTo>
                  <a:pt x="112027" y="47238"/>
                </a:lnTo>
                <a:lnTo>
                  <a:pt x="122593" y="46672"/>
                </a:lnTo>
                <a:lnTo>
                  <a:pt x="136633" y="47802"/>
                </a:lnTo>
                <a:lnTo>
                  <a:pt x="174818" y="74842"/>
                </a:lnTo>
                <a:lnTo>
                  <a:pt x="183578" y="118249"/>
                </a:lnTo>
                <a:lnTo>
                  <a:pt x="183578" y="292493"/>
                </a:lnTo>
                <a:lnTo>
                  <a:pt x="233362" y="292493"/>
                </a:lnTo>
                <a:lnTo>
                  <a:pt x="233362" y="112026"/>
                </a:lnTo>
                <a:lnTo>
                  <a:pt x="231708" y="87545"/>
                </a:lnTo>
                <a:lnTo>
                  <a:pt x="218483" y="46625"/>
                </a:lnTo>
                <a:lnTo>
                  <a:pt x="192505" y="16984"/>
                </a:lnTo>
                <a:lnTo>
                  <a:pt x="156557" y="1887"/>
                </a:lnTo>
                <a:lnTo>
                  <a:pt x="1350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361995" y="5069709"/>
            <a:ext cx="392430" cy="292735"/>
          </a:xfrm>
          <a:custGeom>
            <a:avLst/>
            <a:gdLst/>
            <a:ahLst/>
            <a:cxnLst/>
            <a:rect l="l" t="t" r="r" b="b"/>
            <a:pathLst>
              <a:path w="392429" h="292735">
                <a:moveTo>
                  <a:pt x="299948" y="0"/>
                </a:moveTo>
                <a:lnTo>
                  <a:pt x="260509" y="7522"/>
                </a:lnTo>
                <a:lnTo>
                  <a:pt x="228384" y="30111"/>
                </a:lnTo>
                <a:lnTo>
                  <a:pt x="211582" y="53517"/>
                </a:lnTo>
                <a:lnTo>
                  <a:pt x="205886" y="41482"/>
                </a:lnTo>
                <a:lnTo>
                  <a:pt x="168890" y="7875"/>
                </a:lnTo>
                <a:lnTo>
                  <a:pt x="128816" y="0"/>
                </a:lnTo>
                <a:lnTo>
                  <a:pt x="115881" y="740"/>
                </a:lnTo>
                <a:lnTo>
                  <a:pt x="73067" y="18509"/>
                </a:lnTo>
                <a:lnTo>
                  <a:pt x="49784" y="47917"/>
                </a:lnTo>
                <a:lnTo>
                  <a:pt x="49784" y="6222"/>
                </a:lnTo>
                <a:lnTo>
                  <a:pt x="0" y="6222"/>
                </a:lnTo>
                <a:lnTo>
                  <a:pt x="0" y="292480"/>
                </a:lnTo>
                <a:lnTo>
                  <a:pt x="49784" y="292480"/>
                </a:lnTo>
                <a:lnTo>
                  <a:pt x="49784" y="118236"/>
                </a:lnTo>
                <a:lnTo>
                  <a:pt x="50289" y="107425"/>
                </a:lnTo>
                <a:lnTo>
                  <a:pt x="67673" y="65419"/>
                </a:lnTo>
                <a:lnTo>
                  <a:pt x="106452" y="47196"/>
                </a:lnTo>
                <a:lnTo>
                  <a:pt x="116370" y="46672"/>
                </a:lnTo>
                <a:lnTo>
                  <a:pt x="129457" y="47762"/>
                </a:lnTo>
                <a:lnTo>
                  <a:pt x="163610" y="74017"/>
                </a:lnTo>
                <a:lnTo>
                  <a:pt x="171132" y="118236"/>
                </a:lnTo>
                <a:lnTo>
                  <a:pt x="171132" y="292480"/>
                </a:lnTo>
                <a:lnTo>
                  <a:pt x="220916" y="292480"/>
                </a:lnTo>
                <a:lnTo>
                  <a:pt x="220916" y="118236"/>
                </a:lnTo>
                <a:lnTo>
                  <a:pt x="221421" y="107425"/>
                </a:lnTo>
                <a:lnTo>
                  <a:pt x="238804" y="65419"/>
                </a:lnTo>
                <a:lnTo>
                  <a:pt x="277590" y="47196"/>
                </a:lnTo>
                <a:lnTo>
                  <a:pt x="287515" y="46672"/>
                </a:lnTo>
                <a:lnTo>
                  <a:pt x="300595" y="47762"/>
                </a:lnTo>
                <a:lnTo>
                  <a:pt x="334737" y="74017"/>
                </a:lnTo>
                <a:lnTo>
                  <a:pt x="342265" y="118236"/>
                </a:lnTo>
                <a:lnTo>
                  <a:pt x="342265" y="292480"/>
                </a:lnTo>
                <a:lnTo>
                  <a:pt x="392049" y="292480"/>
                </a:lnTo>
                <a:lnTo>
                  <a:pt x="392049" y="112013"/>
                </a:lnTo>
                <a:lnTo>
                  <a:pt x="391368" y="94921"/>
                </a:lnTo>
                <a:lnTo>
                  <a:pt x="381165" y="51346"/>
                </a:lnTo>
                <a:lnTo>
                  <a:pt x="349732" y="13068"/>
                </a:lnTo>
                <a:lnTo>
                  <a:pt x="314026" y="816"/>
                </a:lnTo>
                <a:lnTo>
                  <a:pt x="2999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47382" y="4923472"/>
            <a:ext cx="68580" cy="438784"/>
          </a:xfrm>
          <a:custGeom>
            <a:avLst/>
            <a:gdLst/>
            <a:ahLst/>
            <a:cxnLst/>
            <a:rect l="l" t="t" r="r" b="b"/>
            <a:pathLst>
              <a:path w="68579" h="438785">
                <a:moveTo>
                  <a:pt x="59118" y="152463"/>
                </a:moveTo>
                <a:lnTo>
                  <a:pt x="9334" y="152463"/>
                </a:lnTo>
                <a:lnTo>
                  <a:pt x="9334" y="438721"/>
                </a:lnTo>
                <a:lnTo>
                  <a:pt x="59118" y="438721"/>
                </a:lnTo>
                <a:lnTo>
                  <a:pt x="59118" y="152463"/>
                </a:lnTo>
                <a:close/>
              </a:path>
              <a:path w="68579" h="438785">
                <a:moveTo>
                  <a:pt x="34226" y="0"/>
                </a:moveTo>
                <a:lnTo>
                  <a:pt x="642" y="27337"/>
                </a:lnTo>
                <a:lnTo>
                  <a:pt x="0" y="34213"/>
                </a:lnTo>
                <a:lnTo>
                  <a:pt x="642" y="40853"/>
                </a:lnTo>
                <a:lnTo>
                  <a:pt x="27599" y="67799"/>
                </a:lnTo>
                <a:lnTo>
                  <a:pt x="34226" y="68440"/>
                </a:lnTo>
                <a:lnTo>
                  <a:pt x="41108" y="67799"/>
                </a:lnTo>
                <a:lnTo>
                  <a:pt x="68465" y="34213"/>
                </a:lnTo>
                <a:lnTo>
                  <a:pt x="67840" y="27337"/>
                </a:lnTo>
                <a:lnTo>
                  <a:pt x="34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984286" y="5069705"/>
            <a:ext cx="289560" cy="435609"/>
          </a:xfrm>
          <a:custGeom>
            <a:avLst/>
            <a:gdLst/>
            <a:ahLst/>
            <a:cxnLst/>
            <a:rect l="l" t="t" r="r" b="b"/>
            <a:pathLst>
              <a:path w="289559" h="435610">
                <a:moveTo>
                  <a:pt x="56007" y="311150"/>
                </a:moveTo>
                <a:lnTo>
                  <a:pt x="5600" y="311150"/>
                </a:lnTo>
                <a:lnTo>
                  <a:pt x="6727" y="328986"/>
                </a:lnTo>
                <a:lnTo>
                  <a:pt x="23647" y="376186"/>
                </a:lnTo>
                <a:lnTo>
                  <a:pt x="58589" y="411480"/>
                </a:lnTo>
                <a:lnTo>
                  <a:pt x="108191" y="431722"/>
                </a:lnTo>
                <a:lnTo>
                  <a:pt x="147485" y="435610"/>
                </a:lnTo>
                <a:lnTo>
                  <a:pt x="165288" y="434560"/>
                </a:lnTo>
                <a:lnTo>
                  <a:pt x="215925" y="418820"/>
                </a:lnTo>
                <a:lnTo>
                  <a:pt x="253578" y="388937"/>
                </a:lnTo>
                <a:lnTo>
                  <a:pt x="147485" y="388937"/>
                </a:lnTo>
                <a:lnTo>
                  <a:pt x="133950" y="388256"/>
                </a:lnTo>
                <a:lnTo>
                  <a:pt x="89254" y="372177"/>
                </a:lnTo>
                <a:lnTo>
                  <a:pt x="62307" y="340384"/>
                </a:lnTo>
                <a:lnTo>
                  <a:pt x="56707" y="321243"/>
                </a:lnTo>
                <a:lnTo>
                  <a:pt x="56007" y="311150"/>
                </a:lnTo>
                <a:close/>
              </a:path>
              <a:path w="289559" h="435610">
                <a:moveTo>
                  <a:pt x="289369" y="6223"/>
                </a:moveTo>
                <a:lnTo>
                  <a:pt x="239585" y="6223"/>
                </a:lnTo>
                <a:lnTo>
                  <a:pt x="239585" y="55951"/>
                </a:lnTo>
                <a:lnTo>
                  <a:pt x="246735" y="69392"/>
                </a:lnTo>
                <a:lnTo>
                  <a:pt x="253403" y="86878"/>
                </a:lnTo>
                <a:lnTo>
                  <a:pt x="258165" y="106035"/>
                </a:lnTo>
                <a:lnTo>
                  <a:pt x="261023" y="126864"/>
                </a:lnTo>
                <a:lnTo>
                  <a:pt x="261975" y="149364"/>
                </a:lnTo>
                <a:lnTo>
                  <a:pt x="261023" y="171609"/>
                </a:lnTo>
                <a:lnTo>
                  <a:pt x="258165" y="192300"/>
                </a:lnTo>
                <a:lnTo>
                  <a:pt x="253403" y="211433"/>
                </a:lnTo>
                <a:lnTo>
                  <a:pt x="246735" y="229006"/>
                </a:lnTo>
                <a:lnTo>
                  <a:pt x="239585" y="242567"/>
                </a:lnTo>
                <a:lnTo>
                  <a:pt x="239468" y="288558"/>
                </a:lnTo>
                <a:lnTo>
                  <a:pt x="231709" y="332874"/>
                </a:lnTo>
                <a:lnTo>
                  <a:pt x="209786" y="364744"/>
                </a:lnTo>
                <a:lnTo>
                  <a:pt x="169097" y="386295"/>
                </a:lnTo>
                <a:lnTo>
                  <a:pt x="147485" y="388937"/>
                </a:lnTo>
                <a:lnTo>
                  <a:pt x="253578" y="388937"/>
                </a:lnTo>
                <a:lnTo>
                  <a:pt x="277818" y="351076"/>
                </a:lnTo>
                <a:lnTo>
                  <a:pt x="288086" y="309843"/>
                </a:lnTo>
                <a:lnTo>
                  <a:pt x="289244" y="288558"/>
                </a:lnTo>
                <a:lnTo>
                  <a:pt x="289369" y="6223"/>
                </a:lnTo>
                <a:close/>
              </a:path>
              <a:path w="289559" h="435610">
                <a:moveTo>
                  <a:pt x="141871" y="0"/>
                </a:moveTo>
                <a:lnTo>
                  <a:pt x="87500" y="10158"/>
                </a:lnTo>
                <a:lnTo>
                  <a:pt x="41843" y="39914"/>
                </a:lnTo>
                <a:lnTo>
                  <a:pt x="10844" y="86878"/>
                </a:lnTo>
                <a:lnTo>
                  <a:pt x="1203" y="126864"/>
                </a:lnTo>
                <a:lnTo>
                  <a:pt x="0" y="149364"/>
                </a:lnTo>
                <a:lnTo>
                  <a:pt x="1203" y="171609"/>
                </a:lnTo>
                <a:lnTo>
                  <a:pt x="10844" y="211433"/>
                </a:lnTo>
                <a:lnTo>
                  <a:pt x="29749" y="244836"/>
                </a:lnTo>
                <a:lnTo>
                  <a:pt x="70929" y="280670"/>
                </a:lnTo>
                <a:lnTo>
                  <a:pt x="122971" y="297586"/>
                </a:lnTo>
                <a:lnTo>
                  <a:pt x="141871" y="298716"/>
                </a:lnTo>
                <a:lnTo>
                  <a:pt x="159336" y="297586"/>
                </a:lnTo>
                <a:lnTo>
                  <a:pt x="204736" y="280670"/>
                </a:lnTo>
                <a:lnTo>
                  <a:pt x="233312" y="252044"/>
                </a:lnTo>
                <a:lnTo>
                  <a:pt x="148107" y="252044"/>
                </a:lnTo>
                <a:lnTo>
                  <a:pt x="135272" y="251303"/>
                </a:lnTo>
                <a:lnTo>
                  <a:pt x="88923" y="233600"/>
                </a:lnTo>
                <a:lnTo>
                  <a:pt x="57921" y="193229"/>
                </a:lnTo>
                <a:lnTo>
                  <a:pt x="50393" y="149364"/>
                </a:lnTo>
                <a:lnTo>
                  <a:pt x="51229" y="133493"/>
                </a:lnTo>
                <a:lnTo>
                  <a:pt x="63779" y="93357"/>
                </a:lnTo>
                <a:lnTo>
                  <a:pt x="99555" y="58508"/>
                </a:lnTo>
                <a:lnTo>
                  <a:pt x="148107" y="46672"/>
                </a:lnTo>
                <a:lnTo>
                  <a:pt x="233401" y="46672"/>
                </a:lnTo>
                <a:lnTo>
                  <a:pt x="228607" y="39914"/>
                </a:lnTo>
                <a:lnTo>
                  <a:pt x="190765" y="10158"/>
                </a:lnTo>
                <a:lnTo>
                  <a:pt x="159336" y="1130"/>
                </a:lnTo>
                <a:lnTo>
                  <a:pt x="141871" y="0"/>
                </a:lnTo>
                <a:close/>
              </a:path>
              <a:path w="289559" h="435610">
                <a:moveTo>
                  <a:pt x="239585" y="149364"/>
                </a:moveTo>
                <a:lnTo>
                  <a:pt x="231875" y="193229"/>
                </a:lnTo>
                <a:lnTo>
                  <a:pt x="210332" y="225588"/>
                </a:lnTo>
                <a:lnTo>
                  <a:pt x="169729" y="249083"/>
                </a:lnTo>
                <a:lnTo>
                  <a:pt x="148107" y="252044"/>
                </a:lnTo>
                <a:lnTo>
                  <a:pt x="233312" y="252044"/>
                </a:lnTo>
                <a:lnTo>
                  <a:pt x="238389" y="244836"/>
                </a:lnTo>
                <a:lnTo>
                  <a:pt x="239585" y="242567"/>
                </a:lnTo>
                <a:lnTo>
                  <a:pt x="239585" y="149364"/>
                </a:lnTo>
                <a:close/>
              </a:path>
              <a:path w="289559" h="435610">
                <a:moveTo>
                  <a:pt x="239585" y="55951"/>
                </a:moveTo>
                <a:lnTo>
                  <a:pt x="239585" y="242567"/>
                </a:lnTo>
                <a:lnTo>
                  <a:pt x="246735" y="229006"/>
                </a:lnTo>
                <a:lnTo>
                  <a:pt x="253403" y="211433"/>
                </a:lnTo>
                <a:lnTo>
                  <a:pt x="258165" y="192300"/>
                </a:lnTo>
                <a:lnTo>
                  <a:pt x="261023" y="171609"/>
                </a:lnTo>
                <a:lnTo>
                  <a:pt x="261975" y="149364"/>
                </a:lnTo>
                <a:lnTo>
                  <a:pt x="261023" y="126864"/>
                </a:lnTo>
                <a:lnTo>
                  <a:pt x="258165" y="106035"/>
                </a:lnTo>
                <a:lnTo>
                  <a:pt x="253403" y="86878"/>
                </a:lnTo>
                <a:lnTo>
                  <a:pt x="246735" y="69392"/>
                </a:lnTo>
                <a:lnTo>
                  <a:pt x="239585" y="55951"/>
                </a:lnTo>
                <a:close/>
              </a:path>
              <a:path w="289559" h="435610">
                <a:moveTo>
                  <a:pt x="233401" y="46672"/>
                </a:moveTo>
                <a:lnTo>
                  <a:pt x="148107" y="46672"/>
                </a:lnTo>
                <a:lnTo>
                  <a:pt x="156194" y="47102"/>
                </a:lnTo>
                <a:lnTo>
                  <a:pt x="164282" y="48390"/>
                </a:lnTo>
                <a:lnTo>
                  <a:pt x="203162" y="67292"/>
                </a:lnTo>
                <a:lnTo>
                  <a:pt x="231498" y="105493"/>
                </a:lnTo>
                <a:lnTo>
                  <a:pt x="239585" y="149364"/>
                </a:lnTo>
                <a:lnTo>
                  <a:pt x="239585" y="55951"/>
                </a:lnTo>
                <a:lnTo>
                  <a:pt x="238389" y="53702"/>
                </a:lnTo>
                <a:lnTo>
                  <a:pt x="233401" y="46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363866" y="5069713"/>
            <a:ext cx="429259" cy="299085"/>
          </a:xfrm>
          <a:custGeom>
            <a:avLst/>
            <a:gdLst/>
            <a:ahLst/>
            <a:cxnLst/>
            <a:rect l="l" t="t" r="r" b="b"/>
            <a:pathLst>
              <a:path w="429259" h="299085">
                <a:moveTo>
                  <a:pt x="163664" y="19913"/>
                </a:moveTo>
                <a:lnTo>
                  <a:pt x="125158" y="1016"/>
                </a:lnTo>
                <a:lnTo>
                  <a:pt x="110147" y="0"/>
                </a:lnTo>
                <a:lnTo>
                  <a:pt x="100228" y="977"/>
                </a:lnTo>
                <a:lnTo>
                  <a:pt x="61747" y="24028"/>
                </a:lnTo>
                <a:lnTo>
                  <a:pt x="49784" y="39370"/>
                </a:lnTo>
                <a:lnTo>
                  <a:pt x="49784" y="6223"/>
                </a:lnTo>
                <a:lnTo>
                  <a:pt x="0" y="6223"/>
                </a:lnTo>
                <a:lnTo>
                  <a:pt x="0" y="292481"/>
                </a:lnTo>
                <a:lnTo>
                  <a:pt x="49784" y="292481"/>
                </a:lnTo>
                <a:lnTo>
                  <a:pt x="49784" y="118237"/>
                </a:lnTo>
                <a:lnTo>
                  <a:pt x="50038" y="108242"/>
                </a:lnTo>
                <a:lnTo>
                  <a:pt x="59512" y="67056"/>
                </a:lnTo>
                <a:lnTo>
                  <a:pt x="97713" y="46659"/>
                </a:lnTo>
                <a:lnTo>
                  <a:pt x="106006" y="46659"/>
                </a:lnTo>
                <a:lnTo>
                  <a:pt x="112852" y="47815"/>
                </a:lnTo>
                <a:lnTo>
                  <a:pt x="123634" y="52387"/>
                </a:lnTo>
                <a:lnTo>
                  <a:pt x="129641" y="56007"/>
                </a:lnTo>
                <a:lnTo>
                  <a:pt x="136296" y="60985"/>
                </a:lnTo>
                <a:lnTo>
                  <a:pt x="145846" y="46659"/>
                </a:lnTo>
                <a:lnTo>
                  <a:pt x="163664" y="19913"/>
                </a:lnTo>
                <a:close/>
              </a:path>
              <a:path w="429259" h="299085">
                <a:moveTo>
                  <a:pt x="428764" y="87122"/>
                </a:moveTo>
                <a:lnTo>
                  <a:pt x="417017" y="43573"/>
                </a:lnTo>
                <a:lnTo>
                  <a:pt x="387464" y="15976"/>
                </a:lnTo>
                <a:lnTo>
                  <a:pt x="348259" y="2565"/>
                </a:lnTo>
                <a:lnTo>
                  <a:pt x="316750" y="0"/>
                </a:lnTo>
                <a:lnTo>
                  <a:pt x="297548" y="736"/>
                </a:lnTo>
                <a:lnTo>
                  <a:pt x="248615" y="11836"/>
                </a:lnTo>
                <a:lnTo>
                  <a:pt x="212966" y="29565"/>
                </a:lnTo>
                <a:lnTo>
                  <a:pt x="204127" y="35471"/>
                </a:lnTo>
                <a:lnTo>
                  <a:pt x="228384" y="72199"/>
                </a:lnTo>
                <a:lnTo>
                  <a:pt x="232956" y="68872"/>
                </a:lnTo>
                <a:lnTo>
                  <a:pt x="239179" y="64935"/>
                </a:lnTo>
                <a:lnTo>
                  <a:pt x="275996" y="48539"/>
                </a:lnTo>
                <a:lnTo>
                  <a:pt x="314274" y="43573"/>
                </a:lnTo>
                <a:lnTo>
                  <a:pt x="322973" y="43573"/>
                </a:lnTo>
                <a:lnTo>
                  <a:pt x="366014" y="57886"/>
                </a:lnTo>
                <a:lnTo>
                  <a:pt x="378993" y="84010"/>
                </a:lnTo>
                <a:lnTo>
                  <a:pt x="378993" y="135420"/>
                </a:lnTo>
                <a:lnTo>
                  <a:pt x="378993" y="169710"/>
                </a:lnTo>
                <a:lnTo>
                  <a:pt x="378993" y="180467"/>
                </a:lnTo>
                <a:lnTo>
                  <a:pt x="378307" y="191338"/>
                </a:lnTo>
                <a:lnTo>
                  <a:pt x="362178" y="228053"/>
                </a:lnTo>
                <a:lnTo>
                  <a:pt x="329374" y="250520"/>
                </a:lnTo>
                <a:lnTo>
                  <a:pt x="297472" y="255778"/>
                </a:lnTo>
                <a:lnTo>
                  <a:pt x="288696" y="255409"/>
                </a:lnTo>
                <a:lnTo>
                  <a:pt x="247916" y="237655"/>
                </a:lnTo>
                <a:lnTo>
                  <a:pt x="235864" y="204114"/>
                </a:lnTo>
                <a:lnTo>
                  <a:pt x="236321" y="196608"/>
                </a:lnTo>
                <a:lnTo>
                  <a:pt x="258902" y="163360"/>
                </a:lnTo>
                <a:lnTo>
                  <a:pt x="305549" y="153720"/>
                </a:lnTo>
                <a:lnTo>
                  <a:pt x="318414" y="154127"/>
                </a:lnTo>
                <a:lnTo>
                  <a:pt x="366141" y="164033"/>
                </a:lnTo>
                <a:lnTo>
                  <a:pt x="378993" y="169710"/>
                </a:lnTo>
                <a:lnTo>
                  <a:pt x="378993" y="135420"/>
                </a:lnTo>
                <a:lnTo>
                  <a:pt x="338366" y="118541"/>
                </a:lnTo>
                <a:lnTo>
                  <a:pt x="297472" y="114515"/>
                </a:lnTo>
                <a:lnTo>
                  <a:pt x="272465" y="116090"/>
                </a:lnTo>
                <a:lnTo>
                  <a:pt x="231241" y="128689"/>
                </a:lnTo>
                <a:lnTo>
                  <a:pt x="202069" y="153339"/>
                </a:lnTo>
                <a:lnTo>
                  <a:pt x="185445" y="206616"/>
                </a:lnTo>
                <a:lnTo>
                  <a:pt x="186296" y="220687"/>
                </a:lnTo>
                <a:lnTo>
                  <a:pt x="206540" y="266065"/>
                </a:lnTo>
                <a:lnTo>
                  <a:pt x="247116" y="292582"/>
                </a:lnTo>
                <a:lnTo>
                  <a:pt x="284391" y="298716"/>
                </a:lnTo>
                <a:lnTo>
                  <a:pt x="296240" y="298170"/>
                </a:lnTo>
                <a:lnTo>
                  <a:pt x="343509" y="285051"/>
                </a:lnTo>
                <a:lnTo>
                  <a:pt x="378053" y="255778"/>
                </a:lnTo>
                <a:lnTo>
                  <a:pt x="378993" y="254533"/>
                </a:lnTo>
                <a:lnTo>
                  <a:pt x="378993" y="292481"/>
                </a:lnTo>
                <a:lnTo>
                  <a:pt x="428764" y="292481"/>
                </a:lnTo>
                <a:lnTo>
                  <a:pt x="428764" y="181724"/>
                </a:lnTo>
                <a:lnTo>
                  <a:pt x="428764" y="87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833080" y="4976367"/>
            <a:ext cx="143510" cy="386080"/>
          </a:xfrm>
          <a:custGeom>
            <a:avLst/>
            <a:gdLst/>
            <a:ahLst/>
            <a:cxnLst/>
            <a:rect l="l" t="t" r="r" b="b"/>
            <a:pathLst>
              <a:path w="143509" h="386079">
                <a:moveTo>
                  <a:pt x="143129" y="99555"/>
                </a:moveTo>
                <a:lnTo>
                  <a:pt x="96456" y="99555"/>
                </a:lnTo>
                <a:lnTo>
                  <a:pt x="96456" y="0"/>
                </a:lnTo>
                <a:lnTo>
                  <a:pt x="46672" y="0"/>
                </a:lnTo>
                <a:lnTo>
                  <a:pt x="46672" y="99555"/>
                </a:lnTo>
                <a:lnTo>
                  <a:pt x="0" y="99555"/>
                </a:lnTo>
                <a:lnTo>
                  <a:pt x="0" y="146227"/>
                </a:lnTo>
                <a:lnTo>
                  <a:pt x="46672" y="146227"/>
                </a:lnTo>
                <a:lnTo>
                  <a:pt x="46672" y="385826"/>
                </a:lnTo>
                <a:lnTo>
                  <a:pt x="96456" y="385826"/>
                </a:lnTo>
                <a:lnTo>
                  <a:pt x="96456" y="146227"/>
                </a:lnTo>
                <a:lnTo>
                  <a:pt x="143129" y="146227"/>
                </a:lnTo>
                <a:lnTo>
                  <a:pt x="143129" y="99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025993" y="4923472"/>
            <a:ext cx="68580" cy="438784"/>
          </a:xfrm>
          <a:custGeom>
            <a:avLst/>
            <a:gdLst/>
            <a:ahLst/>
            <a:cxnLst/>
            <a:rect l="l" t="t" r="r" b="b"/>
            <a:pathLst>
              <a:path w="68579" h="438785">
                <a:moveTo>
                  <a:pt x="59118" y="152463"/>
                </a:moveTo>
                <a:lnTo>
                  <a:pt x="9334" y="152463"/>
                </a:lnTo>
                <a:lnTo>
                  <a:pt x="9334" y="438721"/>
                </a:lnTo>
                <a:lnTo>
                  <a:pt x="59118" y="438721"/>
                </a:lnTo>
                <a:lnTo>
                  <a:pt x="59118" y="152463"/>
                </a:lnTo>
                <a:close/>
              </a:path>
              <a:path w="68579" h="438785">
                <a:moveTo>
                  <a:pt x="34226" y="0"/>
                </a:moveTo>
                <a:lnTo>
                  <a:pt x="640" y="27337"/>
                </a:lnTo>
                <a:lnTo>
                  <a:pt x="0" y="34213"/>
                </a:lnTo>
                <a:lnTo>
                  <a:pt x="640" y="40853"/>
                </a:lnTo>
                <a:lnTo>
                  <a:pt x="27592" y="67799"/>
                </a:lnTo>
                <a:lnTo>
                  <a:pt x="34226" y="68440"/>
                </a:lnTo>
                <a:lnTo>
                  <a:pt x="41108" y="67799"/>
                </a:lnTo>
                <a:lnTo>
                  <a:pt x="68452" y="34213"/>
                </a:lnTo>
                <a:lnTo>
                  <a:pt x="67829" y="27337"/>
                </a:lnTo>
                <a:lnTo>
                  <a:pt x="34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162883" y="5069704"/>
            <a:ext cx="296545" cy="299085"/>
          </a:xfrm>
          <a:custGeom>
            <a:avLst/>
            <a:gdLst/>
            <a:ahLst/>
            <a:cxnLst/>
            <a:rect l="l" t="t" r="r" b="b"/>
            <a:pathLst>
              <a:path w="296545" h="299085">
                <a:moveTo>
                  <a:pt x="148107" y="0"/>
                </a:moveTo>
                <a:lnTo>
                  <a:pt x="108440" y="4827"/>
                </a:lnTo>
                <a:lnTo>
                  <a:pt x="72821" y="19303"/>
                </a:lnTo>
                <a:lnTo>
                  <a:pt x="30284" y="56285"/>
                </a:lnTo>
                <a:lnTo>
                  <a:pt x="11031" y="89617"/>
                </a:lnTo>
                <a:lnTo>
                  <a:pt x="1226" y="128202"/>
                </a:lnTo>
                <a:lnTo>
                  <a:pt x="0" y="149364"/>
                </a:lnTo>
                <a:lnTo>
                  <a:pt x="1226" y="170267"/>
                </a:lnTo>
                <a:lnTo>
                  <a:pt x="11031" y="208688"/>
                </a:lnTo>
                <a:lnTo>
                  <a:pt x="30284" y="242259"/>
                </a:lnTo>
                <a:lnTo>
                  <a:pt x="72821" y="279412"/>
                </a:lnTo>
                <a:lnTo>
                  <a:pt x="108440" y="293893"/>
                </a:lnTo>
                <a:lnTo>
                  <a:pt x="148107" y="298716"/>
                </a:lnTo>
                <a:lnTo>
                  <a:pt x="168702" y="297511"/>
                </a:lnTo>
                <a:lnTo>
                  <a:pt x="206514" y="287861"/>
                </a:lnTo>
                <a:lnTo>
                  <a:pt x="253595" y="256474"/>
                </a:lnTo>
                <a:lnTo>
                  <a:pt x="257449" y="252044"/>
                </a:lnTo>
                <a:lnTo>
                  <a:pt x="148107" y="252044"/>
                </a:lnTo>
                <a:lnTo>
                  <a:pt x="134480" y="251206"/>
                </a:lnTo>
                <a:lnTo>
                  <a:pt x="98018" y="238658"/>
                </a:lnTo>
                <a:lnTo>
                  <a:pt x="63169" y="202247"/>
                </a:lnTo>
                <a:lnTo>
                  <a:pt x="51204" y="163865"/>
                </a:lnTo>
                <a:lnTo>
                  <a:pt x="50406" y="149364"/>
                </a:lnTo>
                <a:lnTo>
                  <a:pt x="51204" y="134836"/>
                </a:lnTo>
                <a:lnTo>
                  <a:pt x="63169" y="96151"/>
                </a:lnTo>
                <a:lnTo>
                  <a:pt x="98018" y="59740"/>
                </a:lnTo>
                <a:lnTo>
                  <a:pt x="134480" y="47491"/>
                </a:lnTo>
                <a:lnTo>
                  <a:pt x="148107" y="46672"/>
                </a:lnTo>
                <a:lnTo>
                  <a:pt x="257542" y="46672"/>
                </a:lnTo>
                <a:lnTo>
                  <a:pt x="253595" y="42165"/>
                </a:lnTo>
                <a:lnTo>
                  <a:pt x="206514" y="10860"/>
                </a:lnTo>
                <a:lnTo>
                  <a:pt x="168702" y="1207"/>
                </a:lnTo>
                <a:lnTo>
                  <a:pt x="148107" y="0"/>
                </a:lnTo>
                <a:close/>
              </a:path>
              <a:path w="296545" h="299085">
                <a:moveTo>
                  <a:pt x="257542" y="46672"/>
                </a:moveTo>
                <a:lnTo>
                  <a:pt x="148107" y="46672"/>
                </a:lnTo>
                <a:lnTo>
                  <a:pt x="161740" y="47491"/>
                </a:lnTo>
                <a:lnTo>
                  <a:pt x="174634" y="49944"/>
                </a:lnTo>
                <a:lnTo>
                  <a:pt x="217962" y="75384"/>
                </a:lnTo>
                <a:lnTo>
                  <a:pt x="238654" y="108286"/>
                </a:lnTo>
                <a:lnTo>
                  <a:pt x="245821" y="149364"/>
                </a:lnTo>
                <a:lnTo>
                  <a:pt x="245021" y="163865"/>
                </a:lnTo>
                <a:lnTo>
                  <a:pt x="233057" y="202247"/>
                </a:lnTo>
                <a:lnTo>
                  <a:pt x="198208" y="238658"/>
                </a:lnTo>
                <a:lnTo>
                  <a:pt x="161740" y="251206"/>
                </a:lnTo>
                <a:lnTo>
                  <a:pt x="148107" y="252044"/>
                </a:lnTo>
                <a:lnTo>
                  <a:pt x="257449" y="252044"/>
                </a:lnTo>
                <a:lnTo>
                  <a:pt x="285195" y="208688"/>
                </a:lnTo>
                <a:lnTo>
                  <a:pt x="295001" y="170267"/>
                </a:lnTo>
                <a:lnTo>
                  <a:pt x="296227" y="149364"/>
                </a:lnTo>
                <a:lnTo>
                  <a:pt x="295001" y="128202"/>
                </a:lnTo>
                <a:lnTo>
                  <a:pt x="291304" y="108229"/>
                </a:lnTo>
                <a:lnTo>
                  <a:pt x="285195" y="89617"/>
                </a:lnTo>
                <a:lnTo>
                  <a:pt x="276618" y="72199"/>
                </a:lnTo>
                <a:lnTo>
                  <a:pt x="265962" y="56285"/>
                </a:lnTo>
                <a:lnTo>
                  <a:pt x="257542" y="46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527560" y="5069701"/>
            <a:ext cx="233679" cy="292735"/>
          </a:xfrm>
          <a:custGeom>
            <a:avLst/>
            <a:gdLst/>
            <a:ahLst/>
            <a:cxnLst/>
            <a:rect l="l" t="t" r="r" b="b"/>
            <a:pathLst>
              <a:path w="233679" h="292735">
                <a:moveTo>
                  <a:pt x="135026" y="0"/>
                </a:moveTo>
                <a:lnTo>
                  <a:pt x="96703" y="7008"/>
                </a:lnTo>
                <a:lnTo>
                  <a:pt x="57374" y="38828"/>
                </a:lnTo>
                <a:lnTo>
                  <a:pt x="49771" y="51041"/>
                </a:lnTo>
                <a:lnTo>
                  <a:pt x="49771" y="6235"/>
                </a:lnTo>
                <a:lnTo>
                  <a:pt x="0" y="6235"/>
                </a:lnTo>
                <a:lnTo>
                  <a:pt x="0" y="292493"/>
                </a:lnTo>
                <a:lnTo>
                  <a:pt x="49771" y="292493"/>
                </a:lnTo>
                <a:lnTo>
                  <a:pt x="49771" y="118249"/>
                </a:lnTo>
                <a:lnTo>
                  <a:pt x="50337" y="107984"/>
                </a:lnTo>
                <a:lnTo>
                  <a:pt x="69686" y="66519"/>
                </a:lnTo>
                <a:lnTo>
                  <a:pt x="112027" y="47238"/>
                </a:lnTo>
                <a:lnTo>
                  <a:pt x="122593" y="46672"/>
                </a:lnTo>
                <a:lnTo>
                  <a:pt x="136633" y="47802"/>
                </a:lnTo>
                <a:lnTo>
                  <a:pt x="174818" y="74842"/>
                </a:lnTo>
                <a:lnTo>
                  <a:pt x="183578" y="118249"/>
                </a:lnTo>
                <a:lnTo>
                  <a:pt x="183578" y="292493"/>
                </a:lnTo>
                <a:lnTo>
                  <a:pt x="233362" y="292493"/>
                </a:lnTo>
                <a:lnTo>
                  <a:pt x="233362" y="112026"/>
                </a:lnTo>
                <a:lnTo>
                  <a:pt x="231708" y="87545"/>
                </a:lnTo>
                <a:lnTo>
                  <a:pt x="218483" y="46625"/>
                </a:lnTo>
                <a:lnTo>
                  <a:pt x="192505" y="16984"/>
                </a:lnTo>
                <a:lnTo>
                  <a:pt x="156557" y="1887"/>
                </a:lnTo>
                <a:lnTo>
                  <a:pt x="1350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6702" y="5303070"/>
            <a:ext cx="68452" cy="68452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9012927" y="5069704"/>
            <a:ext cx="248285" cy="299085"/>
          </a:xfrm>
          <a:custGeom>
            <a:avLst/>
            <a:gdLst/>
            <a:ahLst/>
            <a:cxnLst/>
            <a:rect l="l" t="t" r="r" b="b"/>
            <a:pathLst>
              <a:path w="248284" h="299085">
                <a:moveTo>
                  <a:pt x="148107" y="0"/>
                </a:moveTo>
                <a:lnTo>
                  <a:pt x="108440" y="4827"/>
                </a:lnTo>
                <a:lnTo>
                  <a:pt x="72821" y="19303"/>
                </a:lnTo>
                <a:lnTo>
                  <a:pt x="30291" y="56285"/>
                </a:lnTo>
                <a:lnTo>
                  <a:pt x="11031" y="89617"/>
                </a:lnTo>
                <a:lnTo>
                  <a:pt x="1226" y="128202"/>
                </a:lnTo>
                <a:lnTo>
                  <a:pt x="0" y="149364"/>
                </a:lnTo>
                <a:lnTo>
                  <a:pt x="1226" y="170267"/>
                </a:lnTo>
                <a:lnTo>
                  <a:pt x="11031" y="208688"/>
                </a:lnTo>
                <a:lnTo>
                  <a:pt x="30291" y="242259"/>
                </a:lnTo>
                <a:lnTo>
                  <a:pt x="72821" y="279412"/>
                </a:lnTo>
                <a:lnTo>
                  <a:pt x="108440" y="293893"/>
                </a:lnTo>
                <a:lnTo>
                  <a:pt x="148107" y="298716"/>
                </a:lnTo>
                <a:lnTo>
                  <a:pt x="162638" y="298112"/>
                </a:lnTo>
                <a:lnTo>
                  <a:pt x="205054" y="289064"/>
                </a:lnTo>
                <a:lnTo>
                  <a:pt x="239415" y="270217"/>
                </a:lnTo>
                <a:lnTo>
                  <a:pt x="247675" y="261988"/>
                </a:lnTo>
                <a:lnTo>
                  <a:pt x="247675" y="199770"/>
                </a:lnTo>
                <a:lnTo>
                  <a:pt x="244022" y="206514"/>
                </a:lnTo>
                <a:lnTo>
                  <a:pt x="239277" y="213066"/>
                </a:lnTo>
                <a:lnTo>
                  <a:pt x="201142" y="240990"/>
                </a:lnTo>
                <a:lnTo>
                  <a:pt x="159441" y="251594"/>
                </a:lnTo>
                <a:lnTo>
                  <a:pt x="148107" y="252044"/>
                </a:lnTo>
                <a:lnTo>
                  <a:pt x="134480" y="251206"/>
                </a:lnTo>
                <a:lnTo>
                  <a:pt x="98018" y="238658"/>
                </a:lnTo>
                <a:lnTo>
                  <a:pt x="63169" y="202247"/>
                </a:lnTo>
                <a:lnTo>
                  <a:pt x="51214" y="163865"/>
                </a:lnTo>
                <a:lnTo>
                  <a:pt x="50419" y="149364"/>
                </a:lnTo>
                <a:lnTo>
                  <a:pt x="51214" y="134836"/>
                </a:lnTo>
                <a:lnTo>
                  <a:pt x="63169" y="96151"/>
                </a:lnTo>
                <a:lnTo>
                  <a:pt x="98018" y="59740"/>
                </a:lnTo>
                <a:lnTo>
                  <a:pt x="134480" y="47491"/>
                </a:lnTo>
                <a:lnTo>
                  <a:pt x="148107" y="46672"/>
                </a:lnTo>
                <a:lnTo>
                  <a:pt x="159441" y="47120"/>
                </a:lnTo>
                <a:lnTo>
                  <a:pt x="201142" y="57702"/>
                </a:lnTo>
                <a:lnTo>
                  <a:pt x="233441" y="78889"/>
                </a:lnTo>
                <a:lnTo>
                  <a:pt x="247675" y="98945"/>
                </a:lnTo>
                <a:lnTo>
                  <a:pt x="247675" y="36728"/>
                </a:lnTo>
                <a:lnTo>
                  <a:pt x="205054" y="9651"/>
                </a:lnTo>
                <a:lnTo>
                  <a:pt x="162638" y="604"/>
                </a:lnTo>
                <a:lnTo>
                  <a:pt x="1481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313498" y="5069704"/>
            <a:ext cx="296545" cy="299085"/>
          </a:xfrm>
          <a:custGeom>
            <a:avLst/>
            <a:gdLst/>
            <a:ahLst/>
            <a:cxnLst/>
            <a:rect l="l" t="t" r="r" b="b"/>
            <a:pathLst>
              <a:path w="296545" h="299085">
                <a:moveTo>
                  <a:pt x="148107" y="0"/>
                </a:moveTo>
                <a:lnTo>
                  <a:pt x="108440" y="4827"/>
                </a:lnTo>
                <a:lnTo>
                  <a:pt x="72821" y="19303"/>
                </a:lnTo>
                <a:lnTo>
                  <a:pt x="30284" y="56285"/>
                </a:lnTo>
                <a:lnTo>
                  <a:pt x="11031" y="89617"/>
                </a:lnTo>
                <a:lnTo>
                  <a:pt x="1226" y="128202"/>
                </a:lnTo>
                <a:lnTo>
                  <a:pt x="0" y="149364"/>
                </a:lnTo>
                <a:lnTo>
                  <a:pt x="1226" y="170267"/>
                </a:lnTo>
                <a:lnTo>
                  <a:pt x="11031" y="208688"/>
                </a:lnTo>
                <a:lnTo>
                  <a:pt x="30284" y="242259"/>
                </a:lnTo>
                <a:lnTo>
                  <a:pt x="72821" y="279412"/>
                </a:lnTo>
                <a:lnTo>
                  <a:pt x="108440" y="293893"/>
                </a:lnTo>
                <a:lnTo>
                  <a:pt x="148107" y="298716"/>
                </a:lnTo>
                <a:lnTo>
                  <a:pt x="168702" y="297511"/>
                </a:lnTo>
                <a:lnTo>
                  <a:pt x="206514" y="287861"/>
                </a:lnTo>
                <a:lnTo>
                  <a:pt x="253595" y="256474"/>
                </a:lnTo>
                <a:lnTo>
                  <a:pt x="257449" y="252044"/>
                </a:lnTo>
                <a:lnTo>
                  <a:pt x="148107" y="252044"/>
                </a:lnTo>
                <a:lnTo>
                  <a:pt x="134480" y="251206"/>
                </a:lnTo>
                <a:lnTo>
                  <a:pt x="98018" y="238658"/>
                </a:lnTo>
                <a:lnTo>
                  <a:pt x="63169" y="202247"/>
                </a:lnTo>
                <a:lnTo>
                  <a:pt x="51204" y="163865"/>
                </a:lnTo>
                <a:lnTo>
                  <a:pt x="50406" y="149364"/>
                </a:lnTo>
                <a:lnTo>
                  <a:pt x="51204" y="134836"/>
                </a:lnTo>
                <a:lnTo>
                  <a:pt x="63169" y="96151"/>
                </a:lnTo>
                <a:lnTo>
                  <a:pt x="98018" y="59740"/>
                </a:lnTo>
                <a:lnTo>
                  <a:pt x="134480" y="47491"/>
                </a:lnTo>
                <a:lnTo>
                  <a:pt x="148107" y="46672"/>
                </a:lnTo>
                <a:lnTo>
                  <a:pt x="257542" y="46672"/>
                </a:lnTo>
                <a:lnTo>
                  <a:pt x="253595" y="42165"/>
                </a:lnTo>
                <a:lnTo>
                  <a:pt x="206514" y="10860"/>
                </a:lnTo>
                <a:lnTo>
                  <a:pt x="168702" y="1207"/>
                </a:lnTo>
                <a:lnTo>
                  <a:pt x="148107" y="0"/>
                </a:lnTo>
                <a:close/>
              </a:path>
              <a:path w="296545" h="299085">
                <a:moveTo>
                  <a:pt x="257542" y="46672"/>
                </a:moveTo>
                <a:lnTo>
                  <a:pt x="148107" y="46672"/>
                </a:lnTo>
                <a:lnTo>
                  <a:pt x="161740" y="47491"/>
                </a:lnTo>
                <a:lnTo>
                  <a:pt x="174634" y="49944"/>
                </a:lnTo>
                <a:lnTo>
                  <a:pt x="217962" y="75384"/>
                </a:lnTo>
                <a:lnTo>
                  <a:pt x="238654" y="108286"/>
                </a:lnTo>
                <a:lnTo>
                  <a:pt x="245821" y="149364"/>
                </a:lnTo>
                <a:lnTo>
                  <a:pt x="245021" y="163865"/>
                </a:lnTo>
                <a:lnTo>
                  <a:pt x="233057" y="202247"/>
                </a:lnTo>
                <a:lnTo>
                  <a:pt x="198208" y="238658"/>
                </a:lnTo>
                <a:lnTo>
                  <a:pt x="161740" y="251206"/>
                </a:lnTo>
                <a:lnTo>
                  <a:pt x="148107" y="252044"/>
                </a:lnTo>
                <a:lnTo>
                  <a:pt x="257449" y="252044"/>
                </a:lnTo>
                <a:lnTo>
                  <a:pt x="285195" y="208688"/>
                </a:lnTo>
                <a:lnTo>
                  <a:pt x="295001" y="170267"/>
                </a:lnTo>
                <a:lnTo>
                  <a:pt x="296227" y="149364"/>
                </a:lnTo>
                <a:lnTo>
                  <a:pt x="295001" y="128202"/>
                </a:lnTo>
                <a:lnTo>
                  <a:pt x="291304" y="108229"/>
                </a:lnTo>
                <a:lnTo>
                  <a:pt x="285195" y="89617"/>
                </a:lnTo>
                <a:lnTo>
                  <a:pt x="276618" y="72199"/>
                </a:lnTo>
                <a:lnTo>
                  <a:pt x="265962" y="56285"/>
                </a:lnTo>
                <a:lnTo>
                  <a:pt x="257542" y="46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678171" y="5069709"/>
            <a:ext cx="392430" cy="292735"/>
          </a:xfrm>
          <a:custGeom>
            <a:avLst/>
            <a:gdLst/>
            <a:ahLst/>
            <a:cxnLst/>
            <a:rect l="l" t="t" r="r" b="b"/>
            <a:pathLst>
              <a:path w="392429" h="292735">
                <a:moveTo>
                  <a:pt x="299948" y="0"/>
                </a:moveTo>
                <a:lnTo>
                  <a:pt x="260509" y="7522"/>
                </a:lnTo>
                <a:lnTo>
                  <a:pt x="228384" y="30111"/>
                </a:lnTo>
                <a:lnTo>
                  <a:pt x="211582" y="53517"/>
                </a:lnTo>
                <a:lnTo>
                  <a:pt x="205886" y="41482"/>
                </a:lnTo>
                <a:lnTo>
                  <a:pt x="168890" y="7875"/>
                </a:lnTo>
                <a:lnTo>
                  <a:pt x="128816" y="0"/>
                </a:lnTo>
                <a:lnTo>
                  <a:pt x="115881" y="740"/>
                </a:lnTo>
                <a:lnTo>
                  <a:pt x="73067" y="18509"/>
                </a:lnTo>
                <a:lnTo>
                  <a:pt x="49784" y="47917"/>
                </a:lnTo>
                <a:lnTo>
                  <a:pt x="49784" y="6222"/>
                </a:lnTo>
                <a:lnTo>
                  <a:pt x="0" y="6222"/>
                </a:lnTo>
                <a:lnTo>
                  <a:pt x="0" y="292480"/>
                </a:lnTo>
                <a:lnTo>
                  <a:pt x="49784" y="292480"/>
                </a:lnTo>
                <a:lnTo>
                  <a:pt x="49784" y="118236"/>
                </a:lnTo>
                <a:lnTo>
                  <a:pt x="50289" y="107425"/>
                </a:lnTo>
                <a:lnTo>
                  <a:pt x="67673" y="65419"/>
                </a:lnTo>
                <a:lnTo>
                  <a:pt x="106452" y="47196"/>
                </a:lnTo>
                <a:lnTo>
                  <a:pt x="116370" y="46672"/>
                </a:lnTo>
                <a:lnTo>
                  <a:pt x="129457" y="47762"/>
                </a:lnTo>
                <a:lnTo>
                  <a:pt x="163610" y="74017"/>
                </a:lnTo>
                <a:lnTo>
                  <a:pt x="171132" y="118236"/>
                </a:lnTo>
                <a:lnTo>
                  <a:pt x="171132" y="292480"/>
                </a:lnTo>
                <a:lnTo>
                  <a:pt x="220916" y="292480"/>
                </a:lnTo>
                <a:lnTo>
                  <a:pt x="220916" y="118236"/>
                </a:lnTo>
                <a:lnTo>
                  <a:pt x="221421" y="107425"/>
                </a:lnTo>
                <a:lnTo>
                  <a:pt x="238804" y="65419"/>
                </a:lnTo>
                <a:lnTo>
                  <a:pt x="277590" y="47196"/>
                </a:lnTo>
                <a:lnTo>
                  <a:pt x="287515" y="46672"/>
                </a:lnTo>
                <a:lnTo>
                  <a:pt x="300595" y="47762"/>
                </a:lnTo>
                <a:lnTo>
                  <a:pt x="334737" y="74017"/>
                </a:lnTo>
                <a:lnTo>
                  <a:pt x="342265" y="118236"/>
                </a:lnTo>
                <a:lnTo>
                  <a:pt x="342265" y="292480"/>
                </a:lnTo>
                <a:lnTo>
                  <a:pt x="392049" y="292480"/>
                </a:lnTo>
                <a:lnTo>
                  <a:pt x="392049" y="112013"/>
                </a:lnTo>
                <a:lnTo>
                  <a:pt x="391368" y="94921"/>
                </a:lnTo>
                <a:lnTo>
                  <a:pt x="381165" y="51346"/>
                </a:lnTo>
                <a:lnTo>
                  <a:pt x="349732" y="13068"/>
                </a:lnTo>
                <a:lnTo>
                  <a:pt x="314026" y="816"/>
                </a:lnTo>
                <a:lnTo>
                  <a:pt x="2999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4887" y="3777887"/>
            <a:ext cx="410881" cy="410873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8570" y="5049370"/>
            <a:ext cx="460188" cy="460188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0" y="6649377"/>
            <a:ext cx="9232900" cy="582930"/>
          </a:xfrm>
          <a:custGeom>
            <a:avLst/>
            <a:gdLst/>
            <a:ahLst/>
            <a:cxnLst/>
            <a:rect l="l" t="t" r="r" b="b"/>
            <a:pathLst>
              <a:path w="9232900" h="582929">
                <a:moveTo>
                  <a:pt x="9232900" y="582345"/>
                </a:moveTo>
                <a:lnTo>
                  <a:pt x="0" y="582345"/>
                </a:lnTo>
                <a:lnTo>
                  <a:pt x="0" y="0"/>
                </a:lnTo>
                <a:lnTo>
                  <a:pt x="9232900" y="0"/>
                </a:lnTo>
                <a:lnTo>
                  <a:pt x="9232900" y="582345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143000" y="6666571"/>
            <a:ext cx="8181975" cy="4032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25"/>
              <a:t>https://pelicanmigration.com/express-entry-canada/</a:t>
            </a:r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3800" y="673100"/>
            <a:ext cx="2822167" cy="1922524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10433050" y="797191"/>
            <a:ext cx="4813300" cy="1242695"/>
            <a:chOff x="10433050" y="797191"/>
            <a:chExt cx="4813300" cy="1242695"/>
          </a:xfrm>
        </p:grpSpPr>
        <p:sp>
          <p:nvSpPr>
            <p:cNvPr id="41" name="object 41"/>
            <p:cNvSpPr/>
            <p:nvPr/>
          </p:nvSpPr>
          <p:spPr>
            <a:xfrm>
              <a:off x="10874705" y="1057046"/>
              <a:ext cx="3449954" cy="563880"/>
            </a:xfrm>
            <a:custGeom>
              <a:avLst/>
              <a:gdLst/>
              <a:ahLst/>
              <a:cxnLst/>
              <a:rect l="l" t="t" r="r" b="b"/>
              <a:pathLst>
                <a:path w="3449955" h="563880">
                  <a:moveTo>
                    <a:pt x="444512" y="59524"/>
                  </a:moveTo>
                  <a:lnTo>
                    <a:pt x="408952" y="33248"/>
                  </a:lnTo>
                  <a:lnTo>
                    <a:pt x="370293" y="14693"/>
                  </a:lnTo>
                  <a:lnTo>
                    <a:pt x="325272" y="3670"/>
                  </a:lnTo>
                  <a:lnTo>
                    <a:pt x="270573" y="0"/>
                  </a:lnTo>
                  <a:lnTo>
                    <a:pt x="242824" y="1282"/>
                  </a:lnTo>
                  <a:lnTo>
                    <a:pt x="190055" y="11531"/>
                  </a:lnTo>
                  <a:lnTo>
                    <a:pt x="141249" y="31800"/>
                  </a:lnTo>
                  <a:lnTo>
                    <a:pt x="98158" y="60794"/>
                  </a:lnTo>
                  <a:lnTo>
                    <a:pt x="61315" y="98069"/>
                  </a:lnTo>
                  <a:lnTo>
                    <a:pt x="32321" y="142316"/>
                  </a:lnTo>
                  <a:lnTo>
                    <a:pt x="11734" y="193078"/>
                  </a:lnTo>
                  <a:lnTo>
                    <a:pt x="1308" y="248742"/>
                  </a:lnTo>
                  <a:lnTo>
                    <a:pt x="0" y="278307"/>
                  </a:lnTo>
                  <a:lnTo>
                    <a:pt x="1308" y="307873"/>
                  </a:lnTo>
                  <a:lnTo>
                    <a:pt x="11734" y="363537"/>
                  </a:lnTo>
                  <a:lnTo>
                    <a:pt x="32321" y="414299"/>
                  </a:lnTo>
                  <a:lnTo>
                    <a:pt x="61315" y="458558"/>
                  </a:lnTo>
                  <a:lnTo>
                    <a:pt x="98158" y="495846"/>
                  </a:lnTo>
                  <a:lnTo>
                    <a:pt x="141249" y="524827"/>
                  </a:lnTo>
                  <a:lnTo>
                    <a:pt x="190055" y="545096"/>
                  </a:lnTo>
                  <a:lnTo>
                    <a:pt x="242824" y="555332"/>
                  </a:lnTo>
                  <a:lnTo>
                    <a:pt x="270573" y="556615"/>
                  </a:lnTo>
                  <a:lnTo>
                    <a:pt x="299123" y="555701"/>
                  </a:lnTo>
                  <a:lnTo>
                    <a:pt x="348996" y="548360"/>
                  </a:lnTo>
                  <a:lnTo>
                    <a:pt x="390004" y="533628"/>
                  </a:lnTo>
                  <a:lnTo>
                    <a:pt x="427126" y="511200"/>
                  </a:lnTo>
                  <a:lnTo>
                    <a:pt x="444512" y="497090"/>
                  </a:lnTo>
                  <a:lnTo>
                    <a:pt x="444512" y="410514"/>
                  </a:lnTo>
                  <a:lnTo>
                    <a:pt x="434759" y="422135"/>
                  </a:lnTo>
                  <a:lnTo>
                    <a:pt x="424027" y="433031"/>
                  </a:lnTo>
                  <a:lnTo>
                    <a:pt x="386168" y="461225"/>
                  </a:lnTo>
                  <a:lnTo>
                    <a:pt x="341312" y="480860"/>
                  </a:lnTo>
                  <a:lnTo>
                    <a:pt x="289483" y="490283"/>
                  </a:lnTo>
                  <a:lnTo>
                    <a:pt x="270573" y="490905"/>
                  </a:lnTo>
                  <a:lnTo>
                    <a:pt x="244386" y="489216"/>
                  </a:lnTo>
                  <a:lnTo>
                    <a:pt x="194906" y="475691"/>
                  </a:lnTo>
                  <a:lnTo>
                    <a:pt x="149898" y="449021"/>
                  </a:lnTo>
                  <a:lnTo>
                    <a:pt x="112979" y="411530"/>
                  </a:lnTo>
                  <a:lnTo>
                    <a:pt x="85445" y="363982"/>
                  </a:lnTo>
                  <a:lnTo>
                    <a:pt x="71335" y="308698"/>
                  </a:lnTo>
                  <a:lnTo>
                    <a:pt x="69570" y="278307"/>
                  </a:lnTo>
                  <a:lnTo>
                    <a:pt x="71335" y="247611"/>
                  </a:lnTo>
                  <a:lnTo>
                    <a:pt x="85445" y="192138"/>
                  </a:lnTo>
                  <a:lnTo>
                    <a:pt x="112979" y="144881"/>
                  </a:lnTo>
                  <a:lnTo>
                    <a:pt x="149898" y="107581"/>
                  </a:lnTo>
                  <a:lnTo>
                    <a:pt x="194906" y="80937"/>
                  </a:lnTo>
                  <a:lnTo>
                    <a:pt x="244386" y="67398"/>
                  </a:lnTo>
                  <a:lnTo>
                    <a:pt x="270573" y="65709"/>
                  </a:lnTo>
                  <a:lnTo>
                    <a:pt x="289483" y="66344"/>
                  </a:lnTo>
                  <a:lnTo>
                    <a:pt x="341312" y="75768"/>
                  </a:lnTo>
                  <a:lnTo>
                    <a:pt x="386168" y="95402"/>
                  </a:lnTo>
                  <a:lnTo>
                    <a:pt x="424027" y="123596"/>
                  </a:lnTo>
                  <a:lnTo>
                    <a:pt x="444512" y="146113"/>
                  </a:lnTo>
                  <a:lnTo>
                    <a:pt x="444512" y="59524"/>
                  </a:lnTo>
                  <a:close/>
                </a:path>
                <a:path w="3449955" h="563880">
                  <a:moveTo>
                    <a:pt x="893673" y="371081"/>
                  </a:moveTo>
                  <a:lnTo>
                    <a:pt x="887564" y="319976"/>
                  </a:lnTo>
                  <a:lnTo>
                    <a:pt x="869327" y="275221"/>
                  </a:lnTo>
                  <a:lnTo>
                    <a:pt x="845629" y="243522"/>
                  </a:lnTo>
                  <a:lnTo>
                    <a:pt x="840727" y="237921"/>
                  </a:lnTo>
                  <a:lnTo>
                    <a:pt x="831062" y="229463"/>
                  </a:lnTo>
                  <a:lnTo>
                    <a:pt x="831062" y="371081"/>
                  </a:lnTo>
                  <a:lnTo>
                    <a:pt x="830072" y="389102"/>
                  </a:lnTo>
                  <a:lnTo>
                    <a:pt x="815213" y="436791"/>
                  </a:lnTo>
                  <a:lnTo>
                    <a:pt x="784910" y="472960"/>
                  </a:lnTo>
                  <a:lnTo>
                    <a:pt x="742645" y="494487"/>
                  </a:lnTo>
                  <a:lnTo>
                    <a:pt x="709688" y="498640"/>
                  </a:lnTo>
                  <a:lnTo>
                    <a:pt x="692746" y="497598"/>
                  </a:lnTo>
                  <a:lnTo>
                    <a:pt x="647446" y="482015"/>
                  </a:lnTo>
                  <a:lnTo>
                    <a:pt x="612800" y="450342"/>
                  </a:lnTo>
                  <a:lnTo>
                    <a:pt x="592264" y="406069"/>
                  </a:lnTo>
                  <a:lnTo>
                    <a:pt x="588302" y="371081"/>
                  </a:lnTo>
                  <a:lnTo>
                    <a:pt x="589292" y="353034"/>
                  </a:lnTo>
                  <a:lnTo>
                    <a:pt x="604151" y="304977"/>
                  </a:lnTo>
                  <a:lnTo>
                    <a:pt x="634453" y="268668"/>
                  </a:lnTo>
                  <a:lnTo>
                    <a:pt x="676732" y="247573"/>
                  </a:lnTo>
                  <a:lnTo>
                    <a:pt x="709688" y="243522"/>
                  </a:lnTo>
                  <a:lnTo>
                    <a:pt x="726630" y="244538"/>
                  </a:lnTo>
                  <a:lnTo>
                    <a:pt x="771918" y="259753"/>
                  </a:lnTo>
                  <a:lnTo>
                    <a:pt x="806564" y="291287"/>
                  </a:lnTo>
                  <a:lnTo>
                    <a:pt x="827100" y="336003"/>
                  </a:lnTo>
                  <a:lnTo>
                    <a:pt x="831062" y="371081"/>
                  </a:lnTo>
                  <a:lnTo>
                    <a:pt x="831062" y="229463"/>
                  </a:lnTo>
                  <a:lnTo>
                    <a:pt x="782231" y="199021"/>
                  </a:lnTo>
                  <a:lnTo>
                    <a:pt x="735266" y="187032"/>
                  </a:lnTo>
                  <a:lnTo>
                    <a:pt x="709688" y="185534"/>
                  </a:lnTo>
                  <a:lnTo>
                    <a:pt x="684415" y="187032"/>
                  </a:lnTo>
                  <a:lnTo>
                    <a:pt x="637641" y="199021"/>
                  </a:lnTo>
                  <a:lnTo>
                    <a:pt x="596353" y="222605"/>
                  </a:lnTo>
                  <a:lnTo>
                    <a:pt x="563308" y="255460"/>
                  </a:lnTo>
                  <a:lnTo>
                    <a:pt x="539394" y="296862"/>
                  </a:lnTo>
                  <a:lnTo>
                    <a:pt x="527215" y="344805"/>
                  </a:lnTo>
                  <a:lnTo>
                    <a:pt x="525691" y="371081"/>
                  </a:lnTo>
                  <a:lnTo>
                    <a:pt x="527215" y="397052"/>
                  </a:lnTo>
                  <a:lnTo>
                    <a:pt x="539394" y="444792"/>
                  </a:lnTo>
                  <a:lnTo>
                    <a:pt x="563308" y="486498"/>
                  </a:lnTo>
                  <a:lnTo>
                    <a:pt x="596353" y="519544"/>
                  </a:lnTo>
                  <a:lnTo>
                    <a:pt x="637641" y="543140"/>
                  </a:lnTo>
                  <a:lnTo>
                    <a:pt x="684415" y="555129"/>
                  </a:lnTo>
                  <a:lnTo>
                    <a:pt x="709688" y="556628"/>
                  </a:lnTo>
                  <a:lnTo>
                    <a:pt x="735266" y="555129"/>
                  </a:lnTo>
                  <a:lnTo>
                    <a:pt x="782231" y="543140"/>
                  </a:lnTo>
                  <a:lnTo>
                    <a:pt x="823226" y="519544"/>
                  </a:lnTo>
                  <a:lnTo>
                    <a:pt x="845515" y="498640"/>
                  </a:lnTo>
                  <a:lnTo>
                    <a:pt x="856094" y="486498"/>
                  </a:lnTo>
                  <a:lnTo>
                    <a:pt x="869327" y="466559"/>
                  </a:lnTo>
                  <a:lnTo>
                    <a:pt x="879983" y="444792"/>
                  </a:lnTo>
                  <a:lnTo>
                    <a:pt x="887590" y="421614"/>
                  </a:lnTo>
                  <a:lnTo>
                    <a:pt x="892149" y="397052"/>
                  </a:lnTo>
                  <a:lnTo>
                    <a:pt x="893673" y="371081"/>
                  </a:lnTo>
                  <a:close/>
                </a:path>
                <a:path w="3449955" h="563880">
                  <a:moveTo>
                    <a:pt x="1268628" y="324688"/>
                  </a:moveTo>
                  <a:lnTo>
                    <a:pt x="1260398" y="267195"/>
                  </a:lnTo>
                  <a:lnTo>
                    <a:pt x="1235760" y="223037"/>
                  </a:lnTo>
                  <a:lnTo>
                    <a:pt x="1197000" y="194919"/>
                  </a:lnTo>
                  <a:lnTo>
                    <a:pt x="1146467" y="185534"/>
                  </a:lnTo>
                  <a:lnTo>
                    <a:pt x="1129576" y="186512"/>
                  </a:lnTo>
                  <a:lnTo>
                    <a:pt x="1085024" y="201002"/>
                  </a:lnTo>
                  <a:lnTo>
                    <a:pt x="1049997" y="233768"/>
                  </a:lnTo>
                  <a:lnTo>
                    <a:pt x="1040561" y="248932"/>
                  </a:lnTo>
                  <a:lnTo>
                    <a:pt x="1040561" y="193268"/>
                  </a:lnTo>
                  <a:lnTo>
                    <a:pt x="978700" y="193268"/>
                  </a:lnTo>
                  <a:lnTo>
                    <a:pt x="978700" y="548881"/>
                  </a:lnTo>
                  <a:lnTo>
                    <a:pt x="1040561" y="548881"/>
                  </a:lnTo>
                  <a:lnTo>
                    <a:pt x="1040561" y="332422"/>
                  </a:lnTo>
                  <a:lnTo>
                    <a:pt x="1041260" y="319671"/>
                  </a:lnTo>
                  <a:lnTo>
                    <a:pt x="1057948" y="276555"/>
                  </a:lnTo>
                  <a:lnTo>
                    <a:pt x="1094117" y="249821"/>
                  </a:lnTo>
                  <a:lnTo>
                    <a:pt x="1131011" y="243509"/>
                  </a:lnTo>
                  <a:lnTo>
                    <a:pt x="1148448" y="244919"/>
                  </a:lnTo>
                  <a:lnTo>
                    <a:pt x="1187437" y="265938"/>
                  </a:lnTo>
                  <a:lnTo>
                    <a:pt x="1205560" y="311746"/>
                  </a:lnTo>
                  <a:lnTo>
                    <a:pt x="1206766" y="332422"/>
                  </a:lnTo>
                  <a:lnTo>
                    <a:pt x="1206766" y="548881"/>
                  </a:lnTo>
                  <a:lnTo>
                    <a:pt x="1268628" y="548881"/>
                  </a:lnTo>
                  <a:lnTo>
                    <a:pt x="1268628" y="324688"/>
                  </a:lnTo>
                  <a:close/>
                </a:path>
                <a:path w="3449955" h="563880">
                  <a:moveTo>
                    <a:pt x="1508277" y="193268"/>
                  </a:moveTo>
                  <a:lnTo>
                    <a:pt x="1450301" y="193268"/>
                  </a:lnTo>
                  <a:lnTo>
                    <a:pt x="1450301" y="69570"/>
                  </a:lnTo>
                  <a:lnTo>
                    <a:pt x="1388452" y="69570"/>
                  </a:lnTo>
                  <a:lnTo>
                    <a:pt x="1388452" y="193268"/>
                  </a:lnTo>
                  <a:lnTo>
                    <a:pt x="1330464" y="193268"/>
                  </a:lnTo>
                  <a:lnTo>
                    <a:pt x="1330464" y="251244"/>
                  </a:lnTo>
                  <a:lnTo>
                    <a:pt x="1388452" y="251244"/>
                  </a:lnTo>
                  <a:lnTo>
                    <a:pt x="1388452" y="548881"/>
                  </a:lnTo>
                  <a:lnTo>
                    <a:pt x="1450301" y="548881"/>
                  </a:lnTo>
                  <a:lnTo>
                    <a:pt x="1450301" y="251244"/>
                  </a:lnTo>
                  <a:lnTo>
                    <a:pt x="1508277" y="251244"/>
                  </a:lnTo>
                  <a:lnTo>
                    <a:pt x="1508277" y="193268"/>
                  </a:lnTo>
                  <a:close/>
                </a:path>
                <a:path w="3449955" h="563880">
                  <a:moveTo>
                    <a:pt x="1837601" y="411276"/>
                  </a:moveTo>
                  <a:lnTo>
                    <a:pt x="1837575" y="293408"/>
                  </a:lnTo>
                  <a:lnTo>
                    <a:pt x="1827809" y="247675"/>
                  </a:lnTo>
                  <a:lnTo>
                    <a:pt x="1799323" y="213855"/>
                  </a:lnTo>
                  <a:lnTo>
                    <a:pt x="1755190" y="192709"/>
                  </a:lnTo>
                  <a:lnTo>
                    <a:pt x="1698447" y="185534"/>
                  </a:lnTo>
                  <a:lnTo>
                    <a:pt x="1674596" y="186448"/>
                  </a:lnTo>
                  <a:lnTo>
                    <a:pt x="1632267" y="193802"/>
                  </a:lnTo>
                  <a:lnTo>
                    <a:pt x="1582381" y="214922"/>
                  </a:lnTo>
                  <a:lnTo>
                    <a:pt x="1558518" y="229603"/>
                  </a:lnTo>
                  <a:lnTo>
                    <a:pt x="1588668" y="275221"/>
                  </a:lnTo>
                  <a:lnTo>
                    <a:pt x="1593303" y="271983"/>
                  </a:lnTo>
                  <a:lnTo>
                    <a:pt x="1598714" y="268452"/>
                  </a:lnTo>
                  <a:lnTo>
                    <a:pt x="1637576" y="249085"/>
                  </a:lnTo>
                  <a:lnTo>
                    <a:pt x="1682521" y="240042"/>
                  </a:lnTo>
                  <a:lnTo>
                    <a:pt x="1695348" y="239661"/>
                  </a:lnTo>
                  <a:lnTo>
                    <a:pt x="1703374" y="239852"/>
                  </a:lnTo>
                  <a:lnTo>
                    <a:pt x="1746338" y="249555"/>
                  </a:lnTo>
                  <a:lnTo>
                    <a:pt x="1772272" y="278142"/>
                  </a:lnTo>
                  <a:lnTo>
                    <a:pt x="1775752" y="302272"/>
                  </a:lnTo>
                  <a:lnTo>
                    <a:pt x="1775752" y="353758"/>
                  </a:lnTo>
                  <a:lnTo>
                    <a:pt x="1775752" y="396367"/>
                  </a:lnTo>
                  <a:lnTo>
                    <a:pt x="1775752" y="409740"/>
                  </a:lnTo>
                  <a:lnTo>
                    <a:pt x="1774901" y="423240"/>
                  </a:lnTo>
                  <a:lnTo>
                    <a:pt x="1754873" y="468858"/>
                  </a:lnTo>
                  <a:lnTo>
                    <a:pt x="1714119" y="496760"/>
                  </a:lnTo>
                  <a:lnTo>
                    <a:pt x="1674482" y="503275"/>
                  </a:lnTo>
                  <a:lnTo>
                    <a:pt x="1663573" y="502818"/>
                  </a:lnTo>
                  <a:lnTo>
                    <a:pt x="1626450" y="491794"/>
                  </a:lnTo>
                  <a:lnTo>
                    <a:pt x="1600352" y="457860"/>
                  </a:lnTo>
                  <a:lnTo>
                    <a:pt x="1597939" y="439115"/>
                  </a:lnTo>
                  <a:lnTo>
                    <a:pt x="1598510" y="429793"/>
                  </a:lnTo>
                  <a:lnTo>
                    <a:pt x="1618907" y="393496"/>
                  </a:lnTo>
                  <a:lnTo>
                    <a:pt x="1657184" y="378434"/>
                  </a:lnTo>
                  <a:lnTo>
                    <a:pt x="1684528" y="376491"/>
                  </a:lnTo>
                  <a:lnTo>
                    <a:pt x="1700517" y="376999"/>
                  </a:lnTo>
                  <a:lnTo>
                    <a:pt x="1745602" y="384606"/>
                  </a:lnTo>
                  <a:lnTo>
                    <a:pt x="1775752" y="396367"/>
                  </a:lnTo>
                  <a:lnTo>
                    <a:pt x="1775752" y="353758"/>
                  </a:lnTo>
                  <a:lnTo>
                    <a:pt x="1739036" y="336677"/>
                  </a:lnTo>
                  <a:lnTo>
                    <a:pt x="1693011" y="328345"/>
                  </a:lnTo>
                  <a:lnTo>
                    <a:pt x="1674482" y="327787"/>
                  </a:lnTo>
                  <a:lnTo>
                    <a:pt x="1643430" y="329742"/>
                  </a:lnTo>
                  <a:lnTo>
                    <a:pt x="1592211" y="345401"/>
                  </a:lnTo>
                  <a:lnTo>
                    <a:pt x="1555978" y="376034"/>
                  </a:lnTo>
                  <a:lnTo>
                    <a:pt x="1537614" y="417588"/>
                  </a:lnTo>
                  <a:lnTo>
                    <a:pt x="1535328" y="442201"/>
                  </a:lnTo>
                  <a:lnTo>
                    <a:pt x="1536382" y="459701"/>
                  </a:lnTo>
                  <a:lnTo>
                    <a:pt x="1552346" y="504050"/>
                  </a:lnTo>
                  <a:lnTo>
                    <a:pt x="1584134" y="535584"/>
                  </a:lnTo>
                  <a:lnTo>
                    <a:pt x="1626831" y="553237"/>
                  </a:lnTo>
                  <a:lnTo>
                    <a:pt x="1658251" y="556628"/>
                  </a:lnTo>
                  <a:lnTo>
                    <a:pt x="1672958" y="555955"/>
                  </a:lnTo>
                  <a:lnTo>
                    <a:pt x="1717395" y="545795"/>
                  </a:lnTo>
                  <a:lnTo>
                    <a:pt x="1756816" y="523049"/>
                  </a:lnTo>
                  <a:lnTo>
                    <a:pt x="1774609" y="503275"/>
                  </a:lnTo>
                  <a:lnTo>
                    <a:pt x="1775752" y="501764"/>
                  </a:lnTo>
                  <a:lnTo>
                    <a:pt x="1775752" y="548894"/>
                  </a:lnTo>
                  <a:lnTo>
                    <a:pt x="1837601" y="548894"/>
                  </a:lnTo>
                  <a:lnTo>
                    <a:pt x="1837601" y="411276"/>
                  </a:lnTo>
                  <a:close/>
                </a:path>
                <a:path w="3449955" h="563880">
                  <a:moveTo>
                    <a:pt x="2214854" y="231152"/>
                  </a:moveTo>
                  <a:lnTo>
                    <a:pt x="2178100" y="204127"/>
                  </a:lnTo>
                  <a:lnTo>
                    <a:pt x="2127008" y="188531"/>
                  </a:lnTo>
                  <a:lnTo>
                    <a:pt x="2091169" y="185534"/>
                  </a:lnTo>
                  <a:lnTo>
                    <a:pt x="2065883" y="187032"/>
                  </a:lnTo>
                  <a:lnTo>
                    <a:pt x="2019109" y="199021"/>
                  </a:lnTo>
                  <a:lnTo>
                    <a:pt x="1977821" y="222605"/>
                  </a:lnTo>
                  <a:lnTo>
                    <a:pt x="1944776" y="255460"/>
                  </a:lnTo>
                  <a:lnTo>
                    <a:pt x="1920862" y="296862"/>
                  </a:lnTo>
                  <a:lnTo>
                    <a:pt x="1908683" y="344805"/>
                  </a:lnTo>
                  <a:lnTo>
                    <a:pt x="1907171" y="371081"/>
                  </a:lnTo>
                  <a:lnTo>
                    <a:pt x="1908683" y="397052"/>
                  </a:lnTo>
                  <a:lnTo>
                    <a:pt x="1920862" y="444792"/>
                  </a:lnTo>
                  <a:lnTo>
                    <a:pt x="1944776" y="486498"/>
                  </a:lnTo>
                  <a:lnTo>
                    <a:pt x="1977821" y="519544"/>
                  </a:lnTo>
                  <a:lnTo>
                    <a:pt x="2019109" y="543140"/>
                  </a:lnTo>
                  <a:lnTo>
                    <a:pt x="2065883" y="555129"/>
                  </a:lnTo>
                  <a:lnTo>
                    <a:pt x="2091169" y="556628"/>
                  </a:lnTo>
                  <a:lnTo>
                    <a:pt x="2109203" y="555879"/>
                  </a:lnTo>
                  <a:lnTo>
                    <a:pt x="2161895" y="544639"/>
                  </a:lnTo>
                  <a:lnTo>
                    <a:pt x="2204580" y="521233"/>
                  </a:lnTo>
                  <a:lnTo>
                    <a:pt x="2214854" y="511009"/>
                  </a:lnTo>
                  <a:lnTo>
                    <a:pt x="2214854" y="433705"/>
                  </a:lnTo>
                  <a:lnTo>
                    <a:pt x="2210308" y="442087"/>
                  </a:lnTo>
                  <a:lnTo>
                    <a:pt x="2204415" y="450227"/>
                  </a:lnTo>
                  <a:lnTo>
                    <a:pt x="2168360" y="479310"/>
                  </a:lnTo>
                  <a:lnTo>
                    <a:pt x="2132101" y="493636"/>
                  </a:lnTo>
                  <a:lnTo>
                    <a:pt x="2091169" y="498640"/>
                  </a:lnTo>
                  <a:lnTo>
                    <a:pt x="2074227" y="497598"/>
                  </a:lnTo>
                  <a:lnTo>
                    <a:pt x="2028926" y="482015"/>
                  </a:lnTo>
                  <a:lnTo>
                    <a:pt x="1994281" y="450342"/>
                  </a:lnTo>
                  <a:lnTo>
                    <a:pt x="1973745" y="406069"/>
                  </a:lnTo>
                  <a:lnTo>
                    <a:pt x="1969782" y="371081"/>
                  </a:lnTo>
                  <a:lnTo>
                    <a:pt x="1970773" y="353034"/>
                  </a:lnTo>
                  <a:lnTo>
                    <a:pt x="1985632" y="304977"/>
                  </a:lnTo>
                  <a:lnTo>
                    <a:pt x="2015921" y="268668"/>
                  </a:lnTo>
                  <a:lnTo>
                    <a:pt x="2058200" y="247573"/>
                  </a:lnTo>
                  <a:lnTo>
                    <a:pt x="2091169" y="243522"/>
                  </a:lnTo>
                  <a:lnTo>
                    <a:pt x="2105240" y="244081"/>
                  </a:lnTo>
                  <a:lnTo>
                    <a:pt x="2144890" y="252412"/>
                  </a:lnTo>
                  <a:lnTo>
                    <a:pt x="2188565" y="275983"/>
                  </a:lnTo>
                  <a:lnTo>
                    <a:pt x="2214854" y="308457"/>
                  </a:lnTo>
                  <a:lnTo>
                    <a:pt x="2214854" y="231152"/>
                  </a:lnTo>
                  <a:close/>
                </a:path>
                <a:path w="3449955" h="563880">
                  <a:moveTo>
                    <a:pt x="2435174" y="193268"/>
                  </a:moveTo>
                  <a:lnTo>
                    <a:pt x="2377198" y="193268"/>
                  </a:lnTo>
                  <a:lnTo>
                    <a:pt x="2377198" y="69570"/>
                  </a:lnTo>
                  <a:lnTo>
                    <a:pt x="2315362" y="69570"/>
                  </a:lnTo>
                  <a:lnTo>
                    <a:pt x="2315362" y="193268"/>
                  </a:lnTo>
                  <a:lnTo>
                    <a:pt x="2257361" y="193268"/>
                  </a:lnTo>
                  <a:lnTo>
                    <a:pt x="2257361" y="251244"/>
                  </a:lnTo>
                  <a:lnTo>
                    <a:pt x="2315362" y="251244"/>
                  </a:lnTo>
                  <a:lnTo>
                    <a:pt x="2315362" y="548881"/>
                  </a:lnTo>
                  <a:lnTo>
                    <a:pt x="2377198" y="548881"/>
                  </a:lnTo>
                  <a:lnTo>
                    <a:pt x="2377198" y="251244"/>
                  </a:lnTo>
                  <a:lnTo>
                    <a:pt x="2435174" y="251244"/>
                  </a:lnTo>
                  <a:lnTo>
                    <a:pt x="2435174" y="193268"/>
                  </a:lnTo>
                  <a:close/>
                </a:path>
                <a:path w="3449955" h="563880">
                  <a:moveTo>
                    <a:pt x="3069094" y="193268"/>
                  </a:moveTo>
                  <a:lnTo>
                    <a:pt x="2952356" y="193268"/>
                  </a:lnTo>
                  <a:lnTo>
                    <a:pt x="2952356" y="409727"/>
                  </a:lnTo>
                  <a:lnTo>
                    <a:pt x="2951873" y="419785"/>
                  </a:lnTo>
                  <a:lnTo>
                    <a:pt x="2935440" y="458254"/>
                  </a:lnTo>
                  <a:lnTo>
                    <a:pt x="2899803" y="474967"/>
                  </a:lnTo>
                  <a:lnTo>
                    <a:pt x="2890507" y="475449"/>
                  </a:lnTo>
                  <a:lnTo>
                    <a:pt x="2877274" y="474370"/>
                  </a:lnTo>
                  <a:lnTo>
                    <a:pt x="2845244" y="448513"/>
                  </a:lnTo>
                  <a:lnTo>
                    <a:pt x="2838704" y="409727"/>
                  </a:lnTo>
                  <a:lnTo>
                    <a:pt x="2838704" y="193268"/>
                  </a:lnTo>
                  <a:lnTo>
                    <a:pt x="2716568" y="193268"/>
                  </a:lnTo>
                  <a:lnTo>
                    <a:pt x="2716568" y="422097"/>
                  </a:lnTo>
                  <a:lnTo>
                    <a:pt x="2718485" y="452081"/>
                  </a:lnTo>
                  <a:lnTo>
                    <a:pt x="2733751" y="501751"/>
                  </a:lnTo>
                  <a:lnTo>
                    <a:pt x="2764612" y="537171"/>
                  </a:lnTo>
                  <a:lnTo>
                    <a:pt x="2813126" y="555142"/>
                  </a:lnTo>
                  <a:lnTo>
                    <a:pt x="2844127" y="557390"/>
                  </a:lnTo>
                  <a:lnTo>
                    <a:pt x="2863024" y="556348"/>
                  </a:lnTo>
                  <a:lnTo>
                    <a:pt x="2909836" y="540766"/>
                  </a:lnTo>
                  <a:lnTo>
                    <a:pt x="2943618" y="509104"/>
                  </a:lnTo>
                  <a:lnTo>
                    <a:pt x="2952356" y="495541"/>
                  </a:lnTo>
                  <a:lnTo>
                    <a:pt x="2952356" y="548881"/>
                  </a:lnTo>
                  <a:lnTo>
                    <a:pt x="3069094" y="548881"/>
                  </a:lnTo>
                  <a:lnTo>
                    <a:pt x="3069094" y="193268"/>
                  </a:lnTo>
                  <a:close/>
                </a:path>
                <a:path w="3449955" h="563880">
                  <a:moveTo>
                    <a:pt x="3449447" y="448386"/>
                  </a:moveTo>
                  <a:lnTo>
                    <a:pt x="3441395" y="405917"/>
                  </a:lnTo>
                  <a:lnTo>
                    <a:pt x="3408476" y="368808"/>
                  </a:lnTo>
                  <a:lnTo>
                    <a:pt x="3372624" y="349440"/>
                  </a:lnTo>
                  <a:lnTo>
                    <a:pt x="3292843" y="318643"/>
                  </a:lnTo>
                  <a:lnTo>
                    <a:pt x="3285363" y="315137"/>
                  </a:lnTo>
                  <a:lnTo>
                    <a:pt x="3278936" y="311492"/>
                  </a:lnTo>
                  <a:lnTo>
                    <a:pt x="3273564" y="307695"/>
                  </a:lnTo>
                  <a:lnTo>
                    <a:pt x="3267113" y="302552"/>
                  </a:lnTo>
                  <a:lnTo>
                    <a:pt x="3263912" y="296100"/>
                  </a:lnTo>
                  <a:lnTo>
                    <a:pt x="3263912" y="281673"/>
                  </a:lnTo>
                  <a:lnTo>
                    <a:pt x="3266617" y="276263"/>
                  </a:lnTo>
                  <a:lnTo>
                    <a:pt x="3277425" y="268008"/>
                  </a:lnTo>
                  <a:lnTo>
                    <a:pt x="3285553" y="265950"/>
                  </a:lnTo>
                  <a:lnTo>
                    <a:pt x="3296386" y="265950"/>
                  </a:lnTo>
                  <a:lnTo>
                    <a:pt x="3334918" y="273558"/>
                  </a:lnTo>
                  <a:lnTo>
                    <a:pt x="3375990" y="294830"/>
                  </a:lnTo>
                  <a:lnTo>
                    <a:pt x="3399967" y="313880"/>
                  </a:lnTo>
                  <a:lnTo>
                    <a:pt x="3441712" y="238112"/>
                  </a:lnTo>
                  <a:lnTo>
                    <a:pt x="3408883" y="217093"/>
                  </a:lnTo>
                  <a:lnTo>
                    <a:pt x="3372904" y="200609"/>
                  </a:lnTo>
                  <a:lnTo>
                    <a:pt x="3333407" y="189445"/>
                  </a:lnTo>
                  <a:lnTo>
                    <a:pt x="3289414" y="185547"/>
                  </a:lnTo>
                  <a:lnTo>
                    <a:pt x="3270643" y="186270"/>
                  </a:lnTo>
                  <a:lnTo>
                    <a:pt x="3220999" y="197142"/>
                  </a:lnTo>
                  <a:lnTo>
                    <a:pt x="3183305" y="220624"/>
                  </a:lnTo>
                  <a:lnTo>
                    <a:pt x="3160788" y="256082"/>
                  </a:lnTo>
                  <a:lnTo>
                    <a:pt x="3156445" y="286042"/>
                  </a:lnTo>
                  <a:lnTo>
                    <a:pt x="3157359" y="302272"/>
                  </a:lnTo>
                  <a:lnTo>
                    <a:pt x="3171139" y="341706"/>
                  </a:lnTo>
                  <a:lnTo>
                    <a:pt x="3197720" y="369176"/>
                  </a:lnTo>
                  <a:lnTo>
                    <a:pt x="3232112" y="387985"/>
                  </a:lnTo>
                  <a:lnTo>
                    <a:pt x="3270491" y="402348"/>
                  </a:lnTo>
                  <a:lnTo>
                    <a:pt x="3282556" y="406450"/>
                  </a:lnTo>
                  <a:lnTo>
                    <a:pt x="3321672" y="426186"/>
                  </a:lnTo>
                  <a:lnTo>
                    <a:pt x="3332721" y="442214"/>
                  </a:lnTo>
                  <a:lnTo>
                    <a:pt x="3332721" y="458190"/>
                  </a:lnTo>
                  <a:lnTo>
                    <a:pt x="3297923" y="477774"/>
                  </a:lnTo>
                  <a:lnTo>
                    <a:pt x="3291446" y="477456"/>
                  </a:lnTo>
                  <a:lnTo>
                    <a:pt x="3250285" y="465785"/>
                  </a:lnTo>
                  <a:lnTo>
                    <a:pt x="3206216" y="439801"/>
                  </a:lnTo>
                  <a:lnTo>
                    <a:pt x="3180423" y="419785"/>
                  </a:lnTo>
                  <a:lnTo>
                    <a:pt x="3131705" y="497090"/>
                  </a:lnTo>
                  <a:lnTo>
                    <a:pt x="3169831" y="522960"/>
                  </a:lnTo>
                  <a:lnTo>
                    <a:pt x="3212592" y="544258"/>
                  </a:lnTo>
                  <a:lnTo>
                    <a:pt x="3260928" y="558571"/>
                  </a:lnTo>
                  <a:lnTo>
                    <a:pt x="3314941" y="563587"/>
                  </a:lnTo>
                  <a:lnTo>
                    <a:pt x="3345205" y="561771"/>
                  </a:lnTo>
                  <a:lnTo>
                    <a:pt x="3394875" y="547281"/>
                  </a:lnTo>
                  <a:lnTo>
                    <a:pt x="3429660" y="518325"/>
                  </a:lnTo>
                  <a:lnTo>
                    <a:pt x="3447250" y="475234"/>
                  </a:lnTo>
                  <a:lnTo>
                    <a:pt x="3449447" y="448386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0439400" y="803541"/>
              <a:ext cx="4800600" cy="1229995"/>
            </a:xfrm>
            <a:custGeom>
              <a:avLst/>
              <a:gdLst/>
              <a:ahLst/>
              <a:cxnLst/>
              <a:rect l="l" t="t" r="r" b="b"/>
              <a:pathLst>
                <a:path w="4800600" h="1229995">
                  <a:moveTo>
                    <a:pt x="4800600" y="1229829"/>
                  </a:moveTo>
                  <a:lnTo>
                    <a:pt x="0" y="1229829"/>
                  </a:lnTo>
                  <a:lnTo>
                    <a:pt x="0" y="0"/>
                  </a:lnTo>
                  <a:lnTo>
                    <a:pt x="4800600" y="0"/>
                  </a:lnTo>
                </a:path>
              </a:pathLst>
            </a:custGeom>
            <a:ln w="12700">
              <a:solidFill>
                <a:srgbClr val="1D567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0850" y="6420777"/>
            <a:ext cx="9258300" cy="582930"/>
          </a:xfrm>
          <a:custGeom>
            <a:avLst/>
            <a:gdLst/>
            <a:ahLst/>
            <a:cxnLst/>
            <a:rect l="l" t="t" r="r" b="b"/>
            <a:pathLst>
              <a:path w="9258300" h="582929">
                <a:moveTo>
                  <a:pt x="9258300" y="0"/>
                </a:moveTo>
                <a:lnTo>
                  <a:pt x="0" y="0"/>
                </a:lnTo>
                <a:lnTo>
                  <a:pt x="0" y="582345"/>
                </a:lnTo>
                <a:lnTo>
                  <a:pt x="9258300" y="582345"/>
                </a:lnTo>
                <a:lnTo>
                  <a:pt x="925830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3852" y="6463371"/>
            <a:ext cx="8181975" cy="4032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25"/>
              <a:t>https://pelicanmigration.com/express-entry-canada/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8915" y="673100"/>
            <a:ext cx="2822167" cy="19225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207000" y="3781691"/>
            <a:ext cx="4826000" cy="1242695"/>
            <a:chOff x="5207000" y="3781691"/>
            <a:chExt cx="4826000" cy="1242695"/>
          </a:xfrm>
        </p:grpSpPr>
        <p:sp>
          <p:nvSpPr>
            <p:cNvPr id="6" name="object 6"/>
            <p:cNvSpPr/>
            <p:nvPr/>
          </p:nvSpPr>
          <p:spPr>
            <a:xfrm>
              <a:off x="5903773" y="3987431"/>
              <a:ext cx="3394075" cy="611505"/>
            </a:xfrm>
            <a:custGeom>
              <a:avLst/>
              <a:gdLst/>
              <a:ahLst/>
              <a:cxnLst/>
              <a:rect l="l" t="t" r="r" b="b"/>
              <a:pathLst>
                <a:path w="3394075" h="611504">
                  <a:moveTo>
                    <a:pt x="344017" y="61836"/>
                  </a:moveTo>
                  <a:lnTo>
                    <a:pt x="0" y="61836"/>
                  </a:lnTo>
                  <a:lnTo>
                    <a:pt x="0" y="124066"/>
                  </a:lnTo>
                  <a:lnTo>
                    <a:pt x="139153" y="124066"/>
                  </a:lnTo>
                  <a:lnTo>
                    <a:pt x="139153" y="602856"/>
                  </a:lnTo>
                  <a:lnTo>
                    <a:pt x="204863" y="602856"/>
                  </a:lnTo>
                  <a:lnTo>
                    <a:pt x="204863" y="124066"/>
                  </a:lnTo>
                  <a:lnTo>
                    <a:pt x="344017" y="124066"/>
                  </a:lnTo>
                  <a:lnTo>
                    <a:pt x="344017" y="61836"/>
                  </a:lnTo>
                  <a:close/>
                </a:path>
                <a:path w="3394075" h="611504">
                  <a:moveTo>
                    <a:pt x="699643" y="378802"/>
                  </a:moveTo>
                  <a:lnTo>
                    <a:pt x="695871" y="336283"/>
                  </a:lnTo>
                  <a:lnTo>
                    <a:pt x="682345" y="297624"/>
                  </a:lnTo>
                  <a:lnTo>
                    <a:pt x="654989" y="263817"/>
                  </a:lnTo>
                  <a:lnTo>
                    <a:pt x="612178" y="243522"/>
                  </a:lnTo>
                  <a:lnTo>
                    <a:pt x="577494" y="239649"/>
                  </a:lnTo>
                  <a:lnTo>
                    <a:pt x="559498" y="240868"/>
                  </a:lnTo>
                  <a:lnTo>
                    <a:pt x="512165" y="258978"/>
                  </a:lnTo>
                  <a:lnTo>
                    <a:pt x="476580" y="295579"/>
                  </a:lnTo>
                  <a:lnTo>
                    <a:pt x="471576" y="304380"/>
                  </a:lnTo>
                  <a:lnTo>
                    <a:pt x="471576" y="0"/>
                  </a:lnTo>
                  <a:lnTo>
                    <a:pt x="452501" y="0"/>
                  </a:lnTo>
                  <a:lnTo>
                    <a:pt x="452501" y="365861"/>
                  </a:lnTo>
                  <a:lnTo>
                    <a:pt x="451485" y="386524"/>
                  </a:lnTo>
                  <a:lnTo>
                    <a:pt x="452501" y="365861"/>
                  </a:lnTo>
                  <a:lnTo>
                    <a:pt x="452501" y="0"/>
                  </a:lnTo>
                  <a:lnTo>
                    <a:pt x="409727" y="0"/>
                  </a:lnTo>
                  <a:lnTo>
                    <a:pt x="409727" y="602996"/>
                  </a:lnTo>
                  <a:lnTo>
                    <a:pt x="471576" y="602996"/>
                  </a:lnTo>
                  <a:lnTo>
                    <a:pt x="471576" y="386524"/>
                  </a:lnTo>
                  <a:lnTo>
                    <a:pt x="472274" y="374116"/>
                  </a:lnTo>
                  <a:lnTo>
                    <a:pt x="488975" y="331406"/>
                  </a:lnTo>
                  <a:lnTo>
                    <a:pt x="525132" y="304152"/>
                  </a:lnTo>
                  <a:lnTo>
                    <a:pt x="562038" y="297624"/>
                  </a:lnTo>
                  <a:lnTo>
                    <a:pt x="579793" y="299034"/>
                  </a:lnTo>
                  <a:lnTo>
                    <a:pt x="618858" y="320052"/>
                  </a:lnTo>
                  <a:lnTo>
                    <a:pt x="636612" y="365887"/>
                  </a:lnTo>
                  <a:lnTo>
                    <a:pt x="637794" y="386524"/>
                  </a:lnTo>
                  <a:lnTo>
                    <a:pt x="637794" y="602996"/>
                  </a:lnTo>
                  <a:lnTo>
                    <a:pt x="699643" y="602996"/>
                  </a:lnTo>
                  <a:lnTo>
                    <a:pt x="699643" y="378802"/>
                  </a:lnTo>
                  <a:close/>
                </a:path>
                <a:path w="3394075" h="611504">
                  <a:moveTo>
                    <a:pt x="1083081" y="465391"/>
                  </a:moveTo>
                  <a:lnTo>
                    <a:pt x="1083068" y="347522"/>
                  </a:lnTo>
                  <a:lnTo>
                    <a:pt x="1073302" y="301790"/>
                  </a:lnTo>
                  <a:lnTo>
                    <a:pt x="1044816" y="267970"/>
                  </a:lnTo>
                  <a:lnTo>
                    <a:pt x="1000683" y="246824"/>
                  </a:lnTo>
                  <a:lnTo>
                    <a:pt x="943927" y="239649"/>
                  </a:lnTo>
                  <a:lnTo>
                    <a:pt x="920089" y="240563"/>
                  </a:lnTo>
                  <a:lnTo>
                    <a:pt x="877760" y="247916"/>
                  </a:lnTo>
                  <a:lnTo>
                    <a:pt x="827874" y="269036"/>
                  </a:lnTo>
                  <a:lnTo>
                    <a:pt x="803998" y="283718"/>
                  </a:lnTo>
                  <a:lnTo>
                    <a:pt x="834148" y="329336"/>
                  </a:lnTo>
                  <a:lnTo>
                    <a:pt x="838784" y="326110"/>
                  </a:lnTo>
                  <a:lnTo>
                    <a:pt x="844207" y="322580"/>
                  </a:lnTo>
                  <a:lnTo>
                    <a:pt x="883069" y="303187"/>
                  </a:lnTo>
                  <a:lnTo>
                    <a:pt x="928014" y="294157"/>
                  </a:lnTo>
                  <a:lnTo>
                    <a:pt x="940828" y="293763"/>
                  </a:lnTo>
                  <a:lnTo>
                    <a:pt x="948855" y="293954"/>
                  </a:lnTo>
                  <a:lnTo>
                    <a:pt x="991844" y="303669"/>
                  </a:lnTo>
                  <a:lnTo>
                    <a:pt x="1017765" y="332257"/>
                  </a:lnTo>
                  <a:lnTo>
                    <a:pt x="1021232" y="356400"/>
                  </a:lnTo>
                  <a:lnTo>
                    <a:pt x="1021232" y="407873"/>
                  </a:lnTo>
                  <a:lnTo>
                    <a:pt x="1021232" y="450481"/>
                  </a:lnTo>
                  <a:lnTo>
                    <a:pt x="1021232" y="463854"/>
                  </a:lnTo>
                  <a:lnTo>
                    <a:pt x="1020394" y="477354"/>
                  </a:lnTo>
                  <a:lnTo>
                    <a:pt x="1000366" y="522973"/>
                  </a:lnTo>
                  <a:lnTo>
                    <a:pt x="959612" y="550875"/>
                  </a:lnTo>
                  <a:lnTo>
                    <a:pt x="919962" y="557390"/>
                  </a:lnTo>
                  <a:lnTo>
                    <a:pt x="909066" y="556933"/>
                  </a:lnTo>
                  <a:lnTo>
                    <a:pt x="871943" y="545922"/>
                  </a:lnTo>
                  <a:lnTo>
                    <a:pt x="845832" y="511975"/>
                  </a:lnTo>
                  <a:lnTo>
                    <a:pt x="843419" y="493217"/>
                  </a:lnTo>
                  <a:lnTo>
                    <a:pt x="844003" y="483895"/>
                  </a:lnTo>
                  <a:lnTo>
                    <a:pt x="864400" y="447611"/>
                  </a:lnTo>
                  <a:lnTo>
                    <a:pt x="902665" y="432549"/>
                  </a:lnTo>
                  <a:lnTo>
                    <a:pt x="930008" y="430606"/>
                  </a:lnTo>
                  <a:lnTo>
                    <a:pt x="946010" y="431114"/>
                  </a:lnTo>
                  <a:lnTo>
                    <a:pt x="991082" y="438721"/>
                  </a:lnTo>
                  <a:lnTo>
                    <a:pt x="1021232" y="450481"/>
                  </a:lnTo>
                  <a:lnTo>
                    <a:pt x="1021232" y="407873"/>
                  </a:lnTo>
                  <a:lnTo>
                    <a:pt x="984516" y="390804"/>
                  </a:lnTo>
                  <a:lnTo>
                    <a:pt x="938491" y="382447"/>
                  </a:lnTo>
                  <a:lnTo>
                    <a:pt x="919962" y="381889"/>
                  </a:lnTo>
                  <a:lnTo>
                    <a:pt x="888923" y="383844"/>
                  </a:lnTo>
                  <a:lnTo>
                    <a:pt x="837704" y="399516"/>
                  </a:lnTo>
                  <a:lnTo>
                    <a:pt x="801458" y="430149"/>
                  </a:lnTo>
                  <a:lnTo>
                    <a:pt x="783107" y="471703"/>
                  </a:lnTo>
                  <a:lnTo>
                    <a:pt x="780808" y="496316"/>
                  </a:lnTo>
                  <a:lnTo>
                    <a:pt x="781875" y="513816"/>
                  </a:lnTo>
                  <a:lnTo>
                    <a:pt x="797814" y="558152"/>
                  </a:lnTo>
                  <a:lnTo>
                    <a:pt x="829627" y="589699"/>
                  </a:lnTo>
                  <a:lnTo>
                    <a:pt x="872324" y="607352"/>
                  </a:lnTo>
                  <a:lnTo>
                    <a:pt x="903732" y="610743"/>
                  </a:lnTo>
                  <a:lnTo>
                    <a:pt x="918451" y="610069"/>
                  </a:lnTo>
                  <a:lnTo>
                    <a:pt x="962863" y="599897"/>
                  </a:lnTo>
                  <a:lnTo>
                    <a:pt x="1002296" y="577151"/>
                  </a:lnTo>
                  <a:lnTo>
                    <a:pt x="1021232" y="555866"/>
                  </a:lnTo>
                  <a:lnTo>
                    <a:pt x="1021232" y="603008"/>
                  </a:lnTo>
                  <a:lnTo>
                    <a:pt x="1083081" y="603008"/>
                  </a:lnTo>
                  <a:lnTo>
                    <a:pt x="1083081" y="465391"/>
                  </a:lnTo>
                  <a:close/>
                </a:path>
                <a:path w="3394075" h="611504">
                  <a:moveTo>
                    <a:pt x="1477352" y="378802"/>
                  </a:moveTo>
                  <a:lnTo>
                    <a:pt x="1469136" y="321310"/>
                  </a:lnTo>
                  <a:lnTo>
                    <a:pt x="1444498" y="277139"/>
                  </a:lnTo>
                  <a:lnTo>
                    <a:pt x="1405737" y="249021"/>
                  </a:lnTo>
                  <a:lnTo>
                    <a:pt x="1355204" y="239649"/>
                  </a:lnTo>
                  <a:lnTo>
                    <a:pt x="1338313" y="240626"/>
                  </a:lnTo>
                  <a:lnTo>
                    <a:pt x="1293749" y="255117"/>
                  </a:lnTo>
                  <a:lnTo>
                    <a:pt x="1258722" y="287870"/>
                  </a:lnTo>
                  <a:lnTo>
                    <a:pt x="1249286" y="303034"/>
                  </a:lnTo>
                  <a:lnTo>
                    <a:pt x="1249286" y="247370"/>
                  </a:lnTo>
                  <a:lnTo>
                    <a:pt x="1187437" y="247370"/>
                  </a:lnTo>
                  <a:lnTo>
                    <a:pt x="1187437" y="602996"/>
                  </a:lnTo>
                  <a:lnTo>
                    <a:pt x="1249286" y="602996"/>
                  </a:lnTo>
                  <a:lnTo>
                    <a:pt x="1249286" y="386524"/>
                  </a:lnTo>
                  <a:lnTo>
                    <a:pt x="1249984" y="373786"/>
                  </a:lnTo>
                  <a:lnTo>
                    <a:pt x="1266685" y="330657"/>
                  </a:lnTo>
                  <a:lnTo>
                    <a:pt x="1302842" y="303936"/>
                  </a:lnTo>
                  <a:lnTo>
                    <a:pt x="1339748" y="297624"/>
                  </a:lnTo>
                  <a:lnTo>
                    <a:pt x="1357185" y="299034"/>
                  </a:lnTo>
                  <a:lnTo>
                    <a:pt x="1396174" y="320052"/>
                  </a:lnTo>
                  <a:lnTo>
                    <a:pt x="1414297" y="365861"/>
                  </a:lnTo>
                  <a:lnTo>
                    <a:pt x="1415503" y="386524"/>
                  </a:lnTo>
                  <a:lnTo>
                    <a:pt x="1415503" y="602996"/>
                  </a:lnTo>
                  <a:lnTo>
                    <a:pt x="1477352" y="602996"/>
                  </a:lnTo>
                  <a:lnTo>
                    <a:pt x="1477352" y="378802"/>
                  </a:lnTo>
                  <a:close/>
                </a:path>
                <a:path w="3394075" h="611504">
                  <a:moveTo>
                    <a:pt x="1875485" y="603008"/>
                  </a:moveTo>
                  <a:lnTo>
                    <a:pt x="1705406" y="394271"/>
                  </a:lnTo>
                  <a:lnTo>
                    <a:pt x="1860016" y="247383"/>
                  </a:lnTo>
                  <a:lnTo>
                    <a:pt x="1782711" y="247383"/>
                  </a:lnTo>
                  <a:lnTo>
                    <a:pt x="1651279" y="372237"/>
                  </a:lnTo>
                  <a:lnTo>
                    <a:pt x="1651279" y="12"/>
                  </a:lnTo>
                  <a:lnTo>
                    <a:pt x="1589430" y="12"/>
                  </a:lnTo>
                  <a:lnTo>
                    <a:pt x="1589430" y="603008"/>
                  </a:lnTo>
                  <a:lnTo>
                    <a:pt x="1651279" y="603008"/>
                  </a:lnTo>
                  <a:lnTo>
                    <a:pt x="1651279" y="422732"/>
                  </a:lnTo>
                  <a:lnTo>
                    <a:pt x="1798167" y="603008"/>
                  </a:lnTo>
                  <a:lnTo>
                    <a:pt x="1875485" y="603008"/>
                  </a:lnTo>
                  <a:close/>
                </a:path>
                <a:path w="3394075" h="611504">
                  <a:moveTo>
                    <a:pt x="2618397" y="61836"/>
                  </a:moveTo>
                  <a:lnTo>
                    <a:pt x="2468422" y="61836"/>
                  </a:lnTo>
                  <a:lnTo>
                    <a:pt x="2362504" y="265163"/>
                  </a:lnTo>
                  <a:lnTo>
                    <a:pt x="2256599" y="61836"/>
                  </a:lnTo>
                  <a:lnTo>
                    <a:pt x="2106612" y="61836"/>
                  </a:lnTo>
                  <a:lnTo>
                    <a:pt x="2296020" y="383438"/>
                  </a:lnTo>
                  <a:lnTo>
                    <a:pt x="2296020" y="602996"/>
                  </a:lnTo>
                  <a:lnTo>
                    <a:pt x="2428989" y="602996"/>
                  </a:lnTo>
                  <a:lnTo>
                    <a:pt x="2428989" y="382676"/>
                  </a:lnTo>
                  <a:lnTo>
                    <a:pt x="2618397" y="61836"/>
                  </a:lnTo>
                  <a:close/>
                </a:path>
                <a:path w="3394075" h="611504">
                  <a:moveTo>
                    <a:pt x="2971685" y="425196"/>
                  </a:moveTo>
                  <a:lnTo>
                    <a:pt x="2970022" y="397891"/>
                  </a:lnTo>
                  <a:lnTo>
                    <a:pt x="2965018" y="372440"/>
                  </a:lnTo>
                  <a:lnTo>
                    <a:pt x="2956687" y="348805"/>
                  </a:lnTo>
                  <a:lnTo>
                    <a:pt x="2949562" y="335508"/>
                  </a:lnTo>
                  <a:lnTo>
                    <a:pt x="2945015" y="327012"/>
                  </a:lnTo>
                  <a:lnTo>
                    <a:pt x="2913519" y="289902"/>
                  </a:lnTo>
                  <a:lnTo>
                    <a:pt x="2872359" y="262077"/>
                  </a:lnTo>
                  <a:lnTo>
                    <a:pt x="2851086" y="252996"/>
                  </a:lnTo>
                  <a:lnTo>
                    <a:pt x="2851086" y="425196"/>
                  </a:lnTo>
                  <a:lnTo>
                    <a:pt x="2850388" y="438607"/>
                  </a:lnTo>
                  <a:lnTo>
                    <a:pt x="2833789" y="482041"/>
                  </a:lnTo>
                  <a:lnTo>
                    <a:pt x="2800045" y="508025"/>
                  </a:lnTo>
                  <a:lnTo>
                    <a:pt x="2768371" y="514108"/>
                  </a:lnTo>
                  <a:lnTo>
                    <a:pt x="2757068" y="513435"/>
                  </a:lnTo>
                  <a:lnTo>
                    <a:pt x="2717787" y="497306"/>
                  </a:lnTo>
                  <a:lnTo>
                    <a:pt x="2691396" y="462381"/>
                  </a:lnTo>
                  <a:lnTo>
                    <a:pt x="2684881" y="425196"/>
                  </a:lnTo>
                  <a:lnTo>
                    <a:pt x="2685605" y="411759"/>
                  </a:lnTo>
                  <a:lnTo>
                    <a:pt x="2702712" y="367792"/>
                  </a:lnTo>
                  <a:lnTo>
                    <a:pt x="2736189" y="341604"/>
                  </a:lnTo>
                  <a:lnTo>
                    <a:pt x="2768371" y="335508"/>
                  </a:lnTo>
                  <a:lnTo>
                    <a:pt x="2779357" y="336181"/>
                  </a:lnTo>
                  <a:lnTo>
                    <a:pt x="2818714" y="352336"/>
                  </a:lnTo>
                  <a:lnTo>
                    <a:pt x="2844774" y="387794"/>
                  </a:lnTo>
                  <a:lnTo>
                    <a:pt x="2851086" y="425196"/>
                  </a:lnTo>
                  <a:lnTo>
                    <a:pt x="2851086" y="252996"/>
                  </a:lnTo>
                  <a:lnTo>
                    <a:pt x="2848610" y="251929"/>
                  </a:lnTo>
                  <a:lnTo>
                    <a:pt x="2823362" y="244678"/>
                  </a:lnTo>
                  <a:lnTo>
                    <a:pt x="2796616" y="240334"/>
                  </a:lnTo>
                  <a:lnTo>
                    <a:pt x="2768371" y="238887"/>
                  </a:lnTo>
                  <a:lnTo>
                    <a:pt x="2740114" y="240334"/>
                  </a:lnTo>
                  <a:lnTo>
                    <a:pt x="2687917" y="251929"/>
                  </a:lnTo>
                  <a:lnTo>
                    <a:pt x="2642070" y="274828"/>
                  </a:lnTo>
                  <a:lnTo>
                    <a:pt x="2605735" y="307301"/>
                  </a:lnTo>
                  <a:lnTo>
                    <a:pt x="2579827" y="348805"/>
                  </a:lnTo>
                  <a:lnTo>
                    <a:pt x="2566682" y="397891"/>
                  </a:lnTo>
                  <a:lnTo>
                    <a:pt x="2565044" y="425196"/>
                  </a:lnTo>
                  <a:lnTo>
                    <a:pt x="2566682" y="452158"/>
                  </a:lnTo>
                  <a:lnTo>
                    <a:pt x="2579827" y="500875"/>
                  </a:lnTo>
                  <a:lnTo>
                    <a:pt x="2605735" y="542328"/>
                  </a:lnTo>
                  <a:lnTo>
                    <a:pt x="2642070" y="574789"/>
                  </a:lnTo>
                  <a:lnTo>
                    <a:pt x="2687917" y="597700"/>
                  </a:lnTo>
                  <a:lnTo>
                    <a:pt x="2740114" y="609295"/>
                  </a:lnTo>
                  <a:lnTo>
                    <a:pt x="2768371" y="610743"/>
                  </a:lnTo>
                  <a:lnTo>
                    <a:pt x="2796616" y="609295"/>
                  </a:lnTo>
                  <a:lnTo>
                    <a:pt x="2848610" y="597700"/>
                  </a:lnTo>
                  <a:lnTo>
                    <a:pt x="2894139" y="574789"/>
                  </a:lnTo>
                  <a:lnTo>
                    <a:pt x="2930474" y="542328"/>
                  </a:lnTo>
                  <a:lnTo>
                    <a:pt x="2956687" y="500875"/>
                  </a:lnTo>
                  <a:lnTo>
                    <a:pt x="2970022" y="452158"/>
                  </a:lnTo>
                  <a:lnTo>
                    <a:pt x="2971685" y="425196"/>
                  </a:lnTo>
                  <a:close/>
                </a:path>
                <a:path w="3394075" h="611504">
                  <a:moveTo>
                    <a:pt x="3393795" y="247370"/>
                  </a:moveTo>
                  <a:lnTo>
                    <a:pt x="3277057" y="247370"/>
                  </a:lnTo>
                  <a:lnTo>
                    <a:pt x="3277057" y="463842"/>
                  </a:lnTo>
                  <a:lnTo>
                    <a:pt x="3276574" y="473900"/>
                  </a:lnTo>
                  <a:lnTo>
                    <a:pt x="3260140" y="512368"/>
                  </a:lnTo>
                  <a:lnTo>
                    <a:pt x="3224504" y="529069"/>
                  </a:lnTo>
                  <a:lnTo>
                    <a:pt x="3215221" y="529551"/>
                  </a:lnTo>
                  <a:lnTo>
                    <a:pt x="3201974" y="528472"/>
                  </a:lnTo>
                  <a:lnTo>
                    <a:pt x="3169932" y="502627"/>
                  </a:lnTo>
                  <a:lnTo>
                    <a:pt x="3163417" y="463842"/>
                  </a:lnTo>
                  <a:lnTo>
                    <a:pt x="3163417" y="247370"/>
                  </a:lnTo>
                  <a:lnTo>
                    <a:pt x="3041269" y="247370"/>
                  </a:lnTo>
                  <a:lnTo>
                    <a:pt x="3041269" y="476224"/>
                  </a:lnTo>
                  <a:lnTo>
                    <a:pt x="3043174" y="506209"/>
                  </a:lnTo>
                  <a:lnTo>
                    <a:pt x="3058439" y="555866"/>
                  </a:lnTo>
                  <a:lnTo>
                    <a:pt x="3089313" y="591286"/>
                  </a:lnTo>
                  <a:lnTo>
                    <a:pt x="3137827" y="609257"/>
                  </a:lnTo>
                  <a:lnTo>
                    <a:pt x="3168827" y="611505"/>
                  </a:lnTo>
                  <a:lnTo>
                    <a:pt x="3187712" y="610463"/>
                  </a:lnTo>
                  <a:lnTo>
                    <a:pt x="3234537" y="594893"/>
                  </a:lnTo>
                  <a:lnTo>
                    <a:pt x="3268307" y="563219"/>
                  </a:lnTo>
                  <a:lnTo>
                    <a:pt x="3277057" y="549656"/>
                  </a:lnTo>
                  <a:lnTo>
                    <a:pt x="3277057" y="602996"/>
                  </a:lnTo>
                  <a:lnTo>
                    <a:pt x="3393795" y="602996"/>
                  </a:lnTo>
                  <a:lnTo>
                    <a:pt x="3393795" y="24737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13350" y="3788041"/>
              <a:ext cx="4813300" cy="1229995"/>
            </a:xfrm>
            <a:custGeom>
              <a:avLst/>
              <a:gdLst/>
              <a:ahLst/>
              <a:cxnLst/>
              <a:rect l="l" t="t" r="r" b="b"/>
              <a:pathLst>
                <a:path w="4813300" h="1229995">
                  <a:moveTo>
                    <a:pt x="4813300" y="1229829"/>
                  </a:moveTo>
                  <a:lnTo>
                    <a:pt x="0" y="1229829"/>
                  </a:lnTo>
                  <a:lnTo>
                    <a:pt x="0" y="0"/>
                  </a:lnTo>
                  <a:lnTo>
                    <a:pt x="4813300" y="0"/>
                  </a:lnTo>
                  <a:lnTo>
                    <a:pt x="4813300" y="1229829"/>
                  </a:lnTo>
                  <a:close/>
                </a:path>
              </a:pathLst>
            </a:custGeom>
            <a:ln w="12699">
              <a:solidFill>
                <a:srgbClr val="1D567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 Entry Canada</dc:title>
  <dcterms:created xsi:type="dcterms:W3CDTF">2024-08-07T06:34:28Z</dcterms:created>
  <dcterms:modified xsi:type="dcterms:W3CDTF">2024-08-07T06:34:28Z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2024-08-07T00:00:00Z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2024-08-07T00:00:00Z</vt:filetime>
  </property>
</Properties>
</file>