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6DB8C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596900"/>
            <a:ext cx="3011631" cy="11938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3500" y="6819900"/>
            <a:ext cx="11887200" cy="977900"/>
          </a:xfrm>
          <a:custGeom>
            <a:avLst/>
            <a:gdLst/>
            <a:ahLst/>
            <a:cxnLst/>
            <a:rect l="l" t="t" r="r" b="b"/>
            <a:pathLst>
              <a:path w="11887200" h="977900">
                <a:moveTo>
                  <a:pt x="11603266" y="0"/>
                </a:moveTo>
                <a:lnTo>
                  <a:pt x="0" y="0"/>
                </a:lnTo>
                <a:lnTo>
                  <a:pt x="0" y="977900"/>
                </a:lnTo>
                <a:lnTo>
                  <a:pt x="11603266" y="977900"/>
                </a:lnTo>
                <a:lnTo>
                  <a:pt x="11649320" y="974183"/>
                </a:lnTo>
                <a:lnTo>
                  <a:pt x="11693009" y="963424"/>
                </a:lnTo>
                <a:lnTo>
                  <a:pt x="11733747" y="946206"/>
                </a:lnTo>
                <a:lnTo>
                  <a:pt x="11770951" y="923115"/>
                </a:lnTo>
                <a:lnTo>
                  <a:pt x="11804035" y="894735"/>
                </a:lnTo>
                <a:lnTo>
                  <a:pt x="11832415" y="861651"/>
                </a:lnTo>
                <a:lnTo>
                  <a:pt x="11855506" y="824447"/>
                </a:lnTo>
                <a:lnTo>
                  <a:pt x="11872724" y="783709"/>
                </a:lnTo>
                <a:lnTo>
                  <a:pt x="11883483" y="740020"/>
                </a:lnTo>
                <a:lnTo>
                  <a:pt x="11887200" y="693966"/>
                </a:lnTo>
                <a:lnTo>
                  <a:pt x="11887200" y="283933"/>
                </a:lnTo>
                <a:lnTo>
                  <a:pt x="11883483" y="237879"/>
                </a:lnTo>
                <a:lnTo>
                  <a:pt x="11872724" y="194190"/>
                </a:lnTo>
                <a:lnTo>
                  <a:pt x="11855506" y="153452"/>
                </a:lnTo>
                <a:lnTo>
                  <a:pt x="11832415" y="116248"/>
                </a:lnTo>
                <a:lnTo>
                  <a:pt x="11804035" y="83164"/>
                </a:lnTo>
                <a:lnTo>
                  <a:pt x="11770951" y="54784"/>
                </a:lnTo>
                <a:lnTo>
                  <a:pt x="11733747" y="31693"/>
                </a:lnTo>
                <a:lnTo>
                  <a:pt x="11693009" y="14475"/>
                </a:lnTo>
                <a:lnTo>
                  <a:pt x="11649320" y="3716"/>
                </a:lnTo>
                <a:lnTo>
                  <a:pt x="11603266" y="0"/>
                </a:lnTo>
                <a:close/>
              </a:path>
            </a:pathLst>
          </a:custGeom>
          <a:solidFill>
            <a:srgbClr val="255D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827" y="6796323"/>
            <a:ext cx="10267315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48544" y="3519492"/>
            <a:ext cx="9912350" cy="2532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png"/><Relationship Id="rId49" Type="http://schemas.openxmlformats.org/officeDocument/2006/relationships/image" Target="../media/image49.png"/><Relationship Id="rId50" Type="http://schemas.openxmlformats.org/officeDocument/2006/relationships/image" Target="../media/image50.png"/><Relationship Id="rId51" Type="http://schemas.openxmlformats.org/officeDocument/2006/relationships/image" Target="../media/image51.png"/><Relationship Id="rId52" Type="http://schemas.openxmlformats.org/officeDocument/2006/relationships/image" Target="../media/image52.png"/><Relationship Id="rId53" Type="http://schemas.openxmlformats.org/officeDocument/2006/relationships/image" Target="../media/image53.png"/><Relationship Id="rId54" Type="http://schemas.openxmlformats.org/officeDocument/2006/relationships/image" Target="../media/image54.png"/><Relationship Id="rId55" Type="http://schemas.openxmlformats.org/officeDocument/2006/relationships/image" Target="../media/image55.png"/><Relationship Id="rId56" Type="http://schemas.openxmlformats.org/officeDocument/2006/relationships/image" Target="../media/image56.png"/><Relationship Id="rId57" Type="http://schemas.openxmlformats.org/officeDocument/2006/relationships/image" Target="../media/image57.png"/><Relationship Id="rId58" Type="http://schemas.openxmlformats.org/officeDocument/2006/relationships/image" Target="../media/image58.png"/><Relationship Id="rId59" Type="http://schemas.openxmlformats.org/officeDocument/2006/relationships/image" Target="../media/image59.png"/><Relationship Id="rId60" Type="http://schemas.openxmlformats.org/officeDocument/2006/relationships/image" Target="../media/image60.png"/><Relationship Id="rId61" Type="http://schemas.openxmlformats.org/officeDocument/2006/relationships/image" Target="../media/image61.png"/><Relationship Id="rId62" Type="http://schemas.openxmlformats.org/officeDocument/2006/relationships/image" Target="../media/image62.png"/><Relationship Id="rId63" Type="http://schemas.openxmlformats.org/officeDocument/2006/relationships/image" Target="../media/image63.png"/><Relationship Id="rId64" Type="http://schemas.openxmlformats.org/officeDocument/2006/relationships/image" Target="../media/image64.png"/><Relationship Id="rId65" Type="http://schemas.openxmlformats.org/officeDocument/2006/relationships/image" Target="../media/image65.png"/><Relationship Id="rId66" Type="http://schemas.openxmlformats.org/officeDocument/2006/relationships/image" Target="../media/image66.png"/><Relationship Id="rId67" Type="http://schemas.openxmlformats.org/officeDocument/2006/relationships/image" Target="../media/image67.png"/><Relationship Id="rId68" Type="http://schemas.openxmlformats.org/officeDocument/2006/relationships/image" Target="../media/image68.png"/><Relationship Id="rId69" Type="http://schemas.openxmlformats.org/officeDocument/2006/relationships/image" Target="../media/image69.png"/><Relationship Id="rId70" Type="http://schemas.openxmlformats.org/officeDocument/2006/relationships/image" Target="../media/image70.png"/><Relationship Id="rId71" Type="http://schemas.openxmlformats.org/officeDocument/2006/relationships/image" Target="../media/image71.png"/><Relationship Id="rId72" Type="http://schemas.openxmlformats.org/officeDocument/2006/relationships/image" Target="../media/image72.png"/><Relationship Id="rId73" Type="http://schemas.openxmlformats.org/officeDocument/2006/relationships/image" Target="../media/image73.png"/><Relationship Id="rId74" Type="http://schemas.openxmlformats.org/officeDocument/2006/relationships/image" Target="../media/image74.png"/><Relationship Id="rId75" Type="http://schemas.openxmlformats.org/officeDocument/2006/relationships/image" Target="../media/image75.png"/><Relationship Id="rId76" Type="http://schemas.openxmlformats.org/officeDocument/2006/relationships/image" Target="../media/image76.png"/><Relationship Id="rId77" Type="http://schemas.openxmlformats.org/officeDocument/2006/relationships/image" Target="../media/image77.png"/><Relationship Id="rId78" Type="http://schemas.openxmlformats.org/officeDocument/2006/relationships/image" Target="../media/image78.png"/><Relationship Id="rId79" Type="http://schemas.openxmlformats.org/officeDocument/2006/relationships/image" Target="../media/image79.png"/><Relationship Id="rId80" Type="http://schemas.openxmlformats.org/officeDocument/2006/relationships/image" Target="../media/image80.png"/><Relationship Id="rId81" Type="http://schemas.openxmlformats.org/officeDocument/2006/relationships/image" Target="../media/image81.png"/><Relationship Id="rId82" Type="http://schemas.openxmlformats.org/officeDocument/2006/relationships/image" Target="../media/image82.png"/><Relationship Id="rId83" Type="http://schemas.openxmlformats.org/officeDocument/2006/relationships/image" Target="../media/image83.png"/><Relationship Id="rId84" Type="http://schemas.openxmlformats.org/officeDocument/2006/relationships/image" Target="../media/image84.png"/><Relationship Id="rId85" Type="http://schemas.openxmlformats.org/officeDocument/2006/relationships/image" Target="../media/image85.png"/><Relationship Id="rId86" Type="http://schemas.openxmlformats.org/officeDocument/2006/relationships/image" Target="../media/image86.png"/><Relationship Id="rId87" Type="http://schemas.openxmlformats.org/officeDocument/2006/relationships/image" Target="../media/image87.png"/><Relationship Id="rId88" Type="http://schemas.openxmlformats.org/officeDocument/2006/relationships/image" Target="../media/image88.png"/><Relationship Id="rId89" Type="http://schemas.openxmlformats.org/officeDocument/2006/relationships/image" Target="../media/image89.png"/><Relationship Id="rId90" Type="http://schemas.openxmlformats.org/officeDocument/2006/relationships/image" Target="../media/image90.png"/><Relationship Id="rId91" Type="http://schemas.openxmlformats.org/officeDocument/2006/relationships/image" Target="../media/image91.png"/><Relationship Id="rId92" Type="http://schemas.openxmlformats.org/officeDocument/2006/relationships/image" Target="../media/image92.png"/><Relationship Id="rId93" Type="http://schemas.openxmlformats.org/officeDocument/2006/relationships/image" Target="../media/image93.png"/><Relationship Id="rId94" Type="http://schemas.openxmlformats.org/officeDocument/2006/relationships/image" Target="../media/image94.png"/><Relationship Id="rId95" Type="http://schemas.openxmlformats.org/officeDocument/2006/relationships/image" Target="../media/image95.png"/><Relationship Id="rId96" Type="http://schemas.openxmlformats.org/officeDocument/2006/relationships/image" Target="../media/image96.png"/><Relationship Id="rId97" Type="http://schemas.openxmlformats.org/officeDocument/2006/relationships/image" Target="../media/image97.png"/><Relationship Id="rId98" Type="http://schemas.openxmlformats.org/officeDocument/2006/relationships/image" Target="../media/image98.png"/><Relationship Id="rId99" Type="http://schemas.openxmlformats.org/officeDocument/2006/relationships/image" Target="../media/image99.png"/><Relationship Id="rId100" Type="http://schemas.openxmlformats.org/officeDocument/2006/relationships/image" Target="../media/image100.png"/><Relationship Id="rId101" Type="http://schemas.openxmlformats.org/officeDocument/2006/relationships/image" Target="../media/image101.png"/><Relationship Id="rId102" Type="http://schemas.openxmlformats.org/officeDocument/2006/relationships/image" Target="../media/image102.png"/><Relationship Id="rId103" Type="http://schemas.openxmlformats.org/officeDocument/2006/relationships/image" Target="../media/image103.png"/><Relationship Id="rId104" Type="http://schemas.openxmlformats.org/officeDocument/2006/relationships/image" Target="../media/image104.png"/><Relationship Id="rId105" Type="http://schemas.openxmlformats.org/officeDocument/2006/relationships/image" Target="../media/image105.png"/><Relationship Id="rId106" Type="http://schemas.openxmlformats.org/officeDocument/2006/relationships/image" Target="../media/image106.png"/><Relationship Id="rId107" Type="http://schemas.openxmlformats.org/officeDocument/2006/relationships/image" Target="../media/image107.png"/><Relationship Id="rId108" Type="http://schemas.openxmlformats.org/officeDocument/2006/relationships/image" Target="../media/image108.png"/><Relationship Id="rId109" Type="http://schemas.openxmlformats.org/officeDocument/2006/relationships/image" Target="../media/image109.png"/><Relationship Id="rId110" Type="http://schemas.openxmlformats.org/officeDocument/2006/relationships/image" Target="../media/image110.png"/><Relationship Id="rId111" Type="http://schemas.openxmlformats.org/officeDocument/2006/relationships/image" Target="../media/image111.png"/><Relationship Id="rId112" Type="http://schemas.openxmlformats.org/officeDocument/2006/relationships/image" Target="../media/image112.png"/><Relationship Id="rId113" Type="http://schemas.openxmlformats.org/officeDocument/2006/relationships/image" Target="../media/image113.png"/><Relationship Id="rId114" Type="http://schemas.openxmlformats.org/officeDocument/2006/relationships/image" Target="../media/image114.png"/><Relationship Id="rId115" Type="http://schemas.openxmlformats.org/officeDocument/2006/relationships/image" Target="../media/image115.png"/><Relationship Id="rId116" Type="http://schemas.openxmlformats.org/officeDocument/2006/relationships/image" Target="../media/image116.png"/><Relationship Id="rId117" Type="http://schemas.openxmlformats.org/officeDocument/2006/relationships/image" Target="../media/image117.png"/><Relationship Id="rId118" Type="http://schemas.openxmlformats.org/officeDocument/2006/relationships/image" Target="../media/image118.png"/><Relationship Id="rId119" Type="http://schemas.openxmlformats.org/officeDocument/2006/relationships/image" Target="../media/image119.png"/><Relationship Id="rId120" Type="http://schemas.openxmlformats.org/officeDocument/2006/relationships/image" Target="../media/image120.png"/><Relationship Id="rId121" Type="http://schemas.openxmlformats.org/officeDocument/2006/relationships/image" Target="../media/image121.png"/><Relationship Id="rId122" Type="http://schemas.openxmlformats.org/officeDocument/2006/relationships/image" Target="../media/image122.png"/><Relationship Id="rId123" Type="http://schemas.openxmlformats.org/officeDocument/2006/relationships/image" Target="../media/image123.png"/><Relationship Id="rId124" Type="http://schemas.openxmlformats.org/officeDocument/2006/relationships/image" Target="../media/image124.png"/><Relationship Id="rId125" Type="http://schemas.openxmlformats.org/officeDocument/2006/relationships/image" Target="../media/image125.png"/><Relationship Id="rId126" Type="http://schemas.openxmlformats.org/officeDocument/2006/relationships/image" Target="../media/image126.png"/><Relationship Id="rId127" Type="http://schemas.openxmlformats.org/officeDocument/2006/relationships/image" Target="../media/image127.png"/><Relationship Id="rId128" Type="http://schemas.openxmlformats.org/officeDocument/2006/relationships/image" Target="../media/image128.png"/><Relationship Id="rId129" Type="http://schemas.openxmlformats.org/officeDocument/2006/relationships/image" Target="../media/image129.png"/><Relationship Id="rId130" Type="http://schemas.openxmlformats.org/officeDocument/2006/relationships/image" Target="../media/image130.png"/><Relationship Id="rId131" Type="http://schemas.openxmlformats.org/officeDocument/2006/relationships/image" Target="../media/image131.png"/><Relationship Id="rId132" Type="http://schemas.openxmlformats.org/officeDocument/2006/relationships/image" Target="../media/image132.png"/><Relationship Id="rId133" Type="http://schemas.openxmlformats.org/officeDocument/2006/relationships/image" Target="../media/image133.png"/><Relationship Id="rId134" Type="http://schemas.openxmlformats.org/officeDocument/2006/relationships/image" Target="../media/image134.png"/><Relationship Id="rId135" Type="http://schemas.openxmlformats.org/officeDocument/2006/relationships/image" Target="../media/image135.png"/><Relationship Id="rId136" Type="http://schemas.openxmlformats.org/officeDocument/2006/relationships/image" Target="../media/image136.png"/><Relationship Id="rId137" Type="http://schemas.openxmlformats.org/officeDocument/2006/relationships/image" Target="../media/image137.png"/><Relationship Id="rId138" Type="http://schemas.openxmlformats.org/officeDocument/2006/relationships/image" Target="../media/image138.png"/><Relationship Id="rId139" Type="http://schemas.openxmlformats.org/officeDocument/2006/relationships/image" Target="../media/image139.png"/><Relationship Id="rId140" Type="http://schemas.openxmlformats.org/officeDocument/2006/relationships/image" Target="../media/image140.png"/><Relationship Id="rId141" Type="http://schemas.openxmlformats.org/officeDocument/2006/relationships/image" Target="../media/image141.png"/><Relationship Id="rId142" Type="http://schemas.openxmlformats.org/officeDocument/2006/relationships/image" Target="../media/image142.png"/><Relationship Id="rId143" Type="http://schemas.openxmlformats.org/officeDocument/2006/relationships/image" Target="../media/image143.png"/><Relationship Id="rId144" Type="http://schemas.openxmlformats.org/officeDocument/2006/relationships/image" Target="../media/image144.png"/><Relationship Id="rId145" Type="http://schemas.openxmlformats.org/officeDocument/2006/relationships/image" Target="../media/image145.png"/><Relationship Id="rId146" Type="http://schemas.openxmlformats.org/officeDocument/2006/relationships/image" Target="../media/image146.png"/><Relationship Id="rId147" Type="http://schemas.openxmlformats.org/officeDocument/2006/relationships/image" Target="../media/image147.png"/><Relationship Id="rId148" Type="http://schemas.openxmlformats.org/officeDocument/2006/relationships/image" Target="../media/image148.png"/><Relationship Id="rId149" Type="http://schemas.openxmlformats.org/officeDocument/2006/relationships/image" Target="../media/image149.png"/><Relationship Id="rId150" Type="http://schemas.openxmlformats.org/officeDocument/2006/relationships/image" Target="../media/image150.png"/><Relationship Id="rId151" Type="http://schemas.openxmlformats.org/officeDocument/2006/relationships/image" Target="../media/image151.png"/><Relationship Id="rId152" Type="http://schemas.openxmlformats.org/officeDocument/2006/relationships/image" Target="../media/image152.png"/><Relationship Id="rId153" Type="http://schemas.openxmlformats.org/officeDocument/2006/relationships/image" Target="../media/image153.png"/><Relationship Id="rId154" Type="http://schemas.openxmlformats.org/officeDocument/2006/relationships/image" Target="../media/image154.png"/><Relationship Id="rId155" Type="http://schemas.openxmlformats.org/officeDocument/2006/relationships/image" Target="../media/image155.png"/><Relationship Id="rId156" Type="http://schemas.openxmlformats.org/officeDocument/2006/relationships/image" Target="../media/image156.png"/><Relationship Id="rId157" Type="http://schemas.openxmlformats.org/officeDocument/2006/relationships/image" Target="../media/image157.png"/><Relationship Id="rId158" Type="http://schemas.openxmlformats.org/officeDocument/2006/relationships/image" Target="../media/image158.png"/><Relationship Id="rId159" Type="http://schemas.openxmlformats.org/officeDocument/2006/relationships/image" Target="../media/image159.png"/><Relationship Id="rId160" Type="http://schemas.openxmlformats.org/officeDocument/2006/relationships/image" Target="../media/image160.png"/><Relationship Id="rId161" Type="http://schemas.openxmlformats.org/officeDocument/2006/relationships/image" Target="../media/image161.png"/><Relationship Id="rId162" Type="http://schemas.openxmlformats.org/officeDocument/2006/relationships/image" Target="../media/image162.png"/><Relationship Id="rId163" Type="http://schemas.openxmlformats.org/officeDocument/2006/relationships/image" Target="../media/image163.png"/><Relationship Id="rId164" Type="http://schemas.openxmlformats.org/officeDocument/2006/relationships/image" Target="../media/image164.png"/><Relationship Id="rId165" Type="http://schemas.openxmlformats.org/officeDocument/2006/relationships/image" Target="../media/image165.png"/><Relationship Id="rId166" Type="http://schemas.openxmlformats.org/officeDocument/2006/relationships/image" Target="../media/image166.png"/><Relationship Id="rId167" Type="http://schemas.openxmlformats.org/officeDocument/2006/relationships/image" Target="../media/image167.png"/><Relationship Id="rId168" Type="http://schemas.openxmlformats.org/officeDocument/2006/relationships/image" Target="../media/image168.png"/><Relationship Id="rId169" Type="http://schemas.openxmlformats.org/officeDocument/2006/relationships/image" Target="../media/image169.png"/><Relationship Id="rId170" Type="http://schemas.openxmlformats.org/officeDocument/2006/relationships/image" Target="../media/image170.png"/><Relationship Id="rId171" Type="http://schemas.openxmlformats.org/officeDocument/2006/relationships/image" Target="../media/image171.png"/><Relationship Id="rId172" Type="http://schemas.openxmlformats.org/officeDocument/2006/relationships/image" Target="../media/image172.png"/><Relationship Id="rId173" Type="http://schemas.openxmlformats.org/officeDocument/2006/relationships/image" Target="../media/image173.png"/><Relationship Id="rId174" Type="http://schemas.openxmlformats.org/officeDocument/2006/relationships/image" Target="../media/image174.png"/><Relationship Id="rId175" Type="http://schemas.openxmlformats.org/officeDocument/2006/relationships/image" Target="../media/image175.png"/><Relationship Id="rId176" Type="http://schemas.openxmlformats.org/officeDocument/2006/relationships/image" Target="../media/image176.png"/><Relationship Id="rId177" Type="http://schemas.openxmlformats.org/officeDocument/2006/relationships/image" Target="../media/image177.png"/><Relationship Id="rId178" Type="http://schemas.openxmlformats.org/officeDocument/2006/relationships/image" Target="../media/image178.png"/><Relationship Id="rId179" Type="http://schemas.openxmlformats.org/officeDocument/2006/relationships/image" Target="../media/image179.png"/><Relationship Id="rId180" Type="http://schemas.openxmlformats.org/officeDocument/2006/relationships/image" Target="../media/image180.png"/><Relationship Id="rId181" Type="http://schemas.openxmlformats.org/officeDocument/2006/relationships/image" Target="../media/image181.png"/><Relationship Id="rId182" Type="http://schemas.openxmlformats.org/officeDocument/2006/relationships/image" Target="../media/image182.png"/><Relationship Id="rId183" Type="http://schemas.openxmlformats.org/officeDocument/2006/relationships/image" Target="../media/image18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4.png"/><Relationship Id="rId3" Type="http://schemas.openxmlformats.org/officeDocument/2006/relationships/image" Target="../media/image185.pn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8.png"/><Relationship Id="rId7" Type="http://schemas.openxmlformats.org/officeDocument/2006/relationships/image" Target="../media/image189.png"/><Relationship Id="rId8" Type="http://schemas.openxmlformats.org/officeDocument/2006/relationships/image" Target="../media/image190.png"/><Relationship Id="rId9" Type="http://schemas.openxmlformats.org/officeDocument/2006/relationships/image" Target="../media/image191.png"/><Relationship Id="rId10" Type="http://schemas.openxmlformats.org/officeDocument/2006/relationships/image" Target="../media/image192.png"/><Relationship Id="rId11" Type="http://schemas.openxmlformats.org/officeDocument/2006/relationships/image" Target="../media/image193.png"/><Relationship Id="rId12" Type="http://schemas.openxmlformats.org/officeDocument/2006/relationships/image" Target="../media/image194.png"/><Relationship Id="rId13" Type="http://schemas.openxmlformats.org/officeDocument/2006/relationships/image" Target="../media/image195.png"/><Relationship Id="rId14" Type="http://schemas.openxmlformats.org/officeDocument/2006/relationships/image" Target="../media/image196.png"/><Relationship Id="rId15" Type="http://schemas.openxmlformats.org/officeDocument/2006/relationships/image" Target="../media/image197.png"/><Relationship Id="rId16" Type="http://schemas.openxmlformats.org/officeDocument/2006/relationships/image" Target="../media/image198.png"/><Relationship Id="rId17" Type="http://schemas.openxmlformats.org/officeDocument/2006/relationships/image" Target="../media/image199.png"/><Relationship Id="rId18" Type="http://schemas.openxmlformats.org/officeDocument/2006/relationships/image" Target="../media/image200.png"/><Relationship Id="rId19" Type="http://schemas.openxmlformats.org/officeDocument/2006/relationships/image" Target="../media/image201.png"/><Relationship Id="rId20" Type="http://schemas.openxmlformats.org/officeDocument/2006/relationships/image" Target="../media/image202.png"/><Relationship Id="rId21" Type="http://schemas.openxmlformats.org/officeDocument/2006/relationships/image" Target="../media/image203.png"/><Relationship Id="rId22" Type="http://schemas.openxmlformats.org/officeDocument/2006/relationships/image" Target="../media/image204.png"/><Relationship Id="rId23" Type="http://schemas.openxmlformats.org/officeDocument/2006/relationships/image" Target="../media/image205.png"/><Relationship Id="rId24" Type="http://schemas.openxmlformats.org/officeDocument/2006/relationships/image" Target="../media/image206.png"/><Relationship Id="rId25" Type="http://schemas.openxmlformats.org/officeDocument/2006/relationships/image" Target="../media/image207.png"/><Relationship Id="rId26" Type="http://schemas.openxmlformats.org/officeDocument/2006/relationships/image" Target="../media/image208.png"/><Relationship Id="rId27" Type="http://schemas.openxmlformats.org/officeDocument/2006/relationships/image" Target="../media/image209.png"/><Relationship Id="rId28" Type="http://schemas.openxmlformats.org/officeDocument/2006/relationships/image" Target="../media/image210.png"/><Relationship Id="rId29" Type="http://schemas.openxmlformats.org/officeDocument/2006/relationships/image" Target="../media/image211.png"/><Relationship Id="rId30" Type="http://schemas.openxmlformats.org/officeDocument/2006/relationships/image" Target="../media/image212.png"/><Relationship Id="rId31" Type="http://schemas.openxmlformats.org/officeDocument/2006/relationships/image" Target="../media/image213.png"/><Relationship Id="rId32" Type="http://schemas.openxmlformats.org/officeDocument/2006/relationships/image" Target="../media/image214.png"/><Relationship Id="rId33" Type="http://schemas.openxmlformats.org/officeDocument/2006/relationships/image" Target="../media/image215.png"/><Relationship Id="rId34" Type="http://schemas.openxmlformats.org/officeDocument/2006/relationships/image" Target="../media/image216.png"/><Relationship Id="rId35" Type="http://schemas.openxmlformats.org/officeDocument/2006/relationships/image" Target="../media/image217.png"/><Relationship Id="rId36" Type="http://schemas.openxmlformats.org/officeDocument/2006/relationships/image" Target="../media/image218.png"/><Relationship Id="rId37" Type="http://schemas.openxmlformats.org/officeDocument/2006/relationships/image" Target="../media/image219.png"/><Relationship Id="rId38" Type="http://schemas.openxmlformats.org/officeDocument/2006/relationships/image" Target="../media/image220.png"/><Relationship Id="rId39" Type="http://schemas.openxmlformats.org/officeDocument/2006/relationships/image" Target="../media/image221.png"/><Relationship Id="rId40" Type="http://schemas.openxmlformats.org/officeDocument/2006/relationships/image" Target="../media/image222.png"/><Relationship Id="rId41" Type="http://schemas.openxmlformats.org/officeDocument/2006/relationships/image" Target="../media/image223.png"/><Relationship Id="rId42" Type="http://schemas.openxmlformats.org/officeDocument/2006/relationships/image" Target="../media/image224.png"/><Relationship Id="rId43" Type="http://schemas.openxmlformats.org/officeDocument/2006/relationships/image" Target="../media/image225.png"/><Relationship Id="rId44" Type="http://schemas.openxmlformats.org/officeDocument/2006/relationships/image" Target="../media/image226.png"/><Relationship Id="rId45" Type="http://schemas.openxmlformats.org/officeDocument/2006/relationships/image" Target="../media/image227.png"/><Relationship Id="rId46" Type="http://schemas.openxmlformats.org/officeDocument/2006/relationships/image" Target="../media/image228.png"/><Relationship Id="rId47" Type="http://schemas.openxmlformats.org/officeDocument/2006/relationships/image" Target="../media/image229.png"/><Relationship Id="rId48" Type="http://schemas.openxmlformats.org/officeDocument/2006/relationships/image" Target="../media/image230.png"/><Relationship Id="rId49" Type="http://schemas.openxmlformats.org/officeDocument/2006/relationships/image" Target="../media/image231.png"/><Relationship Id="rId50" Type="http://schemas.openxmlformats.org/officeDocument/2006/relationships/image" Target="../media/image232.png"/><Relationship Id="rId51" Type="http://schemas.openxmlformats.org/officeDocument/2006/relationships/image" Target="../media/image233.png"/><Relationship Id="rId52" Type="http://schemas.openxmlformats.org/officeDocument/2006/relationships/image" Target="../media/image234.png"/><Relationship Id="rId53" Type="http://schemas.openxmlformats.org/officeDocument/2006/relationships/image" Target="../media/image235.png"/><Relationship Id="rId54" Type="http://schemas.openxmlformats.org/officeDocument/2006/relationships/image" Target="../media/image236.png"/><Relationship Id="rId55" Type="http://schemas.openxmlformats.org/officeDocument/2006/relationships/image" Target="../media/image237.png"/><Relationship Id="rId56" Type="http://schemas.openxmlformats.org/officeDocument/2006/relationships/image" Target="../media/image238.png"/><Relationship Id="rId57" Type="http://schemas.openxmlformats.org/officeDocument/2006/relationships/image" Target="../media/image239.png"/><Relationship Id="rId58" Type="http://schemas.openxmlformats.org/officeDocument/2006/relationships/image" Target="../media/image240.png"/><Relationship Id="rId59" Type="http://schemas.openxmlformats.org/officeDocument/2006/relationships/image" Target="../media/image241.png"/><Relationship Id="rId60" Type="http://schemas.openxmlformats.org/officeDocument/2006/relationships/image" Target="../media/image242.png"/><Relationship Id="rId61" Type="http://schemas.openxmlformats.org/officeDocument/2006/relationships/image" Target="../media/image243.png"/><Relationship Id="rId62" Type="http://schemas.openxmlformats.org/officeDocument/2006/relationships/image" Target="../media/image244.png"/><Relationship Id="rId63" Type="http://schemas.openxmlformats.org/officeDocument/2006/relationships/image" Target="../media/image245.png"/><Relationship Id="rId64" Type="http://schemas.openxmlformats.org/officeDocument/2006/relationships/image" Target="../media/image246.png"/><Relationship Id="rId65" Type="http://schemas.openxmlformats.org/officeDocument/2006/relationships/image" Target="../media/image247.png"/><Relationship Id="rId66" Type="http://schemas.openxmlformats.org/officeDocument/2006/relationships/image" Target="../media/image248.png"/><Relationship Id="rId67" Type="http://schemas.openxmlformats.org/officeDocument/2006/relationships/image" Target="../media/image249.png"/><Relationship Id="rId68" Type="http://schemas.openxmlformats.org/officeDocument/2006/relationships/image" Target="../media/image250.png"/><Relationship Id="rId69" Type="http://schemas.openxmlformats.org/officeDocument/2006/relationships/image" Target="../media/image251.png"/><Relationship Id="rId70" Type="http://schemas.openxmlformats.org/officeDocument/2006/relationships/image" Target="../media/image252.png"/><Relationship Id="rId71" Type="http://schemas.openxmlformats.org/officeDocument/2006/relationships/image" Target="../media/image253.png"/><Relationship Id="rId72" Type="http://schemas.openxmlformats.org/officeDocument/2006/relationships/image" Target="../media/image254.png"/><Relationship Id="rId73" Type="http://schemas.openxmlformats.org/officeDocument/2006/relationships/image" Target="../media/image255.png"/><Relationship Id="rId74" Type="http://schemas.openxmlformats.org/officeDocument/2006/relationships/image" Target="../media/image256.png"/><Relationship Id="rId75" Type="http://schemas.openxmlformats.org/officeDocument/2006/relationships/image" Target="../media/image257.png"/><Relationship Id="rId76" Type="http://schemas.openxmlformats.org/officeDocument/2006/relationships/image" Target="../media/image258.png"/><Relationship Id="rId77" Type="http://schemas.openxmlformats.org/officeDocument/2006/relationships/image" Target="../media/image259.png"/><Relationship Id="rId78" Type="http://schemas.openxmlformats.org/officeDocument/2006/relationships/image" Target="../media/image260.png"/><Relationship Id="rId79" Type="http://schemas.openxmlformats.org/officeDocument/2006/relationships/image" Target="../media/image261.png"/><Relationship Id="rId80" Type="http://schemas.openxmlformats.org/officeDocument/2006/relationships/image" Target="../media/image262.png"/><Relationship Id="rId81" Type="http://schemas.openxmlformats.org/officeDocument/2006/relationships/image" Target="../media/image263.png"/><Relationship Id="rId82" Type="http://schemas.openxmlformats.org/officeDocument/2006/relationships/image" Target="../media/image264.png"/><Relationship Id="rId83" Type="http://schemas.openxmlformats.org/officeDocument/2006/relationships/image" Target="../media/image265.png"/><Relationship Id="rId84" Type="http://schemas.openxmlformats.org/officeDocument/2006/relationships/image" Target="../media/image266.png"/><Relationship Id="rId85" Type="http://schemas.openxmlformats.org/officeDocument/2006/relationships/image" Target="../media/image267.png"/><Relationship Id="rId86" Type="http://schemas.openxmlformats.org/officeDocument/2006/relationships/image" Target="../media/image268.png"/><Relationship Id="rId87" Type="http://schemas.openxmlformats.org/officeDocument/2006/relationships/image" Target="../media/image269.png"/><Relationship Id="rId88" Type="http://schemas.openxmlformats.org/officeDocument/2006/relationships/image" Target="../media/image270.png"/><Relationship Id="rId89" Type="http://schemas.openxmlformats.org/officeDocument/2006/relationships/image" Target="../media/image271.png"/><Relationship Id="rId90" Type="http://schemas.openxmlformats.org/officeDocument/2006/relationships/image" Target="../media/image272.png"/><Relationship Id="rId91" Type="http://schemas.openxmlformats.org/officeDocument/2006/relationships/image" Target="../media/image273.png"/><Relationship Id="rId92" Type="http://schemas.openxmlformats.org/officeDocument/2006/relationships/image" Target="../media/image274.png"/><Relationship Id="rId93" Type="http://schemas.openxmlformats.org/officeDocument/2006/relationships/image" Target="../media/image275.png"/><Relationship Id="rId94" Type="http://schemas.openxmlformats.org/officeDocument/2006/relationships/image" Target="../media/image276.png"/><Relationship Id="rId95" Type="http://schemas.openxmlformats.org/officeDocument/2006/relationships/image" Target="../media/image277.png"/><Relationship Id="rId96" Type="http://schemas.openxmlformats.org/officeDocument/2006/relationships/image" Target="../media/image278.png"/><Relationship Id="rId97" Type="http://schemas.openxmlformats.org/officeDocument/2006/relationships/image" Target="../media/image279.png"/><Relationship Id="rId98" Type="http://schemas.openxmlformats.org/officeDocument/2006/relationships/image" Target="../media/image280.png"/><Relationship Id="rId99" Type="http://schemas.openxmlformats.org/officeDocument/2006/relationships/image" Target="../media/image281.png"/><Relationship Id="rId100" Type="http://schemas.openxmlformats.org/officeDocument/2006/relationships/image" Target="../media/image282.png"/><Relationship Id="rId101" Type="http://schemas.openxmlformats.org/officeDocument/2006/relationships/image" Target="../media/image283.png"/><Relationship Id="rId102" Type="http://schemas.openxmlformats.org/officeDocument/2006/relationships/image" Target="../media/image284.png"/><Relationship Id="rId103" Type="http://schemas.openxmlformats.org/officeDocument/2006/relationships/image" Target="../media/image285.png"/><Relationship Id="rId104" Type="http://schemas.openxmlformats.org/officeDocument/2006/relationships/image" Target="../media/image286.png"/><Relationship Id="rId105" Type="http://schemas.openxmlformats.org/officeDocument/2006/relationships/image" Target="../media/image287.png"/><Relationship Id="rId106" Type="http://schemas.openxmlformats.org/officeDocument/2006/relationships/image" Target="../media/image288.png"/><Relationship Id="rId107" Type="http://schemas.openxmlformats.org/officeDocument/2006/relationships/image" Target="../media/image289.png"/><Relationship Id="rId108" Type="http://schemas.openxmlformats.org/officeDocument/2006/relationships/image" Target="../media/image290.png"/><Relationship Id="rId109" Type="http://schemas.openxmlformats.org/officeDocument/2006/relationships/image" Target="../media/image291.png"/><Relationship Id="rId110" Type="http://schemas.openxmlformats.org/officeDocument/2006/relationships/image" Target="../media/image292.png"/><Relationship Id="rId111" Type="http://schemas.openxmlformats.org/officeDocument/2006/relationships/image" Target="../media/image293.png"/><Relationship Id="rId112" Type="http://schemas.openxmlformats.org/officeDocument/2006/relationships/image" Target="../media/image294.png"/><Relationship Id="rId113" Type="http://schemas.openxmlformats.org/officeDocument/2006/relationships/image" Target="../media/image295.png"/><Relationship Id="rId114" Type="http://schemas.openxmlformats.org/officeDocument/2006/relationships/image" Target="../media/image296.png"/><Relationship Id="rId115" Type="http://schemas.openxmlformats.org/officeDocument/2006/relationships/image" Target="../media/image297.png"/><Relationship Id="rId116" Type="http://schemas.openxmlformats.org/officeDocument/2006/relationships/image" Target="../media/image298.png"/><Relationship Id="rId117" Type="http://schemas.openxmlformats.org/officeDocument/2006/relationships/image" Target="../media/image299.png"/><Relationship Id="rId118" Type="http://schemas.openxmlformats.org/officeDocument/2006/relationships/image" Target="../media/image300.png"/><Relationship Id="rId119" Type="http://schemas.openxmlformats.org/officeDocument/2006/relationships/image" Target="../media/image301.png"/><Relationship Id="rId120" Type="http://schemas.openxmlformats.org/officeDocument/2006/relationships/image" Target="../media/image302.png"/><Relationship Id="rId121" Type="http://schemas.openxmlformats.org/officeDocument/2006/relationships/image" Target="../media/image303.png"/><Relationship Id="rId122" Type="http://schemas.openxmlformats.org/officeDocument/2006/relationships/image" Target="../media/image304.png"/><Relationship Id="rId123" Type="http://schemas.openxmlformats.org/officeDocument/2006/relationships/image" Target="../media/image305.png"/><Relationship Id="rId124" Type="http://schemas.openxmlformats.org/officeDocument/2006/relationships/image" Target="../media/image306.png"/><Relationship Id="rId125" Type="http://schemas.openxmlformats.org/officeDocument/2006/relationships/image" Target="../media/image307.png"/><Relationship Id="rId126" Type="http://schemas.openxmlformats.org/officeDocument/2006/relationships/image" Target="../media/image308.png"/><Relationship Id="rId127" Type="http://schemas.openxmlformats.org/officeDocument/2006/relationships/image" Target="../media/image309.png"/><Relationship Id="rId128" Type="http://schemas.openxmlformats.org/officeDocument/2006/relationships/image" Target="../media/image310.png"/><Relationship Id="rId129" Type="http://schemas.openxmlformats.org/officeDocument/2006/relationships/image" Target="../media/image311.png"/><Relationship Id="rId130" Type="http://schemas.openxmlformats.org/officeDocument/2006/relationships/image" Target="../media/image312.png"/><Relationship Id="rId131" Type="http://schemas.openxmlformats.org/officeDocument/2006/relationships/image" Target="../media/image313.png"/><Relationship Id="rId132" Type="http://schemas.openxmlformats.org/officeDocument/2006/relationships/image" Target="../media/image314.png"/><Relationship Id="rId133" Type="http://schemas.openxmlformats.org/officeDocument/2006/relationships/image" Target="../media/image315.png"/><Relationship Id="rId134" Type="http://schemas.openxmlformats.org/officeDocument/2006/relationships/image" Target="../media/image31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7.png"/><Relationship Id="rId3" Type="http://schemas.openxmlformats.org/officeDocument/2006/relationships/image" Target="../media/image318.png"/><Relationship Id="rId4" Type="http://schemas.openxmlformats.org/officeDocument/2006/relationships/image" Target="../media/image319.png"/><Relationship Id="rId5" Type="http://schemas.openxmlformats.org/officeDocument/2006/relationships/image" Target="../media/image320.png"/><Relationship Id="rId6" Type="http://schemas.openxmlformats.org/officeDocument/2006/relationships/image" Target="../media/image321.png"/><Relationship Id="rId7" Type="http://schemas.openxmlformats.org/officeDocument/2006/relationships/image" Target="../media/image322.png"/><Relationship Id="rId8" Type="http://schemas.openxmlformats.org/officeDocument/2006/relationships/image" Target="../media/image323.png"/><Relationship Id="rId9" Type="http://schemas.openxmlformats.org/officeDocument/2006/relationships/image" Target="../media/image324.png"/><Relationship Id="rId10" Type="http://schemas.openxmlformats.org/officeDocument/2006/relationships/image" Target="../media/image325.png"/><Relationship Id="rId11" Type="http://schemas.openxmlformats.org/officeDocument/2006/relationships/image" Target="../media/image326.png"/><Relationship Id="rId12" Type="http://schemas.openxmlformats.org/officeDocument/2006/relationships/image" Target="../media/image327.png"/><Relationship Id="rId13" Type="http://schemas.openxmlformats.org/officeDocument/2006/relationships/image" Target="../media/image328.png"/><Relationship Id="rId14" Type="http://schemas.openxmlformats.org/officeDocument/2006/relationships/image" Target="../media/image329.png"/><Relationship Id="rId15" Type="http://schemas.openxmlformats.org/officeDocument/2006/relationships/image" Target="../media/image330.png"/><Relationship Id="rId16" Type="http://schemas.openxmlformats.org/officeDocument/2006/relationships/image" Target="../media/image331.png"/><Relationship Id="rId17" Type="http://schemas.openxmlformats.org/officeDocument/2006/relationships/image" Target="../media/image332.png"/><Relationship Id="rId18" Type="http://schemas.openxmlformats.org/officeDocument/2006/relationships/image" Target="../media/image333.png"/><Relationship Id="rId19" Type="http://schemas.openxmlformats.org/officeDocument/2006/relationships/image" Target="../media/image334.png"/><Relationship Id="rId20" Type="http://schemas.openxmlformats.org/officeDocument/2006/relationships/image" Target="../media/image335.png"/><Relationship Id="rId21" Type="http://schemas.openxmlformats.org/officeDocument/2006/relationships/image" Target="../media/image336.png"/><Relationship Id="rId22" Type="http://schemas.openxmlformats.org/officeDocument/2006/relationships/image" Target="../media/image337.png"/><Relationship Id="rId23" Type="http://schemas.openxmlformats.org/officeDocument/2006/relationships/image" Target="../media/image338.png"/><Relationship Id="rId24" Type="http://schemas.openxmlformats.org/officeDocument/2006/relationships/image" Target="../media/image339.png"/><Relationship Id="rId25" Type="http://schemas.openxmlformats.org/officeDocument/2006/relationships/image" Target="../media/image340.png"/><Relationship Id="rId26" Type="http://schemas.openxmlformats.org/officeDocument/2006/relationships/image" Target="../media/image341.png"/><Relationship Id="rId27" Type="http://schemas.openxmlformats.org/officeDocument/2006/relationships/image" Target="../media/image342.png"/><Relationship Id="rId28" Type="http://schemas.openxmlformats.org/officeDocument/2006/relationships/image" Target="../media/image343.png"/><Relationship Id="rId29" Type="http://schemas.openxmlformats.org/officeDocument/2006/relationships/image" Target="../media/image344.png"/><Relationship Id="rId30" Type="http://schemas.openxmlformats.org/officeDocument/2006/relationships/image" Target="../media/image345.png"/><Relationship Id="rId31" Type="http://schemas.openxmlformats.org/officeDocument/2006/relationships/image" Target="../media/image346.png"/><Relationship Id="rId32" Type="http://schemas.openxmlformats.org/officeDocument/2006/relationships/image" Target="../media/image347.png"/><Relationship Id="rId33" Type="http://schemas.openxmlformats.org/officeDocument/2006/relationships/image" Target="../media/image348.png"/><Relationship Id="rId34" Type="http://schemas.openxmlformats.org/officeDocument/2006/relationships/image" Target="../media/image349.png"/><Relationship Id="rId35" Type="http://schemas.openxmlformats.org/officeDocument/2006/relationships/image" Target="../media/image350.png"/><Relationship Id="rId36" Type="http://schemas.openxmlformats.org/officeDocument/2006/relationships/image" Target="../media/image351.png"/><Relationship Id="rId37" Type="http://schemas.openxmlformats.org/officeDocument/2006/relationships/image" Target="../media/image352.png"/><Relationship Id="rId38" Type="http://schemas.openxmlformats.org/officeDocument/2006/relationships/image" Target="../media/image353.png"/><Relationship Id="rId39" Type="http://schemas.openxmlformats.org/officeDocument/2006/relationships/image" Target="../media/image354.png"/><Relationship Id="rId40" Type="http://schemas.openxmlformats.org/officeDocument/2006/relationships/image" Target="../media/image355.png"/><Relationship Id="rId41" Type="http://schemas.openxmlformats.org/officeDocument/2006/relationships/image" Target="../media/image356.png"/><Relationship Id="rId42" Type="http://schemas.openxmlformats.org/officeDocument/2006/relationships/image" Target="../media/image357.png"/><Relationship Id="rId43" Type="http://schemas.openxmlformats.org/officeDocument/2006/relationships/image" Target="../media/image358.png"/><Relationship Id="rId44" Type="http://schemas.openxmlformats.org/officeDocument/2006/relationships/image" Target="../media/image359.png"/><Relationship Id="rId45" Type="http://schemas.openxmlformats.org/officeDocument/2006/relationships/image" Target="../media/image360.png"/><Relationship Id="rId46" Type="http://schemas.openxmlformats.org/officeDocument/2006/relationships/image" Target="../media/image361.png"/><Relationship Id="rId47" Type="http://schemas.openxmlformats.org/officeDocument/2006/relationships/image" Target="../media/image362.png"/><Relationship Id="rId48" Type="http://schemas.openxmlformats.org/officeDocument/2006/relationships/image" Target="../media/image363.png"/><Relationship Id="rId49" Type="http://schemas.openxmlformats.org/officeDocument/2006/relationships/image" Target="../media/image364.png"/><Relationship Id="rId50" Type="http://schemas.openxmlformats.org/officeDocument/2006/relationships/image" Target="../media/image365.png"/><Relationship Id="rId51" Type="http://schemas.openxmlformats.org/officeDocument/2006/relationships/image" Target="../media/image366.png"/><Relationship Id="rId52" Type="http://schemas.openxmlformats.org/officeDocument/2006/relationships/image" Target="../media/image367.png"/><Relationship Id="rId53" Type="http://schemas.openxmlformats.org/officeDocument/2006/relationships/image" Target="../media/image368.png"/><Relationship Id="rId54" Type="http://schemas.openxmlformats.org/officeDocument/2006/relationships/image" Target="../media/image369.png"/><Relationship Id="rId55" Type="http://schemas.openxmlformats.org/officeDocument/2006/relationships/image" Target="../media/image370.png"/><Relationship Id="rId56" Type="http://schemas.openxmlformats.org/officeDocument/2006/relationships/image" Target="../media/image371.png"/><Relationship Id="rId57" Type="http://schemas.openxmlformats.org/officeDocument/2006/relationships/image" Target="../media/image372.png"/><Relationship Id="rId58" Type="http://schemas.openxmlformats.org/officeDocument/2006/relationships/image" Target="../media/image373.png"/><Relationship Id="rId59" Type="http://schemas.openxmlformats.org/officeDocument/2006/relationships/image" Target="../media/image374.png"/><Relationship Id="rId60" Type="http://schemas.openxmlformats.org/officeDocument/2006/relationships/image" Target="../media/image375.png"/><Relationship Id="rId61" Type="http://schemas.openxmlformats.org/officeDocument/2006/relationships/image" Target="../media/image376.png"/><Relationship Id="rId62" Type="http://schemas.openxmlformats.org/officeDocument/2006/relationships/image" Target="../media/image377.png"/><Relationship Id="rId63" Type="http://schemas.openxmlformats.org/officeDocument/2006/relationships/image" Target="../media/image378.png"/><Relationship Id="rId64" Type="http://schemas.openxmlformats.org/officeDocument/2006/relationships/image" Target="../media/image379.png"/><Relationship Id="rId65" Type="http://schemas.openxmlformats.org/officeDocument/2006/relationships/image" Target="../media/image380.png"/><Relationship Id="rId66" Type="http://schemas.openxmlformats.org/officeDocument/2006/relationships/image" Target="../media/image381.png"/><Relationship Id="rId67" Type="http://schemas.openxmlformats.org/officeDocument/2006/relationships/image" Target="../media/image382.png"/><Relationship Id="rId68" Type="http://schemas.openxmlformats.org/officeDocument/2006/relationships/image" Target="../media/image383.png"/><Relationship Id="rId69" Type="http://schemas.openxmlformats.org/officeDocument/2006/relationships/image" Target="../media/image384.png"/><Relationship Id="rId70" Type="http://schemas.openxmlformats.org/officeDocument/2006/relationships/image" Target="../media/image385.png"/><Relationship Id="rId71" Type="http://schemas.openxmlformats.org/officeDocument/2006/relationships/image" Target="../media/image386.png"/><Relationship Id="rId72" Type="http://schemas.openxmlformats.org/officeDocument/2006/relationships/image" Target="../media/image387.png"/><Relationship Id="rId73" Type="http://schemas.openxmlformats.org/officeDocument/2006/relationships/image" Target="../media/image388.png"/><Relationship Id="rId74" Type="http://schemas.openxmlformats.org/officeDocument/2006/relationships/image" Target="../media/image389.png"/><Relationship Id="rId75" Type="http://schemas.openxmlformats.org/officeDocument/2006/relationships/image" Target="../media/image390.png"/><Relationship Id="rId76" Type="http://schemas.openxmlformats.org/officeDocument/2006/relationships/image" Target="../media/image391.png"/><Relationship Id="rId77" Type="http://schemas.openxmlformats.org/officeDocument/2006/relationships/image" Target="../media/image392.png"/><Relationship Id="rId78" Type="http://schemas.openxmlformats.org/officeDocument/2006/relationships/image" Target="../media/image393.png"/><Relationship Id="rId79" Type="http://schemas.openxmlformats.org/officeDocument/2006/relationships/image" Target="../media/image394.png"/><Relationship Id="rId80" Type="http://schemas.openxmlformats.org/officeDocument/2006/relationships/image" Target="../media/image395.png"/><Relationship Id="rId81" Type="http://schemas.openxmlformats.org/officeDocument/2006/relationships/image" Target="../media/image396.png"/><Relationship Id="rId82" Type="http://schemas.openxmlformats.org/officeDocument/2006/relationships/image" Target="../media/image397.png"/><Relationship Id="rId83" Type="http://schemas.openxmlformats.org/officeDocument/2006/relationships/image" Target="../media/image398.png"/><Relationship Id="rId84" Type="http://schemas.openxmlformats.org/officeDocument/2006/relationships/image" Target="../media/image399.png"/><Relationship Id="rId85" Type="http://schemas.openxmlformats.org/officeDocument/2006/relationships/image" Target="../media/image400.png"/><Relationship Id="rId86" Type="http://schemas.openxmlformats.org/officeDocument/2006/relationships/image" Target="../media/image401.png"/><Relationship Id="rId87" Type="http://schemas.openxmlformats.org/officeDocument/2006/relationships/image" Target="../media/image402.png"/><Relationship Id="rId88" Type="http://schemas.openxmlformats.org/officeDocument/2006/relationships/image" Target="../media/image403.png"/><Relationship Id="rId89" Type="http://schemas.openxmlformats.org/officeDocument/2006/relationships/image" Target="../media/image404.png"/><Relationship Id="rId90" Type="http://schemas.openxmlformats.org/officeDocument/2006/relationships/image" Target="../media/image405.png"/><Relationship Id="rId91" Type="http://schemas.openxmlformats.org/officeDocument/2006/relationships/image" Target="../media/image406.png"/><Relationship Id="rId92" Type="http://schemas.openxmlformats.org/officeDocument/2006/relationships/image" Target="../media/image407.png"/><Relationship Id="rId93" Type="http://schemas.openxmlformats.org/officeDocument/2006/relationships/image" Target="../media/image408.png"/><Relationship Id="rId94" Type="http://schemas.openxmlformats.org/officeDocument/2006/relationships/image" Target="../media/image409.png"/><Relationship Id="rId95" Type="http://schemas.openxmlformats.org/officeDocument/2006/relationships/image" Target="../media/image410.png"/><Relationship Id="rId96" Type="http://schemas.openxmlformats.org/officeDocument/2006/relationships/image" Target="../media/image411.png"/><Relationship Id="rId97" Type="http://schemas.openxmlformats.org/officeDocument/2006/relationships/image" Target="../media/image412.png"/><Relationship Id="rId98" Type="http://schemas.openxmlformats.org/officeDocument/2006/relationships/image" Target="../media/image413.png"/><Relationship Id="rId99" Type="http://schemas.openxmlformats.org/officeDocument/2006/relationships/image" Target="../media/image414.png"/><Relationship Id="rId100" Type="http://schemas.openxmlformats.org/officeDocument/2006/relationships/image" Target="../media/image415.png"/><Relationship Id="rId101" Type="http://schemas.openxmlformats.org/officeDocument/2006/relationships/image" Target="../media/image416.png"/><Relationship Id="rId102" Type="http://schemas.openxmlformats.org/officeDocument/2006/relationships/image" Target="../media/image417.png"/><Relationship Id="rId103" Type="http://schemas.openxmlformats.org/officeDocument/2006/relationships/image" Target="../media/image418.png"/><Relationship Id="rId104" Type="http://schemas.openxmlformats.org/officeDocument/2006/relationships/image" Target="../media/image419.png"/><Relationship Id="rId105" Type="http://schemas.openxmlformats.org/officeDocument/2006/relationships/image" Target="../media/image420.png"/><Relationship Id="rId106" Type="http://schemas.openxmlformats.org/officeDocument/2006/relationships/image" Target="../media/image421.png"/><Relationship Id="rId107" Type="http://schemas.openxmlformats.org/officeDocument/2006/relationships/image" Target="../media/image42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batxenergies" TargetMode="External"/><Relationship Id="rId3" Type="http://schemas.openxmlformats.org/officeDocument/2006/relationships/hyperlink" Target="http://www.instagram.com/batxenergies/" TargetMode="External"/><Relationship Id="rId4" Type="http://schemas.openxmlformats.org/officeDocument/2006/relationships/hyperlink" Target="http://www.linkedin.com/company/batxenergies/" TargetMode="External"/><Relationship Id="rId5" Type="http://schemas.openxmlformats.org/officeDocument/2006/relationships/image" Target="../media/image423.png"/><Relationship Id="rId6" Type="http://schemas.openxmlformats.org/officeDocument/2006/relationships/image" Target="../media/image424.png"/><Relationship Id="rId7" Type="http://schemas.openxmlformats.org/officeDocument/2006/relationships/image" Target="../media/image425.png"/><Relationship Id="rId8" Type="http://schemas.openxmlformats.org/officeDocument/2006/relationships/image" Target="../media/image42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427.png"/><Relationship Id="rId4" Type="http://schemas.openxmlformats.org/officeDocument/2006/relationships/image" Target="../media/image42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700" y="0"/>
            <a:ext cx="15227300" cy="7975600"/>
          </a:xfrm>
          <a:custGeom>
            <a:avLst/>
            <a:gdLst/>
            <a:ahLst/>
            <a:cxnLst/>
            <a:rect l="l" t="t" r="r" b="b"/>
            <a:pathLst>
              <a:path w="15227300" h="7975600">
                <a:moveTo>
                  <a:pt x="15227300" y="0"/>
                </a:moveTo>
                <a:lnTo>
                  <a:pt x="0" y="0"/>
                </a:lnTo>
                <a:lnTo>
                  <a:pt x="0" y="7975600"/>
                </a:lnTo>
                <a:lnTo>
                  <a:pt x="15227300" y="7975600"/>
                </a:lnTo>
                <a:lnTo>
                  <a:pt x="15227300" y="0"/>
                </a:lnTo>
                <a:close/>
              </a:path>
            </a:pathLst>
          </a:custGeom>
          <a:solidFill>
            <a:srgbClr val="9CB8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660400"/>
            <a:ext cx="2959100" cy="1172976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2700" y="6732724"/>
            <a:ext cx="12153900" cy="1000125"/>
          </a:xfrm>
          <a:custGeom>
            <a:avLst/>
            <a:gdLst/>
            <a:ahLst/>
            <a:cxnLst/>
            <a:rect l="l" t="t" r="r" b="b"/>
            <a:pathLst>
              <a:path w="12153900" h="1000125">
                <a:moveTo>
                  <a:pt x="11869966" y="0"/>
                </a:moveTo>
                <a:lnTo>
                  <a:pt x="0" y="0"/>
                </a:lnTo>
                <a:lnTo>
                  <a:pt x="0" y="999845"/>
                </a:lnTo>
                <a:lnTo>
                  <a:pt x="11869966" y="999845"/>
                </a:lnTo>
                <a:lnTo>
                  <a:pt x="11916020" y="996129"/>
                </a:lnTo>
                <a:lnTo>
                  <a:pt x="11959709" y="985369"/>
                </a:lnTo>
                <a:lnTo>
                  <a:pt x="12000447" y="968152"/>
                </a:lnTo>
                <a:lnTo>
                  <a:pt x="12037651" y="945061"/>
                </a:lnTo>
                <a:lnTo>
                  <a:pt x="12070735" y="916681"/>
                </a:lnTo>
                <a:lnTo>
                  <a:pt x="12099115" y="883597"/>
                </a:lnTo>
                <a:lnTo>
                  <a:pt x="12122206" y="846393"/>
                </a:lnTo>
                <a:lnTo>
                  <a:pt x="12139424" y="805654"/>
                </a:lnTo>
                <a:lnTo>
                  <a:pt x="12150183" y="761965"/>
                </a:lnTo>
                <a:lnTo>
                  <a:pt x="12153900" y="715911"/>
                </a:lnTo>
                <a:lnTo>
                  <a:pt x="12153900" y="283933"/>
                </a:lnTo>
                <a:lnTo>
                  <a:pt x="12150183" y="237879"/>
                </a:lnTo>
                <a:lnTo>
                  <a:pt x="12139424" y="194190"/>
                </a:lnTo>
                <a:lnTo>
                  <a:pt x="12122206" y="153452"/>
                </a:lnTo>
                <a:lnTo>
                  <a:pt x="12099115" y="116248"/>
                </a:lnTo>
                <a:lnTo>
                  <a:pt x="12070735" y="83164"/>
                </a:lnTo>
                <a:lnTo>
                  <a:pt x="12037651" y="54784"/>
                </a:lnTo>
                <a:lnTo>
                  <a:pt x="12000447" y="31693"/>
                </a:lnTo>
                <a:lnTo>
                  <a:pt x="11959709" y="14475"/>
                </a:lnTo>
                <a:lnTo>
                  <a:pt x="11916020" y="3716"/>
                </a:lnTo>
                <a:lnTo>
                  <a:pt x="11869966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36091" y="6981597"/>
            <a:ext cx="10497185" cy="430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-75">
                <a:solidFill>
                  <a:srgbClr val="FFFFFF"/>
                </a:solidFill>
                <a:latin typeface="Verdana"/>
                <a:cs typeface="Verdana"/>
              </a:rPr>
              <a:t>https://batxenergies.com/ev-</a:t>
            </a:r>
            <a:r>
              <a:rPr dirty="0" sz="2650" spc="-60">
                <a:solidFill>
                  <a:srgbClr val="FFFFFF"/>
                </a:solidFill>
                <a:latin typeface="Verdana"/>
                <a:cs typeface="Verdana"/>
              </a:rPr>
              <a:t>battery-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recycling-</a:t>
            </a:r>
            <a:r>
              <a:rPr dirty="0" sz="2650">
                <a:solidFill>
                  <a:srgbClr val="FFFFFF"/>
                </a:solidFill>
                <a:latin typeface="Verdana"/>
                <a:cs typeface="Verdana"/>
              </a:rPr>
              <a:t>company-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india/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84783" y="2394457"/>
            <a:ext cx="320040" cy="952500"/>
          </a:xfrm>
          <a:custGeom>
            <a:avLst/>
            <a:gdLst/>
            <a:ahLst/>
            <a:cxnLst/>
            <a:rect l="l" t="t" r="r" b="b"/>
            <a:pathLst>
              <a:path w="320040" h="952500">
                <a:moveTo>
                  <a:pt x="319963" y="0"/>
                </a:moveTo>
                <a:lnTo>
                  <a:pt x="0" y="0"/>
                </a:lnTo>
                <a:lnTo>
                  <a:pt x="0" y="144780"/>
                </a:lnTo>
                <a:lnTo>
                  <a:pt x="0" y="400050"/>
                </a:lnTo>
                <a:lnTo>
                  <a:pt x="0" y="541020"/>
                </a:lnTo>
                <a:lnTo>
                  <a:pt x="0" y="808990"/>
                </a:lnTo>
                <a:lnTo>
                  <a:pt x="0" y="952500"/>
                </a:lnTo>
                <a:lnTo>
                  <a:pt x="319963" y="952500"/>
                </a:lnTo>
                <a:lnTo>
                  <a:pt x="319963" y="808990"/>
                </a:lnTo>
                <a:lnTo>
                  <a:pt x="139903" y="808990"/>
                </a:lnTo>
                <a:lnTo>
                  <a:pt x="139903" y="541020"/>
                </a:lnTo>
                <a:lnTo>
                  <a:pt x="269443" y="541020"/>
                </a:lnTo>
                <a:lnTo>
                  <a:pt x="269443" y="400050"/>
                </a:lnTo>
                <a:lnTo>
                  <a:pt x="139903" y="400050"/>
                </a:lnTo>
                <a:lnTo>
                  <a:pt x="139903" y="144780"/>
                </a:lnTo>
                <a:lnTo>
                  <a:pt x="319963" y="144780"/>
                </a:lnTo>
                <a:lnTo>
                  <a:pt x="3199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75994" y="2394839"/>
            <a:ext cx="430530" cy="952500"/>
          </a:xfrm>
          <a:custGeom>
            <a:avLst/>
            <a:gdLst/>
            <a:ahLst/>
            <a:cxnLst/>
            <a:rect l="l" t="t" r="r" b="b"/>
            <a:pathLst>
              <a:path w="430530" h="952500">
                <a:moveTo>
                  <a:pt x="430072" y="0"/>
                </a:moveTo>
                <a:lnTo>
                  <a:pt x="294055" y="0"/>
                </a:lnTo>
                <a:lnTo>
                  <a:pt x="224104" y="562203"/>
                </a:lnTo>
                <a:lnTo>
                  <a:pt x="218922" y="654176"/>
                </a:lnTo>
                <a:lnTo>
                  <a:pt x="211150" y="654176"/>
                </a:lnTo>
                <a:lnTo>
                  <a:pt x="205968" y="562203"/>
                </a:lnTo>
                <a:lnTo>
                  <a:pt x="136016" y="0"/>
                </a:lnTo>
                <a:lnTo>
                  <a:pt x="0" y="0"/>
                </a:lnTo>
                <a:lnTo>
                  <a:pt x="145084" y="952118"/>
                </a:lnTo>
                <a:lnTo>
                  <a:pt x="284987" y="952118"/>
                </a:lnTo>
                <a:lnTo>
                  <a:pt x="4300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876792" y="2394839"/>
            <a:ext cx="388620" cy="952500"/>
          </a:xfrm>
          <a:custGeom>
            <a:avLst/>
            <a:gdLst/>
            <a:ahLst/>
            <a:cxnLst/>
            <a:rect l="l" t="t" r="r" b="b"/>
            <a:pathLst>
              <a:path w="388619" h="952500">
                <a:moveTo>
                  <a:pt x="142493" y="0"/>
                </a:moveTo>
                <a:lnTo>
                  <a:pt x="0" y="0"/>
                </a:lnTo>
                <a:lnTo>
                  <a:pt x="0" y="952118"/>
                </a:lnTo>
                <a:lnTo>
                  <a:pt x="165811" y="952118"/>
                </a:lnTo>
                <a:lnTo>
                  <a:pt x="200638" y="949992"/>
                </a:lnTo>
                <a:lnTo>
                  <a:pt x="261683" y="932986"/>
                </a:lnTo>
                <a:lnTo>
                  <a:pt x="311173" y="899432"/>
                </a:lnTo>
                <a:lnTo>
                  <a:pt x="348739" y="851989"/>
                </a:lnTo>
                <a:lnTo>
                  <a:pt x="366469" y="813511"/>
                </a:lnTo>
                <a:lnTo>
                  <a:pt x="139903" y="813511"/>
                </a:lnTo>
                <a:lnTo>
                  <a:pt x="139903" y="520750"/>
                </a:lnTo>
                <a:lnTo>
                  <a:pt x="357227" y="520750"/>
                </a:lnTo>
                <a:lnTo>
                  <a:pt x="352786" y="511020"/>
                </a:lnTo>
                <a:lnTo>
                  <a:pt x="335984" y="486344"/>
                </a:lnTo>
                <a:lnTo>
                  <a:pt x="315544" y="465838"/>
                </a:lnTo>
                <a:lnTo>
                  <a:pt x="291464" y="449503"/>
                </a:lnTo>
                <a:lnTo>
                  <a:pt x="314958" y="432137"/>
                </a:lnTo>
                <a:lnTo>
                  <a:pt x="334286" y="412422"/>
                </a:lnTo>
                <a:lnTo>
                  <a:pt x="347972" y="392506"/>
                </a:lnTo>
                <a:lnTo>
                  <a:pt x="139903" y="392506"/>
                </a:lnTo>
                <a:lnTo>
                  <a:pt x="139903" y="138607"/>
                </a:lnTo>
                <a:lnTo>
                  <a:pt x="363088" y="138607"/>
                </a:lnTo>
                <a:lnTo>
                  <a:pt x="362044" y="134763"/>
                </a:lnTo>
                <a:lnTo>
                  <a:pt x="333524" y="80173"/>
                </a:lnTo>
                <a:lnTo>
                  <a:pt x="292713" y="40177"/>
                </a:lnTo>
                <a:lnTo>
                  <a:pt x="240188" y="14391"/>
                </a:lnTo>
                <a:lnTo>
                  <a:pt x="177524" y="1599"/>
                </a:lnTo>
                <a:lnTo>
                  <a:pt x="142493" y="0"/>
                </a:lnTo>
                <a:close/>
              </a:path>
              <a:path w="388619" h="952500">
                <a:moveTo>
                  <a:pt x="357227" y="520750"/>
                </a:moveTo>
                <a:lnTo>
                  <a:pt x="139903" y="520750"/>
                </a:lnTo>
                <a:lnTo>
                  <a:pt x="168926" y="523079"/>
                </a:lnTo>
                <a:lnTo>
                  <a:pt x="192524" y="530063"/>
                </a:lnTo>
                <a:lnTo>
                  <a:pt x="223456" y="557987"/>
                </a:lnTo>
                <a:lnTo>
                  <a:pt x="238510" y="603900"/>
                </a:lnTo>
                <a:lnTo>
                  <a:pt x="243535" y="667130"/>
                </a:lnTo>
                <a:lnTo>
                  <a:pt x="242278" y="700385"/>
                </a:lnTo>
                <a:lnTo>
                  <a:pt x="232235" y="754631"/>
                </a:lnTo>
                <a:lnTo>
                  <a:pt x="210699" y="792197"/>
                </a:lnTo>
                <a:lnTo>
                  <a:pt x="168926" y="811142"/>
                </a:lnTo>
                <a:lnTo>
                  <a:pt x="139903" y="813511"/>
                </a:lnTo>
                <a:lnTo>
                  <a:pt x="366469" y="813511"/>
                </a:lnTo>
                <a:lnTo>
                  <a:pt x="374223" y="791616"/>
                </a:lnTo>
                <a:lnTo>
                  <a:pt x="382220" y="757651"/>
                </a:lnTo>
                <a:lnTo>
                  <a:pt x="387019" y="721337"/>
                </a:lnTo>
                <a:lnTo>
                  <a:pt x="388619" y="682675"/>
                </a:lnTo>
                <a:lnTo>
                  <a:pt x="387203" y="643389"/>
                </a:lnTo>
                <a:lnTo>
                  <a:pt x="382952" y="606493"/>
                </a:lnTo>
                <a:lnTo>
                  <a:pt x="375868" y="571985"/>
                </a:lnTo>
                <a:lnTo>
                  <a:pt x="365950" y="539864"/>
                </a:lnTo>
                <a:lnTo>
                  <a:pt x="357227" y="520750"/>
                </a:lnTo>
                <a:close/>
              </a:path>
              <a:path w="388619" h="952500">
                <a:moveTo>
                  <a:pt x="363088" y="138607"/>
                </a:moveTo>
                <a:lnTo>
                  <a:pt x="139903" y="138607"/>
                </a:lnTo>
                <a:lnTo>
                  <a:pt x="166553" y="140531"/>
                </a:lnTo>
                <a:lnTo>
                  <a:pt x="188877" y="146302"/>
                </a:lnTo>
                <a:lnTo>
                  <a:pt x="220535" y="169379"/>
                </a:lnTo>
                <a:lnTo>
                  <a:pt x="237783" y="208481"/>
                </a:lnTo>
                <a:lnTo>
                  <a:pt x="243535" y="264261"/>
                </a:lnTo>
                <a:lnTo>
                  <a:pt x="242137" y="294055"/>
                </a:lnTo>
                <a:lnTo>
                  <a:pt x="230960" y="341985"/>
                </a:lnTo>
                <a:lnTo>
                  <a:pt x="207727" y="374289"/>
                </a:lnTo>
                <a:lnTo>
                  <a:pt x="167081" y="390482"/>
                </a:lnTo>
                <a:lnTo>
                  <a:pt x="139903" y="392506"/>
                </a:lnTo>
                <a:lnTo>
                  <a:pt x="347972" y="392506"/>
                </a:lnTo>
                <a:lnTo>
                  <a:pt x="368232" y="339278"/>
                </a:lnTo>
                <a:lnTo>
                  <a:pt x="377142" y="279362"/>
                </a:lnTo>
                <a:lnTo>
                  <a:pt x="378256" y="246125"/>
                </a:lnTo>
                <a:lnTo>
                  <a:pt x="376454" y="205042"/>
                </a:lnTo>
                <a:lnTo>
                  <a:pt x="371049" y="167920"/>
                </a:lnTo>
                <a:lnTo>
                  <a:pt x="363088" y="1386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319159" y="2394457"/>
            <a:ext cx="1274445" cy="952500"/>
          </a:xfrm>
          <a:custGeom>
            <a:avLst/>
            <a:gdLst/>
            <a:ahLst/>
            <a:cxnLst/>
            <a:rect l="l" t="t" r="r" b="b"/>
            <a:pathLst>
              <a:path w="1274445" h="952500">
                <a:moveTo>
                  <a:pt x="458571" y="952500"/>
                </a:moveTo>
                <a:lnTo>
                  <a:pt x="429221" y="758190"/>
                </a:lnTo>
                <a:lnTo>
                  <a:pt x="406920" y="610514"/>
                </a:lnTo>
                <a:lnTo>
                  <a:pt x="350977" y="240030"/>
                </a:lnTo>
                <a:lnTo>
                  <a:pt x="314782" y="381"/>
                </a:lnTo>
                <a:lnTo>
                  <a:pt x="277215" y="381"/>
                </a:lnTo>
                <a:lnTo>
                  <a:pt x="277215" y="610514"/>
                </a:lnTo>
                <a:lnTo>
                  <a:pt x="181356" y="610514"/>
                </a:lnTo>
                <a:lnTo>
                  <a:pt x="221513" y="290550"/>
                </a:lnTo>
                <a:lnTo>
                  <a:pt x="225399" y="240030"/>
                </a:lnTo>
                <a:lnTo>
                  <a:pt x="233172" y="240030"/>
                </a:lnTo>
                <a:lnTo>
                  <a:pt x="237058" y="290550"/>
                </a:lnTo>
                <a:lnTo>
                  <a:pt x="277215" y="610514"/>
                </a:lnTo>
                <a:lnTo>
                  <a:pt x="277215" y="381"/>
                </a:lnTo>
                <a:lnTo>
                  <a:pt x="143789" y="381"/>
                </a:lnTo>
                <a:lnTo>
                  <a:pt x="0" y="952500"/>
                </a:lnTo>
                <a:lnTo>
                  <a:pt x="136017" y="952500"/>
                </a:lnTo>
                <a:lnTo>
                  <a:pt x="161925" y="758190"/>
                </a:lnTo>
                <a:lnTo>
                  <a:pt x="296646" y="758190"/>
                </a:lnTo>
                <a:lnTo>
                  <a:pt x="322554" y="952500"/>
                </a:lnTo>
                <a:lnTo>
                  <a:pt x="458571" y="952500"/>
                </a:lnTo>
                <a:close/>
              </a:path>
              <a:path w="1274445" h="952500">
                <a:moveTo>
                  <a:pt x="833602" y="0"/>
                </a:moveTo>
                <a:lnTo>
                  <a:pt x="429437" y="0"/>
                </a:lnTo>
                <a:lnTo>
                  <a:pt x="429437" y="144780"/>
                </a:lnTo>
                <a:lnTo>
                  <a:pt x="561568" y="144780"/>
                </a:lnTo>
                <a:lnTo>
                  <a:pt x="561568" y="952500"/>
                </a:lnTo>
                <a:lnTo>
                  <a:pt x="701471" y="952500"/>
                </a:lnTo>
                <a:lnTo>
                  <a:pt x="701471" y="144780"/>
                </a:lnTo>
                <a:lnTo>
                  <a:pt x="833602" y="144780"/>
                </a:lnTo>
                <a:lnTo>
                  <a:pt x="833602" y="0"/>
                </a:lnTo>
                <a:close/>
              </a:path>
              <a:path w="1274445" h="952500">
                <a:moveTo>
                  <a:pt x="1274000" y="0"/>
                </a:moveTo>
                <a:lnTo>
                  <a:pt x="869835" y="0"/>
                </a:lnTo>
                <a:lnTo>
                  <a:pt x="869835" y="144780"/>
                </a:lnTo>
                <a:lnTo>
                  <a:pt x="1001966" y="144780"/>
                </a:lnTo>
                <a:lnTo>
                  <a:pt x="1001966" y="952500"/>
                </a:lnTo>
                <a:lnTo>
                  <a:pt x="1141869" y="952500"/>
                </a:lnTo>
                <a:lnTo>
                  <a:pt x="1141869" y="144780"/>
                </a:lnTo>
                <a:lnTo>
                  <a:pt x="1274000" y="144780"/>
                </a:lnTo>
                <a:lnTo>
                  <a:pt x="127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657917" y="2394457"/>
            <a:ext cx="320040" cy="952500"/>
          </a:xfrm>
          <a:custGeom>
            <a:avLst/>
            <a:gdLst/>
            <a:ahLst/>
            <a:cxnLst/>
            <a:rect l="l" t="t" r="r" b="b"/>
            <a:pathLst>
              <a:path w="320039" h="952500">
                <a:moveTo>
                  <a:pt x="319963" y="0"/>
                </a:moveTo>
                <a:lnTo>
                  <a:pt x="0" y="0"/>
                </a:lnTo>
                <a:lnTo>
                  <a:pt x="0" y="144780"/>
                </a:lnTo>
                <a:lnTo>
                  <a:pt x="0" y="400050"/>
                </a:lnTo>
                <a:lnTo>
                  <a:pt x="0" y="541020"/>
                </a:lnTo>
                <a:lnTo>
                  <a:pt x="0" y="808990"/>
                </a:lnTo>
                <a:lnTo>
                  <a:pt x="0" y="952500"/>
                </a:lnTo>
                <a:lnTo>
                  <a:pt x="319963" y="952500"/>
                </a:lnTo>
                <a:lnTo>
                  <a:pt x="319963" y="808990"/>
                </a:lnTo>
                <a:lnTo>
                  <a:pt x="139903" y="808990"/>
                </a:lnTo>
                <a:lnTo>
                  <a:pt x="139903" y="541020"/>
                </a:lnTo>
                <a:lnTo>
                  <a:pt x="269443" y="541020"/>
                </a:lnTo>
                <a:lnTo>
                  <a:pt x="269443" y="400050"/>
                </a:lnTo>
                <a:lnTo>
                  <a:pt x="139903" y="400050"/>
                </a:lnTo>
                <a:lnTo>
                  <a:pt x="139903" y="144780"/>
                </a:lnTo>
                <a:lnTo>
                  <a:pt x="319963" y="144780"/>
                </a:lnTo>
                <a:lnTo>
                  <a:pt x="3199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081513" y="2394841"/>
            <a:ext cx="384810" cy="952500"/>
          </a:xfrm>
          <a:custGeom>
            <a:avLst/>
            <a:gdLst/>
            <a:ahLst/>
            <a:cxnLst/>
            <a:rect l="l" t="t" r="r" b="b"/>
            <a:pathLst>
              <a:path w="384810" h="952500">
                <a:moveTo>
                  <a:pt x="139903" y="0"/>
                </a:moveTo>
                <a:lnTo>
                  <a:pt x="0" y="0"/>
                </a:lnTo>
                <a:lnTo>
                  <a:pt x="0" y="952118"/>
                </a:lnTo>
                <a:lnTo>
                  <a:pt x="139903" y="952118"/>
                </a:lnTo>
                <a:lnTo>
                  <a:pt x="139903" y="550544"/>
                </a:lnTo>
                <a:lnTo>
                  <a:pt x="298987" y="550544"/>
                </a:lnTo>
                <a:lnTo>
                  <a:pt x="288226" y="499376"/>
                </a:lnTo>
                <a:lnTo>
                  <a:pt x="307555" y="483812"/>
                </a:lnTo>
                <a:lnTo>
                  <a:pt x="325385" y="464321"/>
                </a:lnTo>
                <a:lnTo>
                  <a:pt x="341717" y="440901"/>
                </a:lnTo>
                <a:lnTo>
                  <a:pt x="352508" y="421004"/>
                </a:lnTo>
                <a:lnTo>
                  <a:pt x="139903" y="421004"/>
                </a:lnTo>
                <a:lnTo>
                  <a:pt x="139903" y="138607"/>
                </a:lnTo>
                <a:lnTo>
                  <a:pt x="363082" y="138607"/>
                </a:lnTo>
                <a:lnTo>
                  <a:pt x="351209" y="108555"/>
                </a:lnTo>
                <a:lnTo>
                  <a:pt x="325145" y="69634"/>
                </a:lnTo>
                <a:lnTo>
                  <a:pt x="291222" y="39170"/>
                </a:lnTo>
                <a:lnTo>
                  <a:pt x="249040" y="17410"/>
                </a:lnTo>
                <a:lnTo>
                  <a:pt x="198601" y="4352"/>
                </a:lnTo>
                <a:lnTo>
                  <a:pt x="139903" y="0"/>
                </a:lnTo>
                <a:close/>
              </a:path>
              <a:path w="384810" h="952500">
                <a:moveTo>
                  <a:pt x="298987" y="550544"/>
                </a:moveTo>
                <a:lnTo>
                  <a:pt x="164515" y="550544"/>
                </a:lnTo>
                <a:lnTo>
                  <a:pt x="243535" y="952118"/>
                </a:lnTo>
                <a:lnTo>
                  <a:pt x="383438" y="952118"/>
                </a:lnTo>
                <a:lnTo>
                  <a:pt x="298987" y="550544"/>
                </a:lnTo>
                <a:close/>
              </a:path>
              <a:path w="384810" h="952500">
                <a:moveTo>
                  <a:pt x="363082" y="138607"/>
                </a:moveTo>
                <a:lnTo>
                  <a:pt x="139903" y="138607"/>
                </a:lnTo>
                <a:lnTo>
                  <a:pt x="167081" y="140895"/>
                </a:lnTo>
                <a:lnTo>
                  <a:pt x="189691" y="147759"/>
                </a:lnTo>
                <a:lnTo>
                  <a:pt x="221183" y="175209"/>
                </a:lnTo>
                <a:lnTo>
                  <a:pt x="237945" y="219649"/>
                </a:lnTo>
                <a:lnTo>
                  <a:pt x="243535" y="279806"/>
                </a:lnTo>
                <a:lnTo>
                  <a:pt x="242927" y="300775"/>
                </a:lnTo>
                <a:lnTo>
                  <a:pt x="233819" y="354939"/>
                </a:lnTo>
                <a:lnTo>
                  <a:pt x="211959" y="394348"/>
                </a:lnTo>
                <a:lnTo>
                  <a:pt x="174712" y="416715"/>
                </a:lnTo>
                <a:lnTo>
                  <a:pt x="139903" y="421004"/>
                </a:lnTo>
                <a:lnTo>
                  <a:pt x="352508" y="421004"/>
                </a:lnTo>
                <a:lnTo>
                  <a:pt x="368880" y="382886"/>
                </a:lnTo>
                <a:lnTo>
                  <a:pt x="382971" y="313425"/>
                </a:lnTo>
                <a:lnTo>
                  <a:pt x="384733" y="274624"/>
                </a:lnTo>
                <a:lnTo>
                  <a:pt x="381007" y="211049"/>
                </a:lnTo>
                <a:lnTo>
                  <a:pt x="369831" y="155694"/>
                </a:lnTo>
                <a:lnTo>
                  <a:pt x="363082" y="1386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511578" y="2394839"/>
            <a:ext cx="425450" cy="952500"/>
          </a:xfrm>
          <a:custGeom>
            <a:avLst/>
            <a:gdLst/>
            <a:ahLst/>
            <a:cxnLst/>
            <a:rect l="l" t="t" r="r" b="b"/>
            <a:pathLst>
              <a:path w="425450" h="952500">
                <a:moveTo>
                  <a:pt x="424891" y="0"/>
                </a:moveTo>
                <a:lnTo>
                  <a:pt x="287578" y="0"/>
                </a:lnTo>
                <a:lnTo>
                  <a:pt x="218922" y="304418"/>
                </a:lnTo>
                <a:lnTo>
                  <a:pt x="214388" y="345871"/>
                </a:lnTo>
                <a:lnTo>
                  <a:pt x="210502" y="345871"/>
                </a:lnTo>
                <a:lnTo>
                  <a:pt x="205968" y="304418"/>
                </a:lnTo>
                <a:lnTo>
                  <a:pt x="137312" y="0"/>
                </a:lnTo>
                <a:lnTo>
                  <a:pt x="0" y="0"/>
                </a:lnTo>
                <a:lnTo>
                  <a:pt x="142494" y="546658"/>
                </a:lnTo>
                <a:lnTo>
                  <a:pt x="142494" y="952118"/>
                </a:lnTo>
                <a:lnTo>
                  <a:pt x="282397" y="952118"/>
                </a:lnTo>
                <a:lnTo>
                  <a:pt x="282397" y="546658"/>
                </a:lnTo>
                <a:lnTo>
                  <a:pt x="4248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84790" y="3677541"/>
            <a:ext cx="384810" cy="952500"/>
          </a:xfrm>
          <a:custGeom>
            <a:avLst/>
            <a:gdLst/>
            <a:ahLst/>
            <a:cxnLst/>
            <a:rect l="l" t="t" r="r" b="b"/>
            <a:pathLst>
              <a:path w="384809" h="952500">
                <a:moveTo>
                  <a:pt x="139903" y="0"/>
                </a:moveTo>
                <a:lnTo>
                  <a:pt x="0" y="0"/>
                </a:lnTo>
                <a:lnTo>
                  <a:pt x="0" y="952118"/>
                </a:lnTo>
                <a:lnTo>
                  <a:pt x="139903" y="952118"/>
                </a:lnTo>
                <a:lnTo>
                  <a:pt x="139903" y="550544"/>
                </a:lnTo>
                <a:lnTo>
                  <a:pt x="298987" y="550544"/>
                </a:lnTo>
                <a:lnTo>
                  <a:pt x="288226" y="499376"/>
                </a:lnTo>
                <a:lnTo>
                  <a:pt x="307555" y="483812"/>
                </a:lnTo>
                <a:lnTo>
                  <a:pt x="325385" y="464321"/>
                </a:lnTo>
                <a:lnTo>
                  <a:pt x="341717" y="440901"/>
                </a:lnTo>
                <a:lnTo>
                  <a:pt x="352508" y="421004"/>
                </a:lnTo>
                <a:lnTo>
                  <a:pt x="139903" y="421004"/>
                </a:lnTo>
                <a:lnTo>
                  <a:pt x="139903" y="138607"/>
                </a:lnTo>
                <a:lnTo>
                  <a:pt x="363082" y="138607"/>
                </a:lnTo>
                <a:lnTo>
                  <a:pt x="351209" y="108555"/>
                </a:lnTo>
                <a:lnTo>
                  <a:pt x="325145" y="69634"/>
                </a:lnTo>
                <a:lnTo>
                  <a:pt x="291222" y="39170"/>
                </a:lnTo>
                <a:lnTo>
                  <a:pt x="249040" y="17410"/>
                </a:lnTo>
                <a:lnTo>
                  <a:pt x="198601" y="4352"/>
                </a:lnTo>
                <a:lnTo>
                  <a:pt x="139903" y="0"/>
                </a:lnTo>
                <a:close/>
              </a:path>
              <a:path w="384809" h="952500">
                <a:moveTo>
                  <a:pt x="298987" y="550544"/>
                </a:moveTo>
                <a:lnTo>
                  <a:pt x="164515" y="550544"/>
                </a:lnTo>
                <a:lnTo>
                  <a:pt x="243535" y="952118"/>
                </a:lnTo>
                <a:lnTo>
                  <a:pt x="383438" y="952118"/>
                </a:lnTo>
                <a:lnTo>
                  <a:pt x="298987" y="550544"/>
                </a:lnTo>
                <a:close/>
              </a:path>
              <a:path w="384809" h="952500">
                <a:moveTo>
                  <a:pt x="363082" y="138607"/>
                </a:moveTo>
                <a:lnTo>
                  <a:pt x="139903" y="138607"/>
                </a:lnTo>
                <a:lnTo>
                  <a:pt x="167081" y="140895"/>
                </a:lnTo>
                <a:lnTo>
                  <a:pt x="189691" y="147759"/>
                </a:lnTo>
                <a:lnTo>
                  <a:pt x="221183" y="175209"/>
                </a:lnTo>
                <a:lnTo>
                  <a:pt x="237945" y="219649"/>
                </a:lnTo>
                <a:lnTo>
                  <a:pt x="243535" y="279806"/>
                </a:lnTo>
                <a:lnTo>
                  <a:pt x="242927" y="300775"/>
                </a:lnTo>
                <a:lnTo>
                  <a:pt x="233819" y="354939"/>
                </a:lnTo>
                <a:lnTo>
                  <a:pt x="211959" y="394348"/>
                </a:lnTo>
                <a:lnTo>
                  <a:pt x="174712" y="416715"/>
                </a:lnTo>
                <a:lnTo>
                  <a:pt x="139903" y="421004"/>
                </a:lnTo>
                <a:lnTo>
                  <a:pt x="352508" y="421004"/>
                </a:lnTo>
                <a:lnTo>
                  <a:pt x="368880" y="382886"/>
                </a:lnTo>
                <a:lnTo>
                  <a:pt x="382971" y="313425"/>
                </a:lnTo>
                <a:lnTo>
                  <a:pt x="384733" y="274624"/>
                </a:lnTo>
                <a:lnTo>
                  <a:pt x="381007" y="211049"/>
                </a:lnTo>
                <a:lnTo>
                  <a:pt x="369831" y="155694"/>
                </a:lnTo>
                <a:lnTo>
                  <a:pt x="363082" y="138607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247241" y="3677157"/>
            <a:ext cx="320040" cy="952500"/>
          </a:xfrm>
          <a:custGeom>
            <a:avLst/>
            <a:gdLst/>
            <a:ahLst/>
            <a:cxnLst/>
            <a:rect l="l" t="t" r="r" b="b"/>
            <a:pathLst>
              <a:path w="320040" h="952500">
                <a:moveTo>
                  <a:pt x="319963" y="0"/>
                </a:moveTo>
                <a:lnTo>
                  <a:pt x="0" y="0"/>
                </a:lnTo>
                <a:lnTo>
                  <a:pt x="0" y="144780"/>
                </a:lnTo>
                <a:lnTo>
                  <a:pt x="0" y="400050"/>
                </a:lnTo>
                <a:lnTo>
                  <a:pt x="0" y="541020"/>
                </a:lnTo>
                <a:lnTo>
                  <a:pt x="0" y="808990"/>
                </a:lnTo>
                <a:lnTo>
                  <a:pt x="0" y="952500"/>
                </a:lnTo>
                <a:lnTo>
                  <a:pt x="319963" y="952500"/>
                </a:lnTo>
                <a:lnTo>
                  <a:pt x="319963" y="808990"/>
                </a:lnTo>
                <a:lnTo>
                  <a:pt x="139903" y="808990"/>
                </a:lnTo>
                <a:lnTo>
                  <a:pt x="139903" y="541020"/>
                </a:lnTo>
                <a:lnTo>
                  <a:pt x="269443" y="541020"/>
                </a:lnTo>
                <a:lnTo>
                  <a:pt x="269443" y="400050"/>
                </a:lnTo>
                <a:lnTo>
                  <a:pt x="139903" y="400050"/>
                </a:lnTo>
                <a:lnTo>
                  <a:pt x="139903" y="144780"/>
                </a:lnTo>
                <a:lnTo>
                  <a:pt x="319963" y="144780"/>
                </a:lnTo>
                <a:lnTo>
                  <a:pt x="319963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664351" y="3667175"/>
            <a:ext cx="373380" cy="973455"/>
          </a:xfrm>
          <a:custGeom>
            <a:avLst/>
            <a:gdLst/>
            <a:ahLst/>
            <a:cxnLst/>
            <a:rect l="l" t="t" r="r" b="b"/>
            <a:pathLst>
              <a:path w="373380" h="973454">
                <a:moveTo>
                  <a:pt x="186537" y="0"/>
                </a:moveTo>
                <a:lnTo>
                  <a:pt x="132778" y="6800"/>
                </a:lnTo>
                <a:lnTo>
                  <a:pt x="86791" y="27203"/>
                </a:lnTo>
                <a:lnTo>
                  <a:pt x="49633" y="59264"/>
                </a:lnTo>
                <a:lnTo>
                  <a:pt x="22351" y="101041"/>
                </a:lnTo>
                <a:lnTo>
                  <a:pt x="5589" y="150590"/>
                </a:lnTo>
                <a:lnTo>
                  <a:pt x="0" y="205968"/>
                </a:lnTo>
                <a:lnTo>
                  <a:pt x="0" y="766876"/>
                </a:lnTo>
                <a:lnTo>
                  <a:pt x="5422" y="822740"/>
                </a:lnTo>
                <a:lnTo>
                  <a:pt x="21704" y="872451"/>
                </a:lnTo>
                <a:lnTo>
                  <a:pt x="48417" y="914150"/>
                </a:lnTo>
                <a:lnTo>
                  <a:pt x="85178" y="945972"/>
                </a:lnTo>
                <a:lnTo>
                  <a:pt x="131405" y="966123"/>
                </a:lnTo>
                <a:lnTo>
                  <a:pt x="186537" y="972845"/>
                </a:lnTo>
                <a:lnTo>
                  <a:pt x="214369" y="971145"/>
                </a:lnTo>
                <a:lnTo>
                  <a:pt x="264084" y="957543"/>
                </a:lnTo>
                <a:lnTo>
                  <a:pt x="305653" y="930825"/>
                </a:lnTo>
                <a:lnTo>
                  <a:pt x="337875" y="893906"/>
                </a:lnTo>
                <a:lnTo>
                  <a:pt x="360323" y="847758"/>
                </a:lnTo>
                <a:lnTo>
                  <a:pt x="371658" y="795294"/>
                </a:lnTo>
                <a:lnTo>
                  <a:pt x="373075" y="766876"/>
                </a:lnTo>
                <a:lnTo>
                  <a:pt x="373075" y="636041"/>
                </a:lnTo>
                <a:lnTo>
                  <a:pt x="242239" y="636041"/>
                </a:lnTo>
                <a:lnTo>
                  <a:pt x="242239" y="766876"/>
                </a:lnTo>
                <a:lnTo>
                  <a:pt x="241490" y="781168"/>
                </a:lnTo>
                <a:lnTo>
                  <a:pt x="223193" y="825534"/>
                </a:lnTo>
                <a:lnTo>
                  <a:pt x="189128" y="836828"/>
                </a:lnTo>
                <a:lnTo>
                  <a:pt x="177855" y="835534"/>
                </a:lnTo>
                <a:lnTo>
                  <a:pt x="147013" y="805254"/>
                </a:lnTo>
                <a:lnTo>
                  <a:pt x="139903" y="766876"/>
                </a:lnTo>
                <a:lnTo>
                  <a:pt x="139903" y="205968"/>
                </a:lnTo>
                <a:lnTo>
                  <a:pt x="146461" y="167597"/>
                </a:lnTo>
                <a:lnTo>
                  <a:pt x="177064" y="137312"/>
                </a:lnTo>
                <a:lnTo>
                  <a:pt x="189128" y="136016"/>
                </a:lnTo>
                <a:lnTo>
                  <a:pt x="202365" y="137273"/>
                </a:lnTo>
                <a:lnTo>
                  <a:pt x="235312" y="166744"/>
                </a:lnTo>
                <a:lnTo>
                  <a:pt x="242239" y="205968"/>
                </a:lnTo>
                <a:lnTo>
                  <a:pt x="242239" y="336803"/>
                </a:lnTo>
                <a:lnTo>
                  <a:pt x="373075" y="336803"/>
                </a:lnTo>
                <a:lnTo>
                  <a:pt x="373075" y="205968"/>
                </a:lnTo>
                <a:lnTo>
                  <a:pt x="372265" y="184939"/>
                </a:lnTo>
                <a:lnTo>
                  <a:pt x="365788" y="144943"/>
                </a:lnTo>
                <a:lnTo>
                  <a:pt x="352936" y="107924"/>
                </a:lnTo>
                <a:lnTo>
                  <a:pt x="322884" y="60566"/>
                </a:lnTo>
                <a:lnTo>
                  <a:pt x="280797" y="25036"/>
                </a:lnTo>
                <a:lnTo>
                  <a:pt x="227666" y="4052"/>
                </a:lnTo>
                <a:lnTo>
                  <a:pt x="207668" y="1013"/>
                </a:lnTo>
                <a:lnTo>
                  <a:pt x="186537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102181" y="3677539"/>
            <a:ext cx="425450" cy="952500"/>
          </a:xfrm>
          <a:custGeom>
            <a:avLst/>
            <a:gdLst/>
            <a:ahLst/>
            <a:cxnLst/>
            <a:rect l="l" t="t" r="r" b="b"/>
            <a:pathLst>
              <a:path w="425450" h="952500">
                <a:moveTo>
                  <a:pt x="424891" y="0"/>
                </a:moveTo>
                <a:lnTo>
                  <a:pt x="287578" y="0"/>
                </a:lnTo>
                <a:lnTo>
                  <a:pt x="218922" y="304418"/>
                </a:lnTo>
                <a:lnTo>
                  <a:pt x="214388" y="345871"/>
                </a:lnTo>
                <a:lnTo>
                  <a:pt x="210502" y="345871"/>
                </a:lnTo>
                <a:lnTo>
                  <a:pt x="205968" y="304418"/>
                </a:lnTo>
                <a:lnTo>
                  <a:pt x="137312" y="0"/>
                </a:lnTo>
                <a:lnTo>
                  <a:pt x="0" y="0"/>
                </a:lnTo>
                <a:lnTo>
                  <a:pt x="142494" y="546658"/>
                </a:lnTo>
                <a:lnTo>
                  <a:pt x="142494" y="952118"/>
                </a:lnTo>
                <a:lnTo>
                  <a:pt x="282397" y="952118"/>
                </a:lnTo>
                <a:lnTo>
                  <a:pt x="282397" y="546658"/>
                </a:lnTo>
                <a:lnTo>
                  <a:pt x="424891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2591823" y="3667175"/>
            <a:ext cx="373380" cy="973455"/>
          </a:xfrm>
          <a:custGeom>
            <a:avLst/>
            <a:gdLst/>
            <a:ahLst/>
            <a:cxnLst/>
            <a:rect l="l" t="t" r="r" b="b"/>
            <a:pathLst>
              <a:path w="373380" h="973454">
                <a:moveTo>
                  <a:pt x="186537" y="0"/>
                </a:moveTo>
                <a:lnTo>
                  <a:pt x="132778" y="6800"/>
                </a:lnTo>
                <a:lnTo>
                  <a:pt x="86791" y="27203"/>
                </a:lnTo>
                <a:lnTo>
                  <a:pt x="49633" y="59264"/>
                </a:lnTo>
                <a:lnTo>
                  <a:pt x="22351" y="101041"/>
                </a:lnTo>
                <a:lnTo>
                  <a:pt x="5589" y="150590"/>
                </a:lnTo>
                <a:lnTo>
                  <a:pt x="0" y="205968"/>
                </a:lnTo>
                <a:lnTo>
                  <a:pt x="0" y="766876"/>
                </a:lnTo>
                <a:lnTo>
                  <a:pt x="5422" y="822740"/>
                </a:lnTo>
                <a:lnTo>
                  <a:pt x="21704" y="872451"/>
                </a:lnTo>
                <a:lnTo>
                  <a:pt x="48417" y="914150"/>
                </a:lnTo>
                <a:lnTo>
                  <a:pt x="85178" y="945972"/>
                </a:lnTo>
                <a:lnTo>
                  <a:pt x="131405" y="966123"/>
                </a:lnTo>
                <a:lnTo>
                  <a:pt x="186537" y="972845"/>
                </a:lnTo>
                <a:lnTo>
                  <a:pt x="214369" y="971145"/>
                </a:lnTo>
                <a:lnTo>
                  <a:pt x="264084" y="957543"/>
                </a:lnTo>
                <a:lnTo>
                  <a:pt x="305653" y="930825"/>
                </a:lnTo>
                <a:lnTo>
                  <a:pt x="337875" y="893906"/>
                </a:lnTo>
                <a:lnTo>
                  <a:pt x="360323" y="847758"/>
                </a:lnTo>
                <a:lnTo>
                  <a:pt x="371658" y="795294"/>
                </a:lnTo>
                <a:lnTo>
                  <a:pt x="373075" y="766876"/>
                </a:lnTo>
                <a:lnTo>
                  <a:pt x="373075" y="636041"/>
                </a:lnTo>
                <a:lnTo>
                  <a:pt x="242239" y="636041"/>
                </a:lnTo>
                <a:lnTo>
                  <a:pt x="242239" y="766876"/>
                </a:lnTo>
                <a:lnTo>
                  <a:pt x="241490" y="781168"/>
                </a:lnTo>
                <a:lnTo>
                  <a:pt x="223193" y="825534"/>
                </a:lnTo>
                <a:lnTo>
                  <a:pt x="189128" y="836828"/>
                </a:lnTo>
                <a:lnTo>
                  <a:pt x="177855" y="835534"/>
                </a:lnTo>
                <a:lnTo>
                  <a:pt x="147013" y="805254"/>
                </a:lnTo>
                <a:lnTo>
                  <a:pt x="139903" y="766876"/>
                </a:lnTo>
                <a:lnTo>
                  <a:pt x="139903" y="205968"/>
                </a:lnTo>
                <a:lnTo>
                  <a:pt x="146461" y="167597"/>
                </a:lnTo>
                <a:lnTo>
                  <a:pt x="177064" y="137312"/>
                </a:lnTo>
                <a:lnTo>
                  <a:pt x="189128" y="136016"/>
                </a:lnTo>
                <a:lnTo>
                  <a:pt x="202365" y="137273"/>
                </a:lnTo>
                <a:lnTo>
                  <a:pt x="235312" y="166744"/>
                </a:lnTo>
                <a:lnTo>
                  <a:pt x="242239" y="205968"/>
                </a:lnTo>
                <a:lnTo>
                  <a:pt x="242239" y="336803"/>
                </a:lnTo>
                <a:lnTo>
                  <a:pt x="373075" y="336803"/>
                </a:lnTo>
                <a:lnTo>
                  <a:pt x="373075" y="205968"/>
                </a:lnTo>
                <a:lnTo>
                  <a:pt x="372265" y="184939"/>
                </a:lnTo>
                <a:lnTo>
                  <a:pt x="365788" y="144943"/>
                </a:lnTo>
                <a:lnTo>
                  <a:pt x="352936" y="107924"/>
                </a:lnTo>
                <a:lnTo>
                  <a:pt x="322884" y="60566"/>
                </a:lnTo>
                <a:lnTo>
                  <a:pt x="280797" y="25036"/>
                </a:lnTo>
                <a:lnTo>
                  <a:pt x="227666" y="4052"/>
                </a:lnTo>
                <a:lnTo>
                  <a:pt x="207668" y="1013"/>
                </a:lnTo>
                <a:lnTo>
                  <a:pt x="186537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3062033" y="3677157"/>
            <a:ext cx="325755" cy="952500"/>
          </a:xfrm>
          <a:custGeom>
            <a:avLst/>
            <a:gdLst/>
            <a:ahLst/>
            <a:cxnLst/>
            <a:rect l="l" t="t" r="r" b="b"/>
            <a:pathLst>
              <a:path w="325754" h="952500">
                <a:moveTo>
                  <a:pt x="325145" y="822960"/>
                </a:moveTo>
                <a:lnTo>
                  <a:pt x="139903" y="822960"/>
                </a:lnTo>
                <a:lnTo>
                  <a:pt x="139903" y="0"/>
                </a:lnTo>
                <a:lnTo>
                  <a:pt x="0" y="0"/>
                </a:lnTo>
                <a:lnTo>
                  <a:pt x="0" y="822960"/>
                </a:lnTo>
                <a:lnTo>
                  <a:pt x="0" y="952500"/>
                </a:lnTo>
                <a:lnTo>
                  <a:pt x="325145" y="952500"/>
                </a:lnTo>
                <a:lnTo>
                  <a:pt x="325145" y="82296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3444176" y="3677539"/>
            <a:ext cx="140335" cy="952500"/>
          </a:xfrm>
          <a:custGeom>
            <a:avLst/>
            <a:gdLst/>
            <a:ahLst/>
            <a:cxnLst/>
            <a:rect l="l" t="t" r="r" b="b"/>
            <a:pathLst>
              <a:path w="140335" h="952500">
                <a:moveTo>
                  <a:pt x="139903" y="0"/>
                </a:moveTo>
                <a:lnTo>
                  <a:pt x="0" y="0"/>
                </a:lnTo>
                <a:lnTo>
                  <a:pt x="0" y="952118"/>
                </a:lnTo>
                <a:lnTo>
                  <a:pt x="139903" y="952118"/>
                </a:lnTo>
                <a:lnTo>
                  <a:pt x="139903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3687700" y="3677539"/>
            <a:ext cx="408305" cy="952500"/>
          </a:xfrm>
          <a:custGeom>
            <a:avLst/>
            <a:gdLst/>
            <a:ahLst/>
            <a:cxnLst/>
            <a:rect l="l" t="t" r="r" b="b"/>
            <a:pathLst>
              <a:path w="408304" h="952500">
                <a:moveTo>
                  <a:pt x="408051" y="0"/>
                </a:moveTo>
                <a:lnTo>
                  <a:pt x="279806" y="0"/>
                </a:lnTo>
                <a:lnTo>
                  <a:pt x="279806" y="540181"/>
                </a:lnTo>
                <a:lnTo>
                  <a:pt x="272034" y="540181"/>
                </a:lnTo>
                <a:lnTo>
                  <a:pt x="260375" y="496138"/>
                </a:lnTo>
                <a:lnTo>
                  <a:pt x="130835" y="0"/>
                </a:lnTo>
                <a:lnTo>
                  <a:pt x="0" y="0"/>
                </a:lnTo>
                <a:lnTo>
                  <a:pt x="0" y="952118"/>
                </a:lnTo>
                <a:lnTo>
                  <a:pt x="128244" y="952118"/>
                </a:lnTo>
                <a:lnTo>
                  <a:pt x="128244" y="411937"/>
                </a:lnTo>
                <a:lnTo>
                  <a:pt x="136017" y="411937"/>
                </a:lnTo>
                <a:lnTo>
                  <a:pt x="147675" y="455980"/>
                </a:lnTo>
                <a:lnTo>
                  <a:pt x="290169" y="952118"/>
                </a:lnTo>
                <a:lnTo>
                  <a:pt x="408051" y="952118"/>
                </a:lnTo>
                <a:lnTo>
                  <a:pt x="408051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4192892" y="3667175"/>
            <a:ext cx="373380" cy="973455"/>
          </a:xfrm>
          <a:custGeom>
            <a:avLst/>
            <a:gdLst/>
            <a:ahLst/>
            <a:cxnLst/>
            <a:rect l="l" t="t" r="r" b="b"/>
            <a:pathLst>
              <a:path w="373379" h="973454">
                <a:moveTo>
                  <a:pt x="186537" y="0"/>
                </a:moveTo>
                <a:lnTo>
                  <a:pt x="133264" y="6883"/>
                </a:lnTo>
                <a:lnTo>
                  <a:pt x="87439" y="27520"/>
                </a:lnTo>
                <a:lnTo>
                  <a:pt x="50196" y="59832"/>
                </a:lnTo>
                <a:lnTo>
                  <a:pt x="22669" y="101688"/>
                </a:lnTo>
                <a:lnTo>
                  <a:pt x="5667" y="151076"/>
                </a:lnTo>
                <a:lnTo>
                  <a:pt x="0" y="205968"/>
                </a:lnTo>
                <a:lnTo>
                  <a:pt x="0" y="766876"/>
                </a:lnTo>
                <a:lnTo>
                  <a:pt x="4287" y="822255"/>
                </a:lnTo>
                <a:lnTo>
                  <a:pt x="17157" y="871804"/>
                </a:lnTo>
                <a:lnTo>
                  <a:pt x="39101" y="913580"/>
                </a:lnTo>
                <a:lnTo>
                  <a:pt x="70599" y="945641"/>
                </a:lnTo>
                <a:lnTo>
                  <a:pt x="112214" y="966044"/>
                </a:lnTo>
                <a:lnTo>
                  <a:pt x="164515" y="972845"/>
                </a:lnTo>
                <a:lnTo>
                  <a:pt x="181294" y="971812"/>
                </a:lnTo>
                <a:lnTo>
                  <a:pt x="227012" y="956335"/>
                </a:lnTo>
                <a:lnTo>
                  <a:pt x="263633" y="924451"/>
                </a:lnTo>
                <a:lnTo>
                  <a:pt x="273329" y="910666"/>
                </a:lnTo>
                <a:lnTo>
                  <a:pt x="290169" y="962482"/>
                </a:lnTo>
                <a:lnTo>
                  <a:pt x="373075" y="962482"/>
                </a:lnTo>
                <a:lnTo>
                  <a:pt x="373075" y="488365"/>
                </a:lnTo>
                <a:lnTo>
                  <a:pt x="177469" y="488365"/>
                </a:lnTo>
                <a:lnTo>
                  <a:pt x="177469" y="619201"/>
                </a:lnTo>
                <a:lnTo>
                  <a:pt x="233172" y="619201"/>
                </a:lnTo>
                <a:lnTo>
                  <a:pt x="233172" y="778535"/>
                </a:lnTo>
                <a:lnTo>
                  <a:pt x="227337" y="816491"/>
                </a:lnTo>
                <a:lnTo>
                  <a:pt x="198520" y="847172"/>
                </a:lnTo>
                <a:lnTo>
                  <a:pt x="186537" y="848486"/>
                </a:lnTo>
                <a:lnTo>
                  <a:pt x="175076" y="847172"/>
                </a:lnTo>
                <a:lnTo>
                  <a:pt x="146096" y="816491"/>
                </a:lnTo>
                <a:lnTo>
                  <a:pt x="139903" y="778535"/>
                </a:lnTo>
                <a:lnTo>
                  <a:pt x="139903" y="205968"/>
                </a:lnTo>
                <a:lnTo>
                  <a:pt x="150596" y="157708"/>
                </a:lnTo>
                <a:lnTo>
                  <a:pt x="186537" y="136016"/>
                </a:lnTo>
                <a:lnTo>
                  <a:pt x="198520" y="137312"/>
                </a:lnTo>
                <a:lnTo>
                  <a:pt x="227337" y="167597"/>
                </a:lnTo>
                <a:lnTo>
                  <a:pt x="233172" y="205968"/>
                </a:lnTo>
                <a:lnTo>
                  <a:pt x="233172" y="352348"/>
                </a:lnTo>
                <a:lnTo>
                  <a:pt x="373075" y="352348"/>
                </a:lnTo>
                <a:lnTo>
                  <a:pt x="373075" y="205968"/>
                </a:lnTo>
                <a:lnTo>
                  <a:pt x="372285" y="184939"/>
                </a:lnTo>
                <a:lnTo>
                  <a:pt x="365970" y="144943"/>
                </a:lnTo>
                <a:lnTo>
                  <a:pt x="353405" y="107904"/>
                </a:lnTo>
                <a:lnTo>
                  <a:pt x="323532" y="60236"/>
                </a:lnTo>
                <a:lnTo>
                  <a:pt x="281259" y="24594"/>
                </a:lnTo>
                <a:lnTo>
                  <a:pt x="227749" y="3968"/>
                </a:lnTo>
                <a:lnTo>
                  <a:pt x="207689" y="992"/>
                </a:lnTo>
                <a:lnTo>
                  <a:pt x="186537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778309" y="4949875"/>
            <a:ext cx="373380" cy="973455"/>
          </a:xfrm>
          <a:custGeom>
            <a:avLst/>
            <a:gdLst/>
            <a:ahLst/>
            <a:cxnLst/>
            <a:rect l="l" t="t" r="r" b="b"/>
            <a:pathLst>
              <a:path w="373380" h="973454">
                <a:moveTo>
                  <a:pt x="186537" y="0"/>
                </a:moveTo>
                <a:lnTo>
                  <a:pt x="132778" y="6800"/>
                </a:lnTo>
                <a:lnTo>
                  <a:pt x="86791" y="27203"/>
                </a:lnTo>
                <a:lnTo>
                  <a:pt x="49633" y="59264"/>
                </a:lnTo>
                <a:lnTo>
                  <a:pt x="22352" y="101041"/>
                </a:lnTo>
                <a:lnTo>
                  <a:pt x="5589" y="150590"/>
                </a:lnTo>
                <a:lnTo>
                  <a:pt x="0" y="205968"/>
                </a:lnTo>
                <a:lnTo>
                  <a:pt x="0" y="766876"/>
                </a:lnTo>
                <a:lnTo>
                  <a:pt x="5422" y="822740"/>
                </a:lnTo>
                <a:lnTo>
                  <a:pt x="21704" y="872451"/>
                </a:lnTo>
                <a:lnTo>
                  <a:pt x="48417" y="914150"/>
                </a:lnTo>
                <a:lnTo>
                  <a:pt x="85178" y="945972"/>
                </a:lnTo>
                <a:lnTo>
                  <a:pt x="131405" y="966123"/>
                </a:lnTo>
                <a:lnTo>
                  <a:pt x="186537" y="972845"/>
                </a:lnTo>
                <a:lnTo>
                  <a:pt x="214369" y="971145"/>
                </a:lnTo>
                <a:lnTo>
                  <a:pt x="264084" y="957543"/>
                </a:lnTo>
                <a:lnTo>
                  <a:pt x="305653" y="930825"/>
                </a:lnTo>
                <a:lnTo>
                  <a:pt x="337875" y="893906"/>
                </a:lnTo>
                <a:lnTo>
                  <a:pt x="360323" y="847758"/>
                </a:lnTo>
                <a:lnTo>
                  <a:pt x="371658" y="795294"/>
                </a:lnTo>
                <a:lnTo>
                  <a:pt x="373075" y="766876"/>
                </a:lnTo>
                <a:lnTo>
                  <a:pt x="373075" y="636041"/>
                </a:lnTo>
                <a:lnTo>
                  <a:pt x="242239" y="636041"/>
                </a:lnTo>
                <a:lnTo>
                  <a:pt x="242239" y="766876"/>
                </a:lnTo>
                <a:lnTo>
                  <a:pt x="241490" y="781168"/>
                </a:lnTo>
                <a:lnTo>
                  <a:pt x="223193" y="825534"/>
                </a:lnTo>
                <a:lnTo>
                  <a:pt x="189128" y="836828"/>
                </a:lnTo>
                <a:lnTo>
                  <a:pt x="177855" y="835534"/>
                </a:lnTo>
                <a:lnTo>
                  <a:pt x="147013" y="805254"/>
                </a:lnTo>
                <a:lnTo>
                  <a:pt x="139903" y="766876"/>
                </a:lnTo>
                <a:lnTo>
                  <a:pt x="139903" y="205968"/>
                </a:lnTo>
                <a:lnTo>
                  <a:pt x="146461" y="167597"/>
                </a:lnTo>
                <a:lnTo>
                  <a:pt x="177064" y="137312"/>
                </a:lnTo>
                <a:lnTo>
                  <a:pt x="189128" y="136016"/>
                </a:lnTo>
                <a:lnTo>
                  <a:pt x="202365" y="137273"/>
                </a:lnTo>
                <a:lnTo>
                  <a:pt x="235312" y="166744"/>
                </a:lnTo>
                <a:lnTo>
                  <a:pt x="242239" y="205968"/>
                </a:lnTo>
                <a:lnTo>
                  <a:pt x="242239" y="336803"/>
                </a:lnTo>
                <a:lnTo>
                  <a:pt x="373075" y="336803"/>
                </a:lnTo>
                <a:lnTo>
                  <a:pt x="373075" y="205968"/>
                </a:lnTo>
                <a:lnTo>
                  <a:pt x="372265" y="184939"/>
                </a:lnTo>
                <a:lnTo>
                  <a:pt x="365788" y="144943"/>
                </a:lnTo>
                <a:lnTo>
                  <a:pt x="352936" y="107924"/>
                </a:lnTo>
                <a:lnTo>
                  <a:pt x="322884" y="60566"/>
                </a:lnTo>
                <a:lnTo>
                  <a:pt x="280797" y="25036"/>
                </a:lnTo>
                <a:lnTo>
                  <a:pt x="227666" y="4052"/>
                </a:lnTo>
                <a:lnTo>
                  <a:pt x="207668" y="1013"/>
                </a:lnTo>
                <a:lnTo>
                  <a:pt x="1865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1242044" y="4949875"/>
            <a:ext cx="373380" cy="973455"/>
          </a:xfrm>
          <a:custGeom>
            <a:avLst/>
            <a:gdLst/>
            <a:ahLst/>
            <a:cxnLst/>
            <a:rect l="l" t="t" r="r" b="b"/>
            <a:pathLst>
              <a:path w="373380" h="973454">
                <a:moveTo>
                  <a:pt x="186537" y="0"/>
                </a:moveTo>
                <a:lnTo>
                  <a:pt x="132372" y="6800"/>
                </a:lnTo>
                <a:lnTo>
                  <a:pt x="86474" y="27203"/>
                </a:lnTo>
                <a:lnTo>
                  <a:pt x="49555" y="59186"/>
                </a:lnTo>
                <a:lnTo>
                  <a:pt x="22352" y="100723"/>
                </a:lnTo>
                <a:lnTo>
                  <a:pt x="5589" y="150188"/>
                </a:lnTo>
                <a:lnTo>
                  <a:pt x="0" y="205968"/>
                </a:lnTo>
                <a:lnTo>
                  <a:pt x="0" y="766876"/>
                </a:lnTo>
                <a:lnTo>
                  <a:pt x="5589" y="822255"/>
                </a:lnTo>
                <a:lnTo>
                  <a:pt x="22352" y="871804"/>
                </a:lnTo>
                <a:lnTo>
                  <a:pt x="49555" y="913580"/>
                </a:lnTo>
                <a:lnTo>
                  <a:pt x="86474" y="945641"/>
                </a:lnTo>
                <a:lnTo>
                  <a:pt x="132372" y="966044"/>
                </a:lnTo>
                <a:lnTo>
                  <a:pt x="186537" y="972845"/>
                </a:lnTo>
                <a:lnTo>
                  <a:pt x="214652" y="971145"/>
                </a:lnTo>
                <a:lnTo>
                  <a:pt x="264692" y="957543"/>
                </a:lnTo>
                <a:lnTo>
                  <a:pt x="306287" y="930825"/>
                </a:lnTo>
                <a:lnTo>
                  <a:pt x="338348" y="893906"/>
                </a:lnTo>
                <a:lnTo>
                  <a:pt x="360511" y="847758"/>
                </a:lnTo>
                <a:lnTo>
                  <a:pt x="363502" y="836828"/>
                </a:lnTo>
                <a:lnTo>
                  <a:pt x="186537" y="836828"/>
                </a:lnTo>
                <a:lnTo>
                  <a:pt x="175081" y="835473"/>
                </a:lnTo>
                <a:lnTo>
                  <a:pt x="146096" y="803985"/>
                </a:lnTo>
                <a:lnTo>
                  <a:pt x="139903" y="766876"/>
                </a:lnTo>
                <a:lnTo>
                  <a:pt x="139903" y="205968"/>
                </a:lnTo>
                <a:lnTo>
                  <a:pt x="151244" y="157708"/>
                </a:lnTo>
                <a:lnTo>
                  <a:pt x="186537" y="136016"/>
                </a:lnTo>
                <a:lnTo>
                  <a:pt x="363502" y="136016"/>
                </a:lnTo>
                <a:lnTo>
                  <a:pt x="360511" y="125087"/>
                </a:lnTo>
                <a:lnTo>
                  <a:pt x="338348" y="78938"/>
                </a:lnTo>
                <a:lnTo>
                  <a:pt x="306261" y="42000"/>
                </a:lnTo>
                <a:lnTo>
                  <a:pt x="264692" y="15301"/>
                </a:lnTo>
                <a:lnTo>
                  <a:pt x="214652" y="1700"/>
                </a:lnTo>
                <a:lnTo>
                  <a:pt x="186537" y="0"/>
                </a:lnTo>
                <a:close/>
              </a:path>
              <a:path w="373380" h="973454">
                <a:moveTo>
                  <a:pt x="363502" y="136016"/>
                </a:moveTo>
                <a:lnTo>
                  <a:pt x="186537" y="136016"/>
                </a:lnTo>
                <a:lnTo>
                  <a:pt x="197993" y="137373"/>
                </a:lnTo>
                <a:lnTo>
                  <a:pt x="207749" y="141443"/>
                </a:lnTo>
                <a:lnTo>
                  <a:pt x="230419" y="180628"/>
                </a:lnTo>
                <a:lnTo>
                  <a:pt x="233172" y="205968"/>
                </a:lnTo>
                <a:lnTo>
                  <a:pt x="233172" y="766876"/>
                </a:lnTo>
                <a:lnTo>
                  <a:pt x="222808" y="815136"/>
                </a:lnTo>
                <a:lnTo>
                  <a:pt x="186537" y="836828"/>
                </a:lnTo>
                <a:lnTo>
                  <a:pt x="363502" y="836828"/>
                </a:lnTo>
                <a:lnTo>
                  <a:pt x="367491" y="822255"/>
                </a:lnTo>
                <a:lnTo>
                  <a:pt x="371679" y="795294"/>
                </a:lnTo>
                <a:lnTo>
                  <a:pt x="373075" y="766876"/>
                </a:lnTo>
                <a:lnTo>
                  <a:pt x="373075" y="205968"/>
                </a:lnTo>
                <a:lnTo>
                  <a:pt x="371679" y="177550"/>
                </a:lnTo>
                <a:lnTo>
                  <a:pt x="367491" y="150590"/>
                </a:lnTo>
                <a:lnTo>
                  <a:pt x="363502" y="1360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1712260" y="4960239"/>
            <a:ext cx="523875" cy="952500"/>
          </a:xfrm>
          <a:custGeom>
            <a:avLst/>
            <a:gdLst/>
            <a:ahLst/>
            <a:cxnLst/>
            <a:rect l="l" t="t" r="r" b="b"/>
            <a:pathLst>
              <a:path w="523875" h="952500">
                <a:moveTo>
                  <a:pt x="523341" y="0"/>
                </a:moveTo>
                <a:lnTo>
                  <a:pt x="345871" y="0"/>
                </a:lnTo>
                <a:lnTo>
                  <a:pt x="269443" y="493547"/>
                </a:lnTo>
                <a:lnTo>
                  <a:pt x="262966" y="544068"/>
                </a:lnTo>
                <a:lnTo>
                  <a:pt x="260375" y="544068"/>
                </a:lnTo>
                <a:lnTo>
                  <a:pt x="253898" y="493547"/>
                </a:lnTo>
                <a:lnTo>
                  <a:pt x="177469" y="0"/>
                </a:lnTo>
                <a:lnTo>
                  <a:pt x="0" y="0"/>
                </a:lnTo>
                <a:lnTo>
                  <a:pt x="0" y="952119"/>
                </a:lnTo>
                <a:lnTo>
                  <a:pt x="129539" y="952119"/>
                </a:lnTo>
                <a:lnTo>
                  <a:pt x="129539" y="313486"/>
                </a:lnTo>
                <a:lnTo>
                  <a:pt x="137312" y="313486"/>
                </a:lnTo>
                <a:lnTo>
                  <a:pt x="142494" y="353644"/>
                </a:lnTo>
                <a:lnTo>
                  <a:pt x="225399" y="952119"/>
                </a:lnTo>
                <a:lnTo>
                  <a:pt x="297942" y="952119"/>
                </a:lnTo>
                <a:lnTo>
                  <a:pt x="380847" y="353644"/>
                </a:lnTo>
                <a:lnTo>
                  <a:pt x="386029" y="313486"/>
                </a:lnTo>
                <a:lnTo>
                  <a:pt x="393801" y="313486"/>
                </a:lnTo>
                <a:lnTo>
                  <a:pt x="393801" y="952119"/>
                </a:lnTo>
                <a:lnTo>
                  <a:pt x="523341" y="952119"/>
                </a:lnTo>
                <a:lnTo>
                  <a:pt x="5233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2339225" y="4960239"/>
            <a:ext cx="379730" cy="952500"/>
          </a:xfrm>
          <a:custGeom>
            <a:avLst/>
            <a:gdLst/>
            <a:ahLst/>
            <a:cxnLst/>
            <a:rect l="l" t="t" r="r" b="b"/>
            <a:pathLst>
              <a:path w="379730" h="952500">
                <a:moveTo>
                  <a:pt x="139903" y="0"/>
                </a:moveTo>
                <a:lnTo>
                  <a:pt x="0" y="0"/>
                </a:lnTo>
                <a:lnTo>
                  <a:pt x="0" y="952119"/>
                </a:lnTo>
                <a:lnTo>
                  <a:pt x="139903" y="952119"/>
                </a:lnTo>
                <a:lnTo>
                  <a:pt x="139903" y="571271"/>
                </a:lnTo>
                <a:lnTo>
                  <a:pt x="176957" y="567649"/>
                </a:lnTo>
                <a:lnTo>
                  <a:pt x="242212" y="548384"/>
                </a:lnTo>
                <a:lnTo>
                  <a:pt x="295531" y="513368"/>
                </a:lnTo>
                <a:lnTo>
                  <a:pt x="336171" y="464300"/>
                </a:lnTo>
                <a:lnTo>
                  <a:pt x="353858" y="428777"/>
                </a:lnTo>
                <a:lnTo>
                  <a:pt x="139903" y="428777"/>
                </a:lnTo>
                <a:lnTo>
                  <a:pt x="139903" y="142494"/>
                </a:lnTo>
                <a:lnTo>
                  <a:pt x="355917" y="142494"/>
                </a:lnTo>
                <a:lnTo>
                  <a:pt x="352996" y="134073"/>
                </a:lnTo>
                <a:lnTo>
                  <a:pt x="319712" y="77238"/>
                </a:lnTo>
                <a:lnTo>
                  <a:pt x="272999" y="34975"/>
                </a:lnTo>
                <a:lnTo>
                  <a:pt x="213009" y="8743"/>
                </a:lnTo>
                <a:lnTo>
                  <a:pt x="178096" y="2185"/>
                </a:lnTo>
                <a:lnTo>
                  <a:pt x="139903" y="0"/>
                </a:lnTo>
                <a:close/>
              </a:path>
              <a:path w="379730" h="952500">
                <a:moveTo>
                  <a:pt x="355917" y="142494"/>
                </a:moveTo>
                <a:lnTo>
                  <a:pt x="139903" y="142494"/>
                </a:lnTo>
                <a:lnTo>
                  <a:pt x="157121" y="143425"/>
                </a:lnTo>
                <a:lnTo>
                  <a:pt x="172523" y="146218"/>
                </a:lnTo>
                <a:lnTo>
                  <a:pt x="207945" y="165899"/>
                </a:lnTo>
                <a:lnTo>
                  <a:pt x="228955" y="204025"/>
                </a:lnTo>
                <a:lnTo>
                  <a:pt x="237765" y="262197"/>
                </a:lnTo>
                <a:lnTo>
                  <a:pt x="238353" y="286283"/>
                </a:lnTo>
                <a:lnTo>
                  <a:pt x="237765" y="310088"/>
                </a:lnTo>
                <a:lnTo>
                  <a:pt x="233065" y="350896"/>
                </a:lnTo>
                <a:lnTo>
                  <a:pt x="216571" y="395338"/>
                </a:lnTo>
                <a:lnTo>
                  <a:pt x="186537" y="420585"/>
                </a:lnTo>
                <a:lnTo>
                  <a:pt x="139903" y="428777"/>
                </a:lnTo>
                <a:lnTo>
                  <a:pt x="353858" y="428777"/>
                </a:lnTo>
                <a:lnTo>
                  <a:pt x="363880" y="401700"/>
                </a:lnTo>
                <a:lnTo>
                  <a:pt x="372584" y="365793"/>
                </a:lnTo>
                <a:lnTo>
                  <a:pt x="377809" y="326887"/>
                </a:lnTo>
                <a:lnTo>
                  <a:pt x="379552" y="284988"/>
                </a:lnTo>
                <a:lnTo>
                  <a:pt x="377890" y="243008"/>
                </a:lnTo>
                <a:lnTo>
                  <a:pt x="372908" y="203863"/>
                </a:lnTo>
                <a:lnTo>
                  <a:pt x="364609" y="167551"/>
                </a:lnTo>
                <a:lnTo>
                  <a:pt x="355917" y="1424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2766042" y="4960236"/>
            <a:ext cx="459105" cy="952500"/>
          </a:xfrm>
          <a:custGeom>
            <a:avLst/>
            <a:gdLst/>
            <a:ahLst/>
            <a:cxnLst/>
            <a:rect l="l" t="t" r="r" b="b"/>
            <a:pathLst>
              <a:path w="459105" h="952500">
                <a:moveTo>
                  <a:pt x="314782" y="0"/>
                </a:moveTo>
                <a:lnTo>
                  <a:pt x="143789" y="0"/>
                </a:lnTo>
                <a:lnTo>
                  <a:pt x="0" y="952119"/>
                </a:lnTo>
                <a:lnTo>
                  <a:pt x="136017" y="952119"/>
                </a:lnTo>
                <a:lnTo>
                  <a:pt x="161925" y="757809"/>
                </a:lnTo>
                <a:lnTo>
                  <a:pt x="429226" y="757809"/>
                </a:lnTo>
                <a:lnTo>
                  <a:pt x="406924" y="610133"/>
                </a:lnTo>
                <a:lnTo>
                  <a:pt x="181356" y="610133"/>
                </a:lnTo>
                <a:lnTo>
                  <a:pt x="221513" y="290169"/>
                </a:lnTo>
                <a:lnTo>
                  <a:pt x="225399" y="239649"/>
                </a:lnTo>
                <a:lnTo>
                  <a:pt x="350974" y="239649"/>
                </a:lnTo>
                <a:lnTo>
                  <a:pt x="314782" y="0"/>
                </a:lnTo>
                <a:close/>
              </a:path>
              <a:path w="459105" h="952500">
                <a:moveTo>
                  <a:pt x="429226" y="757809"/>
                </a:moveTo>
                <a:lnTo>
                  <a:pt x="296646" y="757809"/>
                </a:lnTo>
                <a:lnTo>
                  <a:pt x="322554" y="952119"/>
                </a:lnTo>
                <a:lnTo>
                  <a:pt x="458571" y="952119"/>
                </a:lnTo>
                <a:lnTo>
                  <a:pt x="429226" y="757809"/>
                </a:lnTo>
                <a:close/>
              </a:path>
              <a:path w="459105" h="952500">
                <a:moveTo>
                  <a:pt x="350974" y="239649"/>
                </a:moveTo>
                <a:lnTo>
                  <a:pt x="233172" y="239649"/>
                </a:lnTo>
                <a:lnTo>
                  <a:pt x="237058" y="290169"/>
                </a:lnTo>
                <a:lnTo>
                  <a:pt x="277215" y="610133"/>
                </a:lnTo>
                <a:lnTo>
                  <a:pt x="406924" y="610133"/>
                </a:lnTo>
                <a:lnTo>
                  <a:pt x="350974" y="2396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3299091" y="4960239"/>
            <a:ext cx="408305" cy="952500"/>
          </a:xfrm>
          <a:custGeom>
            <a:avLst/>
            <a:gdLst/>
            <a:ahLst/>
            <a:cxnLst/>
            <a:rect l="l" t="t" r="r" b="b"/>
            <a:pathLst>
              <a:path w="408304" h="952500">
                <a:moveTo>
                  <a:pt x="408051" y="0"/>
                </a:moveTo>
                <a:lnTo>
                  <a:pt x="279806" y="0"/>
                </a:lnTo>
                <a:lnTo>
                  <a:pt x="279806" y="540181"/>
                </a:lnTo>
                <a:lnTo>
                  <a:pt x="272034" y="540181"/>
                </a:lnTo>
                <a:lnTo>
                  <a:pt x="260375" y="496138"/>
                </a:lnTo>
                <a:lnTo>
                  <a:pt x="130835" y="0"/>
                </a:lnTo>
                <a:lnTo>
                  <a:pt x="0" y="0"/>
                </a:lnTo>
                <a:lnTo>
                  <a:pt x="0" y="952119"/>
                </a:lnTo>
                <a:lnTo>
                  <a:pt x="128244" y="952119"/>
                </a:lnTo>
                <a:lnTo>
                  <a:pt x="128244" y="411937"/>
                </a:lnTo>
                <a:lnTo>
                  <a:pt x="136017" y="411937"/>
                </a:lnTo>
                <a:lnTo>
                  <a:pt x="147675" y="455980"/>
                </a:lnTo>
                <a:lnTo>
                  <a:pt x="290169" y="952119"/>
                </a:lnTo>
                <a:lnTo>
                  <a:pt x="408051" y="952119"/>
                </a:lnTo>
                <a:lnTo>
                  <a:pt x="4080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3810761" y="4960239"/>
            <a:ext cx="140335" cy="952500"/>
          </a:xfrm>
          <a:custGeom>
            <a:avLst/>
            <a:gdLst/>
            <a:ahLst/>
            <a:cxnLst/>
            <a:rect l="l" t="t" r="r" b="b"/>
            <a:pathLst>
              <a:path w="140335" h="952500">
                <a:moveTo>
                  <a:pt x="139903" y="0"/>
                </a:moveTo>
                <a:lnTo>
                  <a:pt x="0" y="0"/>
                </a:lnTo>
                <a:lnTo>
                  <a:pt x="0" y="952119"/>
                </a:lnTo>
                <a:lnTo>
                  <a:pt x="139903" y="952119"/>
                </a:lnTo>
                <a:lnTo>
                  <a:pt x="1399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4054271" y="4959857"/>
            <a:ext cx="320040" cy="952500"/>
          </a:xfrm>
          <a:custGeom>
            <a:avLst/>
            <a:gdLst/>
            <a:ahLst/>
            <a:cxnLst/>
            <a:rect l="l" t="t" r="r" b="b"/>
            <a:pathLst>
              <a:path w="320039" h="952500">
                <a:moveTo>
                  <a:pt x="319963" y="0"/>
                </a:moveTo>
                <a:lnTo>
                  <a:pt x="0" y="0"/>
                </a:lnTo>
                <a:lnTo>
                  <a:pt x="0" y="144780"/>
                </a:lnTo>
                <a:lnTo>
                  <a:pt x="0" y="400050"/>
                </a:lnTo>
                <a:lnTo>
                  <a:pt x="0" y="541020"/>
                </a:lnTo>
                <a:lnTo>
                  <a:pt x="0" y="808990"/>
                </a:lnTo>
                <a:lnTo>
                  <a:pt x="0" y="952500"/>
                </a:lnTo>
                <a:lnTo>
                  <a:pt x="319963" y="952500"/>
                </a:lnTo>
                <a:lnTo>
                  <a:pt x="319963" y="808990"/>
                </a:lnTo>
                <a:lnTo>
                  <a:pt x="139903" y="808990"/>
                </a:lnTo>
                <a:lnTo>
                  <a:pt x="139903" y="541020"/>
                </a:lnTo>
                <a:lnTo>
                  <a:pt x="269443" y="541020"/>
                </a:lnTo>
                <a:lnTo>
                  <a:pt x="269443" y="400050"/>
                </a:lnTo>
                <a:lnTo>
                  <a:pt x="139903" y="400050"/>
                </a:lnTo>
                <a:lnTo>
                  <a:pt x="139903" y="144780"/>
                </a:lnTo>
                <a:lnTo>
                  <a:pt x="319963" y="144780"/>
                </a:lnTo>
                <a:lnTo>
                  <a:pt x="3199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4449369" y="4949875"/>
            <a:ext cx="391795" cy="973455"/>
          </a:xfrm>
          <a:custGeom>
            <a:avLst/>
            <a:gdLst/>
            <a:ahLst/>
            <a:cxnLst/>
            <a:rect l="l" t="t" r="r" b="b"/>
            <a:pathLst>
              <a:path w="391795" h="973454">
                <a:moveTo>
                  <a:pt x="195605" y="0"/>
                </a:moveTo>
                <a:lnTo>
                  <a:pt x="154638" y="4210"/>
                </a:lnTo>
                <a:lnTo>
                  <a:pt x="118529" y="16840"/>
                </a:lnTo>
                <a:lnTo>
                  <a:pt x="73650" y="49569"/>
                </a:lnTo>
                <a:lnTo>
                  <a:pt x="40397" y="96505"/>
                </a:lnTo>
                <a:lnTo>
                  <a:pt x="25260" y="134391"/>
                </a:lnTo>
                <a:lnTo>
                  <a:pt x="16030" y="176742"/>
                </a:lnTo>
                <a:lnTo>
                  <a:pt x="12954" y="222808"/>
                </a:lnTo>
                <a:lnTo>
                  <a:pt x="14268" y="252926"/>
                </a:lnTo>
                <a:lnTo>
                  <a:pt x="24794" y="311219"/>
                </a:lnTo>
                <a:lnTo>
                  <a:pt x="45582" y="367367"/>
                </a:lnTo>
                <a:lnTo>
                  <a:pt x="75051" y="424041"/>
                </a:lnTo>
                <a:lnTo>
                  <a:pt x="112679" y="482177"/>
                </a:lnTo>
                <a:lnTo>
                  <a:pt x="156885" y="544677"/>
                </a:lnTo>
                <a:lnTo>
                  <a:pt x="181356" y="577748"/>
                </a:lnTo>
                <a:lnTo>
                  <a:pt x="195726" y="597786"/>
                </a:lnTo>
                <a:lnTo>
                  <a:pt x="221310" y="639563"/>
                </a:lnTo>
                <a:lnTo>
                  <a:pt x="241875" y="683126"/>
                </a:lnTo>
                <a:lnTo>
                  <a:pt x="252562" y="725547"/>
                </a:lnTo>
                <a:lnTo>
                  <a:pt x="253898" y="746150"/>
                </a:lnTo>
                <a:lnTo>
                  <a:pt x="253088" y="765805"/>
                </a:lnTo>
                <a:lnTo>
                  <a:pt x="240944" y="815784"/>
                </a:lnTo>
                <a:lnTo>
                  <a:pt x="211312" y="842800"/>
                </a:lnTo>
                <a:lnTo>
                  <a:pt x="196900" y="844600"/>
                </a:lnTo>
                <a:lnTo>
                  <a:pt x="187935" y="843750"/>
                </a:lnTo>
                <a:lnTo>
                  <a:pt x="155605" y="815052"/>
                </a:lnTo>
                <a:lnTo>
                  <a:pt x="142813" y="769959"/>
                </a:lnTo>
                <a:lnTo>
                  <a:pt x="138587" y="728040"/>
                </a:lnTo>
                <a:lnTo>
                  <a:pt x="137312" y="682675"/>
                </a:lnTo>
                <a:lnTo>
                  <a:pt x="0" y="695629"/>
                </a:lnTo>
                <a:lnTo>
                  <a:pt x="2346" y="756513"/>
                </a:lnTo>
                <a:lnTo>
                  <a:pt x="9398" y="810920"/>
                </a:lnTo>
                <a:lnTo>
                  <a:pt x="21939" y="858369"/>
                </a:lnTo>
                <a:lnTo>
                  <a:pt x="40805" y="898359"/>
                </a:lnTo>
                <a:lnTo>
                  <a:pt x="66875" y="930348"/>
                </a:lnTo>
                <a:lnTo>
                  <a:pt x="101041" y="953744"/>
                </a:lnTo>
                <a:lnTo>
                  <a:pt x="144113" y="968067"/>
                </a:lnTo>
                <a:lnTo>
                  <a:pt x="196900" y="972845"/>
                </a:lnTo>
                <a:lnTo>
                  <a:pt x="221858" y="971710"/>
                </a:lnTo>
                <a:lnTo>
                  <a:pt x="266063" y="962638"/>
                </a:lnTo>
                <a:lnTo>
                  <a:pt x="302793" y="944756"/>
                </a:lnTo>
                <a:lnTo>
                  <a:pt x="332916" y="919492"/>
                </a:lnTo>
                <a:lnTo>
                  <a:pt x="356577" y="887292"/>
                </a:lnTo>
                <a:lnTo>
                  <a:pt x="373898" y="849237"/>
                </a:lnTo>
                <a:lnTo>
                  <a:pt x="385017" y="805764"/>
                </a:lnTo>
                <a:lnTo>
                  <a:pt x="390522" y="758316"/>
                </a:lnTo>
                <a:lnTo>
                  <a:pt x="391210" y="733196"/>
                </a:lnTo>
                <a:lnTo>
                  <a:pt x="388882" y="693605"/>
                </a:lnTo>
                <a:lnTo>
                  <a:pt x="381898" y="655796"/>
                </a:lnTo>
                <a:lnTo>
                  <a:pt x="353974" y="585520"/>
                </a:lnTo>
                <a:lnTo>
                  <a:pt x="333990" y="551354"/>
                </a:lnTo>
                <a:lnTo>
                  <a:pt x="311299" y="515569"/>
                </a:lnTo>
                <a:lnTo>
                  <a:pt x="285898" y="478164"/>
                </a:lnTo>
                <a:lnTo>
                  <a:pt x="234426" y="406512"/>
                </a:lnTo>
                <a:lnTo>
                  <a:pt x="213579" y="375989"/>
                </a:lnTo>
                <a:lnTo>
                  <a:pt x="179412" y="321259"/>
                </a:lnTo>
                <a:lnTo>
                  <a:pt x="157553" y="269767"/>
                </a:lnTo>
                <a:lnTo>
                  <a:pt x="150266" y="216331"/>
                </a:lnTo>
                <a:lnTo>
                  <a:pt x="150914" y="196476"/>
                </a:lnTo>
                <a:lnTo>
                  <a:pt x="160629" y="151244"/>
                </a:lnTo>
                <a:lnTo>
                  <a:pt x="198196" y="128244"/>
                </a:lnTo>
                <a:lnTo>
                  <a:pt x="206535" y="129015"/>
                </a:lnTo>
                <a:lnTo>
                  <a:pt x="236410" y="154800"/>
                </a:lnTo>
                <a:lnTo>
                  <a:pt x="248472" y="194065"/>
                </a:lnTo>
                <a:lnTo>
                  <a:pt x="253330" y="241519"/>
                </a:lnTo>
                <a:lnTo>
                  <a:pt x="253898" y="265556"/>
                </a:lnTo>
                <a:lnTo>
                  <a:pt x="391210" y="252602"/>
                </a:lnTo>
                <a:lnTo>
                  <a:pt x="388540" y="198766"/>
                </a:lnTo>
                <a:lnTo>
                  <a:pt x="380517" y="149948"/>
                </a:lnTo>
                <a:lnTo>
                  <a:pt x="366755" y="106792"/>
                </a:lnTo>
                <a:lnTo>
                  <a:pt x="346849" y="69951"/>
                </a:lnTo>
                <a:lnTo>
                  <a:pt x="320292" y="40162"/>
                </a:lnTo>
                <a:lnTo>
                  <a:pt x="286600" y="18135"/>
                </a:lnTo>
                <a:lnTo>
                  <a:pt x="245232" y="4538"/>
                </a:lnTo>
                <a:lnTo>
                  <a:pt x="221451" y="1135"/>
                </a:lnTo>
                <a:lnTo>
                  <a:pt x="1956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5115191" y="4960239"/>
            <a:ext cx="140335" cy="952500"/>
          </a:xfrm>
          <a:custGeom>
            <a:avLst/>
            <a:gdLst/>
            <a:ahLst/>
            <a:cxnLst/>
            <a:rect l="l" t="t" r="r" b="b"/>
            <a:pathLst>
              <a:path w="140335" h="952500">
                <a:moveTo>
                  <a:pt x="139903" y="0"/>
                </a:moveTo>
                <a:lnTo>
                  <a:pt x="0" y="0"/>
                </a:lnTo>
                <a:lnTo>
                  <a:pt x="0" y="952119"/>
                </a:lnTo>
                <a:lnTo>
                  <a:pt x="139903" y="952119"/>
                </a:lnTo>
                <a:lnTo>
                  <a:pt x="1399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358711" y="4960239"/>
            <a:ext cx="408305" cy="952500"/>
          </a:xfrm>
          <a:custGeom>
            <a:avLst/>
            <a:gdLst/>
            <a:ahLst/>
            <a:cxnLst/>
            <a:rect l="l" t="t" r="r" b="b"/>
            <a:pathLst>
              <a:path w="408304" h="952500">
                <a:moveTo>
                  <a:pt x="408051" y="0"/>
                </a:moveTo>
                <a:lnTo>
                  <a:pt x="279806" y="0"/>
                </a:lnTo>
                <a:lnTo>
                  <a:pt x="279806" y="540181"/>
                </a:lnTo>
                <a:lnTo>
                  <a:pt x="272034" y="540181"/>
                </a:lnTo>
                <a:lnTo>
                  <a:pt x="260375" y="496138"/>
                </a:lnTo>
                <a:lnTo>
                  <a:pt x="130835" y="0"/>
                </a:lnTo>
                <a:lnTo>
                  <a:pt x="0" y="0"/>
                </a:lnTo>
                <a:lnTo>
                  <a:pt x="0" y="952119"/>
                </a:lnTo>
                <a:lnTo>
                  <a:pt x="128244" y="952119"/>
                </a:lnTo>
                <a:lnTo>
                  <a:pt x="128244" y="411937"/>
                </a:lnTo>
                <a:lnTo>
                  <a:pt x="136017" y="411937"/>
                </a:lnTo>
                <a:lnTo>
                  <a:pt x="147675" y="455980"/>
                </a:lnTo>
                <a:lnTo>
                  <a:pt x="290169" y="952119"/>
                </a:lnTo>
                <a:lnTo>
                  <a:pt x="408051" y="952119"/>
                </a:lnTo>
                <a:lnTo>
                  <a:pt x="4080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5870384" y="4960237"/>
            <a:ext cx="385445" cy="952500"/>
          </a:xfrm>
          <a:custGeom>
            <a:avLst/>
            <a:gdLst/>
            <a:ahLst/>
            <a:cxnLst/>
            <a:rect l="l" t="t" r="r" b="b"/>
            <a:pathLst>
              <a:path w="385445" h="952500">
                <a:moveTo>
                  <a:pt x="142494" y="0"/>
                </a:moveTo>
                <a:lnTo>
                  <a:pt x="0" y="0"/>
                </a:lnTo>
                <a:lnTo>
                  <a:pt x="0" y="952119"/>
                </a:lnTo>
                <a:lnTo>
                  <a:pt x="142494" y="952119"/>
                </a:lnTo>
                <a:lnTo>
                  <a:pt x="174879" y="950763"/>
                </a:lnTo>
                <a:lnTo>
                  <a:pt x="231876" y="939919"/>
                </a:lnTo>
                <a:lnTo>
                  <a:pt x="278671" y="917635"/>
                </a:lnTo>
                <a:lnTo>
                  <a:pt x="316234" y="880387"/>
                </a:lnTo>
                <a:lnTo>
                  <a:pt x="344873" y="827073"/>
                </a:lnTo>
                <a:lnTo>
                  <a:pt x="349829" y="812215"/>
                </a:lnTo>
                <a:lnTo>
                  <a:pt x="139903" y="812215"/>
                </a:lnTo>
                <a:lnTo>
                  <a:pt x="139903" y="139903"/>
                </a:lnTo>
                <a:lnTo>
                  <a:pt x="349427" y="139903"/>
                </a:lnTo>
                <a:lnTo>
                  <a:pt x="344873" y="126181"/>
                </a:lnTo>
                <a:lnTo>
                  <a:pt x="316234" y="72549"/>
                </a:lnTo>
                <a:lnTo>
                  <a:pt x="278671" y="34982"/>
                </a:lnTo>
                <a:lnTo>
                  <a:pt x="231876" y="12392"/>
                </a:lnTo>
                <a:lnTo>
                  <a:pt x="174879" y="1378"/>
                </a:lnTo>
                <a:lnTo>
                  <a:pt x="142494" y="0"/>
                </a:lnTo>
                <a:close/>
              </a:path>
              <a:path w="385445" h="952500">
                <a:moveTo>
                  <a:pt x="349427" y="139903"/>
                </a:moveTo>
                <a:lnTo>
                  <a:pt x="139903" y="139903"/>
                </a:lnTo>
                <a:lnTo>
                  <a:pt x="163639" y="142392"/>
                </a:lnTo>
                <a:lnTo>
                  <a:pt x="183695" y="149860"/>
                </a:lnTo>
                <a:lnTo>
                  <a:pt x="212763" y="179743"/>
                </a:lnTo>
                <a:lnTo>
                  <a:pt x="230168" y="228320"/>
                </a:lnTo>
                <a:lnTo>
                  <a:pt x="239001" y="294386"/>
                </a:lnTo>
                <a:lnTo>
                  <a:pt x="240979" y="333714"/>
                </a:lnTo>
                <a:lnTo>
                  <a:pt x="242396" y="376888"/>
                </a:lnTo>
                <a:lnTo>
                  <a:pt x="243250" y="423905"/>
                </a:lnTo>
                <a:lnTo>
                  <a:pt x="243535" y="474764"/>
                </a:lnTo>
                <a:lnTo>
                  <a:pt x="243250" y="525128"/>
                </a:lnTo>
                <a:lnTo>
                  <a:pt x="242396" y="571923"/>
                </a:lnTo>
                <a:lnTo>
                  <a:pt x="240979" y="615154"/>
                </a:lnTo>
                <a:lnTo>
                  <a:pt x="239001" y="654824"/>
                </a:lnTo>
                <a:lnTo>
                  <a:pt x="230252" y="721861"/>
                </a:lnTo>
                <a:lnTo>
                  <a:pt x="213093" y="771410"/>
                </a:lnTo>
                <a:lnTo>
                  <a:pt x="184108" y="802014"/>
                </a:lnTo>
                <a:lnTo>
                  <a:pt x="139903" y="812215"/>
                </a:lnTo>
                <a:lnTo>
                  <a:pt x="349829" y="812215"/>
                </a:lnTo>
                <a:lnTo>
                  <a:pt x="365437" y="754536"/>
                </a:lnTo>
                <a:lnTo>
                  <a:pt x="372745" y="710857"/>
                </a:lnTo>
                <a:lnTo>
                  <a:pt x="377292" y="671955"/>
                </a:lnTo>
                <a:lnTo>
                  <a:pt x="380830" y="629089"/>
                </a:lnTo>
                <a:lnTo>
                  <a:pt x="383358" y="582258"/>
                </a:lnTo>
                <a:lnTo>
                  <a:pt x="384875" y="531464"/>
                </a:lnTo>
                <a:lnTo>
                  <a:pt x="385381" y="476707"/>
                </a:lnTo>
                <a:lnTo>
                  <a:pt x="384875" y="422172"/>
                </a:lnTo>
                <a:lnTo>
                  <a:pt x="383358" y="371524"/>
                </a:lnTo>
                <a:lnTo>
                  <a:pt x="380830" y="324762"/>
                </a:lnTo>
                <a:lnTo>
                  <a:pt x="377292" y="281883"/>
                </a:lnTo>
                <a:lnTo>
                  <a:pt x="372745" y="242887"/>
                </a:lnTo>
                <a:lnTo>
                  <a:pt x="365437" y="199051"/>
                </a:lnTo>
                <a:lnTo>
                  <a:pt x="356146" y="160148"/>
                </a:lnTo>
                <a:lnTo>
                  <a:pt x="349427" y="1399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6352260" y="4960239"/>
            <a:ext cx="140335" cy="952500"/>
          </a:xfrm>
          <a:custGeom>
            <a:avLst/>
            <a:gdLst/>
            <a:ahLst/>
            <a:cxnLst/>
            <a:rect l="l" t="t" r="r" b="b"/>
            <a:pathLst>
              <a:path w="140335" h="952500">
                <a:moveTo>
                  <a:pt x="139903" y="0"/>
                </a:moveTo>
                <a:lnTo>
                  <a:pt x="0" y="0"/>
                </a:lnTo>
                <a:lnTo>
                  <a:pt x="0" y="952119"/>
                </a:lnTo>
                <a:lnTo>
                  <a:pt x="139903" y="952119"/>
                </a:lnTo>
                <a:lnTo>
                  <a:pt x="1399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6566635" y="0"/>
            <a:ext cx="8673465" cy="7924800"/>
            <a:chOff x="6566635" y="0"/>
            <a:chExt cx="8673465" cy="7924800"/>
          </a:xfrm>
        </p:grpSpPr>
        <p:sp>
          <p:nvSpPr>
            <p:cNvPr id="36" name="object 36" descr=""/>
            <p:cNvSpPr/>
            <p:nvPr/>
          </p:nvSpPr>
          <p:spPr>
            <a:xfrm>
              <a:off x="6566635" y="4960236"/>
              <a:ext cx="459105" cy="952500"/>
            </a:xfrm>
            <a:custGeom>
              <a:avLst/>
              <a:gdLst/>
              <a:ahLst/>
              <a:cxnLst/>
              <a:rect l="l" t="t" r="r" b="b"/>
              <a:pathLst>
                <a:path w="459104" h="952500">
                  <a:moveTo>
                    <a:pt x="314782" y="0"/>
                  </a:moveTo>
                  <a:lnTo>
                    <a:pt x="143789" y="0"/>
                  </a:lnTo>
                  <a:lnTo>
                    <a:pt x="0" y="952119"/>
                  </a:lnTo>
                  <a:lnTo>
                    <a:pt x="136016" y="952119"/>
                  </a:lnTo>
                  <a:lnTo>
                    <a:pt x="161924" y="757809"/>
                  </a:lnTo>
                  <a:lnTo>
                    <a:pt x="429226" y="757809"/>
                  </a:lnTo>
                  <a:lnTo>
                    <a:pt x="406924" y="610133"/>
                  </a:lnTo>
                  <a:lnTo>
                    <a:pt x="181355" y="610133"/>
                  </a:lnTo>
                  <a:lnTo>
                    <a:pt x="221513" y="290169"/>
                  </a:lnTo>
                  <a:lnTo>
                    <a:pt x="225399" y="239649"/>
                  </a:lnTo>
                  <a:lnTo>
                    <a:pt x="350974" y="239649"/>
                  </a:lnTo>
                  <a:lnTo>
                    <a:pt x="314782" y="0"/>
                  </a:lnTo>
                  <a:close/>
                </a:path>
                <a:path w="459104" h="952500">
                  <a:moveTo>
                    <a:pt x="429226" y="757809"/>
                  </a:moveTo>
                  <a:lnTo>
                    <a:pt x="296646" y="757809"/>
                  </a:lnTo>
                  <a:lnTo>
                    <a:pt x="322554" y="952119"/>
                  </a:lnTo>
                  <a:lnTo>
                    <a:pt x="458571" y="952119"/>
                  </a:lnTo>
                  <a:lnTo>
                    <a:pt x="429226" y="757809"/>
                  </a:lnTo>
                  <a:close/>
                </a:path>
                <a:path w="459104" h="952500">
                  <a:moveTo>
                    <a:pt x="350974" y="239649"/>
                  </a:moveTo>
                  <a:lnTo>
                    <a:pt x="233171" y="239649"/>
                  </a:lnTo>
                  <a:lnTo>
                    <a:pt x="237058" y="290169"/>
                  </a:lnTo>
                  <a:lnTo>
                    <a:pt x="277215" y="610133"/>
                  </a:lnTo>
                  <a:lnTo>
                    <a:pt x="406924" y="610133"/>
                  </a:lnTo>
                  <a:lnTo>
                    <a:pt x="350974" y="23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8600" y="0"/>
              <a:ext cx="8661387" cy="7924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700" y="0"/>
            <a:ext cx="15214600" cy="7975600"/>
          </a:xfrm>
          <a:custGeom>
            <a:avLst/>
            <a:gdLst/>
            <a:ahLst/>
            <a:cxnLst/>
            <a:rect l="l" t="t" r="r" b="b"/>
            <a:pathLst>
              <a:path w="15214600" h="7975600">
                <a:moveTo>
                  <a:pt x="15214600" y="0"/>
                </a:moveTo>
                <a:lnTo>
                  <a:pt x="0" y="0"/>
                </a:lnTo>
                <a:lnTo>
                  <a:pt x="0" y="7975600"/>
                </a:lnTo>
                <a:lnTo>
                  <a:pt x="15214600" y="7975600"/>
                </a:lnTo>
                <a:lnTo>
                  <a:pt x="15214600" y="0"/>
                </a:lnTo>
                <a:close/>
              </a:path>
            </a:pathLst>
          </a:custGeom>
          <a:solidFill>
            <a:srgbClr val="6DB8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7571" y="3175000"/>
            <a:ext cx="4201795" cy="1600200"/>
          </a:xfrm>
          <a:custGeom>
            <a:avLst/>
            <a:gdLst/>
            <a:ahLst/>
            <a:cxnLst/>
            <a:rect l="l" t="t" r="r" b="b"/>
            <a:pathLst>
              <a:path w="4201795" h="1600200">
                <a:moveTo>
                  <a:pt x="4201528" y="0"/>
                </a:moveTo>
                <a:lnTo>
                  <a:pt x="0" y="0"/>
                </a:lnTo>
                <a:lnTo>
                  <a:pt x="0" y="1600200"/>
                </a:lnTo>
                <a:lnTo>
                  <a:pt x="4201528" y="1600200"/>
                </a:lnTo>
                <a:lnTo>
                  <a:pt x="42015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0200" y="419100"/>
            <a:ext cx="3011631" cy="11938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741619" y="2627074"/>
            <a:ext cx="351790" cy="226695"/>
            <a:chOff x="5741619" y="2627074"/>
            <a:chExt cx="351790" cy="226695"/>
          </a:xfrm>
        </p:grpSpPr>
        <p:sp>
          <p:nvSpPr>
            <p:cNvPr id="6" name="object 6" descr=""/>
            <p:cNvSpPr/>
            <p:nvPr/>
          </p:nvSpPr>
          <p:spPr>
            <a:xfrm>
              <a:off x="5741619" y="2639885"/>
              <a:ext cx="172720" cy="213360"/>
            </a:xfrm>
            <a:custGeom>
              <a:avLst/>
              <a:gdLst/>
              <a:ahLst/>
              <a:cxnLst/>
              <a:rect l="l" t="t" r="r" b="b"/>
              <a:pathLst>
                <a:path w="172720" h="213360">
                  <a:moveTo>
                    <a:pt x="172516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74980" y="19050"/>
                  </a:lnTo>
                  <a:lnTo>
                    <a:pt x="74980" y="213360"/>
                  </a:lnTo>
                  <a:lnTo>
                    <a:pt x="97536" y="213360"/>
                  </a:lnTo>
                  <a:lnTo>
                    <a:pt x="97536" y="19050"/>
                  </a:lnTo>
                  <a:lnTo>
                    <a:pt x="172516" y="19050"/>
                  </a:lnTo>
                  <a:lnTo>
                    <a:pt x="172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5530" y="2627074"/>
              <a:ext cx="147523" cy="226161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6146698" y="2627071"/>
            <a:ext cx="196215" cy="227965"/>
            <a:chOff x="6146698" y="2627071"/>
            <a:chExt cx="196215" cy="227965"/>
          </a:xfrm>
        </p:grpSpPr>
        <p:sp>
          <p:nvSpPr>
            <p:cNvPr id="9" name="object 9" descr=""/>
            <p:cNvSpPr/>
            <p:nvPr/>
          </p:nvSpPr>
          <p:spPr>
            <a:xfrm>
              <a:off x="6146698" y="2627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4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4">
                  <a:moveTo>
                    <a:pt x="20319" y="0"/>
                  </a:moveTo>
                  <a:lnTo>
                    <a:pt x="11379" y="0"/>
                  </a:lnTo>
                  <a:lnTo>
                    <a:pt x="7619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19" y="29273"/>
                  </a:lnTo>
                  <a:lnTo>
                    <a:pt x="11379" y="30797"/>
                  </a:lnTo>
                  <a:lnTo>
                    <a:pt x="20523" y="30797"/>
                  </a:lnTo>
                  <a:lnTo>
                    <a:pt x="24333" y="29273"/>
                  </a:lnTo>
                  <a:lnTo>
                    <a:pt x="30225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1313" y="2691697"/>
              <a:ext cx="131368" cy="163067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6457289" y="2627071"/>
            <a:ext cx="196215" cy="227965"/>
            <a:chOff x="6457289" y="2627071"/>
            <a:chExt cx="196215" cy="227965"/>
          </a:xfrm>
        </p:grpSpPr>
        <p:sp>
          <p:nvSpPr>
            <p:cNvPr id="12" name="object 12" descr=""/>
            <p:cNvSpPr/>
            <p:nvPr/>
          </p:nvSpPr>
          <p:spPr>
            <a:xfrm>
              <a:off x="6457289" y="2627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4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4">
                  <a:moveTo>
                    <a:pt x="20320" y="0"/>
                  </a:moveTo>
                  <a:lnTo>
                    <a:pt x="11379" y="0"/>
                  </a:lnTo>
                  <a:lnTo>
                    <a:pt x="7620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20" y="29273"/>
                  </a:lnTo>
                  <a:lnTo>
                    <a:pt x="11379" y="30797"/>
                  </a:lnTo>
                  <a:lnTo>
                    <a:pt x="20523" y="30797"/>
                  </a:lnTo>
                  <a:lnTo>
                    <a:pt x="24333" y="29273"/>
                  </a:lnTo>
                  <a:lnTo>
                    <a:pt x="30225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1905" y="2691697"/>
              <a:ext cx="131368" cy="163067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6772760" y="2657864"/>
            <a:ext cx="481965" cy="197485"/>
            <a:chOff x="6772760" y="2657864"/>
            <a:chExt cx="481965" cy="197485"/>
          </a:xfrm>
        </p:grpSpPr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2760" y="2691692"/>
              <a:ext cx="147523" cy="16154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62646" y="2691695"/>
              <a:ext cx="163068" cy="16306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44912" y="2657864"/>
              <a:ext cx="109423" cy="196900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7315894" y="2627081"/>
            <a:ext cx="86360" cy="287020"/>
          </a:xfrm>
          <a:custGeom>
            <a:avLst/>
            <a:gdLst/>
            <a:ahLst/>
            <a:cxnLst/>
            <a:rect l="l" t="t" r="r" b="b"/>
            <a:pathLst>
              <a:path w="86359" h="287019">
                <a:moveTo>
                  <a:pt x="74574" y="0"/>
                </a:moveTo>
                <a:lnTo>
                  <a:pt x="65633" y="0"/>
                </a:lnTo>
                <a:lnTo>
                  <a:pt x="61874" y="1473"/>
                </a:lnTo>
                <a:lnTo>
                  <a:pt x="55778" y="7365"/>
                </a:lnTo>
                <a:lnTo>
                  <a:pt x="54254" y="10972"/>
                </a:lnTo>
                <a:lnTo>
                  <a:pt x="54254" y="19507"/>
                </a:lnTo>
                <a:lnTo>
                  <a:pt x="55778" y="23164"/>
                </a:lnTo>
                <a:lnTo>
                  <a:pt x="61874" y="29260"/>
                </a:lnTo>
                <a:lnTo>
                  <a:pt x="65633" y="30784"/>
                </a:lnTo>
                <a:lnTo>
                  <a:pt x="74777" y="30784"/>
                </a:lnTo>
                <a:lnTo>
                  <a:pt x="78587" y="29260"/>
                </a:lnTo>
                <a:lnTo>
                  <a:pt x="84480" y="23164"/>
                </a:lnTo>
                <a:lnTo>
                  <a:pt x="85913" y="19507"/>
                </a:lnTo>
                <a:lnTo>
                  <a:pt x="85953" y="10667"/>
                </a:lnTo>
                <a:lnTo>
                  <a:pt x="84429" y="7111"/>
                </a:lnTo>
                <a:lnTo>
                  <a:pt x="78333" y="1422"/>
                </a:lnTo>
                <a:lnTo>
                  <a:pt x="74574" y="0"/>
                </a:lnTo>
                <a:close/>
              </a:path>
              <a:path w="86359" h="287019">
                <a:moveTo>
                  <a:pt x="7619" y="259994"/>
                </a:moveTo>
                <a:lnTo>
                  <a:pt x="0" y="276453"/>
                </a:lnTo>
                <a:lnTo>
                  <a:pt x="4063" y="279907"/>
                </a:lnTo>
                <a:lnTo>
                  <a:pt x="9093" y="282498"/>
                </a:lnTo>
                <a:lnTo>
                  <a:pt x="21081" y="285940"/>
                </a:lnTo>
                <a:lnTo>
                  <a:pt x="27330" y="286816"/>
                </a:lnTo>
                <a:lnTo>
                  <a:pt x="33832" y="286816"/>
                </a:lnTo>
                <a:lnTo>
                  <a:pt x="72638" y="268223"/>
                </a:lnTo>
                <a:lnTo>
                  <a:pt x="32613" y="268223"/>
                </a:lnTo>
                <a:lnTo>
                  <a:pt x="25336" y="267709"/>
                </a:lnTo>
                <a:lnTo>
                  <a:pt x="18745" y="266166"/>
                </a:lnTo>
                <a:lnTo>
                  <a:pt x="12839" y="263594"/>
                </a:lnTo>
                <a:lnTo>
                  <a:pt x="7619" y="259994"/>
                </a:lnTo>
                <a:close/>
              </a:path>
              <a:path w="86359" h="287019">
                <a:moveTo>
                  <a:pt x="80771" y="66141"/>
                </a:moveTo>
                <a:lnTo>
                  <a:pt x="59131" y="66141"/>
                </a:lnTo>
                <a:lnTo>
                  <a:pt x="59131" y="248005"/>
                </a:lnTo>
                <a:lnTo>
                  <a:pt x="56845" y="255523"/>
                </a:lnTo>
                <a:lnTo>
                  <a:pt x="47701" y="265683"/>
                </a:lnTo>
                <a:lnTo>
                  <a:pt x="41147" y="268223"/>
                </a:lnTo>
                <a:lnTo>
                  <a:pt x="72638" y="268223"/>
                </a:lnTo>
                <a:lnTo>
                  <a:pt x="73999" y="266364"/>
                </a:lnTo>
                <a:lnTo>
                  <a:pt x="77762" y="258046"/>
                </a:lnTo>
                <a:lnTo>
                  <a:pt x="80019" y="248606"/>
                </a:lnTo>
                <a:lnTo>
                  <a:pt x="80771" y="238048"/>
                </a:lnTo>
                <a:lnTo>
                  <a:pt x="80771" y="661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7455490" y="2657864"/>
            <a:ext cx="440055" cy="197485"/>
            <a:chOff x="7455490" y="2657864"/>
            <a:chExt cx="440055" cy="197485"/>
          </a:xfrm>
        </p:grpSpPr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5490" y="2693221"/>
              <a:ext cx="145999" cy="16154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9592" y="2657864"/>
              <a:ext cx="255416" cy="196900"/>
            </a:xfrm>
            <a:prstGeom prst="rect">
              <a:avLst/>
            </a:prstGeom>
          </p:spPr>
        </p:pic>
      </p:grpSp>
      <p:pic>
        <p:nvPicPr>
          <p:cNvPr id="22" name="object 2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00779" y="2691696"/>
            <a:ext cx="134416" cy="163068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8194014" y="2627077"/>
            <a:ext cx="687070" cy="227965"/>
            <a:chOff x="8194014" y="2627077"/>
            <a:chExt cx="687070" cy="227965"/>
          </a:xfrm>
        </p:grpSpPr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94014" y="2627077"/>
              <a:ext cx="162458" cy="22768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84519" y="2691695"/>
              <a:ext cx="163068" cy="163067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90262" y="2693221"/>
              <a:ext cx="145999" cy="161544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71609" y="2657864"/>
              <a:ext cx="109423" cy="196900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8998682" y="2691697"/>
            <a:ext cx="373380" cy="163195"/>
            <a:chOff x="8998682" y="2691697"/>
            <a:chExt cx="373380" cy="163195"/>
          </a:xfrm>
        </p:grpSpPr>
        <p:pic>
          <p:nvPicPr>
            <p:cNvPr id="29" name="object 2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98682" y="2693221"/>
              <a:ext cx="145999" cy="16154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82779" y="2691697"/>
              <a:ext cx="131368" cy="163067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9339763" y="2821542"/>
              <a:ext cx="32384" cy="33655"/>
            </a:xfrm>
            <a:custGeom>
              <a:avLst/>
              <a:gdLst/>
              <a:ahLst/>
              <a:cxnLst/>
              <a:rect l="l" t="t" r="r" b="b"/>
              <a:pathLst>
                <a:path w="32384" h="33655">
                  <a:moveTo>
                    <a:pt x="20612" y="0"/>
                  </a:moveTo>
                  <a:lnTo>
                    <a:pt x="11671" y="0"/>
                  </a:lnTo>
                  <a:lnTo>
                    <a:pt x="7861" y="1523"/>
                  </a:lnTo>
                  <a:lnTo>
                    <a:pt x="1562" y="7619"/>
                  </a:lnTo>
                  <a:lnTo>
                    <a:pt x="0" y="11582"/>
                  </a:lnTo>
                  <a:lnTo>
                    <a:pt x="0" y="21132"/>
                  </a:lnTo>
                  <a:lnTo>
                    <a:pt x="1562" y="25095"/>
                  </a:lnTo>
                  <a:lnTo>
                    <a:pt x="7861" y="31597"/>
                  </a:lnTo>
                  <a:lnTo>
                    <a:pt x="11671" y="33223"/>
                  </a:lnTo>
                  <a:lnTo>
                    <a:pt x="16141" y="33223"/>
                  </a:lnTo>
                  <a:lnTo>
                    <a:pt x="20612" y="33223"/>
                  </a:lnTo>
                  <a:lnTo>
                    <a:pt x="24422" y="31597"/>
                  </a:lnTo>
                  <a:lnTo>
                    <a:pt x="30721" y="25095"/>
                  </a:lnTo>
                  <a:lnTo>
                    <a:pt x="32283" y="21132"/>
                  </a:lnTo>
                  <a:lnTo>
                    <a:pt x="32283" y="11582"/>
                  </a:lnTo>
                  <a:lnTo>
                    <a:pt x="30721" y="7619"/>
                  </a:lnTo>
                  <a:lnTo>
                    <a:pt x="24422" y="1523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9469292" y="2627074"/>
            <a:ext cx="351790" cy="226695"/>
            <a:chOff x="9469292" y="2627074"/>
            <a:chExt cx="351790" cy="226695"/>
          </a:xfrm>
        </p:grpSpPr>
        <p:sp>
          <p:nvSpPr>
            <p:cNvPr id="33" name="object 33" descr=""/>
            <p:cNvSpPr/>
            <p:nvPr/>
          </p:nvSpPr>
          <p:spPr>
            <a:xfrm>
              <a:off x="9469285" y="2639885"/>
              <a:ext cx="172720" cy="213360"/>
            </a:xfrm>
            <a:custGeom>
              <a:avLst/>
              <a:gdLst/>
              <a:ahLst/>
              <a:cxnLst/>
              <a:rect l="l" t="t" r="r" b="b"/>
              <a:pathLst>
                <a:path w="172720" h="213360">
                  <a:moveTo>
                    <a:pt x="172516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74980" y="19050"/>
                  </a:lnTo>
                  <a:lnTo>
                    <a:pt x="74980" y="213360"/>
                  </a:lnTo>
                  <a:lnTo>
                    <a:pt x="97523" y="213360"/>
                  </a:lnTo>
                  <a:lnTo>
                    <a:pt x="97523" y="19050"/>
                  </a:lnTo>
                  <a:lnTo>
                    <a:pt x="172516" y="19050"/>
                  </a:lnTo>
                  <a:lnTo>
                    <a:pt x="172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73203" y="2627074"/>
              <a:ext cx="147523" cy="226161"/>
            </a:xfrm>
            <a:prstGeom prst="rect">
              <a:avLst/>
            </a:prstGeom>
          </p:spPr>
        </p:pic>
      </p:grpSp>
      <p:grpSp>
        <p:nvGrpSpPr>
          <p:cNvPr id="35" name="object 35" descr=""/>
          <p:cNvGrpSpPr/>
          <p:nvPr/>
        </p:nvGrpSpPr>
        <p:grpSpPr>
          <a:xfrm>
            <a:off x="9874377" y="2627071"/>
            <a:ext cx="196215" cy="227965"/>
            <a:chOff x="9874377" y="2627071"/>
            <a:chExt cx="196215" cy="227965"/>
          </a:xfrm>
        </p:grpSpPr>
        <p:sp>
          <p:nvSpPr>
            <p:cNvPr id="36" name="object 36" descr=""/>
            <p:cNvSpPr/>
            <p:nvPr/>
          </p:nvSpPr>
          <p:spPr>
            <a:xfrm>
              <a:off x="9874377" y="2627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4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4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33" y="29273"/>
                  </a:lnTo>
                  <a:lnTo>
                    <a:pt x="30213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38987" y="2691697"/>
              <a:ext cx="131368" cy="163067"/>
            </a:xfrm>
            <a:prstGeom prst="rect">
              <a:avLst/>
            </a:prstGeom>
          </p:spPr>
        </p:pic>
      </p:grpSp>
      <p:grpSp>
        <p:nvGrpSpPr>
          <p:cNvPr id="38" name="object 38" descr=""/>
          <p:cNvGrpSpPr/>
          <p:nvPr/>
        </p:nvGrpSpPr>
        <p:grpSpPr>
          <a:xfrm>
            <a:off x="10184968" y="2627071"/>
            <a:ext cx="196215" cy="227965"/>
            <a:chOff x="10184968" y="2627071"/>
            <a:chExt cx="196215" cy="227965"/>
          </a:xfrm>
        </p:grpSpPr>
        <p:sp>
          <p:nvSpPr>
            <p:cNvPr id="39" name="object 39" descr=""/>
            <p:cNvSpPr/>
            <p:nvPr/>
          </p:nvSpPr>
          <p:spPr>
            <a:xfrm>
              <a:off x="10184968" y="2627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4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4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4572" y="26212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23" y="30797"/>
                  </a:lnTo>
                  <a:lnTo>
                    <a:pt x="24320" y="29273"/>
                  </a:lnTo>
                  <a:lnTo>
                    <a:pt x="27266" y="26212"/>
                  </a:lnTo>
                  <a:lnTo>
                    <a:pt x="30225" y="23177"/>
                  </a:lnTo>
                  <a:lnTo>
                    <a:pt x="31647" y="19519"/>
                  </a:lnTo>
                  <a:lnTo>
                    <a:pt x="31686" y="10680"/>
                  </a:lnTo>
                  <a:lnTo>
                    <a:pt x="30175" y="7124"/>
                  </a:lnTo>
                  <a:lnTo>
                    <a:pt x="27127" y="4267"/>
                  </a:lnTo>
                  <a:lnTo>
                    <a:pt x="24066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249579" y="2691697"/>
              <a:ext cx="131368" cy="163067"/>
            </a:xfrm>
            <a:prstGeom prst="rect">
              <a:avLst/>
            </a:prstGeom>
          </p:spPr>
        </p:pic>
      </p:grpSp>
      <p:pic>
        <p:nvPicPr>
          <p:cNvPr id="41" name="object 4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87027" y="2691696"/>
            <a:ext cx="134416" cy="163068"/>
          </a:xfrm>
          <a:prstGeom prst="rect">
            <a:avLst/>
          </a:prstGeom>
        </p:spPr>
      </p:pic>
      <p:grpSp>
        <p:nvGrpSpPr>
          <p:cNvPr id="42" name="object 42" descr=""/>
          <p:cNvGrpSpPr/>
          <p:nvPr/>
        </p:nvGrpSpPr>
        <p:grpSpPr>
          <a:xfrm>
            <a:off x="10680262" y="2627077"/>
            <a:ext cx="687070" cy="227965"/>
            <a:chOff x="10680262" y="2627077"/>
            <a:chExt cx="687070" cy="227965"/>
          </a:xfrm>
        </p:grpSpPr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0262" y="2627077"/>
              <a:ext cx="162458" cy="22768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70767" y="2691695"/>
              <a:ext cx="163068" cy="163067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76509" y="2693221"/>
              <a:ext cx="145999" cy="161544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57857" y="2657864"/>
              <a:ext cx="109423" cy="196900"/>
            </a:xfrm>
            <a:prstGeom prst="rect">
              <a:avLst/>
            </a:prstGeom>
          </p:spPr>
        </p:pic>
      </p:grpSp>
      <p:pic>
        <p:nvPicPr>
          <p:cNvPr id="47" name="object 4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470428" y="2627077"/>
            <a:ext cx="1611322" cy="286815"/>
          </a:xfrm>
          <a:prstGeom prst="rect">
            <a:avLst/>
          </a:prstGeom>
        </p:spPr>
      </p:pic>
      <p:grpSp>
        <p:nvGrpSpPr>
          <p:cNvPr id="48" name="object 48" descr=""/>
          <p:cNvGrpSpPr/>
          <p:nvPr/>
        </p:nvGrpSpPr>
        <p:grpSpPr>
          <a:xfrm>
            <a:off x="13189050" y="2639880"/>
            <a:ext cx="543560" cy="258445"/>
            <a:chOff x="13189050" y="2639880"/>
            <a:chExt cx="543560" cy="258445"/>
          </a:xfrm>
        </p:grpSpPr>
        <p:sp>
          <p:nvSpPr>
            <p:cNvPr id="49" name="object 49" descr=""/>
            <p:cNvSpPr/>
            <p:nvPr/>
          </p:nvSpPr>
          <p:spPr>
            <a:xfrm>
              <a:off x="13189050" y="2639880"/>
              <a:ext cx="316865" cy="213360"/>
            </a:xfrm>
            <a:custGeom>
              <a:avLst/>
              <a:gdLst/>
              <a:ahLst/>
              <a:cxnLst/>
              <a:rect l="l" t="t" r="r" b="b"/>
              <a:pathLst>
                <a:path w="316865" h="213360">
                  <a:moveTo>
                    <a:pt x="23152" y="0"/>
                  </a:moveTo>
                  <a:lnTo>
                    <a:pt x="0" y="0"/>
                  </a:lnTo>
                  <a:lnTo>
                    <a:pt x="71920" y="213360"/>
                  </a:lnTo>
                  <a:lnTo>
                    <a:pt x="95402" y="213360"/>
                  </a:lnTo>
                  <a:lnTo>
                    <a:pt x="99720" y="200863"/>
                  </a:lnTo>
                  <a:lnTo>
                    <a:pt x="78930" y="200863"/>
                  </a:lnTo>
                  <a:lnTo>
                    <a:pt x="84811" y="183863"/>
                  </a:lnTo>
                  <a:lnTo>
                    <a:pt x="23152" y="0"/>
                  </a:lnTo>
                  <a:close/>
                </a:path>
                <a:path w="316865" h="213360">
                  <a:moveTo>
                    <a:pt x="176956" y="22860"/>
                  </a:moveTo>
                  <a:lnTo>
                    <a:pt x="161226" y="22860"/>
                  </a:lnTo>
                  <a:lnTo>
                    <a:pt x="158171" y="31700"/>
                  </a:lnTo>
                  <a:lnTo>
                    <a:pt x="220662" y="213360"/>
                  </a:lnTo>
                  <a:lnTo>
                    <a:pt x="244449" y="213360"/>
                  </a:lnTo>
                  <a:lnTo>
                    <a:pt x="248662" y="200863"/>
                  </a:lnTo>
                  <a:lnTo>
                    <a:pt x="226758" y="200863"/>
                  </a:lnTo>
                  <a:lnTo>
                    <a:pt x="232220" y="184722"/>
                  </a:lnTo>
                  <a:lnTo>
                    <a:pt x="176956" y="22860"/>
                  </a:lnTo>
                  <a:close/>
                </a:path>
                <a:path w="316865" h="213360">
                  <a:moveTo>
                    <a:pt x="84811" y="183863"/>
                  </a:moveTo>
                  <a:lnTo>
                    <a:pt x="78930" y="200863"/>
                  </a:lnTo>
                  <a:lnTo>
                    <a:pt x="90512" y="200863"/>
                  </a:lnTo>
                  <a:lnTo>
                    <a:pt x="84811" y="183863"/>
                  </a:lnTo>
                  <a:close/>
                </a:path>
                <a:path w="316865" h="213360">
                  <a:moveTo>
                    <a:pt x="169151" y="0"/>
                  </a:moveTo>
                  <a:lnTo>
                    <a:pt x="148424" y="0"/>
                  </a:lnTo>
                  <a:lnTo>
                    <a:pt x="84811" y="183863"/>
                  </a:lnTo>
                  <a:lnTo>
                    <a:pt x="90512" y="200863"/>
                  </a:lnTo>
                  <a:lnTo>
                    <a:pt x="99720" y="200863"/>
                  </a:lnTo>
                  <a:lnTo>
                    <a:pt x="158171" y="31700"/>
                  </a:lnTo>
                  <a:lnTo>
                    <a:pt x="155130" y="22860"/>
                  </a:lnTo>
                  <a:lnTo>
                    <a:pt x="176956" y="22860"/>
                  </a:lnTo>
                  <a:lnTo>
                    <a:pt x="169151" y="0"/>
                  </a:lnTo>
                  <a:close/>
                </a:path>
                <a:path w="316865" h="213360">
                  <a:moveTo>
                    <a:pt x="232220" y="184722"/>
                  </a:moveTo>
                  <a:lnTo>
                    <a:pt x="226758" y="200863"/>
                  </a:lnTo>
                  <a:lnTo>
                    <a:pt x="237731" y="200863"/>
                  </a:lnTo>
                  <a:lnTo>
                    <a:pt x="232220" y="184722"/>
                  </a:lnTo>
                  <a:close/>
                </a:path>
                <a:path w="316865" h="213360">
                  <a:moveTo>
                    <a:pt x="316369" y="0"/>
                  </a:moveTo>
                  <a:lnTo>
                    <a:pt x="294728" y="0"/>
                  </a:lnTo>
                  <a:lnTo>
                    <a:pt x="232220" y="184722"/>
                  </a:lnTo>
                  <a:lnTo>
                    <a:pt x="237731" y="200863"/>
                  </a:lnTo>
                  <a:lnTo>
                    <a:pt x="248662" y="200863"/>
                  </a:lnTo>
                  <a:lnTo>
                    <a:pt x="316369" y="0"/>
                  </a:lnTo>
                  <a:close/>
                </a:path>
                <a:path w="316865" h="213360">
                  <a:moveTo>
                    <a:pt x="161226" y="22860"/>
                  </a:moveTo>
                  <a:lnTo>
                    <a:pt x="155130" y="22860"/>
                  </a:lnTo>
                  <a:lnTo>
                    <a:pt x="158171" y="31700"/>
                  </a:lnTo>
                  <a:lnTo>
                    <a:pt x="161226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513776" y="2691697"/>
              <a:ext cx="155937" cy="163067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3700185" y="2821539"/>
              <a:ext cx="32384" cy="76200"/>
            </a:xfrm>
            <a:custGeom>
              <a:avLst/>
              <a:gdLst/>
              <a:ahLst/>
              <a:cxnLst/>
              <a:rect l="l" t="t" r="r" b="b"/>
              <a:pathLst>
                <a:path w="32384" h="76200">
                  <a:moveTo>
                    <a:pt x="31889" y="19811"/>
                  </a:moveTo>
                  <a:lnTo>
                    <a:pt x="14033" y="19811"/>
                  </a:lnTo>
                  <a:lnTo>
                    <a:pt x="16459" y="32918"/>
                  </a:lnTo>
                  <a:lnTo>
                    <a:pt x="10913" y="32918"/>
                  </a:lnTo>
                  <a:lnTo>
                    <a:pt x="609" y="76200"/>
                  </a:lnTo>
                  <a:lnTo>
                    <a:pt x="15240" y="76200"/>
                  </a:lnTo>
                  <a:lnTo>
                    <a:pt x="28041" y="34137"/>
                  </a:lnTo>
                  <a:lnTo>
                    <a:pt x="28477" y="32918"/>
                  </a:lnTo>
                  <a:lnTo>
                    <a:pt x="11785" y="32918"/>
                  </a:lnTo>
                  <a:lnTo>
                    <a:pt x="10987" y="32607"/>
                  </a:lnTo>
                  <a:lnTo>
                    <a:pt x="28588" y="32607"/>
                  </a:lnTo>
                  <a:lnTo>
                    <a:pt x="29057" y="31292"/>
                  </a:lnTo>
                  <a:lnTo>
                    <a:pt x="29883" y="28854"/>
                  </a:lnTo>
                  <a:lnTo>
                    <a:pt x="31089" y="24790"/>
                  </a:lnTo>
                  <a:lnTo>
                    <a:pt x="31496" y="22961"/>
                  </a:lnTo>
                  <a:lnTo>
                    <a:pt x="31889" y="19811"/>
                  </a:lnTo>
                  <a:close/>
                </a:path>
                <a:path w="32384" h="76200">
                  <a:moveTo>
                    <a:pt x="14033" y="19811"/>
                  </a:moveTo>
                  <a:lnTo>
                    <a:pt x="10987" y="32607"/>
                  </a:lnTo>
                  <a:lnTo>
                    <a:pt x="11785" y="32918"/>
                  </a:lnTo>
                  <a:lnTo>
                    <a:pt x="16459" y="32918"/>
                  </a:lnTo>
                  <a:lnTo>
                    <a:pt x="14033" y="19811"/>
                  </a:lnTo>
                  <a:close/>
                </a:path>
                <a:path w="32384" h="76200">
                  <a:moveTo>
                    <a:pt x="20828" y="0"/>
                  </a:moveTo>
                  <a:lnTo>
                    <a:pt x="11684" y="0"/>
                  </a:lnTo>
                  <a:lnTo>
                    <a:pt x="7874" y="1524"/>
                  </a:lnTo>
                  <a:lnTo>
                    <a:pt x="1574" y="7619"/>
                  </a:lnTo>
                  <a:lnTo>
                    <a:pt x="0" y="11582"/>
                  </a:lnTo>
                  <a:lnTo>
                    <a:pt x="0" y="21335"/>
                  </a:lnTo>
                  <a:lnTo>
                    <a:pt x="1574" y="25298"/>
                  </a:lnTo>
                  <a:lnTo>
                    <a:pt x="7874" y="31394"/>
                  </a:lnTo>
                  <a:lnTo>
                    <a:pt x="10987" y="32607"/>
                  </a:lnTo>
                  <a:lnTo>
                    <a:pt x="14033" y="19811"/>
                  </a:lnTo>
                  <a:lnTo>
                    <a:pt x="31889" y="19811"/>
                  </a:lnTo>
                  <a:lnTo>
                    <a:pt x="32016" y="11988"/>
                  </a:lnTo>
                  <a:lnTo>
                    <a:pt x="30518" y="8127"/>
                  </a:lnTo>
                  <a:lnTo>
                    <a:pt x="24650" y="1625"/>
                  </a:lnTo>
                  <a:lnTo>
                    <a:pt x="208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13844961" y="2657864"/>
            <a:ext cx="278130" cy="197485"/>
            <a:chOff x="13844961" y="2657864"/>
            <a:chExt cx="278130" cy="197485"/>
          </a:xfrm>
        </p:grpSpPr>
        <p:pic>
          <p:nvPicPr>
            <p:cNvPr id="53" name="object 5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844961" y="2691696"/>
              <a:ext cx="134416" cy="163068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013211" y="2657864"/>
              <a:ext cx="109435" cy="196900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14246390" y="2639880"/>
            <a:ext cx="693420" cy="215265"/>
            <a:chOff x="14246390" y="2639880"/>
            <a:chExt cx="693420" cy="215265"/>
          </a:xfrm>
        </p:grpSpPr>
        <p:pic>
          <p:nvPicPr>
            <p:cNvPr id="56" name="object 5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246390" y="2639881"/>
              <a:ext cx="178308" cy="213360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458219" y="2691696"/>
              <a:ext cx="134416" cy="16306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626470" y="2639880"/>
              <a:ext cx="313334" cy="214885"/>
            </a:xfrm>
            <a:prstGeom prst="rect">
              <a:avLst/>
            </a:prstGeom>
          </p:spPr>
        </p:pic>
      </p:grpSp>
      <p:sp>
        <p:nvSpPr>
          <p:cNvPr id="59" name="object 59" descr=""/>
          <p:cNvSpPr/>
          <p:nvPr/>
        </p:nvSpPr>
        <p:spPr>
          <a:xfrm>
            <a:off x="5775147" y="3173729"/>
            <a:ext cx="151130" cy="213360"/>
          </a:xfrm>
          <a:custGeom>
            <a:avLst/>
            <a:gdLst/>
            <a:ahLst/>
            <a:cxnLst/>
            <a:rect l="l" t="t" r="r" b="b"/>
            <a:pathLst>
              <a:path w="151129" h="213360">
                <a:moveTo>
                  <a:pt x="150876" y="193040"/>
                </a:moveTo>
                <a:lnTo>
                  <a:pt x="22555" y="193040"/>
                </a:lnTo>
                <a:lnTo>
                  <a:pt x="22555" y="114300"/>
                </a:lnTo>
                <a:lnTo>
                  <a:pt x="20116" y="114300"/>
                </a:lnTo>
                <a:lnTo>
                  <a:pt x="20116" y="114147"/>
                </a:lnTo>
                <a:lnTo>
                  <a:pt x="22555" y="114147"/>
                </a:lnTo>
                <a:lnTo>
                  <a:pt x="132892" y="114147"/>
                </a:lnTo>
                <a:lnTo>
                  <a:pt x="132892" y="94945"/>
                </a:lnTo>
                <a:lnTo>
                  <a:pt x="22555" y="94945"/>
                </a:lnTo>
                <a:lnTo>
                  <a:pt x="22555" y="19050"/>
                </a:lnTo>
                <a:lnTo>
                  <a:pt x="146304" y="19050"/>
                </a:lnTo>
                <a:lnTo>
                  <a:pt x="146304" y="0"/>
                </a:lnTo>
                <a:lnTo>
                  <a:pt x="0" y="0"/>
                </a:lnTo>
                <a:lnTo>
                  <a:pt x="0" y="19050"/>
                </a:lnTo>
                <a:lnTo>
                  <a:pt x="0" y="95250"/>
                </a:lnTo>
                <a:lnTo>
                  <a:pt x="0" y="114300"/>
                </a:lnTo>
                <a:lnTo>
                  <a:pt x="0" y="193040"/>
                </a:lnTo>
                <a:lnTo>
                  <a:pt x="0" y="213360"/>
                </a:lnTo>
                <a:lnTo>
                  <a:pt x="150876" y="213360"/>
                </a:lnTo>
                <a:lnTo>
                  <a:pt x="150876" y="193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5974483" y="3225092"/>
            <a:ext cx="657225" cy="222250"/>
            <a:chOff x="5974483" y="3225092"/>
            <a:chExt cx="657225" cy="222250"/>
          </a:xfrm>
        </p:grpSpPr>
        <p:pic>
          <p:nvPicPr>
            <p:cNvPr id="61" name="object 6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4483" y="3225092"/>
              <a:ext cx="147523" cy="161544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64488" y="3225097"/>
              <a:ext cx="155937" cy="163067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364616" y="3225096"/>
              <a:ext cx="80467" cy="161544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466723" y="3225093"/>
              <a:ext cx="164592" cy="222199"/>
            </a:xfrm>
            <a:prstGeom prst="rect">
              <a:avLst/>
            </a:prstGeom>
          </p:spPr>
        </p:pic>
      </p:grpSp>
      <p:grpSp>
        <p:nvGrpSpPr>
          <p:cNvPr id="65" name="object 65" descr=""/>
          <p:cNvGrpSpPr/>
          <p:nvPr/>
        </p:nvGrpSpPr>
        <p:grpSpPr>
          <a:xfrm>
            <a:off x="6686791" y="3160471"/>
            <a:ext cx="380365" cy="227965"/>
            <a:chOff x="6686791" y="3160471"/>
            <a:chExt cx="380365" cy="227965"/>
          </a:xfrm>
        </p:grpSpPr>
        <p:sp>
          <p:nvSpPr>
            <p:cNvPr id="66" name="object 66" descr=""/>
            <p:cNvSpPr/>
            <p:nvPr/>
          </p:nvSpPr>
          <p:spPr>
            <a:xfrm>
              <a:off x="6686791" y="31604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20" y="0"/>
                  </a:moveTo>
                  <a:lnTo>
                    <a:pt x="11379" y="0"/>
                  </a:lnTo>
                  <a:lnTo>
                    <a:pt x="7620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20" y="29273"/>
                  </a:lnTo>
                  <a:lnTo>
                    <a:pt x="11379" y="30797"/>
                  </a:lnTo>
                  <a:lnTo>
                    <a:pt x="20523" y="30797"/>
                  </a:lnTo>
                  <a:lnTo>
                    <a:pt x="24333" y="29273"/>
                  </a:lnTo>
                  <a:lnTo>
                    <a:pt x="30213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57623" y="3225097"/>
              <a:ext cx="155937" cy="163067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35498" y="3225097"/>
              <a:ext cx="131368" cy="163067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7190926" y="3173280"/>
            <a:ext cx="527050" cy="215265"/>
            <a:chOff x="7190926" y="3173280"/>
            <a:chExt cx="527050" cy="215265"/>
          </a:xfrm>
        </p:grpSpPr>
        <p:pic>
          <p:nvPicPr>
            <p:cNvPr id="70" name="object 7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190926" y="3173280"/>
              <a:ext cx="466037" cy="214885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7685292" y="3354942"/>
              <a:ext cx="32384" cy="33655"/>
            </a:xfrm>
            <a:custGeom>
              <a:avLst/>
              <a:gdLst/>
              <a:ahLst/>
              <a:cxnLst/>
              <a:rect l="l" t="t" r="r" b="b"/>
              <a:pathLst>
                <a:path w="32384" h="33654">
                  <a:moveTo>
                    <a:pt x="20624" y="0"/>
                  </a:moveTo>
                  <a:lnTo>
                    <a:pt x="11671" y="0"/>
                  </a:lnTo>
                  <a:lnTo>
                    <a:pt x="7886" y="1523"/>
                  </a:lnTo>
                  <a:lnTo>
                    <a:pt x="1574" y="7619"/>
                  </a:lnTo>
                  <a:lnTo>
                    <a:pt x="0" y="11582"/>
                  </a:lnTo>
                  <a:lnTo>
                    <a:pt x="0" y="21132"/>
                  </a:lnTo>
                  <a:lnTo>
                    <a:pt x="1574" y="25095"/>
                  </a:lnTo>
                  <a:lnTo>
                    <a:pt x="7886" y="31597"/>
                  </a:lnTo>
                  <a:lnTo>
                    <a:pt x="11671" y="33223"/>
                  </a:lnTo>
                  <a:lnTo>
                    <a:pt x="16154" y="33223"/>
                  </a:lnTo>
                  <a:lnTo>
                    <a:pt x="20624" y="33223"/>
                  </a:lnTo>
                  <a:lnTo>
                    <a:pt x="24422" y="31597"/>
                  </a:lnTo>
                  <a:lnTo>
                    <a:pt x="30721" y="25095"/>
                  </a:lnTo>
                  <a:lnTo>
                    <a:pt x="32308" y="21132"/>
                  </a:lnTo>
                  <a:lnTo>
                    <a:pt x="32308" y="11582"/>
                  </a:lnTo>
                  <a:lnTo>
                    <a:pt x="30721" y="7619"/>
                  </a:lnTo>
                  <a:lnTo>
                    <a:pt x="24422" y="1523"/>
                  </a:lnTo>
                  <a:lnTo>
                    <a:pt x="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2" name="object 72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848352" y="3160478"/>
            <a:ext cx="437692" cy="227686"/>
          </a:xfrm>
          <a:prstGeom prst="rect">
            <a:avLst/>
          </a:prstGeom>
        </p:spPr>
      </p:pic>
      <p:sp>
        <p:nvSpPr>
          <p:cNvPr id="73" name="object 73" descr=""/>
          <p:cNvSpPr/>
          <p:nvPr/>
        </p:nvSpPr>
        <p:spPr>
          <a:xfrm>
            <a:off x="8332368" y="3354945"/>
            <a:ext cx="97155" cy="76200"/>
          </a:xfrm>
          <a:custGeom>
            <a:avLst/>
            <a:gdLst/>
            <a:ahLst/>
            <a:cxnLst/>
            <a:rect l="l" t="t" r="r" b="b"/>
            <a:pathLst>
              <a:path w="97154" h="76200">
                <a:moveTo>
                  <a:pt x="32308" y="11582"/>
                </a:moveTo>
                <a:lnTo>
                  <a:pt x="30721" y="7620"/>
                </a:lnTo>
                <a:lnTo>
                  <a:pt x="24422" y="1524"/>
                </a:lnTo>
                <a:lnTo>
                  <a:pt x="20624" y="0"/>
                </a:lnTo>
                <a:lnTo>
                  <a:pt x="11671" y="0"/>
                </a:lnTo>
                <a:lnTo>
                  <a:pt x="7886" y="1524"/>
                </a:lnTo>
                <a:lnTo>
                  <a:pt x="1574" y="7620"/>
                </a:lnTo>
                <a:lnTo>
                  <a:pt x="0" y="11582"/>
                </a:lnTo>
                <a:lnTo>
                  <a:pt x="0" y="21132"/>
                </a:lnTo>
                <a:lnTo>
                  <a:pt x="1574" y="25095"/>
                </a:lnTo>
                <a:lnTo>
                  <a:pt x="7886" y="31597"/>
                </a:lnTo>
                <a:lnTo>
                  <a:pt x="11671" y="33223"/>
                </a:lnTo>
                <a:lnTo>
                  <a:pt x="16154" y="33223"/>
                </a:lnTo>
                <a:lnTo>
                  <a:pt x="20624" y="33223"/>
                </a:lnTo>
                <a:lnTo>
                  <a:pt x="24422" y="31597"/>
                </a:lnTo>
                <a:lnTo>
                  <a:pt x="30721" y="25095"/>
                </a:lnTo>
                <a:lnTo>
                  <a:pt x="32308" y="21132"/>
                </a:lnTo>
                <a:lnTo>
                  <a:pt x="32308" y="11582"/>
                </a:lnTo>
                <a:close/>
              </a:path>
              <a:path w="97154" h="76200">
                <a:moveTo>
                  <a:pt x="93395" y="32918"/>
                </a:moveTo>
                <a:lnTo>
                  <a:pt x="81381" y="32918"/>
                </a:lnTo>
                <a:lnTo>
                  <a:pt x="76708" y="32918"/>
                </a:lnTo>
                <a:lnTo>
                  <a:pt x="75831" y="32918"/>
                </a:lnTo>
                <a:lnTo>
                  <a:pt x="65532" y="76200"/>
                </a:lnTo>
                <a:lnTo>
                  <a:pt x="80162" y="76200"/>
                </a:lnTo>
                <a:lnTo>
                  <a:pt x="92964" y="34137"/>
                </a:lnTo>
                <a:lnTo>
                  <a:pt x="93395" y="32918"/>
                </a:lnTo>
                <a:close/>
              </a:path>
              <a:path w="97154" h="76200">
                <a:moveTo>
                  <a:pt x="96939" y="11988"/>
                </a:moveTo>
                <a:lnTo>
                  <a:pt x="95440" y="8128"/>
                </a:lnTo>
                <a:lnTo>
                  <a:pt x="89573" y="1625"/>
                </a:lnTo>
                <a:lnTo>
                  <a:pt x="85750" y="0"/>
                </a:lnTo>
                <a:lnTo>
                  <a:pt x="76606" y="0"/>
                </a:lnTo>
                <a:lnTo>
                  <a:pt x="72796" y="1524"/>
                </a:lnTo>
                <a:lnTo>
                  <a:pt x="66497" y="7620"/>
                </a:lnTo>
                <a:lnTo>
                  <a:pt x="64922" y="11582"/>
                </a:lnTo>
                <a:lnTo>
                  <a:pt x="64922" y="21336"/>
                </a:lnTo>
                <a:lnTo>
                  <a:pt x="66497" y="25298"/>
                </a:lnTo>
                <a:lnTo>
                  <a:pt x="72796" y="31394"/>
                </a:lnTo>
                <a:lnTo>
                  <a:pt x="75907" y="32613"/>
                </a:lnTo>
                <a:lnTo>
                  <a:pt x="81318" y="32613"/>
                </a:lnTo>
                <a:lnTo>
                  <a:pt x="93510" y="32613"/>
                </a:lnTo>
                <a:lnTo>
                  <a:pt x="96812" y="19812"/>
                </a:lnTo>
                <a:lnTo>
                  <a:pt x="96939" y="119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542065" y="3225096"/>
            <a:ext cx="134416" cy="163068"/>
          </a:xfrm>
          <a:prstGeom prst="rect">
            <a:avLst/>
          </a:prstGeom>
        </p:spPr>
      </p:pic>
      <p:grpSp>
        <p:nvGrpSpPr>
          <p:cNvPr id="75" name="object 75" descr=""/>
          <p:cNvGrpSpPr/>
          <p:nvPr/>
        </p:nvGrpSpPr>
        <p:grpSpPr>
          <a:xfrm>
            <a:off x="8735317" y="3225096"/>
            <a:ext cx="258445" cy="163195"/>
            <a:chOff x="8735317" y="3225096"/>
            <a:chExt cx="258445" cy="163195"/>
          </a:xfrm>
        </p:grpSpPr>
        <p:pic>
          <p:nvPicPr>
            <p:cNvPr id="76" name="object 7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35317" y="3225096"/>
              <a:ext cx="80467" cy="161544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37547" y="3225097"/>
              <a:ext cx="155937" cy="163067"/>
            </a:xfrm>
            <a:prstGeom prst="rect">
              <a:avLst/>
            </a:prstGeom>
          </p:spPr>
        </p:pic>
      </p:grpSp>
      <p:sp>
        <p:nvSpPr>
          <p:cNvPr id="78" name="object 78" descr=""/>
          <p:cNvSpPr/>
          <p:nvPr/>
        </p:nvSpPr>
        <p:spPr>
          <a:xfrm>
            <a:off x="9059918" y="3160481"/>
            <a:ext cx="86360" cy="287020"/>
          </a:xfrm>
          <a:custGeom>
            <a:avLst/>
            <a:gdLst/>
            <a:ahLst/>
            <a:cxnLst/>
            <a:rect l="l" t="t" r="r" b="b"/>
            <a:pathLst>
              <a:path w="86359" h="287020">
                <a:moveTo>
                  <a:pt x="74587" y="0"/>
                </a:moveTo>
                <a:lnTo>
                  <a:pt x="65633" y="0"/>
                </a:lnTo>
                <a:lnTo>
                  <a:pt x="61887" y="1473"/>
                </a:lnTo>
                <a:lnTo>
                  <a:pt x="55778" y="7365"/>
                </a:lnTo>
                <a:lnTo>
                  <a:pt x="54267" y="10972"/>
                </a:lnTo>
                <a:lnTo>
                  <a:pt x="54267" y="19507"/>
                </a:lnTo>
                <a:lnTo>
                  <a:pt x="55778" y="23164"/>
                </a:lnTo>
                <a:lnTo>
                  <a:pt x="61887" y="29260"/>
                </a:lnTo>
                <a:lnTo>
                  <a:pt x="65633" y="30784"/>
                </a:lnTo>
                <a:lnTo>
                  <a:pt x="74777" y="30784"/>
                </a:lnTo>
                <a:lnTo>
                  <a:pt x="78600" y="29260"/>
                </a:lnTo>
                <a:lnTo>
                  <a:pt x="84480" y="23164"/>
                </a:lnTo>
                <a:lnTo>
                  <a:pt x="85926" y="19507"/>
                </a:lnTo>
                <a:lnTo>
                  <a:pt x="85966" y="10667"/>
                </a:lnTo>
                <a:lnTo>
                  <a:pt x="84429" y="7111"/>
                </a:lnTo>
                <a:lnTo>
                  <a:pt x="78333" y="1422"/>
                </a:lnTo>
                <a:lnTo>
                  <a:pt x="74587" y="0"/>
                </a:lnTo>
                <a:close/>
              </a:path>
              <a:path w="86359" h="287020">
                <a:moveTo>
                  <a:pt x="7632" y="259994"/>
                </a:moveTo>
                <a:lnTo>
                  <a:pt x="0" y="276453"/>
                </a:lnTo>
                <a:lnTo>
                  <a:pt x="4076" y="279907"/>
                </a:lnTo>
                <a:lnTo>
                  <a:pt x="9093" y="282498"/>
                </a:lnTo>
                <a:lnTo>
                  <a:pt x="21094" y="285940"/>
                </a:lnTo>
                <a:lnTo>
                  <a:pt x="27343" y="286816"/>
                </a:lnTo>
                <a:lnTo>
                  <a:pt x="33845" y="286816"/>
                </a:lnTo>
                <a:lnTo>
                  <a:pt x="72647" y="268223"/>
                </a:lnTo>
                <a:lnTo>
                  <a:pt x="32626" y="268223"/>
                </a:lnTo>
                <a:lnTo>
                  <a:pt x="25349" y="267709"/>
                </a:lnTo>
                <a:lnTo>
                  <a:pt x="18757" y="266166"/>
                </a:lnTo>
                <a:lnTo>
                  <a:pt x="12852" y="263594"/>
                </a:lnTo>
                <a:lnTo>
                  <a:pt x="7632" y="259994"/>
                </a:lnTo>
                <a:close/>
              </a:path>
              <a:path w="86359" h="287020">
                <a:moveTo>
                  <a:pt x="80784" y="66141"/>
                </a:moveTo>
                <a:lnTo>
                  <a:pt x="59143" y="66141"/>
                </a:lnTo>
                <a:lnTo>
                  <a:pt x="59143" y="248005"/>
                </a:lnTo>
                <a:lnTo>
                  <a:pt x="56845" y="255523"/>
                </a:lnTo>
                <a:lnTo>
                  <a:pt x="47713" y="265683"/>
                </a:lnTo>
                <a:lnTo>
                  <a:pt x="41160" y="268223"/>
                </a:lnTo>
                <a:lnTo>
                  <a:pt x="72647" y="268223"/>
                </a:lnTo>
                <a:lnTo>
                  <a:pt x="74007" y="266364"/>
                </a:lnTo>
                <a:lnTo>
                  <a:pt x="77770" y="258046"/>
                </a:lnTo>
                <a:lnTo>
                  <a:pt x="80030" y="248606"/>
                </a:lnTo>
                <a:lnTo>
                  <a:pt x="80784" y="238048"/>
                </a:lnTo>
                <a:lnTo>
                  <a:pt x="80784" y="661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9199514" y="3191264"/>
            <a:ext cx="440055" cy="197485"/>
            <a:chOff x="9199514" y="3191264"/>
            <a:chExt cx="440055" cy="197485"/>
          </a:xfrm>
        </p:grpSpPr>
        <p:pic>
          <p:nvPicPr>
            <p:cNvPr id="80" name="object 8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199514" y="3226621"/>
              <a:ext cx="145999" cy="161544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83609" y="3191264"/>
              <a:ext cx="255428" cy="196900"/>
            </a:xfrm>
            <a:prstGeom prst="rect">
              <a:avLst/>
            </a:prstGeom>
          </p:spPr>
        </p:pic>
      </p:grpSp>
      <p:grpSp>
        <p:nvGrpSpPr>
          <p:cNvPr id="82" name="object 82" descr=""/>
          <p:cNvGrpSpPr/>
          <p:nvPr/>
        </p:nvGrpSpPr>
        <p:grpSpPr>
          <a:xfrm>
            <a:off x="9733225" y="3160474"/>
            <a:ext cx="495300" cy="227965"/>
            <a:chOff x="9733225" y="3160474"/>
            <a:chExt cx="495300" cy="227965"/>
          </a:xfrm>
        </p:grpSpPr>
        <p:pic>
          <p:nvPicPr>
            <p:cNvPr id="83" name="object 83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733225" y="3191264"/>
              <a:ext cx="109423" cy="196900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81960" y="3160474"/>
              <a:ext cx="147523" cy="226161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071964" y="3225097"/>
              <a:ext cx="155950" cy="163067"/>
            </a:xfrm>
            <a:prstGeom prst="rect">
              <a:avLst/>
            </a:prstGeom>
          </p:spPr>
        </p:pic>
      </p:grpSp>
      <p:pic>
        <p:nvPicPr>
          <p:cNvPr id="86" name="object 86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338546" y="3191264"/>
            <a:ext cx="1025025" cy="256028"/>
          </a:xfrm>
          <a:prstGeom prst="rect">
            <a:avLst/>
          </a:prstGeom>
        </p:spPr>
      </p:pic>
      <p:grpSp>
        <p:nvGrpSpPr>
          <p:cNvPr id="87" name="object 87" descr=""/>
          <p:cNvGrpSpPr/>
          <p:nvPr/>
        </p:nvGrpSpPr>
        <p:grpSpPr>
          <a:xfrm>
            <a:off x="11466886" y="3158954"/>
            <a:ext cx="291465" cy="229235"/>
            <a:chOff x="11466886" y="3158954"/>
            <a:chExt cx="291465" cy="229235"/>
          </a:xfrm>
        </p:grpSpPr>
        <p:pic>
          <p:nvPicPr>
            <p:cNvPr id="88" name="object 88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466886" y="3225095"/>
              <a:ext cx="163068" cy="163067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649159" y="3158954"/>
              <a:ext cx="109118" cy="227685"/>
            </a:xfrm>
            <a:prstGeom prst="rect">
              <a:avLst/>
            </a:prstGeom>
          </p:spPr>
        </p:pic>
      </p:grpSp>
      <p:pic>
        <p:nvPicPr>
          <p:cNvPr id="90" name="object 90" descr="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841186" y="3160474"/>
            <a:ext cx="1125909" cy="286818"/>
          </a:xfrm>
          <a:prstGeom prst="rect">
            <a:avLst/>
          </a:prstGeom>
        </p:spPr>
      </p:pic>
      <p:grpSp>
        <p:nvGrpSpPr>
          <p:cNvPr id="91" name="object 91" descr=""/>
          <p:cNvGrpSpPr/>
          <p:nvPr/>
        </p:nvGrpSpPr>
        <p:grpSpPr>
          <a:xfrm>
            <a:off x="13063413" y="3160474"/>
            <a:ext cx="443230" cy="226695"/>
            <a:chOff x="13063413" y="3160474"/>
            <a:chExt cx="443230" cy="226695"/>
          </a:xfrm>
        </p:grpSpPr>
        <p:sp>
          <p:nvSpPr>
            <p:cNvPr id="92" name="object 92" descr=""/>
            <p:cNvSpPr/>
            <p:nvPr/>
          </p:nvSpPr>
          <p:spPr>
            <a:xfrm>
              <a:off x="13063413" y="3226620"/>
              <a:ext cx="263525" cy="160020"/>
            </a:xfrm>
            <a:custGeom>
              <a:avLst/>
              <a:gdLst/>
              <a:ahLst/>
              <a:cxnLst/>
              <a:rect l="l" t="t" r="r" b="b"/>
              <a:pathLst>
                <a:path w="263525" h="160020">
                  <a:moveTo>
                    <a:pt x="20739" y="0"/>
                  </a:moveTo>
                  <a:lnTo>
                    <a:pt x="0" y="0"/>
                  </a:lnTo>
                  <a:lnTo>
                    <a:pt x="60350" y="160020"/>
                  </a:lnTo>
                  <a:lnTo>
                    <a:pt x="80759" y="160020"/>
                  </a:lnTo>
                  <a:lnTo>
                    <a:pt x="85235" y="148437"/>
                  </a:lnTo>
                  <a:lnTo>
                    <a:pt x="66141" y="148437"/>
                  </a:lnTo>
                  <a:lnTo>
                    <a:pt x="70931" y="135829"/>
                  </a:lnTo>
                  <a:lnTo>
                    <a:pt x="20739" y="0"/>
                  </a:lnTo>
                  <a:close/>
                </a:path>
                <a:path w="263525" h="160020">
                  <a:moveTo>
                    <a:pt x="148796" y="20421"/>
                  </a:moveTo>
                  <a:lnTo>
                    <a:pt x="134708" y="20421"/>
                  </a:lnTo>
                  <a:lnTo>
                    <a:pt x="131505" y="28709"/>
                  </a:lnTo>
                  <a:lnTo>
                    <a:pt x="181965" y="160020"/>
                  </a:lnTo>
                  <a:lnTo>
                    <a:pt x="202387" y="160020"/>
                  </a:lnTo>
                  <a:lnTo>
                    <a:pt x="206777" y="148437"/>
                  </a:lnTo>
                  <a:lnTo>
                    <a:pt x="187451" y="148437"/>
                  </a:lnTo>
                  <a:lnTo>
                    <a:pt x="192176" y="135865"/>
                  </a:lnTo>
                  <a:lnTo>
                    <a:pt x="148796" y="20421"/>
                  </a:lnTo>
                  <a:close/>
                </a:path>
                <a:path w="263525" h="160020">
                  <a:moveTo>
                    <a:pt x="70931" y="135829"/>
                  </a:moveTo>
                  <a:lnTo>
                    <a:pt x="66141" y="148437"/>
                  </a:lnTo>
                  <a:lnTo>
                    <a:pt x="75590" y="148437"/>
                  </a:lnTo>
                  <a:lnTo>
                    <a:pt x="70931" y="135829"/>
                  </a:lnTo>
                  <a:close/>
                </a:path>
                <a:path w="263525" h="160020">
                  <a:moveTo>
                    <a:pt x="141122" y="0"/>
                  </a:moveTo>
                  <a:lnTo>
                    <a:pt x="122529" y="0"/>
                  </a:lnTo>
                  <a:lnTo>
                    <a:pt x="70931" y="135829"/>
                  </a:lnTo>
                  <a:lnTo>
                    <a:pt x="75590" y="148437"/>
                  </a:lnTo>
                  <a:lnTo>
                    <a:pt x="85235" y="148437"/>
                  </a:lnTo>
                  <a:lnTo>
                    <a:pt x="131505" y="28709"/>
                  </a:lnTo>
                  <a:lnTo>
                    <a:pt x="128320" y="20421"/>
                  </a:lnTo>
                  <a:lnTo>
                    <a:pt x="148796" y="20421"/>
                  </a:lnTo>
                  <a:lnTo>
                    <a:pt x="141122" y="0"/>
                  </a:lnTo>
                  <a:close/>
                </a:path>
                <a:path w="263525" h="160020">
                  <a:moveTo>
                    <a:pt x="192176" y="135865"/>
                  </a:moveTo>
                  <a:lnTo>
                    <a:pt x="187451" y="148437"/>
                  </a:lnTo>
                  <a:lnTo>
                    <a:pt x="196900" y="148437"/>
                  </a:lnTo>
                  <a:lnTo>
                    <a:pt x="192176" y="135865"/>
                  </a:lnTo>
                  <a:close/>
                </a:path>
                <a:path w="263525" h="160020">
                  <a:moveTo>
                    <a:pt x="263042" y="0"/>
                  </a:moveTo>
                  <a:lnTo>
                    <a:pt x="243230" y="0"/>
                  </a:lnTo>
                  <a:lnTo>
                    <a:pt x="192176" y="135865"/>
                  </a:lnTo>
                  <a:lnTo>
                    <a:pt x="196900" y="148437"/>
                  </a:lnTo>
                  <a:lnTo>
                    <a:pt x="206777" y="148437"/>
                  </a:lnTo>
                  <a:lnTo>
                    <a:pt x="263042" y="0"/>
                  </a:lnTo>
                  <a:close/>
                </a:path>
                <a:path w="263525" h="160020">
                  <a:moveTo>
                    <a:pt x="134708" y="20421"/>
                  </a:moveTo>
                  <a:lnTo>
                    <a:pt x="128320" y="20421"/>
                  </a:lnTo>
                  <a:lnTo>
                    <a:pt x="131505" y="28709"/>
                  </a:lnTo>
                  <a:lnTo>
                    <a:pt x="134708" y="204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359055" y="3160474"/>
              <a:ext cx="147548" cy="226161"/>
            </a:xfrm>
            <a:prstGeom prst="rect">
              <a:avLst/>
            </a:prstGeom>
          </p:spPr>
        </p:pic>
      </p:grpSp>
      <p:grpSp>
        <p:nvGrpSpPr>
          <p:cNvPr id="94" name="object 94" descr=""/>
          <p:cNvGrpSpPr/>
          <p:nvPr/>
        </p:nvGrpSpPr>
        <p:grpSpPr>
          <a:xfrm>
            <a:off x="13548955" y="3225095"/>
            <a:ext cx="495934" cy="163195"/>
            <a:chOff x="13548955" y="3225095"/>
            <a:chExt cx="495934" cy="163195"/>
          </a:xfrm>
        </p:grpSpPr>
        <p:pic>
          <p:nvPicPr>
            <p:cNvPr id="95" name="object 9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733955" y="3225097"/>
              <a:ext cx="131368" cy="16306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548955" y="3225095"/>
              <a:ext cx="163067" cy="163067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888923" y="3225097"/>
              <a:ext cx="155937" cy="163067"/>
            </a:xfrm>
            <a:prstGeom prst="rect">
              <a:avLst/>
            </a:prstGeom>
          </p:spPr>
        </p:pic>
      </p:grpSp>
      <p:sp>
        <p:nvSpPr>
          <p:cNvPr id="98" name="object 98" descr=""/>
          <p:cNvSpPr/>
          <p:nvPr/>
        </p:nvSpPr>
        <p:spPr>
          <a:xfrm>
            <a:off x="5770576" y="3758492"/>
            <a:ext cx="264795" cy="161925"/>
          </a:xfrm>
          <a:custGeom>
            <a:avLst/>
            <a:gdLst/>
            <a:ahLst/>
            <a:cxnLst/>
            <a:rect l="l" t="t" r="r" b="b"/>
            <a:pathLst>
              <a:path w="264795" h="161925">
                <a:moveTo>
                  <a:pt x="20726" y="1524"/>
                </a:moveTo>
                <a:lnTo>
                  <a:pt x="0" y="1523"/>
                </a:lnTo>
                <a:lnTo>
                  <a:pt x="0" y="161544"/>
                </a:lnTo>
                <a:lnTo>
                  <a:pt x="21640" y="161544"/>
                </a:lnTo>
                <a:lnTo>
                  <a:pt x="21640" y="77419"/>
                </a:lnTo>
                <a:lnTo>
                  <a:pt x="22054" y="68580"/>
                </a:lnTo>
                <a:lnTo>
                  <a:pt x="23279" y="60464"/>
                </a:lnTo>
                <a:lnTo>
                  <a:pt x="25326" y="52987"/>
                </a:lnTo>
                <a:lnTo>
                  <a:pt x="28194" y="46177"/>
                </a:lnTo>
                <a:lnTo>
                  <a:pt x="29011" y="44805"/>
                </a:lnTo>
                <a:lnTo>
                  <a:pt x="20726" y="44805"/>
                </a:lnTo>
                <a:lnTo>
                  <a:pt x="17373" y="37185"/>
                </a:lnTo>
                <a:lnTo>
                  <a:pt x="20726" y="30654"/>
                </a:lnTo>
                <a:lnTo>
                  <a:pt x="20726" y="1524"/>
                </a:lnTo>
                <a:close/>
              </a:path>
              <a:path w="264795" h="161925">
                <a:moveTo>
                  <a:pt x="127863" y="19507"/>
                </a:moveTo>
                <a:lnTo>
                  <a:pt x="75285" y="19507"/>
                </a:lnTo>
                <a:lnTo>
                  <a:pt x="85648" y="20316"/>
                </a:lnTo>
                <a:lnTo>
                  <a:pt x="94792" y="22745"/>
                </a:lnTo>
                <a:lnTo>
                  <a:pt x="120853" y="58835"/>
                </a:lnTo>
                <a:lnTo>
                  <a:pt x="121615" y="70713"/>
                </a:lnTo>
                <a:lnTo>
                  <a:pt x="121615" y="161544"/>
                </a:lnTo>
                <a:lnTo>
                  <a:pt x="143256" y="161544"/>
                </a:lnTo>
                <a:lnTo>
                  <a:pt x="143256" y="77419"/>
                </a:lnTo>
                <a:lnTo>
                  <a:pt x="143669" y="68580"/>
                </a:lnTo>
                <a:lnTo>
                  <a:pt x="144894" y="60464"/>
                </a:lnTo>
                <a:lnTo>
                  <a:pt x="146942" y="52987"/>
                </a:lnTo>
                <a:lnTo>
                  <a:pt x="149488" y="46939"/>
                </a:lnTo>
                <a:lnTo>
                  <a:pt x="140817" y="46939"/>
                </a:lnTo>
                <a:lnTo>
                  <a:pt x="132283" y="43586"/>
                </a:lnTo>
                <a:lnTo>
                  <a:pt x="136464" y="34306"/>
                </a:lnTo>
                <a:lnTo>
                  <a:pt x="136696" y="33957"/>
                </a:lnTo>
                <a:lnTo>
                  <a:pt x="133013" y="26365"/>
                </a:lnTo>
                <a:lnTo>
                  <a:pt x="127863" y="19507"/>
                </a:lnTo>
                <a:close/>
              </a:path>
              <a:path w="264795" h="161925">
                <a:moveTo>
                  <a:pt x="249046" y="19507"/>
                </a:moveTo>
                <a:lnTo>
                  <a:pt x="196900" y="19507"/>
                </a:lnTo>
                <a:lnTo>
                  <a:pt x="207254" y="20316"/>
                </a:lnTo>
                <a:lnTo>
                  <a:pt x="216369" y="22745"/>
                </a:lnTo>
                <a:lnTo>
                  <a:pt x="242173" y="58835"/>
                </a:lnTo>
                <a:lnTo>
                  <a:pt x="242925" y="70713"/>
                </a:lnTo>
                <a:lnTo>
                  <a:pt x="242925" y="161544"/>
                </a:lnTo>
                <a:lnTo>
                  <a:pt x="264566" y="161544"/>
                </a:lnTo>
                <a:lnTo>
                  <a:pt x="264566" y="68580"/>
                </a:lnTo>
                <a:lnTo>
                  <a:pt x="264059" y="57498"/>
                </a:lnTo>
                <a:lnTo>
                  <a:pt x="262542" y="47401"/>
                </a:lnTo>
                <a:lnTo>
                  <a:pt x="260017" y="38292"/>
                </a:lnTo>
                <a:lnTo>
                  <a:pt x="256489" y="30175"/>
                </a:lnTo>
                <a:lnTo>
                  <a:pt x="252050" y="23040"/>
                </a:lnTo>
                <a:lnTo>
                  <a:pt x="249046" y="19507"/>
                </a:lnTo>
                <a:close/>
              </a:path>
              <a:path w="264795" h="161925">
                <a:moveTo>
                  <a:pt x="136696" y="33957"/>
                </a:moveTo>
                <a:lnTo>
                  <a:pt x="136464" y="34306"/>
                </a:lnTo>
                <a:lnTo>
                  <a:pt x="132283" y="43586"/>
                </a:lnTo>
                <a:lnTo>
                  <a:pt x="140817" y="46939"/>
                </a:lnTo>
                <a:lnTo>
                  <a:pt x="137655" y="35939"/>
                </a:lnTo>
                <a:lnTo>
                  <a:pt x="136696" y="33957"/>
                </a:lnTo>
                <a:close/>
              </a:path>
              <a:path w="264795" h="161925">
                <a:moveTo>
                  <a:pt x="199948" y="0"/>
                </a:moveTo>
                <a:lnTo>
                  <a:pt x="157124" y="12039"/>
                </a:lnTo>
                <a:lnTo>
                  <a:pt x="136696" y="33957"/>
                </a:lnTo>
                <a:lnTo>
                  <a:pt x="137655" y="35939"/>
                </a:lnTo>
                <a:lnTo>
                  <a:pt x="140817" y="46939"/>
                </a:lnTo>
                <a:lnTo>
                  <a:pt x="149488" y="46939"/>
                </a:lnTo>
                <a:lnTo>
                  <a:pt x="149809" y="46177"/>
                </a:lnTo>
                <a:lnTo>
                  <a:pt x="153428" y="40086"/>
                </a:lnTo>
                <a:lnTo>
                  <a:pt x="188947" y="19935"/>
                </a:lnTo>
                <a:lnTo>
                  <a:pt x="196900" y="19507"/>
                </a:lnTo>
                <a:lnTo>
                  <a:pt x="249046" y="19507"/>
                </a:lnTo>
                <a:lnTo>
                  <a:pt x="246811" y="16878"/>
                </a:lnTo>
                <a:lnTo>
                  <a:pt x="209382" y="466"/>
                </a:lnTo>
                <a:lnTo>
                  <a:pt x="199948" y="0"/>
                </a:lnTo>
                <a:close/>
              </a:path>
              <a:path w="264795" h="161925">
                <a:moveTo>
                  <a:pt x="20726" y="30654"/>
                </a:moveTo>
                <a:lnTo>
                  <a:pt x="17373" y="37185"/>
                </a:lnTo>
                <a:lnTo>
                  <a:pt x="20726" y="44805"/>
                </a:lnTo>
                <a:lnTo>
                  <a:pt x="20726" y="30654"/>
                </a:lnTo>
                <a:close/>
              </a:path>
              <a:path w="264795" h="161925">
                <a:moveTo>
                  <a:pt x="79552" y="0"/>
                </a:moveTo>
                <a:lnTo>
                  <a:pt x="40995" y="9906"/>
                </a:lnTo>
                <a:lnTo>
                  <a:pt x="20726" y="30654"/>
                </a:lnTo>
                <a:lnTo>
                  <a:pt x="20726" y="44805"/>
                </a:lnTo>
                <a:lnTo>
                  <a:pt x="29011" y="44805"/>
                </a:lnTo>
                <a:lnTo>
                  <a:pt x="31823" y="40086"/>
                </a:lnTo>
                <a:lnTo>
                  <a:pt x="36156" y="34751"/>
                </a:lnTo>
                <a:lnTo>
                  <a:pt x="75285" y="19507"/>
                </a:lnTo>
                <a:lnTo>
                  <a:pt x="127863" y="19507"/>
                </a:lnTo>
                <a:lnTo>
                  <a:pt x="126987" y="18340"/>
                </a:lnTo>
                <a:lnTo>
                  <a:pt x="119481" y="11734"/>
                </a:lnTo>
                <a:lnTo>
                  <a:pt x="110813" y="6606"/>
                </a:lnTo>
                <a:lnTo>
                  <a:pt x="101269" y="2938"/>
                </a:lnTo>
                <a:lnTo>
                  <a:pt x="90849" y="735"/>
                </a:lnTo>
                <a:lnTo>
                  <a:pt x="795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9" name="object 99" descr=""/>
          <p:cNvGrpSpPr/>
          <p:nvPr/>
        </p:nvGrpSpPr>
        <p:grpSpPr>
          <a:xfrm>
            <a:off x="6089091" y="3693871"/>
            <a:ext cx="805180" cy="227965"/>
            <a:chOff x="6089091" y="3693871"/>
            <a:chExt cx="805180" cy="227965"/>
          </a:xfrm>
        </p:grpSpPr>
        <p:sp>
          <p:nvSpPr>
            <p:cNvPr id="100" name="object 100" descr=""/>
            <p:cNvSpPr/>
            <p:nvPr/>
          </p:nvSpPr>
          <p:spPr>
            <a:xfrm>
              <a:off x="6089091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19" y="0"/>
                  </a:moveTo>
                  <a:lnTo>
                    <a:pt x="11379" y="0"/>
                  </a:lnTo>
                  <a:lnTo>
                    <a:pt x="7619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19" y="29273"/>
                  </a:lnTo>
                  <a:lnTo>
                    <a:pt x="11379" y="30797"/>
                  </a:lnTo>
                  <a:lnTo>
                    <a:pt x="20523" y="30797"/>
                  </a:lnTo>
                  <a:lnTo>
                    <a:pt x="24333" y="29273"/>
                  </a:lnTo>
                  <a:lnTo>
                    <a:pt x="30213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153704" y="3758497"/>
              <a:ext cx="280109" cy="163067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6468567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19" y="0"/>
                  </a:moveTo>
                  <a:lnTo>
                    <a:pt x="11366" y="0"/>
                  </a:lnTo>
                  <a:lnTo>
                    <a:pt x="7619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19" y="29273"/>
                  </a:lnTo>
                  <a:lnTo>
                    <a:pt x="11366" y="30797"/>
                  </a:lnTo>
                  <a:lnTo>
                    <a:pt x="20523" y="30797"/>
                  </a:lnTo>
                  <a:lnTo>
                    <a:pt x="24320" y="29273"/>
                  </a:lnTo>
                  <a:lnTo>
                    <a:pt x="30213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539280" y="3758494"/>
              <a:ext cx="163068" cy="163067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6542" y="3758492"/>
              <a:ext cx="147523" cy="161544"/>
            </a:xfrm>
            <a:prstGeom prst="rect">
              <a:avLst/>
            </a:prstGeom>
          </p:spPr>
        </p:pic>
      </p:grpSp>
      <p:grpSp>
        <p:nvGrpSpPr>
          <p:cNvPr id="105" name="object 105" descr=""/>
          <p:cNvGrpSpPr/>
          <p:nvPr/>
        </p:nvGrpSpPr>
        <p:grpSpPr>
          <a:xfrm>
            <a:off x="7027570" y="3693871"/>
            <a:ext cx="171450" cy="227965"/>
            <a:chOff x="7027570" y="3693871"/>
            <a:chExt cx="171450" cy="227965"/>
          </a:xfrm>
        </p:grpSpPr>
        <p:sp>
          <p:nvSpPr>
            <p:cNvPr id="106" name="object 106" descr=""/>
            <p:cNvSpPr/>
            <p:nvPr/>
          </p:nvSpPr>
          <p:spPr>
            <a:xfrm>
              <a:off x="7027570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04" y="66141"/>
                  </a:moveTo>
                  <a:lnTo>
                    <a:pt x="4864" y="66141"/>
                  </a:lnTo>
                  <a:lnTo>
                    <a:pt x="4864" y="226161"/>
                  </a:lnTo>
                  <a:lnTo>
                    <a:pt x="26504" y="226161"/>
                  </a:lnTo>
                  <a:lnTo>
                    <a:pt x="26504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20" y="29273"/>
                  </a:lnTo>
                  <a:lnTo>
                    <a:pt x="30213" y="23177"/>
                  </a:lnTo>
                  <a:lnTo>
                    <a:pt x="31646" y="19519"/>
                  </a:lnTo>
                  <a:lnTo>
                    <a:pt x="31686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089435" y="3724664"/>
              <a:ext cx="109423" cy="196900"/>
            </a:xfrm>
            <a:prstGeom prst="rect">
              <a:avLst/>
            </a:prstGeom>
          </p:spPr>
        </p:pic>
      </p:grpSp>
      <p:grpSp>
        <p:nvGrpSpPr>
          <p:cNvPr id="108" name="object 108" descr=""/>
          <p:cNvGrpSpPr/>
          <p:nvPr/>
        </p:nvGrpSpPr>
        <p:grpSpPr>
          <a:xfrm>
            <a:off x="7313155" y="3693871"/>
            <a:ext cx="196215" cy="227965"/>
            <a:chOff x="7313155" y="3693871"/>
            <a:chExt cx="196215" cy="227965"/>
          </a:xfrm>
        </p:grpSpPr>
        <p:sp>
          <p:nvSpPr>
            <p:cNvPr id="109" name="object 109" descr=""/>
            <p:cNvSpPr/>
            <p:nvPr/>
          </p:nvSpPr>
          <p:spPr>
            <a:xfrm>
              <a:off x="7313155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4571" y="26212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23" y="30797"/>
                  </a:lnTo>
                  <a:lnTo>
                    <a:pt x="24320" y="29273"/>
                  </a:lnTo>
                  <a:lnTo>
                    <a:pt x="30213" y="23177"/>
                  </a:lnTo>
                  <a:lnTo>
                    <a:pt x="31646" y="19519"/>
                  </a:lnTo>
                  <a:lnTo>
                    <a:pt x="31686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377766" y="3758497"/>
              <a:ext cx="131368" cy="163067"/>
            </a:xfrm>
            <a:prstGeom prst="rect">
              <a:avLst/>
            </a:prstGeom>
          </p:spPr>
        </p:pic>
      </p:grpSp>
      <p:pic>
        <p:nvPicPr>
          <p:cNvPr id="111" name="object 111" descr="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603631" y="3724664"/>
            <a:ext cx="289857" cy="196900"/>
          </a:xfrm>
          <a:prstGeom prst="rect">
            <a:avLst/>
          </a:prstGeom>
        </p:spPr>
      </p:pic>
      <p:pic>
        <p:nvPicPr>
          <p:cNvPr id="112" name="object 112" descr="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8001370" y="3724664"/>
            <a:ext cx="923230" cy="196900"/>
          </a:xfrm>
          <a:prstGeom prst="rect">
            <a:avLst/>
          </a:prstGeom>
        </p:spPr>
      </p:pic>
      <p:pic>
        <p:nvPicPr>
          <p:cNvPr id="113" name="object 113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9035246" y="3758496"/>
            <a:ext cx="134416" cy="163068"/>
          </a:xfrm>
          <a:prstGeom prst="rect">
            <a:avLst/>
          </a:prstGeom>
        </p:spPr>
      </p:pic>
      <p:grpSp>
        <p:nvGrpSpPr>
          <p:cNvPr id="114" name="object 114" descr=""/>
          <p:cNvGrpSpPr/>
          <p:nvPr/>
        </p:nvGrpSpPr>
        <p:grpSpPr>
          <a:xfrm>
            <a:off x="9283354" y="3724664"/>
            <a:ext cx="415925" cy="197485"/>
            <a:chOff x="9283354" y="3724664"/>
            <a:chExt cx="415925" cy="197485"/>
          </a:xfrm>
        </p:grpSpPr>
        <p:pic>
          <p:nvPicPr>
            <p:cNvPr id="115" name="object 115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283354" y="3724664"/>
              <a:ext cx="109423" cy="196900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432094" y="3758496"/>
              <a:ext cx="80467" cy="161544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552782" y="3760021"/>
              <a:ext cx="145999" cy="161544"/>
            </a:xfrm>
            <a:prstGeom prst="rect">
              <a:avLst/>
            </a:prstGeom>
          </p:spPr>
        </p:pic>
      </p:grpSp>
      <p:grpSp>
        <p:nvGrpSpPr>
          <p:cNvPr id="118" name="object 118" descr=""/>
          <p:cNvGrpSpPr/>
          <p:nvPr/>
        </p:nvGrpSpPr>
        <p:grpSpPr>
          <a:xfrm>
            <a:off x="9759136" y="3693871"/>
            <a:ext cx="217170" cy="287020"/>
            <a:chOff x="9759136" y="3693871"/>
            <a:chExt cx="217170" cy="287020"/>
          </a:xfrm>
        </p:grpSpPr>
        <p:sp>
          <p:nvSpPr>
            <p:cNvPr id="119" name="object 119" descr=""/>
            <p:cNvSpPr/>
            <p:nvPr/>
          </p:nvSpPr>
          <p:spPr>
            <a:xfrm>
              <a:off x="9759136" y="36938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53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53" y="226161"/>
                  </a:lnTo>
                  <a:lnTo>
                    <a:pt x="21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803329" y="3760017"/>
              <a:ext cx="172516" cy="220675"/>
            </a:xfrm>
            <a:prstGeom prst="rect">
              <a:avLst/>
            </a:prstGeom>
          </p:spPr>
        </p:pic>
      </p:grpSp>
      <p:grpSp>
        <p:nvGrpSpPr>
          <p:cNvPr id="121" name="object 121" descr=""/>
          <p:cNvGrpSpPr/>
          <p:nvPr/>
        </p:nvGrpSpPr>
        <p:grpSpPr>
          <a:xfrm>
            <a:off x="10071871" y="3693871"/>
            <a:ext cx="260350" cy="228600"/>
            <a:chOff x="10071871" y="3693871"/>
            <a:chExt cx="260350" cy="228600"/>
          </a:xfrm>
        </p:grpSpPr>
        <p:pic>
          <p:nvPicPr>
            <p:cNvPr id="122" name="object 12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071871" y="3704851"/>
              <a:ext cx="189877" cy="217017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10300475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04" y="66141"/>
                  </a:moveTo>
                  <a:lnTo>
                    <a:pt x="4851" y="66141"/>
                  </a:lnTo>
                  <a:lnTo>
                    <a:pt x="4851" y="226161"/>
                  </a:lnTo>
                  <a:lnTo>
                    <a:pt x="26504" y="226161"/>
                  </a:lnTo>
                  <a:lnTo>
                    <a:pt x="26504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53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7607" y="29273"/>
                  </a:lnTo>
                  <a:lnTo>
                    <a:pt x="11353" y="30797"/>
                  </a:lnTo>
                  <a:lnTo>
                    <a:pt x="20510" y="30797"/>
                  </a:lnTo>
                  <a:lnTo>
                    <a:pt x="24320" y="29273"/>
                  </a:lnTo>
                  <a:lnTo>
                    <a:pt x="30200" y="23177"/>
                  </a:lnTo>
                  <a:lnTo>
                    <a:pt x="31646" y="19519"/>
                  </a:lnTo>
                  <a:lnTo>
                    <a:pt x="31686" y="10680"/>
                  </a:lnTo>
                  <a:lnTo>
                    <a:pt x="30162" y="7124"/>
                  </a:lnTo>
                  <a:lnTo>
                    <a:pt x="24066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 descr=""/>
          <p:cNvGrpSpPr/>
          <p:nvPr/>
        </p:nvGrpSpPr>
        <p:grpSpPr>
          <a:xfrm>
            <a:off x="10387334" y="3758496"/>
            <a:ext cx="434340" cy="163195"/>
            <a:chOff x="10387334" y="3758496"/>
            <a:chExt cx="434340" cy="163195"/>
          </a:xfrm>
        </p:grpSpPr>
        <p:pic>
          <p:nvPicPr>
            <p:cNvPr id="125" name="object 125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87334" y="3758496"/>
              <a:ext cx="80467" cy="161544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0489430" y="3758497"/>
              <a:ext cx="145389" cy="163067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75665" y="3760021"/>
              <a:ext cx="145999" cy="161544"/>
            </a:xfrm>
            <a:prstGeom prst="rect">
              <a:avLst/>
            </a:prstGeom>
          </p:spPr>
        </p:pic>
      </p:grpSp>
      <p:sp>
        <p:nvSpPr>
          <p:cNvPr id="128" name="object 128" descr=""/>
          <p:cNvSpPr/>
          <p:nvPr/>
        </p:nvSpPr>
        <p:spPr>
          <a:xfrm>
            <a:off x="10882020" y="3693871"/>
            <a:ext cx="22225" cy="226695"/>
          </a:xfrm>
          <a:custGeom>
            <a:avLst/>
            <a:gdLst/>
            <a:ahLst/>
            <a:cxnLst/>
            <a:rect l="l" t="t" r="r" b="b"/>
            <a:pathLst>
              <a:path w="22225" h="226695">
                <a:moveTo>
                  <a:pt x="21640" y="0"/>
                </a:moveTo>
                <a:lnTo>
                  <a:pt x="0" y="0"/>
                </a:lnTo>
                <a:lnTo>
                  <a:pt x="0" y="226161"/>
                </a:lnTo>
                <a:lnTo>
                  <a:pt x="21640" y="226161"/>
                </a:lnTo>
                <a:lnTo>
                  <a:pt x="2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9" name="object 129" descr="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0950601" y="3758496"/>
            <a:ext cx="134416" cy="163068"/>
          </a:xfrm>
          <a:prstGeom prst="rect">
            <a:avLst/>
          </a:prstGeom>
        </p:spPr>
      </p:pic>
      <p:pic>
        <p:nvPicPr>
          <p:cNvPr id="130" name="object 130" descr="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1143828" y="3758496"/>
            <a:ext cx="80467" cy="161544"/>
          </a:xfrm>
          <a:prstGeom prst="rect">
            <a:avLst/>
          </a:prstGeom>
        </p:spPr>
      </p:pic>
      <p:grpSp>
        <p:nvGrpSpPr>
          <p:cNvPr id="131" name="object 131" descr=""/>
          <p:cNvGrpSpPr/>
          <p:nvPr/>
        </p:nvGrpSpPr>
        <p:grpSpPr>
          <a:xfrm>
            <a:off x="11350472" y="3707129"/>
            <a:ext cx="1447800" cy="273685"/>
            <a:chOff x="11350472" y="3707129"/>
            <a:chExt cx="1447800" cy="273685"/>
          </a:xfrm>
        </p:grpSpPr>
        <p:sp>
          <p:nvSpPr>
            <p:cNvPr id="132" name="object 132" descr=""/>
            <p:cNvSpPr/>
            <p:nvPr/>
          </p:nvSpPr>
          <p:spPr>
            <a:xfrm>
              <a:off x="11350472" y="3707129"/>
              <a:ext cx="151130" cy="213360"/>
            </a:xfrm>
            <a:custGeom>
              <a:avLst/>
              <a:gdLst/>
              <a:ahLst/>
              <a:cxnLst/>
              <a:rect l="l" t="t" r="r" b="b"/>
              <a:pathLst>
                <a:path w="151129" h="213360">
                  <a:moveTo>
                    <a:pt x="150888" y="193040"/>
                  </a:moveTo>
                  <a:lnTo>
                    <a:pt x="22567" y="193040"/>
                  </a:lnTo>
                  <a:lnTo>
                    <a:pt x="22567" y="114300"/>
                  </a:lnTo>
                  <a:lnTo>
                    <a:pt x="20116" y="114300"/>
                  </a:lnTo>
                  <a:lnTo>
                    <a:pt x="20116" y="114147"/>
                  </a:lnTo>
                  <a:lnTo>
                    <a:pt x="22567" y="114147"/>
                  </a:lnTo>
                  <a:lnTo>
                    <a:pt x="132905" y="114147"/>
                  </a:lnTo>
                  <a:lnTo>
                    <a:pt x="132905" y="94945"/>
                  </a:lnTo>
                  <a:lnTo>
                    <a:pt x="22567" y="94945"/>
                  </a:lnTo>
                  <a:lnTo>
                    <a:pt x="22567" y="19050"/>
                  </a:lnTo>
                  <a:lnTo>
                    <a:pt x="146304" y="19050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95250"/>
                  </a:lnTo>
                  <a:lnTo>
                    <a:pt x="0" y="114300"/>
                  </a:lnTo>
                  <a:lnTo>
                    <a:pt x="0" y="193040"/>
                  </a:lnTo>
                  <a:lnTo>
                    <a:pt x="0" y="213360"/>
                  </a:lnTo>
                  <a:lnTo>
                    <a:pt x="150888" y="213360"/>
                  </a:lnTo>
                  <a:lnTo>
                    <a:pt x="150888" y="19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1531226" y="3758497"/>
              <a:ext cx="145376" cy="163067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1700075" y="3758495"/>
              <a:ext cx="163068" cy="163067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907336" y="3758492"/>
              <a:ext cx="147535" cy="161544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2097223" y="3758495"/>
              <a:ext cx="163068" cy="163067"/>
            </a:xfrm>
            <a:prstGeom prst="rect">
              <a:avLst/>
            </a:prstGeom>
          </p:spPr>
        </p:pic>
        <p:sp>
          <p:nvSpPr>
            <p:cNvPr id="137" name="object 137" descr=""/>
            <p:cNvSpPr/>
            <p:nvPr/>
          </p:nvSpPr>
          <p:spPr>
            <a:xfrm>
              <a:off x="12304491" y="3758492"/>
              <a:ext cx="264795" cy="161925"/>
            </a:xfrm>
            <a:custGeom>
              <a:avLst/>
              <a:gdLst/>
              <a:ahLst/>
              <a:cxnLst/>
              <a:rect l="l" t="t" r="r" b="b"/>
              <a:pathLst>
                <a:path w="264795" h="161925">
                  <a:moveTo>
                    <a:pt x="20726" y="1524"/>
                  </a:moveTo>
                  <a:lnTo>
                    <a:pt x="0" y="1523"/>
                  </a:lnTo>
                  <a:lnTo>
                    <a:pt x="0" y="161544"/>
                  </a:lnTo>
                  <a:lnTo>
                    <a:pt x="21640" y="161544"/>
                  </a:lnTo>
                  <a:lnTo>
                    <a:pt x="21640" y="77419"/>
                  </a:lnTo>
                  <a:lnTo>
                    <a:pt x="22054" y="68580"/>
                  </a:lnTo>
                  <a:lnTo>
                    <a:pt x="23280" y="60464"/>
                  </a:lnTo>
                  <a:lnTo>
                    <a:pt x="25332" y="52987"/>
                  </a:lnTo>
                  <a:lnTo>
                    <a:pt x="28206" y="46177"/>
                  </a:lnTo>
                  <a:lnTo>
                    <a:pt x="29022" y="44805"/>
                  </a:lnTo>
                  <a:lnTo>
                    <a:pt x="20726" y="44805"/>
                  </a:lnTo>
                  <a:lnTo>
                    <a:pt x="17373" y="37185"/>
                  </a:lnTo>
                  <a:lnTo>
                    <a:pt x="20726" y="30654"/>
                  </a:lnTo>
                  <a:lnTo>
                    <a:pt x="20726" y="1524"/>
                  </a:lnTo>
                  <a:close/>
                </a:path>
                <a:path w="264795" h="161925">
                  <a:moveTo>
                    <a:pt x="127857" y="19507"/>
                  </a:moveTo>
                  <a:lnTo>
                    <a:pt x="75285" y="19507"/>
                  </a:lnTo>
                  <a:lnTo>
                    <a:pt x="85648" y="20316"/>
                  </a:lnTo>
                  <a:lnTo>
                    <a:pt x="94792" y="22745"/>
                  </a:lnTo>
                  <a:lnTo>
                    <a:pt x="120853" y="58835"/>
                  </a:lnTo>
                  <a:lnTo>
                    <a:pt x="121615" y="70713"/>
                  </a:lnTo>
                  <a:lnTo>
                    <a:pt x="121615" y="161544"/>
                  </a:lnTo>
                  <a:lnTo>
                    <a:pt x="143243" y="161544"/>
                  </a:lnTo>
                  <a:lnTo>
                    <a:pt x="143243" y="77419"/>
                  </a:lnTo>
                  <a:lnTo>
                    <a:pt x="143657" y="68580"/>
                  </a:lnTo>
                  <a:lnTo>
                    <a:pt x="144883" y="60464"/>
                  </a:lnTo>
                  <a:lnTo>
                    <a:pt x="146934" y="52987"/>
                  </a:lnTo>
                  <a:lnTo>
                    <a:pt x="149487" y="46939"/>
                  </a:lnTo>
                  <a:lnTo>
                    <a:pt x="140817" y="46939"/>
                  </a:lnTo>
                  <a:lnTo>
                    <a:pt x="132283" y="43586"/>
                  </a:lnTo>
                  <a:lnTo>
                    <a:pt x="136457" y="34306"/>
                  </a:lnTo>
                  <a:lnTo>
                    <a:pt x="136691" y="33952"/>
                  </a:lnTo>
                  <a:lnTo>
                    <a:pt x="133008" y="26365"/>
                  </a:lnTo>
                  <a:lnTo>
                    <a:pt x="127857" y="19507"/>
                  </a:lnTo>
                  <a:close/>
                </a:path>
                <a:path w="264795" h="161925">
                  <a:moveTo>
                    <a:pt x="249038" y="19507"/>
                  </a:moveTo>
                  <a:lnTo>
                    <a:pt x="196900" y="19507"/>
                  </a:lnTo>
                  <a:lnTo>
                    <a:pt x="207254" y="20316"/>
                  </a:lnTo>
                  <a:lnTo>
                    <a:pt x="216369" y="22745"/>
                  </a:lnTo>
                  <a:lnTo>
                    <a:pt x="242173" y="58835"/>
                  </a:lnTo>
                  <a:lnTo>
                    <a:pt x="242925" y="70713"/>
                  </a:lnTo>
                  <a:lnTo>
                    <a:pt x="242925" y="161544"/>
                  </a:lnTo>
                  <a:lnTo>
                    <a:pt x="264566" y="161544"/>
                  </a:lnTo>
                  <a:lnTo>
                    <a:pt x="264566" y="68580"/>
                  </a:lnTo>
                  <a:lnTo>
                    <a:pt x="264059" y="57498"/>
                  </a:lnTo>
                  <a:lnTo>
                    <a:pt x="262540" y="47401"/>
                  </a:lnTo>
                  <a:lnTo>
                    <a:pt x="260012" y="38292"/>
                  </a:lnTo>
                  <a:lnTo>
                    <a:pt x="256476" y="30175"/>
                  </a:lnTo>
                  <a:lnTo>
                    <a:pt x="252039" y="23040"/>
                  </a:lnTo>
                  <a:lnTo>
                    <a:pt x="249038" y="19507"/>
                  </a:lnTo>
                  <a:close/>
                </a:path>
                <a:path w="264795" h="161925">
                  <a:moveTo>
                    <a:pt x="136691" y="33952"/>
                  </a:moveTo>
                  <a:lnTo>
                    <a:pt x="136457" y="34306"/>
                  </a:lnTo>
                  <a:lnTo>
                    <a:pt x="132283" y="43586"/>
                  </a:lnTo>
                  <a:lnTo>
                    <a:pt x="140817" y="46939"/>
                  </a:lnTo>
                  <a:lnTo>
                    <a:pt x="137653" y="35939"/>
                  </a:lnTo>
                  <a:lnTo>
                    <a:pt x="136691" y="33952"/>
                  </a:lnTo>
                  <a:close/>
                </a:path>
                <a:path w="264795" h="161925">
                  <a:moveTo>
                    <a:pt x="199948" y="0"/>
                  </a:moveTo>
                  <a:lnTo>
                    <a:pt x="157124" y="12039"/>
                  </a:lnTo>
                  <a:lnTo>
                    <a:pt x="136691" y="33952"/>
                  </a:lnTo>
                  <a:lnTo>
                    <a:pt x="137653" y="35939"/>
                  </a:lnTo>
                  <a:lnTo>
                    <a:pt x="140817" y="46939"/>
                  </a:lnTo>
                  <a:lnTo>
                    <a:pt x="149487" y="46939"/>
                  </a:lnTo>
                  <a:lnTo>
                    <a:pt x="149809" y="46177"/>
                  </a:lnTo>
                  <a:lnTo>
                    <a:pt x="153428" y="40086"/>
                  </a:lnTo>
                  <a:lnTo>
                    <a:pt x="188947" y="19935"/>
                  </a:lnTo>
                  <a:lnTo>
                    <a:pt x="196900" y="19507"/>
                  </a:lnTo>
                  <a:lnTo>
                    <a:pt x="249038" y="19507"/>
                  </a:lnTo>
                  <a:lnTo>
                    <a:pt x="246805" y="16878"/>
                  </a:lnTo>
                  <a:lnTo>
                    <a:pt x="209382" y="466"/>
                  </a:lnTo>
                  <a:lnTo>
                    <a:pt x="199948" y="0"/>
                  </a:lnTo>
                  <a:close/>
                </a:path>
                <a:path w="264795" h="161925">
                  <a:moveTo>
                    <a:pt x="20726" y="30654"/>
                  </a:moveTo>
                  <a:lnTo>
                    <a:pt x="17373" y="37185"/>
                  </a:lnTo>
                  <a:lnTo>
                    <a:pt x="20726" y="44805"/>
                  </a:lnTo>
                  <a:lnTo>
                    <a:pt x="20726" y="30654"/>
                  </a:lnTo>
                  <a:close/>
                </a:path>
                <a:path w="264795" h="161925">
                  <a:moveTo>
                    <a:pt x="79552" y="0"/>
                  </a:moveTo>
                  <a:lnTo>
                    <a:pt x="40995" y="9906"/>
                  </a:lnTo>
                  <a:lnTo>
                    <a:pt x="20726" y="30654"/>
                  </a:lnTo>
                  <a:lnTo>
                    <a:pt x="20726" y="44805"/>
                  </a:lnTo>
                  <a:lnTo>
                    <a:pt x="29022" y="44805"/>
                  </a:lnTo>
                  <a:lnTo>
                    <a:pt x="31828" y="40086"/>
                  </a:lnTo>
                  <a:lnTo>
                    <a:pt x="36156" y="34751"/>
                  </a:lnTo>
                  <a:lnTo>
                    <a:pt x="75285" y="19507"/>
                  </a:lnTo>
                  <a:lnTo>
                    <a:pt x="127857" y="19507"/>
                  </a:lnTo>
                  <a:lnTo>
                    <a:pt x="126981" y="18340"/>
                  </a:lnTo>
                  <a:lnTo>
                    <a:pt x="119481" y="11734"/>
                  </a:lnTo>
                  <a:lnTo>
                    <a:pt x="110813" y="6606"/>
                  </a:lnTo>
                  <a:lnTo>
                    <a:pt x="101269" y="2938"/>
                  </a:lnTo>
                  <a:lnTo>
                    <a:pt x="90849" y="735"/>
                  </a:lnTo>
                  <a:lnTo>
                    <a:pt x="79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587034" y="3760017"/>
              <a:ext cx="210912" cy="220675"/>
            </a:xfrm>
            <a:prstGeom prst="rect">
              <a:avLst/>
            </a:prstGeom>
          </p:spPr>
        </p:pic>
      </p:grpSp>
      <p:grpSp>
        <p:nvGrpSpPr>
          <p:cNvPr id="139" name="object 139" descr=""/>
          <p:cNvGrpSpPr/>
          <p:nvPr/>
        </p:nvGrpSpPr>
        <p:grpSpPr>
          <a:xfrm>
            <a:off x="12905259" y="3692352"/>
            <a:ext cx="542925" cy="229235"/>
            <a:chOff x="12905259" y="3692352"/>
            <a:chExt cx="542925" cy="229235"/>
          </a:xfrm>
        </p:grpSpPr>
        <p:sp>
          <p:nvSpPr>
            <p:cNvPr id="140" name="object 140" descr=""/>
            <p:cNvSpPr/>
            <p:nvPr/>
          </p:nvSpPr>
          <p:spPr>
            <a:xfrm>
              <a:off x="12905259" y="3706680"/>
              <a:ext cx="316865" cy="213360"/>
            </a:xfrm>
            <a:custGeom>
              <a:avLst/>
              <a:gdLst/>
              <a:ahLst/>
              <a:cxnLst/>
              <a:rect l="l" t="t" r="r" b="b"/>
              <a:pathLst>
                <a:path w="316865" h="213360">
                  <a:moveTo>
                    <a:pt x="23152" y="0"/>
                  </a:moveTo>
                  <a:lnTo>
                    <a:pt x="0" y="0"/>
                  </a:lnTo>
                  <a:lnTo>
                    <a:pt x="71920" y="213360"/>
                  </a:lnTo>
                  <a:lnTo>
                    <a:pt x="95402" y="213360"/>
                  </a:lnTo>
                  <a:lnTo>
                    <a:pt x="99720" y="200863"/>
                  </a:lnTo>
                  <a:lnTo>
                    <a:pt x="78930" y="200863"/>
                  </a:lnTo>
                  <a:lnTo>
                    <a:pt x="84811" y="183863"/>
                  </a:lnTo>
                  <a:lnTo>
                    <a:pt x="23152" y="0"/>
                  </a:lnTo>
                  <a:close/>
                </a:path>
                <a:path w="316865" h="213360">
                  <a:moveTo>
                    <a:pt x="176956" y="22860"/>
                  </a:moveTo>
                  <a:lnTo>
                    <a:pt x="161226" y="22860"/>
                  </a:lnTo>
                  <a:lnTo>
                    <a:pt x="158171" y="31700"/>
                  </a:lnTo>
                  <a:lnTo>
                    <a:pt x="220662" y="213360"/>
                  </a:lnTo>
                  <a:lnTo>
                    <a:pt x="244449" y="213360"/>
                  </a:lnTo>
                  <a:lnTo>
                    <a:pt x="248662" y="200863"/>
                  </a:lnTo>
                  <a:lnTo>
                    <a:pt x="226758" y="200863"/>
                  </a:lnTo>
                  <a:lnTo>
                    <a:pt x="232220" y="184722"/>
                  </a:lnTo>
                  <a:lnTo>
                    <a:pt x="176956" y="22860"/>
                  </a:lnTo>
                  <a:close/>
                </a:path>
                <a:path w="316865" h="213360">
                  <a:moveTo>
                    <a:pt x="84811" y="183863"/>
                  </a:moveTo>
                  <a:lnTo>
                    <a:pt x="78930" y="200863"/>
                  </a:lnTo>
                  <a:lnTo>
                    <a:pt x="90512" y="200863"/>
                  </a:lnTo>
                  <a:lnTo>
                    <a:pt x="84811" y="183863"/>
                  </a:lnTo>
                  <a:close/>
                </a:path>
                <a:path w="316865" h="213360">
                  <a:moveTo>
                    <a:pt x="169151" y="0"/>
                  </a:moveTo>
                  <a:lnTo>
                    <a:pt x="148424" y="0"/>
                  </a:lnTo>
                  <a:lnTo>
                    <a:pt x="84811" y="183863"/>
                  </a:lnTo>
                  <a:lnTo>
                    <a:pt x="90512" y="200863"/>
                  </a:lnTo>
                  <a:lnTo>
                    <a:pt x="99720" y="200863"/>
                  </a:lnTo>
                  <a:lnTo>
                    <a:pt x="158171" y="31700"/>
                  </a:lnTo>
                  <a:lnTo>
                    <a:pt x="155130" y="22860"/>
                  </a:lnTo>
                  <a:lnTo>
                    <a:pt x="176956" y="22860"/>
                  </a:lnTo>
                  <a:lnTo>
                    <a:pt x="169151" y="0"/>
                  </a:lnTo>
                  <a:close/>
                </a:path>
                <a:path w="316865" h="213360">
                  <a:moveTo>
                    <a:pt x="232220" y="184722"/>
                  </a:moveTo>
                  <a:lnTo>
                    <a:pt x="226758" y="200863"/>
                  </a:lnTo>
                  <a:lnTo>
                    <a:pt x="237731" y="200863"/>
                  </a:lnTo>
                  <a:lnTo>
                    <a:pt x="232220" y="184722"/>
                  </a:lnTo>
                  <a:close/>
                </a:path>
                <a:path w="316865" h="213360">
                  <a:moveTo>
                    <a:pt x="316369" y="0"/>
                  </a:moveTo>
                  <a:lnTo>
                    <a:pt x="294728" y="0"/>
                  </a:lnTo>
                  <a:lnTo>
                    <a:pt x="232220" y="184722"/>
                  </a:lnTo>
                  <a:lnTo>
                    <a:pt x="237731" y="200863"/>
                  </a:lnTo>
                  <a:lnTo>
                    <a:pt x="248662" y="200863"/>
                  </a:lnTo>
                  <a:lnTo>
                    <a:pt x="316369" y="0"/>
                  </a:lnTo>
                  <a:close/>
                </a:path>
                <a:path w="316865" h="213360">
                  <a:moveTo>
                    <a:pt x="161226" y="22860"/>
                  </a:moveTo>
                  <a:lnTo>
                    <a:pt x="155130" y="22860"/>
                  </a:lnTo>
                  <a:lnTo>
                    <a:pt x="158171" y="31700"/>
                  </a:lnTo>
                  <a:lnTo>
                    <a:pt x="161226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3229985" y="3758497"/>
              <a:ext cx="155937" cy="163067"/>
            </a:xfrm>
            <a:prstGeom prst="rect">
              <a:avLst/>
            </a:prstGeom>
          </p:spPr>
        </p:pic>
        <p:sp>
          <p:nvSpPr>
            <p:cNvPr id="142" name="object 142" descr=""/>
            <p:cNvSpPr/>
            <p:nvPr/>
          </p:nvSpPr>
          <p:spPr>
            <a:xfrm>
              <a:off x="13415786" y="3692352"/>
              <a:ext cx="32384" cy="76200"/>
            </a:xfrm>
            <a:custGeom>
              <a:avLst/>
              <a:gdLst/>
              <a:ahLst/>
              <a:cxnLst/>
              <a:rect l="l" t="t" r="r" b="b"/>
              <a:pathLst>
                <a:path w="32384" h="76200">
                  <a:moveTo>
                    <a:pt x="31890" y="19811"/>
                  </a:moveTo>
                  <a:lnTo>
                    <a:pt x="14020" y="19811"/>
                  </a:lnTo>
                  <a:lnTo>
                    <a:pt x="16459" y="32613"/>
                  </a:lnTo>
                  <a:lnTo>
                    <a:pt x="10962" y="32613"/>
                  </a:lnTo>
                  <a:lnTo>
                    <a:pt x="622" y="75895"/>
                  </a:lnTo>
                  <a:lnTo>
                    <a:pt x="15239" y="75895"/>
                  </a:lnTo>
                  <a:lnTo>
                    <a:pt x="28359" y="33832"/>
                  </a:lnTo>
                  <a:lnTo>
                    <a:pt x="28794" y="32613"/>
                  </a:lnTo>
                  <a:lnTo>
                    <a:pt x="11785" y="32613"/>
                  </a:lnTo>
                  <a:lnTo>
                    <a:pt x="11030" y="32329"/>
                  </a:lnTo>
                  <a:lnTo>
                    <a:pt x="28896" y="32329"/>
                  </a:lnTo>
                  <a:lnTo>
                    <a:pt x="29375" y="30987"/>
                  </a:lnTo>
                  <a:lnTo>
                    <a:pt x="30124" y="28600"/>
                  </a:lnTo>
                  <a:lnTo>
                    <a:pt x="31127" y="24739"/>
                  </a:lnTo>
                  <a:lnTo>
                    <a:pt x="31508" y="22974"/>
                  </a:lnTo>
                  <a:lnTo>
                    <a:pt x="31890" y="19811"/>
                  </a:lnTo>
                  <a:close/>
                </a:path>
                <a:path w="32384" h="76200">
                  <a:moveTo>
                    <a:pt x="14020" y="19811"/>
                  </a:moveTo>
                  <a:lnTo>
                    <a:pt x="11030" y="32329"/>
                  </a:lnTo>
                  <a:lnTo>
                    <a:pt x="11785" y="32613"/>
                  </a:lnTo>
                  <a:lnTo>
                    <a:pt x="16459" y="32613"/>
                  </a:lnTo>
                  <a:lnTo>
                    <a:pt x="14020" y="19811"/>
                  </a:lnTo>
                  <a:close/>
                </a:path>
                <a:path w="32384" h="76200">
                  <a:moveTo>
                    <a:pt x="20840" y="0"/>
                  </a:moveTo>
                  <a:lnTo>
                    <a:pt x="11683" y="0"/>
                  </a:lnTo>
                  <a:lnTo>
                    <a:pt x="7873" y="1523"/>
                  </a:lnTo>
                  <a:lnTo>
                    <a:pt x="1574" y="7619"/>
                  </a:lnTo>
                  <a:lnTo>
                    <a:pt x="0" y="11582"/>
                  </a:lnTo>
                  <a:lnTo>
                    <a:pt x="0" y="21335"/>
                  </a:lnTo>
                  <a:lnTo>
                    <a:pt x="1574" y="25247"/>
                  </a:lnTo>
                  <a:lnTo>
                    <a:pt x="7873" y="31140"/>
                  </a:lnTo>
                  <a:lnTo>
                    <a:pt x="11030" y="32329"/>
                  </a:lnTo>
                  <a:lnTo>
                    <a:pt x="14020" y="19811"/>
                  </a:lnTo>
                  <a:lnTo>
                    <a:pt x="31890" y="19811"/>
                  </a:lnTo>
                  <a:lnTo>
                    <a:pt x="31927" y="11582"/>
                  </a:lnTo>
                  <a:lnTo>
                    <a:pt x="30530" y="7886"/>
                  </a:lnTo>
                  <a:lnTo>
                    <a:pt x="24637" y="1574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3" name="object 143" descr=""/>
          <p:cNvGrpSpPr/>
          <p:nvPr/>
        </p:nvGrpSpPr>
        <p:grpSpPr>
          <a:xfrm>
            <a:off x="13494122" y="3758496"/>
            <a:ext cx="258445" cy="163195"/>
            <a:chOff x="13494122" y="3758496"/>
            <a:chExt cx="258445" cy="163195"/>
          </a:xfrm>
        </p:grpSpPr>
        <p:pic>
          <p:nvPicPr>
            <p:cNvPr id="144" name="object 144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494122" y="3758496"/>
              <a:ext cx="80467" cy="161544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596338" y="3758497"/>
              <a:ext cx="155950" cy="163067"/>
            </a:xfrm>
            <a:prstGeom prst="rect">
              <a:avLst/>
            </a:prstGeom>
          </p:spPr>
        </p:pic>
      </p:grpSp>
      <p:grpSp>
        <p:nvGrpSpPr>
          <p:cNvPr id="146" name="object 146" descr=""/>
          <p:cNvGrpSpPr/>
          <p:nvPr/>
        </p:nvGrpSpPr>
        <p:grpSpPr>
          <a:xfrm>
            <a:off x="13860166" y="3693871"/>
            <a:ext cx="441325" cy="227965"/>
            <a:chOff x="13860166" y="3693871"/>
            <a:chExt cx="441325" cy="227965"/>
          </a:xfrm>
        </p:grpSpPr>
        <p:pic>
          <p:nvPicPr>
            <p:cNvPr id="147" name="object 14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860166" y="3693878"/>
              <a:ext cx="162471" cy="227685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4066815" y="3758494"/>
              <a:ext cx="163080" cy="163067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14269211" y="36938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04" y="66141"/>
                  </a:moveTo>
                  <a:lnTo>
                    <a:pt x="4864" y="66141"/>
                  </a:lnTo>
                  <a:lnTo>
                    <a:pt x="4864" y="226161"/>
                  </a:lnTo>
                  <a:lnTo>
                    <a:pt x="26504" y="226161"/>
                  </a:lnTo>
                  <a:lnTo>
                    <a:pt x="26504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24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4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33" y="29273"/>
                  </a:lnTo>
                  <a:lnTo>
                    <a:pt x="27266" y="26212"/>
                  </a:lnTo>
                  <a:lnTo>
                    <a:pt x="30213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66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0" name="object 150" descr=""/>
          <p:cNvGrpSpPr/>
          <p:nvPr/>
        </p:nvGrpSpPr>
        <p:grpSpPr>
          <a:xfrm>
            <a:off x="14356067" y="3758492"/>
            <a:ext cx="354965" cy="222250"/>
            <a:chOff x="14356067" y="3758492"/>
            <a:chExt cx="354965" cy="222250"/>
          </a:xfrm>
        </p:grpSpPr>
        <p:pic>
          <p:nvPicPr>
            <p:cNvPr id="151" name="object 151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4356067" y="3758492"/>
              <a:ext cx="147535" cy="161544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4545950" y="3758493"/>
              <a:ext cx="164604" cy="222199"/>
            </a:xfrm>
            <a:prstGeom prst="rect">
              <a:avLst/>
            </a:prstGeom>
          </p:spPr>
        </p:pic>
      </p:grpSp>
      <p:grpSp>
        <p:nvGrpSpPr>
          <p:cNvPr id="153" name="object 153" descr=""/>
          <p:cNvGrpSpPr/>
          <p:nvPr/>
        </p:nvGrpSpPr>
        <p:grpSpPr>
          <a:xfrm>
            <a:off x="5754423" y="4291895"/>
            <a:ext cx="351790" cy="163195"/>
            <a:chOff x="5754423" y="4291895"/>
            <a:chExt cx="351790" cy="163195"/>
          </a:xfrm>
        </p:grpSpPr>
        <p:pic>
          <p:nvPicPr>
            <p:cNvPr id="154" name="object 154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754423" y="4291895"/>
              <a:ext cx="163068" cy="163067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960158" y="4293421"/>
              <a:ext cx="145999" cy="161544"/>
            </a:xfrm>
            <a:prstGeom prst="rect">
              <a:avLst/>
            </a:prstGeom>
          </p:spPr>
        </p:pic>
      </p:grpSp>
      <p:pic>
        <p:nvPicPr>
          <p:cNvPr id="156" name="object 156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6166507" y="4291896"/>
            <a:ext cx="80467" cy="161544"/>
          </a:xfrm>
          <a:prstGeom prst="rect">
            <a:avLst/>
          </a:prstGeom>
        </p:spPr>
      </p:pic>
      <p:grpSp>
        <p:nvGrpSpPr>
          <p:cNvPr id="157" name="object 157" descr=""/>
          <p:cNvGrpSpPr/>
          <p:nvPr/>
        </p:nvGrpSpPr>
        <p:grpSpPr>
          <a:xfrm>
            <a:off x="6368576" y="4291895"/>
            <a:ext cx="327025" cy="220979"/>
            <a:chOff x="6368576" y="4291895"/>
            <a:chExt cx="327025" cy="220979"/>
          </a:xfrm>
        </p:grpSpPr>
        <p:pic>
          <p:nvPicPr>
            <p:cNvPr id="158" name="object 158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368576" y="4291895"/>
              <a:ext cx="162458" cy="220675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560910" y="4291896"/>
              <a:ext cx="134416" cy="163068"/>
            </a:xfrm>
            <a:prstGeom prst="rect">
              <a:avLst/>
            </a:prstGeom>
          </p:spPr>
        </p:pic>
      </p:grpSp>
      <p:grpSp>
        <p:nvGrpSpPr>
          <p:cNvPr id="160" name="object 160" descr=""/>
          <p:cNvGrpSpPr/>
          <p:nvPr/>
        </p:nvGrpSpPr>
        <p:grpSpPr>
          <a:xfrm>
            <a:off x="6754149" y="4258064"/>
            <a:ext cx="211454" cy="197485"/>
            <a:chOff x="6754149" y="4258064"/>
            <a:chExt cx="211454" cy="197485"/>
          </a:xfrm>
        </p:grpSpPr>
        <p:pic>
          <p:nvPicPr>
            <p:cNvPr id="161" name="object 161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754149" y="4291896"/>
              <a:ext cx="80467" cy="161544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855942" y="4258064"/>
              <a:ext cx="109423" cy="196900"/>
            </a:xfrm>
            <a:prstGeom prst="rect">
              <a:avLst/>
            </a:prstGeom>
          </p:spPr>
        </p:pic>
      </p:grpSp>
      <p:pic>
        <p:nvPicPr>
          <p:cNvPr id="163" name="object 163" descr="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7084538" y="4227277"/>
            <a:ext cx="336809" cy="286815"/>
          </a:xfrm>
          <a:prstGeom prst="rect">
            <a:avLst/>
          </a:prstGeom>
        </p:spPr>
      </p:pic>
      <p:pic>
        <p:nvPicPr>
          <p:cNvPr id="164" name="object 164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7515643" y="4227271"/>
            <a:ext cx="1503439" cy="286821"/>
          </a:xfrm>
          <a:prstGeom prst="rect">
            <a:avLst/>
          </a:prstGeom>
        </p:spPr>
      </p:pic>
      <p:grpSp>
        <p:nvGrpSpPr>
          <p:cNvPr id="165" name="object 165" descr=""/>
          <p:cNvGrpSpPr/>
          <p:nvPr/>
        </p:nvGrpSpPr>
        <p:grpSpPr>
          <a:xfrm>
            <a:off x="9163839" y="4240080"/>
            <a:ext cx="335915" cy="215265"/>
            <a:chOff x="9163839" y="4240080"/>
            <a:chExt cx="335915" cy="215265"/>
          </a:xfrm>
        </p:grpSpPr>
        <p:pic>
          <p:nvPicPr>
            <p:cNvPr id="166" name="object 166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9163839" y="4240080"/>
              <a:ext cx="170383" cy="213360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364714" y="4291896"/>
              <a:ext cx="134416" cy="163068"/>
            </a:xfrm>
            <a:prstGeom prst="rect">
              <a:avLst/>
            </a:prstGeom>
          </p:spPr>
        </p:pic>
      </p:grpSp>
      <p:grpSp>
        <p:nvGrpSpPr>
          <p:cNvPr id="168" name="object 168" descr=""/>
          <p:cNvGrpSpPr/>
          <p:nvPr/>
        </p:nvGrpSpPr>
        <p:grpSpPr>
          <a:xfrm>
            <a:off x="9557965" y="4291896"/>
            <a:ext cx="258445" cy="163195"/>
            <a:chOff x="9557965" y="4291896"/>
            <a:chExt cx="258445" cy="163195"/>
          </a:xfrm>
        </p:grpSpPr>
        <p:pic>
          <p:nvPicPr>
            <p:cNvPr id="169" name="object 169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557965" y="4291896"/>
              <a:ext cx="80467" cy="161544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9660182" y="4291897"/>
              <a:ext cx="155950" cy="163067"/>
            </a:xfrm>
            <a:prstGeom prst="rect">
              <a:avLst/>
            </a:prstGeom>
          </p:spPr>
        </p:pic>
      </p:grpSp>
      <p:grpSp>
        <p:nvGrpSpPr>
          <p:cNvPr id="171" name="object 171" descr=""/>
          <p:cNvGrpSpPr/>
          <p:nvPr/>
        </p:nvGrpSpPr>
        <p:grpSpPr>
          <a:xfrm>
            <a:off x="9944748" y="4240529"/>
            <a:ext cx="318135" cy="214629"/>
            <a:chOff x="9944748" y="4240529"/>
            <a:chExt cx="318135" cy="214629"/>
          </a:xfrm>
        </p:grpSpPr>
        <p:sp>
          <p:nvSpPr>
            <p:cNvPr id="172" name="object 172" descr=""/>
            <p:cNvSpPr/>
            <p:nvPr/>
          </p:nvSpPr>
          <p:spPr>
            <a:xfrm>
              <a:off x="9944748" y="4240529"/>
              <a:ext cx="151130" cy="213360"/>
            </a:xfrm>
            <a:custGeom>
              <a:avLst/>
              <a:gdLst/>
              <a:ahLst/>
              <a:cxnLst/>
              <a:rect l="l" t="t" r="r" b="b"/>
              <a:pathLst>
                <a:path w="151129" h="213360">
                  <a:moveTo>
                    <a:pt x="150888" y="193040"/>
                  </a:moveTo>
                  <a:lnTo>
                    <a:pt x="22555" y="193040"/>
                  </a:lnTo>
                  <a:lnTo>
                    <a:pt x="22555" y="114300"/>
                  </a:lnTo>
                  <a:lnTo>
                    <a:pt x="20116" y="114300"/>
                  </a:lnTo>
                  <a:lnTo>
                    <a:pt x="20116" y="114147"/>
                  </a:lnTo>
                  <a:lnTo>
                    <a:pt x="22555" y="114147"/>
                  </a:lnTo>
                  <a:lnTo>
                    <a:pt x="132905" y="114147"/>
                  </a:lnTo>
                  <a:lnTo>
                    <a:pt x="132905" y="94945"/>
                  </a:lnTo>
                  <a:lnTo>
                    <a:pt x="22555" y="94945"/>
                  </a:lnTo>
                  <a:lnTo>
                    <a:pt x="22555" y="19050"/>
                  </a:lnTo>
                  <a:lnTo>
                    <a:pt x="146291" y="19050"/>
                  </a:lnTo>
                  <a:lnTo>
                    <a:pt x="146291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95250"/>
                  </a:lnTo>
                  <a:lnTo>
                    <a:pt x="0" y="114300"/>
                  </a:lnTo>
                  <a:lnTo>
                    <a:pt x="0" y="193040"/>
                  </a:lnTo>
                  <a:lnTo>
                    <a:pt x="0" y="213360"/>
                  </a:lnTo>
                  <a:lnTo>
                    <a:pt x="150888" y="213360"/>
                  </a:lnTo>
                  <a:lnTo>
                    <a:pt x="150888" y="19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3" name="object 173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0128227" y="4291896"/>
              <a:ext cx="134416" cy="163068"/>
            </a:xfrm>
            <a:prstGeom prst="rect">
              <a:avLst/>
            </a:prstGeom>
          </p:spPr>
        </p:pic>
      </p:grpSp>
      <p:grpSp>
        <p:nvGrpSpPr>
          <p:cNvPr id="174" name="object 174" descr=""/>
          <p:cNvGrpSpPr/>
          <p:nvPr/>
        </p:nvGrpSpPr>
        <p:grpSpPr>
          <a:xfrm>
            <a:off x="10321477" y="4227274"/>
            <a:ext cx="398145" cy="227965"/>
            <a:chOff x="10321477" y="4227274"/>
            <a:chExt cx="398145" cy="227965"/>
          </a:xfrm>
        </p:grpSpPr>
        <p:pic>
          <p:nvPicPr>
            <p:cNvPr id="175" name="object 175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0321477" y="4291896"/>
              <a:ext cx="80467" cy="161544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0423278" y="4258064"/>
              <a:ext cx="109410" cy="196900"/>
            </a:xfrm>
            <a:prstGeom prst="rect">
              <a:avLst/>
            </a:prstGeom>
          </p:spPr>
        </p:pic>
        <p:pic>
          <p:nvPicPr>
            <p:cNvPr id="177" name="object 177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572000" y="4227274"/>
              <a:ext cx="147548" cy="226161"/>
            </a:xfrm>
            <a:prstGeom prst="rect">
              <a:avLst/>
            </a:prstGeom>
          </p:spPr>
        </p:pic>
      </p:grpSp>
      <p:grpSp>
        <p:nvGrpSpPr>
          <p:cNvPr id="178" name="object 178" descr=""/>
          <p:cNvGrpSpPr/>
          <p:nvPr/>
        </p:nvGrpSpPr>
        <p:grpSpPr>
          <a:xfrm>
            <a:off x="10857907" y="4258064"/>
            <a:ext cx="752475" cy="197485"/>
            <a:chOff x="10857907" y="4258064"/>
            <a:chExt cx="752475" cy="197485"/>
          </a:xfrm>
        </p:grpSpPr>
        <p:sp>
          <p:nvSpPr>
            <p:cNvPr id="179" name="object 179" descr=""/>
            <p:cNvSpPr/>
            <p:nvPr/>
          </p:nvSpPr>
          <p:spPr>
            <a:xfrm>
              <a:off x="10857907" y="4291892"/>
              <a:ext cx="264795" cy="161925"/>
            </a:xfrm>
            <a:custGeom>
              <a:avLst/>
              <a:gdLst/>
              <a:ahLst/>
              <a:cxnLst/>
              <a:rect l="l" t="t" r="r" b="b"/>
              <a:pathLst>
                <a:path w="264795" h="161925">
                  <a:moveTo>
                    <a:pt x="20739" y="1524"/>
                  </a:moveTo>
                  <a:lnTo>
                    <a:pt x="0" y="1523"/>
                  </a:lnTo>
                  <a:lnTo>
                    <a:pt x="0" y="161544"/>
                  </a:lnTo>
                  <a:lnTo>
                    <a:pt x="21653" y="161544"/>
                  </a:lnTo>
                  <a:lnTo>
                    <a:pt x="21653" y="77419"/>
                  </a:lnTo>
                  <a:lnTo>
                    <a:pt x="22067" y="68580"/>
                  </a:lnTo>
                  <a:lnTo>
                    <a:pt x="23291" y="60464"/>
                  </a:lnTo>
                  <a:lnTo>
                    <a:pt x="25339" y="52987"/>
                  </a:lnTo>
                  <a:lnTo>
                    <a:pt x="28206" y="46177"/>
                  </a:lnTo>
                  <a:lnTo>
                    <a:pt x="29022" y="44805"/>
                  </a:lnTo>
                  <a:lnTo>
                    <a:pt x="20739" y="44805"/>
                  </a:lnTo>
                  <a:lnTo>
                    <a:pt x="17386" y="37185"/>
                  </a:lnTo>
                  <a:lnTo>
                    <a:pt x="20739" y="30645"/>
                  </a:lnTo>
                  <a:lnTo>
                    <a:pt x="20739" y="1524"/>
                  </a:lnTo>
                  <a:close/>
                </a:path>
                <a:path w="264795" h="161925">
                  <a:moveTo>
                    <a:pt x="127863" y="19507"/>
                  </a:moveTo>
                  <a:lnTo>
                    <a:pt x="75298" y="19507"/>
                  </a:lnTo>
                  <a:lnTo>
                    <a:pt x="85654" y="20316"/>
                  </a:lnTo>
                  <a:lnTo>
                    <a:pt x="94795" y="22745"/>
                  </a:lnTo>
                  <a:lnTo>
                    <a:pt x="120853" y="58835"/>
                  </a:lnTo>
                  <a:lnTo>
                    <a:pt x="121615" y="70713"/>
                  </a:lnTo>
                  <a:lnTo>
                    <a:pt x="121615" y="161544"/>
                  </a:lnTo>
                  <a:lnTo>
                    <a:pt x="143256" y="161544"/>
                  </a:lnTo>
                  <a:lnTo>
                    <a:pt x="143256" y="77419"/>
                  </a:lnTo>
                  <a:lnTo>
                    <a:pt x="143670" y="68580"/>
                  </a:lnTo>
                  <a:lnTo>
                    <a:pt x="144895" y="60464"/>
                  </a:lnTo>
                  <a:lnTo>
                    <a:pt x="146947" y="52987"/>
                  </a:lnTo>
                  <a:lnTo>
                    <a:pt x="149500" y="46939"/>
                  </a:lnTo>
                  <a:lnTo>
                    <a:pt x="140817" y="46939"/>
                  </a:lnTo>
                  <a:lnTo>
                    <a:pt x="132283" y="43586"/>
                  </a:lnTo>
                  <a:lnTo>
                    <a:pt x="136464" y="34306"/>
                  </a:lnTo>
                  <a:lnTo>
                    <a:pt x="136696" y="33957"/>
                  </a:lnTo>
                  <a:lnTo>
                    <a:pt x="133013" y="26365"/>
                  </a:lnTo>
                  <a:lnTo>
                    <a:pt x="127863" y="19507"/>
                  </a:lnTo>
                  <a:close/>
                </a:path>
                <a:path w="264795" h="161925">
                  <a:moveTo>
                    <a:pt x="249046" y="19507"/>
                  </a:moveTo>
                  <a:lnTo>
                    <a:pt x="196900" y="19507"/>
                  </a:lnTo>
                  <a:lnTo>
                    <a:pt x="207256" y="20316"/>
                  </a:lnTo>
                  <a:lnTo>
                    <a:pt x="216376" y="22745"/>
                  </a:lnTo>
                  <a:lnTo>
                    <a:pt x="242184" y="58835"/>
                  </a:lnTo>
                  <a:lnTo>
                    <a:pt x="242938" y="70713"/>
                  </a:lnTo>
                  <a:lnTo>
                    <a:pt x="242938" y="161544"/>
                  </a:lnTo>
                  <a:lnTo>
                    <a:pt x="264566" y="161544"/>
                  </a:lnTo>
                  <a:lnTo>
                    <a:pt x="264566" y="68580"/>
                  </a:lnTo>
                  <a:lnTo>
                    <a:pt x="264061" y="57498"/>
                  </a:lnTo>
                  <a:lnTo>
                    <a:pt x="262547" y="47401"/>
                  </a:lnTo>
                  <a:lnTo>
                    <a:pt x="260022" y="38292"/>
                  </a:lnTo>
                  <a:lnTo>
                    <a:pt x="256489" y="30175"/>
                  </a:lnTo>
                  <a:lnTo>
                    <a:pt x="252050" y="23040"/>
                  </a:lnTo>
                  <a:lnTo>
                    <a:pt x="249046" y="19507"/>
                  </a:lnTo>
                  <a:close/>
                </a:path>
                <a:path w="264795" h="161925">
                  <a:moveTo>
                    <a:pt x="136696" y="33957"/>
                  </a:moveTo>
                  <a:lnTo>
                    <a:pt x="136464" y="34306"/>
                  </a:lnTo>
                  <a:lnTo>
                    <a:pt x="132283" y="43586"/>
                  </a:lnTo>
                  <a:lnTo>
                    <a:pt x="140817" y="46939"/>
                  </a:lnTo>
                  <a:lnTo>
                    <a:pt x="137655" y="35939"/>
                  </a:lnTo>
                  <a:lnTo>
                    <a:pt x="136696" y="33957"/>
                  </a:lnTo>
                  <a:close/>
                </a:path>
                <a:path w="264795" h="161925">
                  <a:moveTo>
                    <a:pt x="199948" y="0"/>
                  </a:moveTo>
                  <a:lnTo>
                    <a:pt x="157137" y="12039"/>
                  </a:lnTo>
                  <a:lnTo>
                    <a:pt x="136696" y="33957"/>
                  </a:lnTo>
                  <a:lnTo>
                    <a:pt x="137655" y="35939"/>
                  </a:lnTo>
                  <a:lnTo>
                    <a:pt x="140817" y="46939"/>
                  </a:lnTo>
                  <a:lnTo>
                    <a:pt x="149500" y="46939"/>
                  </a:lnTo>
                  <a:lnTo>
                    <a:pt x="149821" y="46177"/>
                  </a:lnTo>
                  <a:lnTo>
                    <a:pt x="153436" y="40086"/>
                  </a:lnTo>
                  <a:lnTo>
                    <a:pt x="188947" y="19935"/>
                  </a:lnTo>
                  <a:lnTo>
                    <a:pt x="196900" y="19507"/>
                  </a:lnTo>
                  <a:lnTo>
                    <a:pt x="249046" y="19507"/>
                  </a:lnTo>
                  <a:lnTo>
                    <a:pt x="246811" y="16878"/>
                  </a:lnTo>
                  <a:lnTo>
                    <a:pt x="209382" y="466"/>
                  </a:lnTo>
                  <a:lnTo>
                    <a:pt x="199948" y="0"/>
                  </a:lnTo>
                  <a:close/>
                </a:path>
                <a:path w="264795" h="161925">
                  <a:moveTo>
                    <a:pt x="20739" y="30645"/>
                  </a:moveTo>
                  <a:lnTo>
                    <a:pt x="17386" y="37185"/>
                  </a:lnTo>
                  <a:lnTo>
                    <a:pt x="20739" y="44805"/>
                  </a:lnTo>
                  <a:lnTo>
                    <a:pt x="20739" y="30645"/>
                  </a:lnTo>
                  <a:close/>
                </a:path>
                <a:path w="264795" h="161925">
                  <a:moveTo>
                    <a:pt x="79565" y="0"/>
                  </a:moveTo>
                  <a:lnTo>
                    <a:pt x="40995" y="9906"/>
                  </a:lnTo>
                  <a:lnTo>
                    <a:pt x="20739" y="30645"/>
                  </a:lnTo>
                  <a:lnTo>
                    <a:pt x="20739" y="44805"/>
                  </a:lnTo>
                  <a:lnTo>
                    <a:pt x="29022" y="44805"/>
                  </a:lnTo>
                  <a:lnTo>
                    <a:pt x="31828" y="40086"/>
                  </a:lnTo>
                  <a:lnTo>
                    <a:pt x="36158" y="34751"/>
                  </a:lnTo>
                  <a:lnTo>
                    <a:pt x="75298" y="19507"/>
                  </a:lnTo>
                  <a:lnTo>
                    <a:pt x="127863" y="19507"/>
                  </a:lnTo>
                  <a:lnTo>
                    <a:pt x="126987" y="18340"/>
                  </a:lnTo>
                  <a:lnTo>
                    <a:pt x="119481" y="11734"/>
                  </a:lnTo>
                  <a:lnTo>
                    <a:pt x="110819" y="6606"/>
                  </a:lnTo>
                  <a:lnTo>
                    <a:pt x="101276" y="2938"/>
                  </a:lnTo>
                  <a:lnTo>
                    <a:pt x="90856" y="735"/>
                  </a:lnTo>
                  <a:lnTo>
                    <a:pt x="79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1165268" y="4291897"/>
              <a:ext cx="155937" cy="163067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1340407" y="4258064"/>
              <a:ext cx="109410" cy="196900"/>
            </a:xfrm>
            <a:prstGeom prst="rect">
              <a:avLst/>
            </a:prstGeom>
          </p:spPr>
        </p:pic>
        <p:pic>
          <p:nvPicPr>
            <p:cNvPr id="182" name="object 182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1475728" y="4291896"/>
              <a:ext cx="134416" cy="163068"/>
            </a:xfrm>
            <a:prstGeom prst="rect">
              <a:avLst/>
            </a:prstGeom>
          </p:spPr>
        </p:pic>
      </p:grpSp>
      <p:grpSp>
        <p:nvGrpSpPr>
          <p:cNvPr id="183" name="object 183" descr=""/>
          <p:cNvGrpSpPr/>
          <p:nvPr/>
        </p:nvGrpSpPr>
        <p:grpSpPr>
          <a:xfrm>
            <a:off x="11668962" y="4227271"/>
            <a:ext cx="191135" cy="227965"/>
            <a:chOff x="11668962" y="4227271"/>
            <a:chExt cx="191135" cy="227965"/>
          </a:xfrm>
        </p:grpSpPr>
        <p:sp>
          <p:nvSpPr>
            <p:cNvPr id="184" name="object 184" descr=""/>
            <p:cNvSpPr/>
            <p:nvPr/>
          </p:nvSpPr>
          <p:spPr>
            <a:xfrm>
              <a:off x="11668962" y="42272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53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53" y="226161"/>
                  </a:lnTo>
                  <a:lnTo>
                    <a:pt x="21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1728718" y="4291897"/>
              <a:ext cx="131368" cy="163067"/>
            </a:xfrm>
            <a:prstGeom prst="rect">
              <a:avLst/>
            </a:prstGeom>
          </p:spPr>
        </p:pic>
      </p:grpSp>
      <p:grpSp>
        <p:nvGrpSpPr>
          <p:cNvPr id="186" name="object 186" descr=""/>
          <p:cNvGrpSpPr/>
          <p:nvPr/>
        </p:nvGrpSpPr>
        <p:grpSpPr>
          <a:xfrm>
            <a:off x="11957318" y="4227274"/>
            <a:ext cx="692785" cy="227965"/>
            <a:chOff x="11957318" y="4227274"/>
            <a:chExt cx="692785" cy="227965"/>
          </a:xfrm>
        </p:grpSpPr>
        <p:pic>
          <p:nvPicPr>
            <p:cNvPr id="187" name="object 187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1957318" y="4291897"/>
              <a:ext cx="131368" cy="163067"/>
            </a:xfrm>
            <a:prstGeom prst="rect">
              <a:avLst/>
            </a:prstGeom>
          </p:spPr>
        </p:pic>
        <p:pic>
          <p:nvPicPr>
            <p:cNvPr id="188" name="object 188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2126790" y="4293421"/>
              <a:ext cx="145999" cy="161544"/>
            </a:xfrm>
            <a:prstGeom prst="rect">
              <a:avLst/>
            </a:prstGeom>
          </p:spPr>
        </p:pic>
        <p:pic>
          <p:nvPicPr>
            <p:cNvPr id="189" name="object 189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2316976" y="4291897"/>
              <a:ext cx="145389" cy="163067"/>
            </a:xfrm>
            <a:prstGeom prst="rect">
              <a:avLst/>
            </a:prstGeom>
          </p:spPr>
        </p:pic>
        <p:pic>
          <p:nvPicPr>
            <p:cNvPr id="190" name="object 190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2502288" y="4227274"/>
              <a:ext cx="147535" cy="226161"/>
            </a:xfrm>
            <a:prstGeom prst="rect">
              <a:avLst/>
            </a:prstGeom>
          </p:spPr>
        </p:pic>
      </p:grpSp>
      <p:grpSp>
        <p:nvGrpSpPr>
          <p:cNvPr id="191" name="object 191" descr=""/>
          <p:cNvGrpSpPr/>
          <p:nvPr/>
        </p:nvGrpSpPr>
        <p:grpSpPr>
          <a:xfrm>
            <a:off x="12774787" y="4291896"/>
            <a:ext cx="302895" cy="163195"/>
            <a:chOff x="12774787" y="4291896"/>
            <a:chExt cx="302895" cy="163195"/>
          </a:xfrm>
        </p:grpSpPr>
        <p:pic>
          <p:nvPicPr>
            <p:cNvPr id="192" name="object 192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774787" y="4291896"/>
              <a:ext cx="134416" cy="163068"/>
            </a:xfrm>
            <a:prstGeom prst="rect">
              <a:avLst/>
            </a:prstGeom>
          </p:spPr>
        </p:pic>
        <p:pic>
          <p:nvPicPr>
            <p:cNvPr id="193" name="object 193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2945774" y="4291897"/>
              <a:ext cx="131368" cy="163067"/>
            </a:xfrm>
            <a:prstGeom prst="rect">
              <a:avLst/>
            </a:prstGeom>
          </p:spPr>
        </p:pic>
      </p:grpSp>
      <p:grpSp>
        <p:nvGrpSpPr>
          <p:cNvPr id="194" name="object 194" descr=""/>
          <p:cNvGrpSpPr/>
          <p:nvPr/>
        </p:nvGrpSpPr>
        <p:grpSpPr>
          <a:xfrm>
            <a:off x="13201203" y="4227271"/>
            <a:ext cx="528320" cy="227965"/>
            <a:chOff x="13201203" y="4227271"/>
            <a:chExt cx="528320" cy="227965"/>
          </a:xfrm>
        </p:grpSpPr>
        <p:sp>
          <p:nvSpPr>
            <p:cNvPr id="195" name="object 195" descr=""/>
            <p:cNvSpPr/>
            <p:nvPr/>
          </p:nvSpPr>
          <p:spPr>
            <a:xfrm>
              <a:off x="13201193" y="4227270"/>
              <a:ext cx="201930" cy="226695"/>
            </a:xfrm>
            <a:custGeom>
              <a:avLst/>
              <a:gdLst/>
              <a:ahLst/>
              <a:cxnLst/>
              <a:rect l="l" t="t" r="r" b="b"/>
              <a:pathLst>
                <a:path w="201930" h="226695">
                  <a:moveTo>
                    <a:pt x="142036" y="207124"/>
                  </a:moveTo>
                  <a:lnTo>
                    <a:pt x="22542" y="207124"/>
                  </a:lnTo>
                  <a:lnTo>
                    <a:pt x="22542" y="12814"/>
                  </a:lnTo>
                  <a:lnTo>
                    <a:pt x="0" y="12814"/>
                  </a:lnTo>
                  <a:lnTo>
                    <a:pt x="0" y="207124"/>
                  </a:lnTo>
                  <a:lnTo>
                    <a:pt x="0" y="226174"/>
                  </a:lnTo>
                  <a:lnTo>
                    <a:pt x="142036" y="226174"/>
                  </a:lnTo>
                  <a:lnTo>
                    <a:pt x="142036" y="207124"/>
                  </a:lnTo>
                  <a:close/>
                </a:path>
                <a:path w="201930" h="226695">
                  <a:moveTo>
                    <a:pt x="196596" y="66141"/>
                  </a:moveTo>
                  <a:lnTo>
                    <a:pt x="174955" y="66141"/>
                  </a:lnTo>
                  <a:lnTo>
                    <a:pt x="174955" y="226174"/>
                  </a:lnTo>
                  <a:lnTo>
                    <a:pt x="196596" y="226174"/>
                  </a:lnTo>
                  <a:lnTo>
                    <a:pt x="196596" y="66141"/>
                  </a:lnTo>
                  <a:close/>
                </a:path>
                <a:path w="201930" h="226695">
                  <a:moveTo>
                    <a:pt x="201777" y="10680"/>
                  </a:moveTo>
                  <a:lnTo>
                    <a:pt x="200253" y="7124"/>
                  </a:lnTo>
                  <a:lnTo>
                    <a:pt x="194157" y="1435"/>
                  </a:lnTo>
                  <a:lnTo>
                    <a:pt x="190398" y="0"/>
                  </a:lnTo>
                  <a:lnTo>
                    <a:pt x="181457" y="0"/>
                  </a:lnTo>
                  <a:lnTo>
                    <a:pt x="177698" y="1485"/>
                  </a:lnTo>
                  <a:lnTo>
                    <a:pt x="171615" y="7378"/>
                  </a:lnTo>
                  <a:lnTo>
                    <a:pt x="170078" y="10985"/>
                  </a:lnTo>
                  <a:lnTo>
                    <a:pt x="170078" y="19519"/>
                  </a:lnTo>
                  <a:lnTo>
                    <a:pt x="171615" y="23177"/>
                  </a:lnTo>
                  <a:lnTo>
                    <a:pt x="174663" y="26212"/>
                  </a:lnTo>
                  <a:lnTo>
                    <a:pt x="177698" y="29273"/>
                  </a:lnTo>
                  <a:lnTo>
                    <a:pt x="181457" y="30797"/>
                  </a:lnTo>
                  <a:lnTo>
                    <a:pt x="190614" y="30797"/>
                  </a:lnTo>
                  <a:lnTo>
                    <a:pt x="194398" y="29273"/>
                  </a:lnTo>
                  <a:lnTo>
                    <a:pt x="200304" y="23177"/>
                  </a:lnTo>
                  <a:lnTo>
                    <a:pt x="201726" y="19519"/>
                  </a:lnTo>
                  <a:lnTo>
                    <a:pt x="201777" y="10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3433155" y="4258064"/>
              <a:ext cx="109410" cy="196900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581877" y="4227274"/>
              <a:ext cx="147548" cy="226161"/>
            </a:xfrm>
            <a:prstGeom prst="rect">
              <a:avLst/>
            </a:prstGeom>
          </p:spPr>
        </p:pic>
      </p:grpSp>
      <p:sp>
        <p:nvSpPr>
          <p:cNvPr id="198" name="object 198" descr=""/>
          <p:cNvSpPr/>
          <p:nvPr/>
        </p:nvSpPr>
        <p:spPr>
          <a:xfrm>
            <a:off x="13783056" y="4227271"/>
            <a:ext cx="31750" cy="226695"/>
          </a:xfrm>
          <a:custGeom>
            <a:avLst/>
            <a:gdLst/>
            <a:ahLst/>
            <a:cxnLst/>
            <a:rect l="l" t="t" r="r" b="b"/>
            <a:pathLst>
              <a:path w="31750" h="226695">
                <a:moveTo>
                  <a:pt x="26517" y="66141"/>
                </a:moveTo>
                <a:lnTo>
                  <a:pt x="4876" y="66141"/>
                </a:lnTo>
                <a:lnTo>
                  <a:pt x="4876" y="226161"/>
                </a:lnTo>
                <a:lnTo>
                  <a:pt x="26517" y="226161"/>
                </a:lnTo>
                <a:lnTo>
                  <a:pt x="26517" y="66141"/>
                </a:lnTo>
                <a:close/>
              </a:path>
              <a:path w="31750" h="226695">
                <a:moveTo>
                  <a:pt x="20320" y="0"/>
                </a:moveTo>
                <a:lnTo>
                  <a:pt x="11379" y="0"/>
                </a:lnTo>
                <a:lnTo>
                  <a:pt x="7620" y="1485"/>
                </a:lnTo>
                <a:lnTo>
                  <a:pt x="1524" y="7378"/>
                </a:lnTo>
                <a:lnTo>
                  <a:pt x="0" y="10985"/>
                </a:lnTo>
                <a:lnTo>
                  <a:pt x="0" y="19519"/>
                </a:lnTo>
                <a:lnTo>
                  <a:pt x="1524" y="23177"/>
                </a:lnTo>
                <a:lnTo>
                  <a:pt x="4584" y="26212"/>
                </a:lnTo>
                <a:lnTo>
                  <a:pt x="7620" y="29273"/>
                </a:lnTo>
                <a:lnTo>
                  <a:pt x="11379" y="30797"/>
                </a:lnTo>
                <a:lnTo>
                  <a:pt x="20523" y="30797"/>
                </a:lnTo>
                <a:lnTo>
                  <a:pt x="24320" y="29273"/>
                </a:lnTo>
                <a:lnTo>
                  <a:pt x="30226" y="23177"/>
                </a:lnTo>
                <a:lnTo>
                  <a:pt x="31647" y="19519"/>
                </a:lnTo>
                <a:lnTo>
                  <a:pt x="31686" y="10680"/>
                </a:lnTo>
                <a:lnTo>
                  <a:pt x="30175" y="7124"/>
                </a:lnTo>
                <a:lnTo>
                  <a:pt x="24079" y="1435"/>
                </a:lnTo>
                <a:lnTo>
                  <a:pt x="2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9" name="object 199" descr="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3868401" y="4293421"/>
            <a:ext cx="145999" cy="161544"/>
          </a:xfrm>
          <a:prstGeom prst="rect">
            <a:avLst/>
          </a:prstGeom>
        </p:spPr>
      </p:pic>
      <p:sp>
        <p:nvSpPr>
          <p:cNvPr id="200" name="object 200" descr=""/>
          <p:cNvSpPr/>
          <p:nvPr/>
        </p:nvSpPr>
        <p:spPr>
          <a:xfrm>
            <a:off x="14074751" y="4291892"/>
            <a:ext cx="264795" cy="161925"/>
          </a:xfrm>
          <a:custGeom>
            <a:avLst/>
            <a:gdLst/>
            <a:ahLst/>
            <a:cxnLst/>
            <a:rect l="l" t="t" r="r" b="b"/>
            <a:pathLst>
              <a:path w="264794" h="161925">
                <a:moveTo>
                  <a:pt x="20726" y="1524"/>
                </a:moveTo>
                <a:lnTo>
                  <a:pt x="0" y="1523"/>
                </a:lnTo>
                <a:lnTo>
                  <a:pt x="0" y="161544"/>
                </a:lnTo>
                <a:lnTo>
                  <a:pt x="21640" y="161544"/>
                </a:lnTo>
                <a:lnTo>
                  <a:pt x="21640" y="77419"/>
                </a:lnTo>
                <a:lnTo>
                  <a:pt x="22054" y="68580"/>
                </a:lnTo>
                <a:lnTo>
                  <a:pt x="23279" y="60464"/>
                </a:lnTo>
                <a:lnTo>
                  <a:pt x="25326" y="52987"/>
                </a:lnTo>
                <a:lnTo>
                  <a:pt x="28193" y="46177"/>
                </a:lnTo>
                <a:lnTo>
                  <a:pt x="29010" y="44805"/>
                </a:lnTo>
                <a:lnTo>
                  <a:pt x="20726" y="44805"/>
                </a:lnTo>
                <a:lnTo>
                  <a:pt x="17373" y="37185"/>
                </a:lnTo>
                <a:lnTo>
                  <a:pt x="20726" y="30653"/>
                </a:lnTo>
                <a:lnTo>
                  <a:pt x="20726" y="1524"/>
                </a:lnTo>
                <a:close/>
              </a:path>
              <a:path w="264794" h="161925">
                <a:moveTo>
                  <a:pt x="127863" y="19507"/>
                </a:moveTo>
                <a:lnTo>
                  <a:pt x="75285" y="19507"/>
                </a:lnTo>
                <a:lnTo>
                  <a:pt x="85647" y="20316"/>
                </a:lnTo>
                <a:lnTo>
                  <a:pt x="94788" y="22745"/>
                </a:lnTo>
                <a:lnTo>
                  <a:pt x="120853" y="58835"/>
                </a:lnTo>
                <a:lnTo>
                  <a:pt x="121615" y="70713"/>
                </a:lnTo>
                <a:lnTo>
                  <a:pt x="121615" y="161544"/>
                </a:lnTo>
                <a:lnTo>
                  <a:pt x="143255" y="161544"/>
                </a:lnTo>
                <a:lnTo>
                  <a:pt x="143255" y="77419"/>
                </a:lnTo>
                <a:lnTo>
                  <a:pt x="143669" y="68580"/>
                </a:lnTo>
                <a:lnTo>
                  <a:pt x="144894" y="60464"/>
                </a:lnTo>
                <a:lnTo>
                  <a:pt x="146942" y="52987"/>
                </a:lnTo>
                <a:lnTo>
                  <a:pt x="149488" y="46939"/>
                </a:lnTo>
                <a:lnTo>
                  <a:pt x="140817" y="46939"/>
                </a:lnTo>
                <a:lnTo>
                  <a:pt x="132283" y="43586"/>
                </a:lnTo>
                <a:lnTo>
                  <a:pt x="136462" y="34306"/>
                </a:lnTo>
                <a:lnTo>
                  <a:pt x="136695" y="33955"/>
                </a:lnTo>
                <a:lnTo>
                  <a:pt x="133013" y="26365"/>
                </a:lnTo>
                <a:lnTo>
                  <a:pt x="127863" y="19507"/>
                </a:lnTo>
                <a:close/>
              </a:path>
              <a:path w="264794" h="161925">
                <a:moveTo>
                  <a:pt x="249041" y="19507"/>
                </a:moveTo>
                <a:lnTo>
                  <a:pt x="196900" y="19507"/>
                </a:lnTo>
                <a:lnTo>
                  <a:pt x="207254" y="20316"/>
                </a:lnTo>
                <a:lnTo>
                  <a:pt x="216369" y="22745"/>
                </a:lnTo>
                <a:lnTo>
                  <a:pt x="242171" y="58835"/>
                </a:lnTo>
                <a:lnTo>
                  <a:pt x="242925" y="70713"/>
                </a:lnTo>
                <a:lnTo>
                  <a:pt x="242925" y="161544"/>
                </a:lnTo>
                <a:lnTo>
                  <a:pt x="264566" y="161544"/>
                </a:lnTo>
                <a:lnTo>
                  <a:pt x="264566" y="68580"/>
                </a:lnTo>
                <a:lnTo>
                  <a:pt x="264061" y="57498"/>
                </a:lnTo>
                <a:lnTo>
                  <a:pt x="262547" y="47401"/>
                </a:lnTo>
                <a:lnTo>
                  <a:pt x="260022" y="38292"/>
                </a:lnTo>
                <a:lnTo>
                  <a:pt x="256489" y="30175"/>
                </a:lnTo>
                <a:lnTo>
                  <a:pt x="252045" y="23040"/>
                </a:lnTo>
                <a:lnTo>
                  <a:pt x="249041" y="19507"/>
                </a:lnTo>
                <a:close/>
              </a:path>
              <a:path w="264794" h="161925">
                <a:moveTo>
                  <a:pt x="136695" y="33955"/>
                </a:moveTo>
                <a:lnTo>
                  <a:pt x="136462" y="34306"/>
                </a:lnTo>
                <a:lnTo>
                  <a:pt x="132283" y="43586"/>
                </a:lnTo>
                <a:lnTo>
                  <a:pt x="140817" y="46939"/>
                </a:lnTo>
                <a:lnTo>
                  <a:pt x="137655" y="35939"/>
                </a:lnTo>
                <a:lnTo>
                  <a:pt x="136695" y="33955"/>
                </a:lnTo>
                <a:close/>
              </a:path>
              <a:path w="264794" h="161925">
                <a:moveTo>
                  <a:pt x="199948" y="0"/>
                </a:moveTo>
                <a:lnTo>
                  <a:pt x="157124" y="12039"/>
                </a:lnTo>
                <a:lnTo>
                  <a:pt x="136695" y="33955"/>
                </a:lnTo>
                <a:lnTo>
                  <a:pt x="137655" y="35939"/>
                </a:lnTo>
                <a:lnTo>
                  <a:pt x="140817" y="46939"/>
                </a:lnTo>
                <a:lnTo>
                  <a:pt x="149488" y="46939"/>
                </a:lnTo>
                <a:lnTo>
                  <a:pt x="149809" y="46177"/>
                </a:lnTo>
                <a:lnTo>
                  <a:pt x="153428" y="40086"/>
                </a:lnTo>
                <a:lnTo>
                  <a:pt x="188945" y="19935"/>
                </a:lnTo>
                <a:lnTo>
                  <a:pt x="196900" y="19507"/>
                </a:lnTo>
                <a:lnTo>
                  <a:pt x="249041" y="19507"/>
                </a:lnTo>
                <a:lnTo>
                  <a:pt x="246807" y="16878"/>
                </a:lnTo>
                <a:lnTo>
                  <a:pt x="209382" y="466"/>
                </a:lnTo>
                <a:lnTo>
                  <a:pt x="199948" y="0"/>
                </a:lnTo>
                <a:close/>
              </a:path>
              <a:path w="264794" h="161925">
                <a:moveTo>
                  <a:pt x="20726" y="30653"/>
                </a:moveTo>
                <a:lnTo>
                  <a:pt x="17373" y="37185"/>
                </a:lnTo>
                <a:lnTo>
                  <a:pt x="20726" y="44805"/>
                </a:lnTo>
                <a:lnTo>
                  <a:pt x="20726" y="30653"/>
                </a:lnTo>
                <a:close/>
              </a:path>
              <a:path w="264794" h="161925">
                <a:moveTo>
                  <a:pt x="79552" y="0"/>
                </a:moveTo>
                <a:lnTo>
                  <a:pt x="40982" y="9906"/>
                </a:lnTo>
                <a:lnTo>
                  <a:pt x="20726" y="30653"/>
                </a:lnTo>
                <a:lnTo>
                  <a:pt x="20726" y="44805"/>
                </a:lnTo>
                <a:lnTo>
                  <a:pt x="29010" y="44805"/>
                </a:lnTo>
                <a:lnTo>
                  <a:pt x="31817" y="40086"/>
                </a:lnTo>
                <a:lnTo>
                  <a:pt x="36152" y="34751"/>
                </a:lnTo>
                <a:lnTo>
                  <a:pt x="75285" y="19507"/>
                </a:lnTo>
                <a:lnTo>
                  <a:pt x="127863" y="19507"/>
                </a:lnTo>
                <a:lnTo>
                  <a:pt x="126987" y="18340"/>
                </a:lnTo>
                <a:lnTo>
                  <a:pt x="119481" y="11734"/>
                </a:lnTo>
                <a:lnTo>
                  <a:pt x="110813" y="6606"/>
                </a:lnTo>
                <a:lnTo>
                  <a:pt x="101269" y="2938"/>
                </a:lnTo>
                <a:lnTo>
                  <a:pt x="90849" y="735"/>
                </a:lnTo>
                <a:lnTo>
                  <a:pt x="795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 descr=""/>
          <p:cNvSpPr/>
          <p:nvPr/>
        </p:nvSpPr>
        <p:spPr>
          <a:xfrm>
            <a:off x="14384422" y="4421739"/>
            <a:ext cx="32384" cy="76200"/>
          </a:xfrm>
          <a:custGeom>
            <a:avLst/>
            <a:gdLst/>
            <a:ahLst/>
            <a:cxnLst/>
            <a:rect l="l" t="t" r="r" b="b"/>
            <a:pathLst>
              <a:path w="32384" h="76200">
                <a:moveTo>
                  <a:pt x="31889" y="19811"/>
                </a:moveTo>
                <a:lnTo>
                  <a:pt x="14033" y="19811"/>
                </a:lnTo>
                <a:lnTo>
                  <a:pt x="16459" y="32918"/>
                </a:lnTo>
                <a:lnTo>
                  <a:pt x="10913" y="32918"/>
                </a:lnTo>
                <a:lnTo>
                  <a:pt x="609" y="76200"/>
                </a:lnTo>
                <a:lnTo>
                  <a:pt x="15240" y="76200"/>
                </a:lnTo>
                <a:lnTo>
                  <a:pt x="28041" y="34137"/>
                </a:lnTo>
                <a:lnTo>
                  <a:pt x="28477" y="32918"/>
                </a:lnTo>
                <a:lnTo>
                  <a:pt x="11785" y="32918"/>
                </a:lnTo>
                <a:lnTo>
                  <a:pt x="10987" y="32607"/>
                </a:lnTo>
                <a:lnTo>
                  <a:pt x="28588" y="32607"/>
                </a:lnTo>
                <a:lnTo>
                  <a:pt x="29057" y="31292"/>
                </a:lnTo>
                <a:lnTo>
                  <a:pt x="29883" y="28854"/>
                </a:lnTo>
                <a:lnTo>
                  <a:pt x="31089" y="24790"/>
                </a:lnTo>
                <a:lnTo>
                  <a:pt x="31496" y="22961"/>
                </a:lnTo>
                <a:lnTo>
                  <a:pt x="31889" y="19811"/>
                </a:lnTo>
                <a:close/>
              </a:path>
              <a:path w="32384" h="76200">
                <a:moveTo>
                  <a:pt x="14033" y="19811"/>
                </a:moveTo>
                <a:lnTo>
                  <a:pt x="10987" y="32607"/>
                </a:lnTo>
                <a:lnTo>
                  <a:pt x="11785" y="32918"/>
                </a:lnTo>
                <a:lnTo>
                  <a:pt x="16459" y="32918"/>
                </a:lnTo>
                <a:lnTo>
                  <a:pt x="14033" y="19811"/>
                </a:lnTo>
                <a:close/>
              </a:path>
              <a:path w="32384" h="76200">
                <a:moveTo>
                  <a:pt x="20828" y="0"/>
                </a:moveTo>
                <a:lnTo>
                  <a:pt x="11684" y="0"/>
                </a:lnTo>
                <a:lnTo>
                  <a:pt x="7874" y="1524"/>
                </a:lnTo>
                <a:lnTo>
                  <a:pt x="1574" y="7619"/>
                </a:lnTo>
                <a:lnTo>
                  <a:pt x="0" y="11582"/>
                </a:lnTo>
                <a:lnTo>
                  <a:pt x="0" y="21335"/>
                </a:lnTo>
                <a:lnTo>
                  <a:pt x="1574" y="25298"/>
                </a:lnTo>
                <a:lnTo>
                  <a:pt x="7874" y="31394"/>
                </a:lnTo>
                <a:lnTo>
                  <a:pt x="10987" y="32607"/>
                </a:lnTo>
                <a:lnTo>
                  <a:pt x="14033" y="19811"/>
                </a:lnTo>
                <a:lnTo>
                  <a:pt x="31889" y="19811"/>
                </a:lnTo>
                <a:lnTo>
                  <a:pt x="32016" y="11988"/>
                </a:lnTo>
                <a:lnTo>
                  <a:pt x="30530" y="8127"/>
                </a:lnTo>
                <a:lnTo>
                  <a:pt x="24650" y="1625"/>
                </a:lnTo>
                <a:lnTo>
                  <a:pt x="208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2" name="object 202" descr=""/>
          <p:cNvGrpSpPr/>
          <p:nvPr/>
        </p:nvGrpSpPr>
        <p:grpSpPr>
          <a:xfrm>
            <a:off x="5756252" y="4760677"/>
            <a:ext cx="744855" cy="228600"/>
            <a:chOff x="5756252" y="4760677"/>
            <a:chExt cx="744855" cy="228600"/>
          </a:xfrm>
        </p:grpSpPr>
        <p:pic>
          <p:nvPicPr>
            <p:cNvPr id="203" name="object 203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756252" y="4771651"/>
              <a:ext cx="189890" cy="217017"/>
            </a:xfrm>
            <a:prstGeom prst="rect">
              <a:avLst/>
            </a:prstGeom>
          </p:spPr>
        </p:pic>
        <p:pic>
          <p:nvPicPr>
            <p:cNvPr id="204" name="object 204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966565" y="4825295"/>
              <a:ext cx="163068" cy="163068"/>
            </a:xfrm>
            <a:prstGeom prst="rect">
              <a:avLst/>
            </a:prstGeom>
          </p:spPr>
        </p:pic>
        <p:pic>
          <p:nvPicPr>
            <p:cNvPr id="205" name="object 205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173821" y="4760677"/>
              <a:ext cx="162458" cy="227685"/>
            </a:xfrm>
            <a:prstGeom prst="rect">
              <a:avLst/>
            </a:prstGeom>
          </p:spPr>
        </p:pic>
        <p:pic>
          <p:nvPicPr>
            <p:cNvPr id="206" name="object 206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366155" y="4825296"/>
              <a:ext cx="134416" cy="163068"/>
            </a:xfrm>
            <a:prstGeom prst="rect">
              <a:avLst/>
            </a:prstGeom>
          </p:spPr>
        </p:pic>
      </p:grpSp>
      <p:grpSp>
        <p:nvGrpSpPr>
          <p:cNvPr id="207" name="object 207" descr=""/>
          <p:cNvGrpSpPr/>
          <p:nvPr/>
        </p:nvGrpSpPr>
        <p:grpSpPr>
          <a:xfrm>
            <a:off x="6559397" y="4760671"/>
            <a:ext cx="227965" cy="271145"/>
            <a:chOff x="6559397" y="4760671"/>
            <a:chExt cx="227965" cy="271145"/>
          </a:xfrm>
        </p:grpSpPr>
        <p:sp>
          <p:nvSpPr>
            <p:cNvPr id="208" name="object 208" descr=""/>
            <p:cNvSpPr/>
            <p:nvPr/>
          </p:nvSpPr>
          <p:spPr>
            <a:xfrm>
              <a:off x="6559397" y="47606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9" name="object 209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616999" y="4791464"/>
              <a:ext cx="109423" cy="196900"/>
            </a:xfrm>
            <a:prstGeom prst="rect">
              <a:avLst/>
            </a:prstGeom>
          </p:spPr>
        </p:pic>
        <p:sp>
          <p:nvSpPr>
            <p:cNvPr id="210" name="object 210" descr=""/>
            <p:cNvSpPr/>
            <p:nvPr/>
          </p:nvSpPr>
          <p:spPr>
            <a:xfrm>
              <a:off x="6755071" y="4955139"/>
              <a:ext cx="32384" cy="76200"/>
            </a:xfrm>
            <a:custGeom>
              <a:avLst/>
              <a:gdLst/>
              <a:ahLst/>
              <a:cxnLst/>
              <a:rect l="l" t="t" r="r" b="b"/>
              <a:pathLst>
                <a:path w="32384" h="76200">
                  <a:moveTo>
                    <a:pt x="31877" y="19811"/>
                  </a:moveTo>
                  <a:lnTo>
                    <a:pt x="14020" y="19811"/>
                  </a:lnTo>
                  <a:lnTo>
                    <a:pt x="16459" y="32918"/>
                  </a:lnTo>
                  <a:lnTo>
                    <a:pt x="10903" y="32918"/>
                  </a:lnTo>
                  <a:lnTo>
                    <a:pt x="609" y="76200"/>
                  </a:lnTo>
                  <a:lnTo>
                    <a:pt x="15240" y="76200"/>
                  </a:lnTo>
                  <a:lnTo>
                    <a:pt x="28041" y="34137"/>
                  </a:lnTo>
                  <a:lnTo>
                    <a:pt x="28477" y="32918"/>
                  </a:lnTo>
                  <a:lnTo>
                    <a:pt x="11772" y="32918"/>
                  </a:lnTo>
                  <a:lnTo>
                    <a:pt x="10977" y="32607"/>
                  </a:lnTo>
                  <a:lnTo>
                    <a:pt x="28588" y="32607"/>
                  </a:lnTo>
                  <a:lnTo>
                    <a:pt x="29057" y="31292"/>
                  </a:lnTo>
                  <a:lnTo>
                    <a:pt x="29870" y="28854"/>
                  </a:lnTo>
                  <a:lnTo>
                    <a:pt x="31089" y="24790"/>
                  </a:lnTo>
                  <a:lnTo>
                    <a:pt x="31496" y="22961"/>
                  </a:lnTo>
                  <a:lnTo>
                    <a:pt x="31877" y="19811"/>
                  </a:lnTo>
                  <a:close/>
                </a:path>
                <a:path w="32384" h="76200">
                  <a:moveTo>
                    <a:pt x="14020" y="19811"/>
                  </a:moveTo>
                  <a:lnTo>
                    <a:pt x="10977" y="32607"/>
                  </a:lnTo>
                  <a:lnTo>
                    <a:pt x="11772" y="32918"/>
                  </a:lnTo>
                  <a:lnTo>
                    <a:pt x="16459" y="32918"/>
                  </a:lnTo>
                  <a:lnTo>
                    <a:pt x="14020" y="19811"/>
                  </a:lnTo>
                  <a:close/>
                </a:path>
                <a:path w="32384" h="76200">
                  <a:moveTo>
                    <a:pt x="20828" y="0"/>
                  </a:moveTo>
                  <a:lnTo>
                    <a:pt x="11684" y="0"/>
                  </a:lnTo>
                  <a:lnTo>
                    <a:pt x="7874" y="1524"/>
                  </a:lnTo>
                  <a:lnTo>
                    <a:pt x="1574" y="7619"/>
                  </a:lnTo>
                  <a:lnTo>
                    <a:pt x="0" y="11582"/>
                  </a:lnTo>
                  <a:lnTo>
                    <a:pt x="0" y="21335"/>
                  </a:lnTo>
                  <a:lnTo>
                    <a:pt x="1574" y="25298"/>
                  </a:lnTo>
                  <a:lnTo>
                    <a:pt x="7874" y="31394"/>
                  </a:lnTo>
                  <a:lnTo>
                    <a:pt x="10977" y="32607"/>
                  </a:lnTo>
                  <a:lnTo>
                    <a:pt x="14020" y="19811"/>
                  </a:lnTo>
                  <a:lnTo>
                    <a:pt x="31877" y="19811"/>
                  </a:lnTo>
                  <a:lnTo>
                    <a:pt x="32004" y="11988"/>
                  </a:lnTo>
                  <a:lnTo>
                    <a:pt x="30518" y="8127"/>
                  </a:lnTo>
                  <a:lnTo>
                    <a:pt x="24638" y="1625"/>
                  </a:lnTo>
                  <a:lnTo>
                    <a:pt x="208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1" name="object 211" descr="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6917821" y="4773480"/>
            <a:ext cx="178307" cy="213360"/>
          </a:xfrm>
          <a:prstGeom prst="rect">
            <a:avLst/>
          </a:prstGeom>
        </p:spPr>
      </p:pic>
      <p:grpSp>
        <p:nvGrpSpPr>
          <p:cNvPr id="212" name="object 212" descr=""/>
          <p:cNvGrpSpPr/>
          <p:nvPr/>
        </p:nvGrpSpPr>
        <p:grpSpPr>
          <a:xfrm>
            <a:off x="7156183" y="4760671"/>
            <a:ext cx="638810" cy="227965"/>
            <a:chOff x="7156183" y="4760671"/>
            <a:chExt cx="638810" cy="227965"/>
          </a:xfrm>
        </p:grpSpPr>
        <p:sp>
          <p:nvSpPr>
            <p:cNvPr id="213" name="object 213" descr=""/>
            <p:cNvSpPr/>
            <p:nvPr/>
          </p:nvSpPr>
          <p:spPr>
            <a:xfrm>
              <a:off x="7156183" y="47606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04" y="66141"/>
                  </a:moveTo>
                  <a:lnTo>
                    <a:pt x="4864" y="66141"/>
                  </a:lnTo>
                  <a:lnTo>
                    <a:pt x="4864" y="226161"/>
                  </a:lnTo>
                  <a:lnTo>
                    <a:pt x="26504" y="226161"/>
                  </a:lnTo>
                  <a:lnTo>
                    <a:pt x="26504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20" y="29273"/>
                  </a:lnTo>
                  <a:lnTo>
                    <a:pt x="30213" y="23177"/>
                  </a:lnTo>
                  <a:lnTo>
                    <a:pt x="31646" y="19519"/>
                  </a:lnTo>
                  <a:lnTo>
                    <a:pt x="31686" y="10680"/>
                  </a:lnTo>
                  <a:lnTo>
                    <a:pt x="30162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4" name="object 214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226888" y="4825297"/>
              <a:ext cx="145389" cy="163068"/>
            </a:xfrm>
            <a:prstGeom prst="rect">
              <a:avLst/>
            </a:prstGeom>
          </p:spPr>
        </p:pic>
        <p:pic>
          <p:nvPicPr>
            <p:cNvPr id="215" name="object 215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412205" y="4760678"/>
              <a:ext cx="316687" cy="227686"/>
            </a:xfrm>
            <a:prstGeom prst="rect">
              <a:avLst/>
            </a:prstGeom>
          </p:spPr>
        </p:pic>
        <p:sp>
          <p:nvSpPr>
            <p:cNvPr id="216" name="object 216" descr=""/>
            <p:cNvSpPr/>
            <p:nvPr/>
          </p:nvSpPr>
          <p:spPr>
            <a:xfrm>
              <a:off x="7773085" y="47606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7" name="object 217" descr="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7921515" y="4825296"/>
            <a:ext cx="134416" cy="163068"/>
          </a:xfrm>
          <a:prstGeom prst="rect">
            <a:avLst/>
          </a:prstGeom>
        </p:spPr>
      </p:pic>
      <p:grpSp>
        <p:nvGrpSpPr>
          <p:cNvPr id="218" name="object 218" descr=""/>
          <p:cNvGrpSpPr/>
          <p:nvPr/>
        </p:nvGrpSpPr>
        <p:grpSpPr>
          <a:xfrm>
            <a:off x="8114748" y="4760678"/>
            <a:ext cx="352425" cy="227965"/>
            <a:chOff x="8114748" y="4760678"/>
            <a:chExt cx="352425" cy="227965"/>
          </a:xfrm>
        </p:grpSpPr>
        <p:pic>
          <p:nvPicPr>
            <p:cNvPr id="219" name="object 219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114748" y="4825292"/>
              <a:ext cx="147548" cy="161544"/>
            </a:xfrm>
            <a:prstGeom prst="rect">
              <a:avLst/>
            </a:prstGeom>
          </p:spPr>
        </p:pic>
        <p:pic>
          <p:nvPicPr>
            <p:cNvPr id="220" name="object 220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8304648" y="4760678"/>
              <a:ext cx="162458" cy="227685"/>
            </a:xfrm>
            <a:prstGeom prst="rect">
              <a:avLst/>
            </a:prstGeom>
          </p:spPr>
        </p:pic>
      </p:grpSp>
      <p:pic>
        <p:nvPicPr>
          <p:cNvPr id="221" name="object 221" descr="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8611877" y="4773480"/>
            <a:ext cx="1739786" cy="274012"/>
          </a:xfrm>
          <a:prstGeom prst="rect">
            <a:avLst/>
          </a:prstGeom>
        </p:spPr>
      </p:pic>
      <p:grpSp>
        <p:nvGrpSpPr>
          <p:cNvPr id="222" name="object 222" descr=""/>
          <p:cNvGrpSpPr/>
          <p:nvPr/>
        </p:nvGrpSpPr>
        <p:grpSpPr>
          <a:xfrm>
            <a:off x="10450709" y="4759154"/>
            <a:ext cx="702310" cy="229235"/>
            <a:chOff x="10450709" y="4759154"/>
            <a:chExt cx="702310" cy="229235"/>
          </a:xfrm>
        </p:grpSpPr>
        <p:pic>
          <p:nvPicPr>
            <p:cNvPr id="223" name="object 223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0579025" y="4825296"/>
              <a:ext cx="80467" cy="161544"/>
            </a:xfrm>
            <a:prstGeom prst="rect">
              <a:avLst/>
            </a:prstGeom>
          </p:spPr>
        </p:pic>
        <p:pic>
          <p:nvPicPr>
            <p:cNvPr id="224" name="object 224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0450709" y="4759154"/>
              <a:ext cx="109118" cy="227685"/>
            </a:xfrm>
            <a:prstGeom prst="rect">
              <a:avLst/>
            </a:prstGeom>
          </p:spPr>
        </p:pic>
        <p:pic>
          <p:nvPicPr>
            <p:cNvPr id="225" name="object 225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0681149" y="4825295"/>
              <a:ext cx="163068" cy="163068"/>
            </a:xfrm>
            <a:prstGeom prst="rect">
              <a:avLst/>
            </a:prstGeom>
          </p:spPr>
        </p:pic>
        <p:sp>
          <p:nvSpPr>
            <p:cNvPr id="226" name="object 226" descr=""/>
            <p:cNvSpPr/>
            <p:nvPr/>
          </p:nvSpPr>
          <p:spPr>
            <a:xfrm>
              <a:off x="10888403" y="4825292"/>
              <a:ext cx="264795" cy="161925"/>
            </a:xfrm>
            <a:custGeom>
              <a:avLst/>
              <a:gdLst/>
              <a:ahLst/>
              <a:cxnLst/>
              <a:rect l="l" t="t" r="r" b="b"/>
              <a:pathLst>
                <a:path w="264795" h="161925">
                  <a:moveTo>
                    <a:pt x="20726" y="1524"/>
                  </a:moveTo>
                  <a:lnTo>
                    <a:pt x="0" y="1523"/>
                  </a:lnTo>
                  <a:lnTo>
                    <a:pt x="0" y="161544"/>
                  </a:lnTo>
                  <a:lnTo>
                    <a:pt x="21640" y="161544"/>
                  </a:lnTo>
                  <a:lnTo>
                    <a:pt x="21640" y="77419"/>
                  </a:lnTo>
                  <a:lnTo>
                    <a:pt x="22054" y="68580"/>
                  </a:lnTo>
                  <a:lnTo>
                    <a:pt x="23279" y="60464"/>
                  </a:lnTo>
                  <a:lnTo>
                    <a:pt x="25326" y="52987"/>
                  </a:lnTo>
                  <a:lnTo>
                    <a:pt x="28194" y="46177"/>
                  </a:lnTo>
                  <a:lnTo>
                    <a:pt x="29010" y="44805"/>
                  </a:lnTo>
                  <a:lnTo>
                    <a:pt x="20726" y="44805"/>
                  </a:lnTo>
                  <a:lnTo>
                    <a:pt x="17373" y="37185"/>
                  </a:lnTo>
                  <a:lnTo>
                    <a:pt x="20726" y="30653"/>
                  </a:lnTo>
                  <a:lnTo>
                    <a:pt x="20726" y="1524"/>
                  </a:lnTo>
                  <a:close/>
                </a:path>
                <a:path w="264795" h="161925">
                  <a:moveTo>
                    <a:pt x="127863" y="19507"/>
                  </a:moveTo>
                  <a:lnTo>
                    <a:pt x="75298" y="19507"/>
                  </a:lnTo>
                  <a:lnTo>
                    <a:pt x="85652" y="20316"/>
                  </a:lnTo>
                  <a:lnTo>
                    <a:pt x="94789" y="22745"/>
                  </a:lnTo>
                  <a:lnTo>
                    <a:pt x="120853" y="58835"/>
                  </a:lnTo>
                  <a:lnTo>
                    <a:pt x="121615" y="70713"/>
                  </a:lnTo>
                  <a:lnTo>
                    <a:pt x="121615" y="161544"/>
                  </a:lnTo>
                  <a:lnTo>
                    <a:pt x="143256" y="161544"/>
                  </a:lnTo>
                  <a:lnTo>
                    <a:pt x="143256" y="77419"/>
                  </a:lnTo>
                  <a:lnTo>
                    <a:pt x="143669" y="68580"/>
                  </a:lnTo>
                  <a:lnTo>
                    <a:pt x="144894" y="60464"/>
                  </a:lnTo>
                  <a:lnTo>
                    <a:pt x="146942" y="52987"/>
                  </a:lnTo>
                  <a:lnTo>
                    <a:pt x="149488" y="46939"/>
                  </a:lnTo>
                  <a:lnTo>
                    <a:pt x="140817" y="46939"/>
                  </a:lnTo>
                  <a:lnTo>
                    <a:pt x="132283" y="43586"/>
                  </a:lnTo>
                  <a:lnTo>
                    <a:pt x="136464" y="34306"/>
                  </a:lnTo>
                  <a:lnTo>
                    <a:pt x="136696" y="33957"/>
                  </a:lnTo>
                  <a:lnTo>
                    <a:pt x="133013" y="26365"/>
                  </a:lnTo>
                  <a:lnTo>
                    <a:pt x="127863" y="19507"/>
                  </a:lnTo>
                  <a:close/>
                </a:path>
                <a:path w="264795" h="161925">
                  <a:moveTo>
                    <a:pt x="249046" y="19507"/>
                  </a:moveTo>
                  <a:lnTo>
                    <a:pt x="196900" y="19507"/>
                  </a:lnTo>
                  <a:lnTo>
                    <a:pt x="207254" y="20316"/>
                  </a:lnTo>
                  <a:lnTo>
                    <a:pt x="216371" y="22745"/>
                  </a:lnTo>
                  <a:lnTo>
                    <a:pt x="242171" y="58835"/>
                  </a:lnTo>
                  <a:lnTo>
                    <a:pt x="242925" y="70713"/>
                  </a:lnTo>
                  <a:lnTo>
                    <a:pt x="242925" y="161544"/>
                  </a:lnTo>
                  <a:lnTo>
                    <a:pt x="264566" y="161544"/>
                  </a:lnTo>
                  <a:lnTo>
                    <a:pt x="264566" y="68580"/>
                  </a:lnTo>
                  <a:lnTo>
                    <a:pt x="264061" y="57498"/>
                  </a:lnTo>
                  <a:lnTo>
                    <a:pt x="262547" y="47401"/>
                  </a:lnTo>
                  <a:lnTo>
                    <a:pt x="260022" y="38292"/>
                  </a:lnTo>
                  <a:lnTo>
                    <a:pt x="256489" y="30175"/>
                  </a:lnTo>
                  <a:lnTo>
                    <a:pt x="252050" y="23040"/>
                  </a:lnTo>
                  <a:lnTo>
                    <a:pt x="249046" y="19507"/>
                  </a:lnTo>
                  <a:close/>
                </a:path>
                <a:path w="264795" h="161925">
                  <a:moveTo>
                    <a:pt x="136696" y="33957"/>
                  </a:moveTo>
                  <a:lnTo>
                    <a:pt x="136464" y="34306"/>
                  </a:lnTo>
                  <a:lnTo>
                    <a:pt x="132283" y="43586"/>
                  </a:lnTo>
                  <a:lnTo>
                    <a:pt x="140817" y="46939"/>
                  </a:lnTo>
                  <a:lnTo>
                    <a:pt x="137655" y="35939"/>
                  </a:lnTo>
                  <a:lnTo>
                    <a:pt x="136696" y="33957"/>
                  </a:lnTo>
                  <a:close/>
                </a:path>
                <a:path w="264795" h="161925">
                  <a:moveTo>
                    <a:pt x="199948" y="0"/>
                  </a:moveTo>
                  <a:lnTo>
                    <a:pt x="157124" y="12039"/>
                  </a:lnTo>
                  <a:lnTo>
                    <a:pt x="136696" y="33957"/>
                  </a:lnTo>
                  <a:lnTo>
                    <a:pt x="137655" y="35939"/>
                  </a:lnTo>
                  <a:lnTo>
                    <a:pt x="140817" y="46939"/>
                  </a:lnTo>
                  <a:lnTo>
                    <a:pt x="149488" y="46939"/>
                  </a:lnTo>
                  <a:lnTo>
                    <a:pt x="149809" y="46177"/>
                  </a:lnTo>
                  <a:lnTo>
                    <a:pt x="153428" y="40086"/>
                  </a:lnTo>
                  <a:lnTo>
                    <a:pt x="188945" y="19935"/>
                  </a:lnTo>
                  <a:lnTo>
                    <a:pt x="196900" y="19507"/>
                  </a:lnTo>
                  <a:lnTo>
                    <a:pt x="249046" y="19507"/>
                  </a:lnTo>
                  <a:lnTo>
                    <a:pt x="246811" y="16878"/>
                  </a:lnTo>
                  <a:lnTo>
                    <a:pt x="209380" y="466"/>
                  </a:lnTo>
                  <a:lnTo>
                    <a:pt x="199948" y="0"/>
                  </a:lnTo>
                  <a:close/>
                </a:path>
                <a:path w="264795" h="161925">
                  <a:moveTo>
                    <a:pt x="20726" y="30653"/>
                  </a:moveTo>
                  <a:lnTo>
                    <a:pt x="17373" y="37185"/>
                  </a:lnTo>
                  <a:lnTo>
                    <a:pt x="20726" y="44805"/>
                  </a:lnTo>
                  <a:lnTo>
                    <a:pt x="20726" y="30653"/>
                  </a:lnTo>
                  <a:close/>
                </a:path>
                <a:path w="264795" h="161925">
                  <a:moveTo>
                    <a:pt x="79565" y="0"/>
                  </a:moveTo>
                  <a:lnTo>
                    <a:pt x="40982" y="9906"/>
                  </a:lnTo>
                  <a:lnTo>
                    <a:pt x="20726" y="30653"/>
                  </a:lnTo>
                  <a:lnTo>
                    <a:pt x="20726" y="44805"/>
                  </a:lnTo>
                  <a:lnTo>
                    <a:pt x="29010" y="44805"/>
                  </a:lnTo>
                  <a:lnTo>
                    <a:pt x="31817" y="40086"/>
                  </a:lnTo>
                  <a:lnTo>
                    <a:pt x="36152" y="34751"/>
                  </a:lnTo>
                  <a:lnTo>
                    <a:pt x="75298" y="19507"/>
                  </a:lnTo>
                  <a:lnTo>
                    <a:pt x="127863" y="19507"/>
                  </a:lnTo>
                  <a:lnTo>
                    <a:pt x="126987" y="18340"/>
                  </a:lnTo>
                  <a:lnTo>
                    <a:pt x="119481" y="11734"/>
                  </a:lnTo>
                  <a:lnTo>
                    <a:pt x="110814" y="6606"/>
                  </a:lnTo>
                  <a:lnTo>
                    <a:pt x="101271" y="2938"/>
                  </a:lnTo>
                  <a:lnTo>
                    <a:pt x="90854" y="735"/>
                  </a:lnTo>
                  <a:lnTo>
                    <a:pt x="79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7" name="object 227" descr=""/>
          <p:cNvGrpSpPr/>
          <p:nvPr/>
        </p:nvGrpSpPr>
        <p:grpSpPr>
          <a:xfrm>
            <a:off x="11290128" y="4760678"/>
            <a:ext cx="685800" cy="227965"/>
            <a:chOff x="11290128" y="4760678"/>
            <a:chExt cx="685800" cy="227965"/>
          </a:xfrm>
        </p:grpSpPr>
        <p:pic>
          <p:nvPicPr>
            <p:cNvPr id="228" name="object 228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1474224" y="4825297"/>
              <a:ext cx="131368" cy="163068"/>
            </a:xfrm>
            <a:prstGeom prst="rect">
              <a:avLst/>
            </a:prstGeom>
          </p:spPr>
        </p:pic>
        <p:pic>
          <p:nvPicPr>
            <p:cNvPr id="229" name="object 229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1290128" y="4826821"/>
              <a:ext cx="145999" cy="161544"/>
            </a:xfrm>
            <a:prstGeom prst="rect">
              <a:avLst/>
            </a:prstGeom>
          </p:spPr>
        </p:pic>
        <p:pic>
          <p:nvPicPr>
            <p:cNvPr id="230" name="object 230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1629178" y="4825297"/>
              <a:ext cx="155937" cy="163068"/>
            </a:xfrm>
            <a:prstGeom prst="rect">
              <a:avLst/>
            </a:prstGeom>
          </p:spPr>
        </p:pic>
        <p:pic>
          <p:nvPicPr>
            <p:cNvPr id="231" name="object 231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1813160" y="4760678"/>
              <a:ext cx="162445" cy="227685"/>
            </a:xfrm>
            <a:prstGeom prst="rect">
              <a:avLst/>
            </a:prstGeom>
          </p:spPr>
        </p:pic>
      </p:grpSp>
      <p:grpSp>
        <p:nvGrpSpPr>
          <p:cNvPr id="232" name="object 232" descr=""/>
          <p:cNvGrpSpPr/>
          <p:nvPr/>
        </p:nvGrpSpPr>
        <p:grpSpPr>
          <a:xfrm>
            <a:off x="12120388" y="4760671"/>
            <a:ext cx="528320" cy="227965"/>
            <a:chOff x="12120388" y="4760671"/>
            <a:chExt cx="528320" cy="227965"/>
          </a:xfrm>
        </p:grpSpPr>
        <p:sp>
          <p:nvSpPr>
            <p:cNvPr id="233" name="object 233" descr=""/>
            <p:cNvSpPr/>
            <p:nvPr/>
          </p:nvSpPr>
          <p:spPr>
            <a:xfrm>
              <a:off x="12120385" y="4760670"/>
              <a:ext cx="201930" cy="226695"/>
            </a:xfrm>
            <a:custGeom>
              <a:avLst/>
              <a:gdLst/>
              <a:ahLst/>
              <a:cxnLst/>
              <a:rect l="l" t="t" r="r" b="b"/>
              <a:pathLst>
                <a:path w="201929" h="226695">
                  <a:moveTo>
                    <a:pt x="142036" y="207124"/>
                  </a:moveTo>
                  <a:lnTo>
                    <a:pt x="22555" y="207124"/>
                  </a:lnTo>
                  <a:lnTo>
                    <a:pt x="22555" y="12814"/>
                  </a:lnTo>
                  <a:lnTo>
                    <a:pt x="0" y="12814"/>
                  </a:lnTo>
                  <a:lnTo>
                    <a:pt x="0" y="207124"/>
                  </a:lnTo>
                  <a:lnTo>
                    <a:pt x="0" y="226174"/>
                  </a:lnTo>
                  <a:lnTo>
                    <a:pt x="142036" y="226174"/>
                  </a:lnTo>
                  <a:lnTo>
                    <a:pt x="142036" y="207124"/>
                  </a:lnTo>
                  <a:close/>
                </a:path>
                <a:path w="201929" h="226695">
                  <a:moveTo>
                    <a:pt x="196608" y="66141"/>
                  </a:moveTo>
                  <a:lnTo>
                    <a:pt x="174955" y="66141"/>
                  </a:lnTo>
                  <a:lnTo>
                    <a:pt x="174955" y="226161"/>
                  </a:lnTo>
                  <a:lnTo>
                    <a:pt x="196608" y="226161"/>
                  </a:lnTo>
                  <a:lnTo>
                    <a:pt x="196608" y="66141"/>
                  </a:lnTo>
                  <a:close/>
                </a:path>
                <a:path w="201929" h="226695">
                  <a:moveTo>
                    <a:pt x="201777" y="10680"/>
                  </a:moveTo>
                  <a:lnTo>
                    <a:pt x="200253" y="7124"/>
                  </a:lnTo>
                  <a:lnTo>
                    <a:pt x="194157" y="1435"/>
                  </a:lnTo>
                  <a:lnTo>
                    <a:pt x="190411" y="0"/>
                  </a:lnTo>
                  <a:lnTo>
                    <a:pt x="181444" y="0"/>
                  </a:lnTo>
                  <a:lnTo>
                    <a:pt x="177711" y="1485"/>
                  </a:lnTo>
                  <a:lnTo>
                    <a:pt x="171602" y="7378"/>
                  </a:lnTo>
                  <a:lnTo>
                    <a:pt x="170091" y="10985"/>
                  </a:lnTo>
                  <a:lnTo>
                    <a:pt x="170091" y="19519"/>
                  </a:lnTo>
                  <a:lnTo>
                    <a:pt x="171602" y="23177"/>
                  </a:lnTo>
                  <a:lnTo>
                    <a:pt x="177711" y="29273"/>
                  </a:lnTo>
                  <a:lnTo>
                    <a:pt x="181444" y="30797"/>
                  </a:lnTo>
                  <a:lnTo>
                    <a:pt x="190601" y="30797"/>
                  </a:lnTo>
                  <a:lnTo>
                    <a:pt x="194411" y="29273"/>
                  </a:lnTo>
                  <a:lnTo>
                    <a:pt x="200304" y="23177"/>
                  </a:lnTo>
                  <a:lnTo>
                    <a:pt x="201726" y="19519"/>
                  </a:lnTo>
                  <a:lnTo>
                    <a:pt x="201777" y="10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4" name="object 234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2352339" y="4791464"/>
              <a:ext cx="109423" cy="196900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2501073" y="4760674"/>
              <a:ext cx="147535" cy="226161"/>
            </a:xfrm>
            <a:prstGeom prst="rect">
              <a:avLst/>
            </a:prstGeom>
          </p:spPr>
        </p:pic>
      </p:grpSp>
      <p:sp>
        <p:nvSpPr>
          <p:cNvPr id="236" name="object 236" descr=""/>
          <p:cNvSpPr/>
          <p:nvPr/>
        </p:nvSpPr>
        <p:spPr>
          <a:xfrm>
            <a:off x="12702260" y="4760671"/>
            <a:ext cx="31750" cy="226695"/>
          </a:xfrm>
          <a:custGeom>
            <a:avLst/>
            <a:gdLst/>
            <a:ahLst/>
            <a:cxnLst/>
            <a:rect l="l" t="t" r="r" b="b"/>
            <a:pathLst>
              <a:path w="31750" h="226695">
                <a:moveTo>
                  <a:pt x="26517" y="66141"/>
                </a:moveTo>
                <a:lnTo>
                  <a:pt x="4864" y="66141"/>
                </a:lnTo>
                <a:lnTo>
                  <a:pt x="4864" y="226161"/>
                </a:lnTo>
                <a:lnTo>
                  <a:pt x="26517" y="226161"/>
                </a:lnTo>
                <a:lnTo>
                  <a:pt x="26517" y="66141"/>
                </a:lnTo>
                <a:close/>
              </a:path>
              <a:path w="31750" h="226695">
                <a:moveTo>
                  <a:pt x="20307" y="0"/>
                </a:moveTo>
                <a:lnTo>
                  <a:pt x="11353" y="0"/>
                </a:lnTo>
                <a:lnTo>
                  <a:pt x="7607" y="1485"/>
                </a:lnTo>
                <a:lnTo>
                  <a:pt x="1511" y="7378"/>
                </a:lnTo>
                <a:lnTo>
                  <a:pt x="0" y="10985"/>
                </a:lnTo>
                <a:lnTo>
                  <a:pt x="0" y="19519"/>
                </a:lnTo>
                <a:lnTo>
                  <a:pt x="1511" y="23177"/>
                </a:lnTo>
                <a:lnTo>
                  <a:pt x="7607" y="29273"/>
                </a:lnTo>
                <a:lnTo>
                  <a:pt x="11353" y="30797"/>
                </a:lnTo>
                <a:lnTo>
                  <a:pt x="20510" y="30797"/>
                </a:lnTo>
                <a:lnTo>
                  <a:pt x="24320" y="29273"/>
                </a:lnTo>
                <a:lnTo>
                  <a:pt x="30213" y="23177"/>
                </a:lnTo>
                <a:lnTo>
                  <a:pt x="31646" y="19519"/>
                </a:lnTo>
                <a:lnTo>
                  <a:pt x="31686" y="10680"/>
                </a:lnTo>
                <a:lnTo>
                  <a:pt x="30162" y="7124"/>
                </a:lnTo>
                <a:lnTo>
                  <a:pt x="24066" y="1435"/>
                </a:lnTo>
                <a:lnTo>
                  <a:pt x="203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7" name="object 237" descr="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12787586" y="4826821"/>
            <a:ext cx="145999" cy="161544"/>
          </a:xfrm>
          <a:prstGeom prst="rect">
            <a:avLst/>
          </a:prstGeom>
        </p:spPr>
      </p:pic>
      <p:sp>
        <p:nvSpPr>
          <p:cNvPr id="238" name="object 238" descr=""/>
          <p:cNvSpPr/>
          <p:nvPr/>
        </p:nvSpPr>
        <p:spPr>
          <a:xfrm>
            <a:off x="12993937" y="4825292"/>
            <a:ext cx="264795" cy="161925"/>
          </a:xfrm>
          <a:custGeom>
            <a:avLst/>
            <a:gdLst/>
            <a:ahLst/>
            <a:cxnLst/>
            <a:rect l="l" t="t" r="r" b="b"/>
            <a:pathLst>
              <a:path w="264794" h="161925">
                <a:moveTo>
                  <a:pt x="20739" y="1524"/>
                </a:moveTo>
                <a:lnTo>
                  <a:pt x="0" y="1523"/>
                </a:lnTo>
                <a:lnTo>
                  <a:pt x="0" y="161544"/>
                </a:lnTo>
                <a:lnTo>
                  <a:pt x="21653" y="161544"/>
                </a:lnTo>
                <a:lnTo>
                  <a:pt x="21653" y="77419"/>
                </a:lnTo>
                <a:lnTo>
                  <a:pt x="22067" y="68580"/>
                </a:lnTo>
                <a:lnTo>
                  <a:pt x="23291" y="60464"/>
                </a:lnTo>
                <a:lnTo>
                  <a:pt x="25339" y="52987"/>
                </a:lnTo>
                <a:lnTo>
                  <a:pt x="28206" y="46177"/>
                </a:lnTo>
                <a:lnTo>
                  <a:pt x="29022" y="44805"/>
                </a:lnTo>
                <a:lnTo>
                  <a:pt x="20739" y="44805"/>
                </a:lnTo>
                <a:lnTo>
                  <a:pt x="17386" y="37185"/>
                </a:lnTo>
                <a:lnTo>
                  <a:pt x="20739" y="30645"/>
                </a:lnTo>
                <a:lnTo>
                  <a:pt x="20739" y="1524"/>
                </a:lnTo>
                <a:close/>
              </a:path>
              <a:path w="264794" h="161925">
                <a:moveTo>
                  <a:pt x="127863" y="19507"/>
                </a:moveTo>
                <a:lnTo>
                  <a:pt x="75298" y="19507"/>
                </a:lnTo>
                <a:lnTo>
                  <a:pt x="85654" y="20316"/>
                </a:lnTo>
                <a:lnTo>
                  <a:pt x="94795" y="22745"/>
                </a:lnTo>
                <a:lnTo>
                  <a:pt x="120853" y="58835"/>
                </a:lnTo>
                <a:lnTo>
                  <a:pt x="121615" y="70713"/>
                </a:lnTo>
                <a:lnTo>
                  <a:pt x="121615" y="161544"/>
                </a:lnTo>
                <a:lnTo>
                  <a:pt x="143256" y="161544"/>
                </a:lnTo>
                <a:lnTo>
                  <a:pt x="143256" y="77419"/>
                </a:lnTo>
                <a:lnTo>
                  <a:pt x="143670" y="68580"/>
                </a:lnTo>
                <a:lnTo>
                  <a:pt x="144895" y="60464"/>
                </a:lnTo>
                <a:lnTo>
                  <a:pt x="146947" y="52987"/>
                </a:lnTo>
                <a:lnTo>
                  <a:pt x="149500" y="46939"/>
                </a:lnTo>
                <a:lnTo>
                  <a:pt x="140817" y="46939"/>
                </a:lnTo>
                <a:lnTo>
                  <a:pt x="132283" y="43586"/>
                </a:lnTo>
                <a:lnTo>
                  <a:pt x="136464" y="34306"/>
                </a:lnTo>
                <a:lnTo>
                  <a:pt x="136696" y="33957"/>
                </a:lnTo>
                <a:lnTo>
                  <a:pt x="133013" y="26365"/>
                </a:lnTo>
                <a:lnTo>
                  <a:pt x="127863" y="19507"/>
                </a:lnTo>
                <a:close/>
              </a:path>
              <a:path w="264794" h="161925">
                <a:moveTo>
                  <a:pt x="249046" y="19507"/>
                </a:moveTo>
                <a:lnTo>
                  <a:pt x="196900" y="19507"/>
                </a:lnTo>
                <a:lnTo>
                  <a:pt x="207256" y="20316"/>
                </a:lnTo>
                <a:lnTo>
                  <a:pt x="216376" y="22745"/>
                </a:lnTo>
                <a:lnTo>
                  <a:pt x="242184" y="58835"/>
                </a:lnTo>
                <a:lnTo>
                  <a:pt x="242938" y="70713"/>
                </a:lnTo>
                <a:lnTo>
                  <a:pt x="242938" y="161544"/>
                </a:lnTo>
                <a:lnTo>
                  <a:pt x="264566" y="161544"/>
                </a:lnTo>
                <a:lnTo>
                  <a:pt x="264566" y="68580"/>
                </a:lnTo>
                <a:lnTo>
                  <a:pt x="264061" y="57498"/>
                </a:lnTo>
                <a:lnTo>
                  <a:pt x="262547" y="47401"/>
                </a:lnTo>
                <a:lnTo>
                  <a:pt x="260022" y="38292"/>
                </a:lnTo>
                <a:lnTo>
                  <a:pt x="256489" y="30175"/>
                </a:lnTo>
                <a:lnTo>
                  <a:pt x="252050" y="23040"/>
                </a:lnTo>
                <a:lnTo>
                  <a:pt x="249046" y="19507"/>
                </a:lnTo>
                <a:close/>
              </a:path>
              <a:path w="264794" h="161925">
                <a:moveTo>
                  <a:pt x="136696" y="33957"/>
                </a:moveTo>
                <a:lnTo>
                  <a:pt x="136464" y="34306"/>
                </a:lnTo>
                <a:lnTo>
                  <a:pt x="132283" y="43586"/>
                </a:lnTo>
                <a:lnTo>
                  <a:pt x="140817" y="46939"/>
                </a:lnTo>
                <a:lnTo>
                  <a:pt x="137655" y="35939"/>
                </a:lnTo>
                <a:lnTo>
                  <a:pt x="136696" y="33957"/>
                </a:lnTo>
                <a:close/>
              </a:path>
              <a:path w="264794" h="161925">
                <a:moveTo>
                  <a:pt x="199948" y="0"/>
                </a:moveTo>
                <a:lnTo>
                  <a:pt x="157137" y="12039"/>
                </a:lnTo>
                <a:lnTo>
                  <a:pt x="136696" y="33957"/>
                </a:lnTo>
                <a:lnTo>
                  <a:pt x="137655" y="35939"/>
                </a:lnTo>
                <a:lnTo>
                  <a:pt x="140817" y="46939"/>
                </a:lnTo>
                <a:lnTo>
                  <a:pt x="149500" y="46939"/>
                </a:lnTo>
                <a:lnTo>
                  <a:pt x="149821" y="46177"/>
                </a:lnTo>
                <a:lnTo>
                  <a:pt x="153436" y="40086"/>
                </a:lnTo>
                <a:lnTo>
                  <a:pt x="188947" y="19935"/>
                </a:lnTo>
                <a:lnTo>
                  <a:pt x="196900" y="19507"/>
                </a:lnTo>
                <a:lnTo>
                  <a:pt x="249046" y="19507"/>
                </a:lnTo>
                <a:lnTo>
                  <a:pt x="246811" y="16878"/>
                </a:lnTo>
                <a:lnTo>
                  <a:pt x="209382" y="466"/>
                </a:lnTo>
                <a:lnTo>
                  <a:pt x="199948" y="0"/>
                </a:lnTo>
                <a:close/>
              </a:path>
              <a:path w="264794" h="161925">
                <a:moveTo>
                  <a:pt x="20739" y="30645"/>
                </a:moveTo>
                <a:lnTo>
                  <a:pt x="17386" y="37185"/>
                </a:lnTo>
                <a:lnTo>
                  <a:pt x="20739" y="44805"/>
                </a:lnTo>
                <a:lnTo>
                  <a:pt x="20739" y="30645"/>
                </a:lnTo>
                <a:close/>
              </a:path>
              <a:path w="264794" h="161925">
                <a:moveTo>
                  <a:pt x="79565" y="0"/>
                </a:moveTo>
                <a:lnTo>
                  <a:pt x="40995" y="9906"/>
                </a:lnTo>
                <a:lnTo>
                  <a:pt x="20739" y="30645"/>
                </a:lnTo>
                <a:lnTo>
                  <a:pt x="20739" y="44805"/>
                </a:lnTo>
                <a:lnTo>
                  <a:pt x="29022" y="44805"/>
                </a:lnTo>
                <a:lnTo>
                  <a:pt x="31828" y="40086"/>
                </a:lnTo>
                <a:lnTo>
                  <a:pt x="36158" y="34751"/>
                </a:lnTo>
                <a:lnTo>
                  <a:pt x="75298" y="19507"/>
                </a:lnTo>
                <a:lnTo>
                  <a:pt x="127863" y="19507"/>
                </a:lnTo>
                <a:lnTo>
                  <a:pt x="126987" y="18340"/>
                </a:lnTo>
                <a:lnTo>
                  <a:pt x="119481" y="11734"/>
                </a:lnTo>
                <a:lnTo>
                  <a:pt x="110819" y="6606"/>
                </a:lnTo>
                <a:lnTo>
                  <a:pt x="101276" y="2938"/>
                </a:lnTo>
                <a:lnTo>
                  <a:pt x="90856" y="735"/>
                </a:lnTo>
                <a:lnTo>
                  <a:pt x="79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9" name="object 239" descr=""/>
          <p:cNvGrpSpPr/>
          <p:nvPr/>
        </p:nvGrpSpPr>
        <p:grpSpPr>
          <a:xfrm>
            <a:off x="13305446" y="4760671"/>
            <a:ext cx="549275" cy="227965"/>
            <a:chOff x="13305446" y="4760671"/>
            <a:chExt cx="549275" cy="227965"/>
          </a:xfrm>
        </p:grpSpPr>
        <p:sp>
          <p:nvSpPr>
            <p:cNvPr id="240" name="object 240" descr=""/>
            <p:cNvSpPr/>
            <p:nvPr/>
          </p:nvSpPr>
          <p:spPr>
            <a:xfrm>
              <a:off x="13305447" y="4760670"/>
              <a:ext cx="155575" cy="226695"/>
            </a:xfrm>
            <a:custGeom>
              <a:avLst/>
              <a:gdLst/>
              <a:ahLst/>
              <a:cxnLst/>
              <a:rect l="l" t="t" r="r" b="b"/>
              <a:pathLst>
                <a:path w="155575" h="226695">
                  <a:moveTo>
                    <a:pt x="79857" y="134124"/>
                  </a:moveTo>
                  <a:lnTo>
                    <a:pt x="0" y="134124"/>
                  </a:lnTo>
                  <a:lnTo>
                    <a:pt x="0" y="153022"/>
                  </a:lnTo>
                  <a:lnTo>
                    <a:pt x="79857" y="153022"/>
                  </a:lnTo>
                  <a:lnTo>
                    <a:pt x="79857" y="134124"/>
                  </a:lnTo>
                  <a:close/>
                </a:path>
                <a:path w="155575" h="226695">
                  <a:moveTo>
                    <a:pt x="149948" y="66141"/>
                  </a:moveTo>
                  <a:lnTo>
                    <a:pt x="128320" y="66141"/>
                  </a:lnTo>
                  <a:lnTo>
                    <a:pt x="128320" y="226161"/>
                  </a:lnTo>
                  <a:lnTo>
                    <a:pt x="149948" y="226161"/>
                  </a:lnTo>
                  <a:lnTo>
                    <a:pt x="149948" y="66141"/>
                  </a:lnTo>
                  <a:close/>
                </a:path>
                <a:path w="155575" h="226695">
                  <a:moveTo>
                    <a:pt x="155143" y="10680"/>
                  </a:moveTo>
                  <a:lnTo>
                    <a:pt x="153631" y="7124"/>
                  </a:lnTo>
                  <a:lnTo>
                    <a:pt x="147523" y="1435"/>
                  </a:lnTo>
                  <a:lnTo>
                    <a:pt x="143751" y="0"/>
                  </a:lnTo>
                  <a:lnTo>
                    <a:pt x="134823" y="0"/>
                  </a:lnTo>
                  <a:lnTo>
                    <a:pt x="131051" y="1485"/>
                  </a:lnTo>
                  <a:lnTo>
                    <a:pt x="124968" y="7378"/>
                  </a:lnTo>
                  <a:lnTo>
                    <a:pt x="123444" y="10985"/>
                  </a:lnTo>
                  <a:lnTo>
                    <a:pt x="123444" y="19519"/>
                  </a:lnTo>
                  <a:lnTo>
                    <a:pt x="124968" y="23177"/>
                  </a:lnTo>
                  <a:lnTo>
                    <a:pt x="128016" y="26212"/>
                  </a:lnTo>
                  <a:lnTo>
                    <a:pt x="131051" y="29273"/>
                  </a:lnTo>
                  <a:lnTo>
                    <a:pt x="134823" y="30797"/>
                  </a:lnTo>
                  <a:lnTo>
                    <a:pt x="143967" y="30797"/>
                  </a:lnTo>
                  <a:lnTo>
                    <a:pt x="147777" y="29273"/>
                  </a:lnTo>
                  <a:lnTo>
                    <a:pt x="153657" y="23177"/>
                  </a:lnTo>
                  <a:lnTo>
                    <a:pt x="155092" y="19519"/>
                  </a:lnTo>
                  <a:lnTo>
                    <a:pt x="155143" y="10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1" name="object 241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499605" y="4825294"/>
              <a:ext cx="163067" cy="163068"/>
            </a:xfrm>
            <a:prstGeom prst="rect">
              <a:avLst/>
            </a:prstGeom>
          </p:spPr>
        </p:pic>
        <p:pic>
          <p:nvPicPr>
            <p:cNvPr id="242" name="object 242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3706867" y="4825292"/>
              <a:ext cx="147523" cy="161544"/>
            </a:xfrm>
            <a:prstGeom prst="rect">
              <a:avLst/>
            </a:prstGeom>
          </p:spPr>
        </p:pic>
      </p:grpSp>
      <p:grpSp>
        <p:nvGrpSpPr>
          <p:cNvPr id="243" name="object 243" descr=""/>
          <p:cNvGrpSpPr/>
          <p:nvPr/>
        </p:nvGrpSpPr>
        <p:grpSpPr>
          <a:xfrm>
            <a:off x="13976608" y="4760671"/>
            <a:ext cx="391160" cy="227965"/>
            <a:chOff x="13976608" y="4760671"/>
            <a:chExt cx="391160" cy="227965"/>
          </a:xfrm>
        </p:grpSpPr>
        <p:pic>
          <p:nvPicPr>
            <p:cNvPr id="244" name="object 244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3976608" y="4825297"/>
              <a:ext cx="145389" cy="163068"/>
            </a:xfrm>
            <a:prstGeom prst="rect">
              <a:avLst/>
            </a:prstGeom>
          </p:spPr>
        </p:pic>
        <p:pic>
          <p:nvPicPr>
            <p:cNvPr id="245" name="object 245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4145588" y="4825297"/>
              <a:ext cx="155937" cy="163068"/>
            </a:xfrm>
            <a:prstGeom prst="rect">
              <a:avLst/>
            </a:prstGeom>
          </p:spPr>
        </p:pic>
        <p:sp>
          <p:nvSpPr>
            <p:cNvPr id="246" name="object 246" descr=""/>
            <p:cNvSpPr/>
            <p:nvPr/>
          </p:nvSpPr>
          <p:spPr>
            <a:xfrm>
              <a:off x="14345729" y="47606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7" name="object 247" descr=""/>
          <p:cNvGrpSpPr/>
          <p:nvPr/>
        </p:nvGrpSpPr>
        <p:grpSpPr>
          <a:xfrm>
            <a:off x="14427720" y="4760671"/>
            <a:ext cx="249554" cy="227965"/>
            <a:chOff x="14427720" y="4760671"/>
            <a:chExt cx="249554" cy="227965"/>
          </a:xfrm>
        </p:grpSpPr>
        <p:sp>
          <p:nvSpPr>
            <p:cNvPr id="248" name="object 248" descr=""/>
            <p:cNvSpPr/>
            <p:nvPr/>
          </p:nvSpPr>
          <p:spPr>
            <a:xfrm>
              <a:off x="14427720" y="47606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9" name="object 249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4487460" y="4825297"/>
              <a:ext cx="131368" cy="163068"/>
            </a:xfrm>
            <a:prstGeom prst="rect">
              <a:avLst/>
            </a:prstGeom>
          </p:spPr>
        </p:pic>
        <p:sp>
          <p:nvSpPr>
            <p:cNvPr id="250" name="object 250" descr=""/>
            <p:cNvSpPr/>
            <p:nvPr/>
          </p:nvSpPr>
          <p:spPr>
            <a:xfrm>
              <a:off x="14644446" y="4955142"/>
              <a:ext cx="32384" cy="33655"/>
            </a:xfrm>
            <a:custGeom>
              <a:avLst/>
              <a:gdLst/>
              <a:ahLst/>
              <a:cxnLst/>
              <a:rect l="l" t="t" r="r" b="b"/>
              <a:pathLst>
                <a:path w="32384" h="33654">
                  <a:moveTo>
                    <a:pt x="20612" y="0"/>
                  </a:moveTo>
                  <a:lnTo>
                    <a:pt x="11658" y="0"/>
                  </a:lnTo>
                  <a:lnTo>
                    <a:pt x="7861" y="1524"/>
                  </a:lnTo>
                  <a:lnTo>
                    <a:pt x="1562" y="7620"/>
                  </a:lnTo>
                  <a:lnTo>
                    <a:pt x="0" y="11582"/>
                  </a:lnTo>
                  <a:lnTo>
                    <a:pt x="0" y="21132"/>
                  </a:lnTo>
                  <a:lnTo>
                    <a:pt x="1562" y="25095"/>
                  </a:lnTo>
                  <a:lnTo>
                    <a:pt x="7861" y="31597"/>
                  </a:lnTo>
                  <a:lnTo>
                    <a:pt x="11658" y="33223"/>
                  </a:lnTo>
                  <a:lnTo>
                    <a:pt x="16141" y="33223"/>
                  </a:lnTo>
                  <a:lnTo>
                    <a:pt x="20612" y="33223"/>
                  </a:lnTo>
                  <a:lnTo>
                    <a:pt x="24409" y="31597"/>
                  </a:lnTo>
                  <a:lnTo>
                    <a:pt x="30708" y="25095"/>
                  </a:lnTo>
                  <a:lnTo>
                    <a:pt x="32296" y="21132"/>
                  </a:lnTo>
                  <a:lnTo>
                    <a:pt x="32296" y="11582"/>
                  </a:lnTo>
                  <a:lnTo>
                    <a:pt x="30708" y="7620"/>
                  </a:lnTo>
                  <a:lnTo>
                    <a:pt x="24409" y="1524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1" name="object 251" descr=""/>
          <p:cNvGrpSpPr/>
          <p:nvPr/>
        </p:nvGrpSpPr>
        <p:grpSpPr>
          <a:xfrm>
            <a:off x="5741619" y="5294074"/>
            <a:ext cx="549910" cy="227965"/>
            <a:chOff x="5741619" y="5294074"/>
            <a:chExt cx="549910" cy="227965"/>
          </a:xfrm>
        </p:grpSpPr>
        <p:sp>
          <p:nvSpPr>
            <p:cNvPr id="252" name="object 252" descr=""/>
            <p:cNvSpPr/>
            <p:nvPr/>
          </p:nvSpPr>
          <p:spPr>
            <a:xfrm>
              <a:off x="5741619" y="5306885"/>
              <a:ext cx="172720" cy="213360"/>
            </a:xfrm>
            <a:custGeom>
              <a:avLst/>
              <a:gdLst/>
              <a:ahLst/>
              <a:cxnLst/>
              <a:rect l="l" t="t" r="r" b="b"/>
              <a:pathLst>
                <a:path w="172720" h="213360">
                  <a:moveTo>
                    <a:pt x="172516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74980" y="19050"/>
                  </a:lnTo>
                  <a:lnTo>
                    <a:pt x="74980" y="213360"/>
                  </a:lnTo>
                  <a:lnTo>
                    <a:pt x="97536" y="213360"/>
                  </a:lnTo>
                  <a:lnTo>
                    <a:pt x="97536" y="19050"/>
                  </a:lnTo>
                  <a:lnTo>
                    <a:pt x="172516" y="19050"/>
                  </a:lnTo>
                  <a:lnTo>
                    <a:pt x="172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3" name="object 253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945530" y="5294074"/>
              <a:ext cx="147523" cy="226161"/>
            </a:xfrm>
            <a:prstGeom prst="rect">
              <a:avLst/>
            </a:prstGeom>
          </p:spPr>
        </p:pic>
        <p:pic>
          <p:nvPicPr>
            <p:cNvPr id="254" name="object 254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135541" y="5358697"/>
              <a:ext cx="155937" cy="163068"/>
            </a:xfrm>
            <a:prstGeom prst="rect">
              <a:avLst/>
            </a:prstGeom>
          </p:spPr>
        </p:pic>
      </p:grpSp>
      <p:grpSp>
        <p:nvGrpSpPr>
          <p:cNvPr id="255" name="object 255" descr=""/>
          <p:cNvGrpSpPr/>
          <p:nvPr/>
        </p:nvGrpSpPr>
        <p:grpSpPr>
          <a:xfrm>
            <a:off x="6415521" y="5358696"/>
            <a:ext cx="595630" cy="163195"/>
            <a:chOff x="6415521" y="5358696"/>
            <a:chExt cx="595630" cy="163195"/>
          </a:xfrm>
        </p:grpSpPr>
        <p:pic>
          <p:nvPicPr>
            <p:cNvPr id="256" name="object 256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415521" y="5358696"/>
              <a:ext cx="80467" cy="161544"/>
            </a:xfrm>
            <a:prstGeom prst="rect">
              <a:avLst/>
            </a:prstGeom>
          </p:spPr>
        </p:pic>
        <p:pic>
          <p:nvPicPr>
            <p:cNvPr id="257" name="object 257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517750" y="5358697"/>
              <a:ext cx="155937" cy="163068"/>
            </a:xfrm>
            <a:prstGeom prst="rect">
              <a:avLst/>
            </a:prstGeom>
          </p:spPr>
        </p:pic>
        <p:pic>
          <p:nvPicPr>
            <p:cNvPr id="258" name="object 258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695625" y="5358697"/>
              <a:ext cx="131368" cy="163068"/>
            </a:xfrm>
            <a:prstGeom prst="rect">
              <a:avLst/>
            </a:prstGeom>
          </p:spPr>
        </p:pic>
        <p:pic>
          <p:nvPicPr>
            <p:cNvPr id="259" name="object 259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6865095" y="5360221"/>
              <a:ext cx="145999" cy="161544"/>
            </a:xfrm>
            <a:prstGeom prst="rect">
              <a:avLst/>
            </a:prstGeom>
          </p:spPr>
        </p:pic>
      </p:grpSp>
      <p:grpSp>
        <p:nvGrpSpPr>
          <p:cNvPr id="260" name="object 260" descr=""/>
          <p:cNvGrpSpPr/>
          <p:nvPr/>
        </p:nvGrpSpPr>
        <p:grpSpPr>
          <a:xfrm>
            <a:off x="7071448" y="5294071"/>
            <a:ext cx="167640" cy="227965"/>
            <a:chOff x="7071448" y="5294071"/>
            <a:chExt cx="167640" cy="227965"/>
          </a:xfrm>
        </p:grpSpPr>
        <p:sp>
          <p:nvSpPr>
            <p:cNvPr id="261" name="object 261" descr=""/>
            <p:cNvSpPr/>
            <p:nvPr/>
          </p:nvSpPr>
          <p:spPr>
            <a:xfrm>
              <a:off x="7071448" y="52940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2" name="object 262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129048" y="5324864"/>
              <a:ext cx="109423" cy="196900"/>
            </a:xfrm>
            <a:prstGeom prst="rect">
              <a:avLst/>
            </a:prstGeom>
          </p:spPr>
        </p:pic>
      </p:grpSp>
      <p:grpSp>
        <p:nvGrpSpPr>
          <p:cNvPr id="263" name="object 263" descr=""/>
          <p:cNvGrpSpPr/>
          <p:nvPr/>
        </p:nvGrpSpPr>
        <p:grpSpPr>
          <a:xfrm>
            <a:off x="7341489" y="5292554"/>
            <a:ext cx="291465" cy="229235"/>
            <a:chOff x="7341489" y="5292554"/>
            <a:chExt cx="291465" cy="229235"/>
          </a:xfrm>
        </p:grpSpPr>
        <p:pic>
          <p:nvPicPr>
            <p:cNvPr id="264" name="object 264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341489" y="5358695"/>
              <a:ext cx="163068" cy="163068"/>
            </a:xfrm>
            <a:prstGeom prst="rect">
              <a:avLst/>
            </a:prstGeom>
          </p:spPr>
        </p:pic>
        <p:pic>
          <p:nvPicPr>
            <p:cNvPr id="265" name="object 265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7523755" y="5292554"/>
              <a:ext cx="109118" cy="227685"/>
            </a:xfrm>
            <a:prstGeom prst="rect">
              <a:avLst/>
            </a:prstGeom>
          </p:spPr>
        </p:pic>
      </p:grpSp>
      <p:grpSp>
        <p:nvGrpSpPr>
          <p:cNvPr id="266" name="object 266" descr=""/>
          <p:cNvGrpSpPr/>
          <p:nvPr/>
        </p:nvGrpSpPr>
        <p:grpSpPr>
          <a:xfrm>
            <a:off x="7706942" y="5294074"/>
            <a:ext cx="296545" cy="227965"/>
            <a:chOff x="7706942" y="5294074"/>
            <a:chExt cx="296545" cy="227965"/>
          </a:xfrm>
        </p:grpSpPr>
        <p:pic>
          <p:nvPicPr>
            <p:cNvPr id="267" name="object 267" descr="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7706942" y="5324864"/>
              <a:ext cx="109410" cy="196900"/>
            </a:xfrm>
            <a:prstGeom prst="rect">
              <a:avLst/>
            </a:prstGeom>
          </p:spPr>
        </p:pic>
        <p:pic>
          <p:nvPicPr>
            <p:cNvPr id="268" name="object 268" descr="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7855664" y="5294074"/>
              <a:ext cx="147548" cy="226161"/>
            </a:xfrm>
            <a:prstGeom prst="rect">
              <a:avLst/>
            </a:prstGeom>
          </p:spPr>
        </p:pic>
      </p:grpSp>
      <p:grpSp>
        <p:nvGrpSpPr>
          <p:cNvPr id="269" name="object 269" descr=""/>
          <p:cNvGrpSpPr/>
          <p:nvPr/>
        </p:nvGrpSpPr>
        <p:grpSpPr>
          <a:xfrm>
            <a:off x="8056841" y="5294071"/>
            <a:ext cx="196215" cy="227965"/>
            <a:chOff x="8056841" y="5294071"/>
            <a:chExt cx="196215" cy="227965"/>
          </a:xfrm>
        </p:grpSpPr>
        <p:sp>
          <p:nvSpPr>
            <p:cNvPr id="270" name="object 270" descr=""/>
            <p:cNvSpPr/>
            <p:nvPr/>
          </p:nvSpPr>
          <p:spPr>
            <a:xfrm>
              <a:off x="8056841" y="5294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19" y="0"/>
                  </a:moveTo>
                  <a:lnTo>
                    <a:pt x="11379" y="0"/>
                  </a:lnTo>
                  <a:lnTo>
                    <a:pt x="7619" y="1485"/>
                  </a:lnTo>
                  <a:lnTo>
                    <a:pt x="1536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36" y="23177"/>
                  </a:lnTo>
                  <a:lnTo>
                    <a:pt x="4584" y="26212"/>
                  </a:lnTo>
                  <a:lnTo>
                    <a:pt x="7619" y="29273"/>
                  </a:lnTo>
                  <a:lnTo>
                    <a:pt x="11379" y="30797"/>
                  </a:lnTo>
                  <a:lnTo>
                    <a:pt x="20535" y="30797"/>
                  </a:lnTo>
                  <a:lnTo>
                    <a:pt x="24320" y="29273"/>
                  </a:lnTo>
                  <a:lnTo>
                    <a:pt x="30225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4079" y="1435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1" name="object 271" descr="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121460" y="5358697"/>
              <a:ext cx="131368" cy="163068"/>
            </a:xfrm>
            <a:prstGeom prst="rect">
              <a:avLst/>
            </a:prstGeom>
          </p:spPr>
        </p:pic>
      </p:grpSp>
      <p:grpSp>
        <p:nvGrpSpPr>
          <p:cNvPr id="272" name="object 272" descr=""/>
          <p:cNvGrpSpPr/>
          <p:nvPr/>
        </p:nvGrpSpPr>
        <p:grpSpPr>
          <a:xfrm>
            <a:off x="8367445" y="5294071"/>
            <a:ext cx="196215" cy="227965"/>
            <a:chOff x="8367445" y="5294071"/>
            <a:chExt cx="196215" cy="227965"/>
          </a:xfrm>
        </p:grpSpPr>
        <p:sp>
          <p:nvSpPr>
            <p:cNvPr id="273" name="object 273" descr=""/>
            <p:cNvSpPr/>
            <p:nvPr/>
          </p:nvSpPr>
          <p:spPr>
            <a:xfrm>
              <a:off x="8367445" y="52940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04" y="66141"/>
                  </a:moveTo>
                  <a:lnTo>
                    <a:pt x="4864" y="66141"/>
                  </a:lnTo>
                  <a:lnTo>
                    <a:pt x="4864" y="226161"/>
                  </a:lnTo>
                  <a:lnTo>
                    <a:pt x="26504" y="226161"/>
                  </a:lnTo>
                  <a:lnTo>
                    <a:pt x="26504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11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11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33" y="29273"/>
                  </a:lnTo>
                  <a:lnTo>
                    <a:pt x="30200" y="23177"/>
                  </a:lnTo>
                  <a:lnTo>
                    <a:pt x="31658" y="19519"/>
                  </a:lnTo>
                  <a:lnTo>
                    <a:pt x="31699" y="10680"/>
                  </a:lnTo>
                  <a:lnTo>
                    <a:pt x="30162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4" name="object 274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432052" y="5358697"/>
              <a:ext cx="131368" cy="163068"/>
            </a:xfrm>
            <a:prstGeom prst="rect">
              <a:avLst/>
            </a:prstGeom>
          </p:spPr>
        </p:pic>
      </p:grpSp>
      <p:grpSp>
        <p:nvGrpSpPr>
          <p:cNvPr id="275" name="object 275" descr=""/>
          <p:cNvGrpSpPr/>
          <p:nvPr/>
        </p:nvGrpSpPr>
        <p:grpSpPr>
          <a:xfrm>
            <a:off x="8657916" y="5294074"/>
            <a:ext cx="296545" cy="227965"/>
            <a:chOff x="8657916" y="5294074"/>
            <a:chExt cx="296545" cy="227965"/>
          </a:xfrm>
        </p:grpSpPr>
        <p:pic>
          <p:nvPicPr>
            <p:cNvPr id="276" name="object 276" descr="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657916" y="5324864"/>
              <a:ext cx="109423" cy="196900"/>
            </a:xfrm>
            <a:prstGeom prst="rect">
              <a:avLst/>
            </a:prstGeom>
          </p:spPr>
        </p:pic>
        <p:pic>
          <p:nvPicPr>
            <p:cNvPr id="277" name="object 277" descr="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8806651" y="5294074"/>
              <a:ext cx="147523" cy="226161"/>
            </a:xfrm>
            <a:prstGeom prst="rect">
              <a:avLst/>
            </a:prstGeom>
          </p:spPr>
        </p:pic>
      </p:grpSp>
      <p:grpSp>
        <p:nvGrpSpPr>
          <p:cNvPr id="278" name="object 278" descr=""/>
          <p:cNvGrpSpPr/>
          <p:nvPr/>
        </p:nvGrpSpPr>
        <p:grpSpPr>
          <a:xfrm>
            <a:off x="8999291" y="5324864"/>
            <a:ext cx="278130" cy="197485"/>
            <a:chOff x="8999291" y="5324864"/>
            <a:chExt cx="278130" cy="197485"/>
          </a:xfrm>
        </p:grpSpPr>
        <p:pic>
          <p:nvPicPr>
            <p:cNvPr id="279" name="object 279" descr="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8999291" y="5358696"/>
              <a:ext cx="134416" cy="163068"/>
            </a:xfrm>
            <a:prstGeom prst="rect">
              <a:avLst/>
            </a:prstGeom>
          </p:spPr>
        </p:pic>
        <p:pic>
          <p:nvPicPr>
            <p:cNvPr id="280" name="object 280" descr="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167541" y="5324864"/>
              <a:ext cx="109410" cy="196900"/>
            </a:xfrm>
            <a:prstGeom prst="rect">
              <a:avLst/>
            </a:prstGeom>
          </p:spPr>
        </p:pic>
      </p:grpSp>
      <p:grpSp>
        <p:nvGrpSpPr>
          <p:cNvPr id="281" name="object 281" descr=""/>
          <p:cNvGrpSpPr/>
          <p:nvPr/>
        </p:nvGrpSpPr>
        <p:grpSpPr>
          <a:xfrm>
            <a:off x="9371138" y="5294074"/>
            <a:ext cx="828040" cy="227965"/>
            <a:chOff x="9371138" y="5294074"/>
            <a:chExt cx="828040" cy="227965"/>
          </a:xfrm>
        </p:grpSpPr>
        <p:pic>
          <p:nvPicPr>
            <p:cNvPr id="282" name="object 282" descr="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371138" y="5324864"/>
              <a:ext cx="109410" cy="196900"/>
            </a:xfrm>
            <a:prstGeom prst="rect">
              <a:avLst/>
            </a:prstGeom>
          </p:spPr>
        </p:pic>
        <p:pic>
          <p:nvPicPr>
            <p:cNvPr id="283" name="object 283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519860" y="5294074"/>
              <a:ext cx="147548" cy="226161"/>
            </a:xfrm>
            <a:prstGeom prst="rect">
              <a:avLst/>
            </a:prstGeom>
          </p:spPr>
        </p:pic>
        <p:pic>
          <p:nvPicPr>
            <p:cNvPr id="284" name="object 284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709890" y="5358697"/>
              <a:ext cx="155925" cy="163068"/>
            </a:xfrm>
            <a:prstGeom prst="rect">
              <a:avLst/>
            </a:prstGeom>
          </p:spPr>
        </p:pic>
        <p:pic>
          <p:nvPicPr>
            <p:cNvPr id="285" name="object 285" descr="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887765" y="5358697"/>
              <a:ext cx="131368" cy="163068"/>
            </a:xfrm>
            <a:prstGeom prst="rect">
              <a:avLst/>
            </a:prstGeom>
          </p:spPr>
        </p:pic>
        <p:pic>
          <p:nvPicPr>
            <p:cNvPr id="286" name="object 286" descr="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0042719" y="5358697"/>
              <a:ext cx="155937" cy="163068"/>
            </a:xfrm>
            <a:prstGeom prst="rect">
              <a:avLst/>
            </a:prstGeom>
          </p:spPr>
        </p:pic>
      </p:grpSp>
      <p:pic>
        <p:nvPicPr>
          <p:cNvPr id="287" name="object 287" descr="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10322703" y="5294071"/>
            <a:ext cx="1265215" cy="285299"/>
          </a:xfrm>
          <a:prstGeom prst="rect">
            <a:avLst/>
          </a:prstGeom>
        </p:spPr>
      </p:pic>
      <p:grpSp>
        <p:nvGrpSpPr>
          <p:cNvPr id="288" name="object 288" descr=""/>
          <p:cNvGrpSpPr/>
          <p:nvPr/>
        </p:nvGrpSpPr>
        <p:grpSpPr>
          <a:xfrm>
            <a:off x="11711962" y="5306880"/>
            <a:ext cx="335280" cy="215265"/>
            <a:chOff x="11711962" y="5306880"/>
            <a:chExt cx="335280" cy="215265"/>
          </a:xfrm>
        </p:grpSpPr>
        <p:pic>
          <p:nvPicPr>
            <p:cNvPr id="289" name="object 289" descr="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1711962" y="5306880"/>
              <a:ext cx="170383" cy="213360"/>
            </a:xfrm>
            <a:prstGeom prst="rect">
              <a:avLst/>
            </a:prstGeom>
          </p:spPr>
        </p:pic>
        <p:pic>
          <p:nvPicPr>
            <p:cNvPr id="290" name="object 290" descr="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1912824" y="5358696"/>
              <a:ext cx="134416" cy="163068"/>
            </a:xfrm>
            <a:prstGeom prst="rect">
              <a:avLst/>
            </a:prstGeom>
          </p:spPr>
        </p:pic>
      </p:grpSp>
      <p:grpSp>
        <p:nvGrpSpPr>
          <p:cNvPr id="291" name="object 291" descr=""/>
          <p:cNvGrpSpPr/>
          <p:nvPr/>
        </p:nvGrpSpPr>
        <p:grpSpPr>
          <a:xfrm>
            <a:off x="12106076" y="5358696"/>
            <a:ext cx="258445" cy="163195"/>
            <a:chOff x="12106076" y="5358696"/>
            <a:chExt cx="258445" cy="163195"/>
          </a:xfrm>
        </p:grpSpPr>
        <p:pic>
          <p:nvPicPr>
            <p:cNvPr id="292" name="object 292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106076" y="5358696"/>
              <a:ext cx="80467" cy="161544"/>
            </a:xfrm>
            <a:prstGeom prst="rect">
              <a:avLst/>
            </a:prstGeom>
          </p:spPr>
        </p:pic>
        <p:pic>
          <p:nvPicPr>
            <p:cNvPr id="293" name="object 293" descr="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2208292" y="5358697"/>
              <a:ext cx="155950" cy="163068"/>
            </a:xfrm>
            <a:prstGeom prst="rect">
              <a:avLst/>
            </a:prstGeom>
          </p:spPr>
        </p:pic>
      </p:grpSp>
      <p:grpSp>
        <p:nvGrpSpPr>
          <p:cNvPr id="294" name="object 294" descr=""/>
          <p:cNvGrpSpPr/>
          <p:nvPr/>
        </p:nvGrpSpPr>
        <p:grpSpPr>
          <a:xfrm>
            <a:off x="12492850" y="5307329"/>
            <a:ext cx="318135" cy="214629"/>
            <a:chOff x="12492850" y="5307329"/>
            <a:chExt cx="318135" cy="214629"/>
          </a:xfrm>
        </p:grpSpPr>
        <p:sp>
          <p:nvSpPr>
            <p:cNvPr id="295" name="object 295" descr=""/>
            <p:cNvSpPr/>
            <p:nvPr/>
          </p:nvSpPr>
          <p:spPr>
            <a:xfrm>
              <a:off x="12492851" y="5307329"/>
              <a:ext cx="151130" cy="213360"/>
            </a:xfrm>
            <a:custGeom>
              <a:avLst/>
              <a:gdLst/>
              <a:ahLst/>
              <a:cxnLst/>
              <a:rect l="l" t="t" r="r" b="b"/>
              <a:pathLst>
                <a:path w="151129" h="213360">
                  <a:moveTo>
                    <a:pt x="150888" y="193040"/>
                  </a:moveTo>
                  <a:lnTo>
                    <a:pt x="22567" y="193040"/>
                  </a:lnTo>
                  <a:lnTo>
                    <a:pt x="22567" y="114300"/>
                  </a:lnTo>
                  <a:lnTo>
                    <a:pt x="20116" y="114300"/>
                  </a:lnTo>
                  <a:lnTo>
                    <a:pt x="20116" y="114147"/>
                  </a:lnTo>
                  <a:lnTo>
                    <a:pt x="22567" y="114147"/>
                  </a:lnTo>
                  <a:lnTo>
                    <a:pt x="132905" y="114147"/>
                  </a:lnTo>
                  <a:lnTo>
                    <a:pt x="132905" y="94945"/>
                  </a:lnTo>
                  <a:lnTo>
                    <a:pt x="22567" y="94945"/>
                  </a:lnTo>
                  <a:lnTo>
                    <a:pt x="22567" y="19050"/>
                  </a:lnTo>
                  <a:lnTo>
                    <a:pt x="146304" y="19050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95250"/>
                  </a:lnTo>
                  <a:lnTo>
                    <a:pt x="0" y="114300"/>
                  </a:lnTo>
                  <a:lnTo>
                    <a:pt x="0" y="193040"/>
                  </a:lnTo>
                  <a:lnTo>
                    <a:pt x="0" y="213360"/>
                  </a:lnTo>
                  <a:lnTo>
                    <a:pt x="150888" y="213360"/>
                  </a:lnTo>
                  <a:lnTo>
                    <a:pt x="150888" y="193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6" name="object 296" descr="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2676337" y="5358696"/>
              <a:ext cx="134416" cy="163068"/>
            </a:xfrm>
            <a:prstGeom prst="rect">
              <a:avLst/>
            </a:prstGeom>
          </p:spPr>
        </p:pic>
      </p:grpSp>
      <p:grpSp>
        <p:nvGrpSpPr>
          <p:cNvPr id="297" name="object 297" descr=""/>
          <p:cNvGrpSpPr/>
          <p:nvPr/>
        </p:nvGrpSpPr>
        <p:grpSpPr>
          <a:xfrm>
            <a:off x="12869589" y="5294074"/>
            <a:ext cx="398145" cy="227965"/>
            <a:chOff x="12869589" y="5294074"/>
            <a:chExt cx="398145" cy="227965"/>
          </a:xfrm>
        </p:grpSpPr>
        <p:pic>
          <p:nvPicPr>
            <p:cNvPr id="298" name="object 298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869589" y="5358696"/>
              <a:ext cx="80467" cy="161544"/>
            </a:xfrm>
            <a:prstGeom prst="rect">
              <a:avLst/>
            </a:prstGeom>
          </p:spPr>
        </p:pic>
        <p:pic>
          <p:nvPicPr>
            <p:cNvPr id="299" name="object 299" descr="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971390" y="5324864"/>
              <a:ext cx="109410" cy="196900"/>
            </a:xfrm>
            <a:prstGeom prst="rect">
              <a:avLst/>
            </a:prstGeom>
          </p:spPr>
        </p:pic>
        <p:pic>
          <p:nvPicPr>
            <p:cNvPr id="300" name="object 300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3120125" y="5294074"/>
              <a:ext cx="147535" cy="226161"/>
            </a:xfrm>
            <a:prstGeom prst="rect">
              <a:avLst/>
            </a:prstGeom>
          </p:spPr>
        </p:pic>
      </p:grpSp>
      <p:grpSp>
        <p:nvGrpSpPr>
          <p:cNvPr id="301" name="object 301" descr=""/>
          <p:cNvGrpSpPr/>
          <p:nvPr/>
        </p:nvGrpSpPr>
        <p:grpSpPr>
          <a:xfrm>
            <a:off x="13406029" y="5324864"/>
            <a:ext cx="752475" cy="197485"/>
            <a:chOff x="13406029" y="5324864"/>
            <a:chExt cx="752475" cy="197485"/>
          </a:xfrm>
        </p:grpSpPr>
        <p:sp>
          <p:nvSpPr>
            <p:cNvPr id="302" name="object 302" descr=""/>
            <p:cNvSpPr/>
            <p:nvPr/>
          </p:nvSpPr>
          <p:spPr>
            <a:xfrm>
              <a:off x="13406029" y="5358692"/>
              <a:ext cx="264795" cy="161925"/>
            </a:xfrm>
            <a:custGeom>
              <a:avLst/>
              <a:gdLst/>
              <a:ahLst/>
              <a:cxnLst/>
              <a:rect l="l" t="t" r="r" b="b"/>
              <a:pathLst>
                <a:path w="264794" h="161925">
                  <a:moveTo>
                    <a:pt x="20726" y="1524"/>
                  </a:moveTo>
                  <a:lnTo>
                    <a:pt x="0" y="1523"/>
                  </a:lnTo>
                  <a:lnTo>
                    <a:pt x="0" y="161544"/>
                  </a:lnTo>
                  <a:lnTo>
                    <a:pt x="21640" y="161544"/>
                  </a:lnTo>
                  <a:lnTo>
                    <a:pt x="21640" y="77419"/>
                  </a:lnTo>
                  <a:lnTo>
                    <a:pt x="22054" y="68580"/>
                  </a:lnTo>
                  <a:lnTo>
                    <a:pt x="23279" y="60464"/>
                  </a:lnTo>
                  <a:lnTo>
                    <a:pt x="25326" y="52987"/>
                  </a:lnTo>
                  <a:lnTo>
                    <a:pt x="28193" y="46177"/>
                  </a:lnTo>
                  <a:lnTo>
                    <a:pt x="29010" y="44805"/>
                  </a:lnTo>
                  <a:lnTo>
                    <a:pt x="20726" y="44805"/>
                  </a:lnTo>
                  <a:lnTo>
                    <a:pt x="17373" y="37185"/>
                  </a:lnTo>
                  <a:lnTo>
                    <a:pt x="20726" y="30653"/>
                  </a:lnTo>
                  <a:lnTo>
                    <a:pt x="20726" y="1524"/>
                  </a:lnTo>
                  <a:close/>
                </a:path>
                <a:path w="264794" h="161925">
                  <a:moveTo>
                    <a:pt x="127863" y="19507"/>
                  </a:moveTo>
                  <a:lnTo>
                    <a:pt x="75298" y="19507"/>
                  </a:lnTo>
                  <a:lnTo>
                    <a:pt x="85652" y="20316"/>
                  </a:lnTo>
                  <a:lnTo>
                    <a:pt x="94789" y="22745"/>
                  </a:lnTo>
                  <a:lnTo>
                    <a:pt x="120853" y="58835"/>
                  </a:lnTo>
                  <a:lnTo>
                    <a:pt x="121615" y="70713"/>
                  </a:lnTo>
                  <a:lnTo>
                    <a:pt x="121615" y="161544"/>
                  </a:lnTo>
                  <a:lnTo>
                    <a:pt x="143255" y="161544"/>
                  </a:lnTo>
                  <a:lnTo>
                    <a:pt x="143255" y="77419"/>
                  </a:lnTo>
                  <a:lnTo>
                    <a:pt x="143669" y="68580"/>
                  </a:lnTo>
                  <a:lnTo>
                    <a:pt x="144894" y="60464"/>
                  </a:lnTo>
                  <a:lnTo>
                    <a:pt x="146942" y="52987"/>
                  </a:lnTo>
                  <a:lnTo>
                    <a:pt x="149488" y="46939"/>
                  </a:lnTo>
                  <a:lnTo>
                    <a:pt x="140817" y="46939"/>
                  </a:lnTo>
                  <a:lnTo>
                    <a:pt x="132283" y="43586"/>
                  </a:lnTo>
                  <a:lnTo>
                    <a:pt x="136464" y="34306"/>
                  </a:lnTo>
                  <a:lnTo>
                    <a:pt x="136696" y="33957"/>
                  </a:lnTo>
                  <a:lnTo>
                    <a:pt x="133013" y="26365"/>
                  </a:lnTo>
                  <a:lnTo>
                    <a:pt x="127863" y="19507"/>
                  </a:lnTo>
                  <a:close/>
                </a:path>
                <a:path w="264794" h="161925">
                  <a:moveTo>
                    <a:pt x="249046" y="19507"/>
                  </a:moveTo>
                  <a:lnTo>
                    <a:pt x="196900" y="19507"/>
                  </a:lnTo>
                  <a:lnTo>
                    <a:pt x="207254" y="20316"/>
                  </a:lnTo>
                  <a:lnTo>
                    <a:pt x="216371" y="22745"/>
                  </a:lnTo>
                  <a:lnTo>
                    <a:pt x="242171" y="58835"/>
                  </a:lnTo>
                  <a:lnTo>
                    <a:pt x="242925" y="70713"/>
                  </a:lnTo>
                  <a:lnTo>
                    <a:pt x="242925" y="161544"/>
                  </a:lnTo>
                  <a:lnTo>
                    <a:pt x="264566" y="161544"/>
                  </a:lnTo>
                  <a:lnTo>
                    <a:pt x="264566" y="68580"/>
                  </a:lnTo>
                  <a:lnTo>
                    <a:pt x="264061" y="57498"/>
                  </a:lnTo>
                  <a:lnTo>
                    <a:pt x="262547" y="47401"/>
                  </a:lnTo>
                  <a:lnTo>
                    <a:pt x="260022" y="38292"/>
                  </a:lnTo>
                  <a:lnTo>
                    <a:pt x="256489" y="30175"/>
                  </a:lnTo>
                  <a:lnTo>
                    <a:pt x="252050" y="23040"/>
                  </a:lnTo>
                  <a:lnTo>
                    <a:pt x="249046" y="19507"/>
                  </a:lnTo>
                  <a:close/>
                </a:path>
                <a:path w="264794" h="161925">
                  <a:moveTo>
                    <a:pt x="136696" y="33957"/>
                  </a:moveTo>
                  <a:lnTo>
                    <a:pt x="136464" y="34306"/>
                  </a:lnTo>
                  <a:lnTo>
                    <a:pt x="132283" y="43586"/>
                  </a:lnTo>
                  <a:lnTo>
                    <a:pt x="140817" y="46939"/>
                  </a:lnTo>
                  <a:lnTo>
                    <a:pt x="137655" y="35939"/>
                  </a:lnTo>
                  <a:lnTo>
                    <a:pt x="136696" y="33957"/>
                  </a:lnTo>
                  <a:close/>
                </a:path>
                <a:path w="264794" h="161925">
                  <a:moveTo>
                    <a:pt x="199948" y="0"/>
                  </a:moveTo>
                  <a:lnTo>
                    <a:pt x="157124" y="12039"/>
                  </a:lnTo>
                  <a:lnTo>
                    <a:pt x="136696" y="33957"/>
                  </a:lnTo>
                  <a:lnTo>
                    <a:pt x="137655" y="35939"/>
                  </a:lnTo>
                  <a:lnTo>
                    <a:pt x="140817" y="46939"/>
                  </a:lnTo>
                  <a:lnTo>
                    <a:pt x="149488" y="46939"/>
                  </a:lnTo>
                  <a:lnTo>
                    <a:pt x="149809" y="46177"/>
                  </a:lnTo>
                  <a:lnTo>
                    <a:pt x="153428" y="40086"/>
                  </a:lnTo>
                  <a:lnTo>
                    <a:pt x="188945" y="19935"/>
                  </a:lnTo>
                  <a:lnTo>
                    <a:pt x="196900" y="19507"/>
                  </a:lnTo>
                  <a:lnTo>
                    <a:pt x="249046" y="19507"/>
                  </a:lnTo>
                  <a:lnTo>
                    <a:pt x="246811" y="16878"/>
                  </a:lnTo>
                  <a:lnTo>
                    <a:pt x="209380" y="466"/>
                  </a:lnTo>
                  <a:lnTo>
                    <a:pt x="199948" y="0"/>
                  </a:lnTo>
                  <a:close/>
                </a:path>
                <a:path w="264794" h="161925">
                  <a:moveTo>
                    <a:pt x="20726" y="30653"/>
                  </a:moveTo>
                  <a:lnTo>
                    <a:pt x="17373" y="37185"/>
                  </a:lnTo>
                  <a:lnTo>
                    <a:pt x="20726" y="44805"/>
                  </a:lnTo>
                  <a:lnTo>
                    <a:pt x="20726" y="30653"/>
                  </a:lnTo>
                  <a:close/>
                </a:path>
                <a:path w="264794" h="161925">
                  <a:moveTo>
                    <a:pt x="79565" y="0"/>
                  </a:moveTo>
                  <a:lnTo>
                    <a:pt x="40982" y="9906"/>
                  </a:lnTo>
                  <a:lnTo>
                    <a:pt x="20726" y="30653"/>
                  </a:lnTo>
                  <a:lnTo>
                    <a:pt x="20726" y="44805"/>
                  </a:lnTo>
                  <a:lnTo>
                    <a:pt x="29010" y="44805"/>
                  </a:lnTo>
                  <a:lnTo>
                    <a:pt x="31817" y="40086"/>
                  </a:lnTo>
                  <a:lnTo>
                    <a:pt x="36152" y="34751"/>
                  </a:lnTo>
                  <a:lnTo>
                    <a:pt x="75298" y="19507"/>
                  </a:lnTo>
                  <a:lnTo>
                    <a:pt x="127863" y="19507"/>
                  </a:lnTo>
                  <a:lnTo>
                    <a:pt x="126987" y="18340"/>
                  </a:lnTo>
                  <a:lnTo>
                    <a:pt x="119481" y="11734"/>
                  </a:lnTo>
                  <a:lnTo>
                    <a:pt x="110814" y="6606"/>
                  </a:lnTo>
                  <a:lnTo>
                    <a:pt x="101271" y="2938"/>
                  </a:lnTo>
                  <a:lnTo>
                    <a:pt x="90854" y="735"/>
                  </a:lnTo>
                  <a:lnTo>
                    <a:pt x="79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3" name="object 303" descr="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3713391" y="5358697"/>
              <a:ext cx="155925" cy="163068"/>
            </a:xfrm>
            <a:prstGeom prst="rect">
              <a:avLst/>
            </a:prstGeom>
          </p:spPr>
        </p:pic>
        <p:pic>
          <p:nvPicPr>
            <p:cNvPr id="304" name="object 304" descr="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3888519" y="5324864"/>
              <a:ext cx="109410" cy="196900"/>
            </a:xfrm>
            <a:prstGeom prst="rect">
              <a:avLst/>
            </a:prstGeom>
          </p:spPr>
        </p:pic>
        <p:pic>
          <p:nvPicPr>
            <p:cNvPr id="305" name="object 305" descr="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4023853" y="5358696"/>
              <a:ext cx="134416" cy="163068"/>
            </a:xfrm>
            <a:prstGeom prst="rect">
              <a:avLst/>
            </a:prstGeom>
          </p:spPr>
        </p:pic>
      </p:grpSp>
      <p:grpSp>
        <p:nvGrpSpPr>
          <p:cNvPr id="306" name="object 306" descr=""/>
          <p:cNvGrpSpPr/>
          <p:nvPr/>
        </p:nvGrpSpPr>
        <p:grpSpPr>
          <a:xfrm>
            <a:off x="14217091" y="5294071"/>
            <a:ext cx="191135" cy="227965"/>
            <a:chOff x="14217091" y="5294071"/>
            <a:chExt cx="191135" cy="227965"/>
          </a:xfrm>
        </p:grpSpPr>
        <p:sp>
          <p:nvSpPr>
            <p:cNvPr id="307" name="object 307" descr=""/>
            <p:cNvSpPr/>
            <p:nvPr/>
          </p:nvSpPr>
          <p:spPr>
            <a:xfrm>
              <a:off x="14217091" y="5294071"/>
              <a:ext cx="22225" cy="226695"/>
            </a:xfrm>
            <a:custGeom>
              <a:avLst/>
              <a:gdLst/>
              <a:ahLst/>
              <a:cxnLst/>
              <a:rect l="l" t="t" r="r" b="b"/>
              <a:pathLst>
                <a:path w="22225" h="226695">
                  <a:moveTo>
                    <a:pt x="21640" y="0"/>
                  </a:moveTo>
                  <a:lnTo>
                    <a:pt x="0" y="0"/>
                  </a:lnTo>
                  <a:lnTo>
                    <a:pt x="0" y="226161"/>
                  </a:lnTo>
                  <a:lnTo>
                    <a:pt x="21640" y="226161"/>
                  </a:lnTo>
                  <a:lnTo>
                    <a:pt x="2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8" name="object 308" descr="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4276831" y="5358697"/>
              <a:ext cx="131368" cy="163068"/>
            </a:xfrm>
            <a:prstGeom prst="rect">
              <a:avLst/>
            </a:prstGeom>
          </p:spPr>
        </p:pic>
      </p:grpSp>
      <p:grpSp>
        <p:nvGrpSpPr>
          <p:cNvPr id="309" name="object 309" descr=""/>
          <p:cNvGrpSpPr/>
          <p:nvPr/>
        </p:nvGrpSpPr>
        <p:grpSpPr>
          <a:xfrm>
            <a:off x="14511521" y="5358696"/>
            <a:ext cx="309245" cy="163195"/>
            <a:chOff x="14511521" y="5358696"/>
            <a:chExt cx="309245" cy="163195"/>
          </a:xfrm>
        </p:grpSpPr>
        <p:pic>
          <p:nvPicPr>
            <p:cNvPr id="310" name="object 310" descr="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4511521" y="5358697"/>
              <a:ext cx="145389" cy="163068"/>
            </a:xfrm>
            <a:prstGeom prst="rect">
              <a:avLst/>
            </a:prstGeom>
          </p:spPr>
        </p:pic>
        <p:pic>
          <p:nvPicPr>
            <p:cNvPr id="311" name="object 311" descr="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4685877" y="5358696"/>
              <a:ext cx="134416" cy="163068"/>
            </a:xfrm>
            <a:prstGeom prst="rect">
              <a:avLst/>
            </a:prstGeom>
          </p:spPr>
        </p:pic>
      </p:grpSp>
      <p:pic>
        <p:nvPicPr>
          <p:cNvPr id="312" name="object 312" descr="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14879111" y="5358692"/>
            <a:ext cx="147535" cy="161544"/>
          </a:xfrm>
          <a:prstGeom prst="rect">
            <a:avLst/>
          </a:prstGeom>
        </p:spPr>
      </p:pic>
      <p:grpSp>
        <p:nvGrpSpPr>
          <p:cNvPr id="313" name="object 313" descr=""/>
          <p:cNvGrpSpPr/>
          <p:nvPr/>
        </p:nvGrpSpPr>
        <p:grpSpPr>
          <a:xfrm>
            <a:off x="5754419" y="5892093"/>
            <a:ext cx="372110" cy="222250"/>
            <a:chOff x="5754419" y="5892093"/>
            <a:chExt cx="372110" cy="222250"/>
          </a:xfrm>
        </p:grpSpPr>
        <p:pic>
          <p:nvPicPr>
            <p:cNvPr id="314" name="object 314" descr="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5754419" y="5892093"/>
              <a:ext cx="164592" cy="222199"/>
            </a:xfrm>
            <a:prstGeom prst="rect">
              <a:avLst/>
            </a:prstGeom>
          </p:spPr>
        </p:pic>
        <p:pic>
          <p:nvPicPr>
            <p:cNvPr id="315" name="object 315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963210" y="5892095"/>
              <a:ext cx="163068" cy="163068"/>
            </a:xfrm>
            <a:prstGeom prst="rect">
              <a:avLst/>
            </a:prstGeom>
          </p:spPr>
        </p:pic>
      </p:grpSp>
      <p:grpSp>
        <p:nvGrpSpPr>
          <p:cNvPr id="316" name="object 316" descr=""/>
          <p:cNvGrpSpPr/>
          <p:nvPr/>
        </p:nvGrpSpPr>
        <p:grpSpPr>
          <a:xfrm>
            <a:off x="6250320" y="5827477"/>
            <a:ext cx="705485" cy="227965"/>
            <a:chOff x="6250320" y="5827477"/>
            <a:chExt cx="705485" cy="227965"/>
          </a:xfrm>
        </p:grpSpPr>
        <p:pic>
          <p:nvPicPr>
            <p:cNvPr id="317" name="object 317" descr="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6250320" y="5827477"/>
              <a:ext cx="162458" cy="227685"/>
            </a:xfrm>
            <a:prstGeom prst="rect">
              <a:avLst/>
            </a:prstGeom>
          </p:spPr>
        </p:pic>
        <p:pic>
          <p:nvPicPr>
            <p:cNvPr id="318" name="object 318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6442654" y="5892096"/>
              <a:ext cx="134416" cy="163068"/>
            </a:xfrm>
            <a:prstGeom prst="rect">
              <a:avLst/>
            </a:prstGeom>
          </p:spPr>
        </p:pic>
        <p:pic>
          <p:nvPicPr>
            <p:cNvPr id="319" name="object 319" descr="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619738" y="5892097"/>
              <a:ext cx="145389" cy="163068"/>
            </a:xfrm>
            <a:prstGeom prst="rect">
              <a:avLst/>
            </a:prstGeom>
          </p:spPr>
        </p:pic>
        <p:pic>
          <p:nvPicPr>
            <p:cNvPr id="320" name="object 320" descr="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805055" y="5827478"/>
              <a:ext cx="150571" cy="226161"/>
            </a:xfrm>
            <a:prstGeom prst="rect">
              <a:avLst/>
            </a:prstGeom>
          </p:spPr>
        </p:pic>
      </p:grpSp>
      <p:sp>
        <p:nvSpPr>
          <p:cNvPr id="321" name="object 321" descr=""/>
          <p:cNvSpPr/>
          <p:nvPr/>
        </p:nvSpPr>
        <p:spPr>
          <a:xfrm>
            <a:off x="7063219" y="5827471"/>
            <a:ext cx="31750" cy="226695"/>
          </a:xfrm>
          <a:custGeom>
            <a:avLst/>
            <a:gdLst/>
            <a:ahLst/>
            <a:cxnLst/>
            <a:rect l="l" t="t" r="r" b="b"/>
            <a:pathLst>
              <a:path w="31750" h="226695">
                <a:moveTo>
                  <a:pt x="26517" y="66141"/>
                </a:moveTo>
                <a:lnTo>
                  <a:pt x="4876" y="66141"/>
                </a:lnTo>
                <a:lnTo>
                  <a:pt x="4876" y="226161"/>
                </a:lnTo>
                <a:lnTo>
                  <a:pt x="26517" y="226161"/>
                </a:lnTo>
                <a:lnTo>
                  <a:pt x="26517" y="66141"/>
                </a:lnTo>
                <a:close/>
              </a:path>
              <a:path w="31750" h="226695">
                <a:moveTo>
                  <a:pt x="20320" y="0"/>
                </a:moveTo>
                <a:lnTo>
                  <a:pt x="11379" y="0"/>
                </a:lnTo>
                <a:lnTo>
                  <a:pt x="7620" y="1485"/>
                </a:lnTo>
                <a:lnTo>
                  <a:pt x="1524" y="7378"/>
                </a:lnTo>
                <a:lnTo>
                  <a:pt x="0" y="10985"/>
                </a:lnTo>
                <a:lnTo>
                  <a:pt x="0" y="19519"/>
                </a:lnTo>
                <a:lnTo>
                  <a:pt x="1524" y="23177"/>
                </a:lnTo>
                <a:lnTo>
                  <a:pt x="7620" y="29273"/>
                </a:lnTo>
                <a:lnTo>
                  <a:pt x="11379" y="30797"/>
                </a:lnTo>
                <a:lnTo>
                  <a:pt x="20523" y="30797"/>
                </a:lnTo>
                <a:lnTo>
                  <a:pt x="24333" y="29273"/>
                </a:lnTo>
                <a:lnTo>
                  <a:pt x="30225" y="23177"/>
                </a:lnTo>
                <a:lnTo>
                  <a:pt x="31659" y="19519"/>
                </a:lnTo>
                <a:lnTo>
                  <a:pt x="31699" y="10680"/>
                </a:lnTo>
                <a:lnTo>
                  <a:pt x="30175" y="7124"/>
                </a:lnTo>
                <a:lnTo>
                  <a:pt x="24079" y="1435"/>
                </a:lnTo>
                <a:lnTo>
                  <a:pt x="2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2" name="object 322" descr=""/>
          <p:cNvGrpSpPr/>
          <p:nvPr/>
        </p:nvGrpSpPr>
        <p:grpSpPr>
          <a:xfrm>
            <a:off x="7150089" y="5858264"/>
            <a:ext cx="471170" cy="197485"/>
            <a:chOff x="7150089" y="5858264"/>
            <a:chExt cx="471170" cy="197485"/>
          </a:xfrm>
        </p:grpSpPr>
        <p:pic>
          <p:nvPicPr>
            <p:cNvPr id="323" name="object 323" descr="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7150089" y="5892092"/>
              <a:ext cx="147523" cy="161544"/>
            </a:xfrm>
            <a:prstGeom prst="rect">
              <a:avLst/>
            </a:prstGeom>
          </p:spPr>
        </p:pic>
        <p:pic>
          <p:nvPicPr>
            <p:cNvPr id="324" name="object 324" descr="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7331132" y="5858264"/>
              <a:ext cx="289864" cy="196900"/>
            </a:xfrm>
            <a:prstGeom prst="rect">
              <a:avLst/>
            </a:prstGeom>
          </p:spPr>
        </p:pic>
      </p:grpSp>
      <p:pic>
        <p:nvPicPr>
          <p:cNvPr id="325" name="object 325" descr="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7745041" y="5825954"/>
            <a:ext cx="2252449" cy="288338"/>
          </a:xfrm>
          <a:prstGeom prst="rect">
            <a:avLst/>
          </a:prstGeom>
        </p:spPr>
      </p:pic>
      <p:grpSp>
        <p:nvGrpSpPr>
          <p:cNvPr id="326" name="object 326" descr=""/>
          <p:cNvGrpSpPr/>
          <p:nvPr/>
        </p:nvGrpSpPr>
        <p:grpSpPr>
          <a:xfrm>
            <a:off x="10142264" y="5827471"/>
            <a:ext cx="528320" cy="227965"/>
            <a:chOff x="10142264" y="5827471"/>
            <a:chExt cx="528320" cy="227965"/>
          </a:xfrm>
        </p:grpSpPr>
        <p:sp>
          <p:nvSpPr>
            <p:cNvPr id="327" name="object 327" descr=""/>
            <p:cNvSpPr/>
            <p:nvPr/>
          </p:nvSpPr>
          <p:spPr>
            <a:xfrm>
              <a:off x="10142258" y="5827470"/>
              <a:ext cx="201930" cy="226695"/>
            </a:xfrm>
            <a:custGeom>
              <a:avLst/>
              <a:gdLst/>
              <a:ahLst/>
              <a:cxnLst/>
              <a:rect l="l" t="t" r="r" b="b"/>
              <a:pathLst>
                <a:path w="201929" h="226695">
                  <a:moveTo>
                    <a:pt x="142036" y="207124"/>
                  </a:moveTo>
                  <a:lnTo>
                    <a:pt x="22555" y="207124"/>
                  </a:lnTo>
                  <a:lnTo>
                    <a:pt x="22555" y="12814"/>
                  </a:lnTo>
                  <a:lnTo>
                    <a:pt x="0" y="12814"/>
                  </a:lnTo>
                  <a:lnTo>
                    <a:pt x="0" y="207124"/>
                  </a:lnTo>
                  <a:lnTo>
                    <a:pt x="0" y="226174"/>
                  </a:lnTo>
                  <a:lnTo>
                    <a:pt x="142036" y="226174"/>
                  </a:lnTo>
                  <a:lnTo>
                    <a:pt x="142036" y="207124"/>
                  </a:lnTo>
                  <a:close/>
                </a:path>
                <a:path w="201929" h="226695">
                  <a:moveTo>
                    <a:pt x="196608" y="66141"/>
                  </a:moveTo>
                  <a:lnTo>
                    <a:pt x="174955" y="66141"/>
                  </a:lnTo>
                  <a:lnTo>
                    <a:pt x="174955" y="226161"/>
                  </a:lnTo>
                  <a:lnTo>
                    <a:pt x="196608" y="226161"/>
                  </a:lnTo>
                  <a:lnTo>
                    <a:pt x="196608" y="66141"/>
                  </a:lnTo>
                  <a:close/>
                </a:path>
                <a:path w="201929" h="226695">
                  <a:moveTo>
                    <a:pt x="201777" y="10680"/>
                  </a:moveTo>
                  <a:lnTo>
                    <a:pt x="200253" y="7124"/>
                  </a:lnTo>
                  <a:lnTo>
                    <a:pt x="194170" y="1435"/>
                  </a:lnTo>
                  <a:lnTo>
                    <a:pt x="190411" y="0"/>
                  </a:lnTo>
                  <a:lnTo>
                    <a:pt x="181457" y="0"/>
                  </a:lnTo>
                  <a:lnTo>
                    <a:pt x="177711" y="1485"/>
                  </a:lnTo>
                  <a:lnTo>
                    <a:pt x="171602" y="7378"/>
                  </a:lnTo>
                  <a:lnTo>
                    <a:pt x="170091" y="10985"/>
                  </a:lnTo>
                  <a:lnTo>
                    <a:pt x="170091" y="19519"/>
                  </a:lnTo>
                  <a:lnTo>
                    <a:pt x="171602" y="23177"/>
                  </a:lnTo>
                  <a:lnTo>
                    <a:pt x="177711" y="29273"/>
                  </a:lnTo>
                  <a:lnTo>
                    <a:pt x="181457" y="30797"/>
                  </a:lnTo>
                  <a:lnTo>
                    <a:pt x="190601" y="30797"/>
                  </a:lnTo>
                  <a:lnTo>
                    <a:pt x="194411" y="29273"/>
                  </a:lnTo>
                  <a:lnTo>
                    <a:pt x="200304" y="23177"/>
                  </a:lnTo>
                  <a:lnTo>
                    <a:pt x="201726" y="19519"/>
                  </a:lnTo>
                  <a:lnTo>
                    <a:pt x="201777" y="10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0374214" y="5858264"/>
              <a:ext cx="109423" cy="196900"/>
            </a:xfrm>
            <a:prstGeom prst="rect">
              <a:avLst/>
            </a:prstGeom>
          </p:spPr>
        </p:pic>
        <p:pic>
          <p:nvPicPr>
            <p:cNvPr id="329" name="object 329" descr="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0522949" y="5827474"/>
              <a:ext cx="147535" cy="226161"/>
            </a:xfrm>
            <a:prstGeom prst="rect">
              <a:avLst/>
            </a:prstGeom>
          </p:spPr>
        </p:pic>
      </p:grpSp>
      <p:sp>
        <p:nvSpPr>
          <p:cNvPr id="330" name="object 330" descr=""/>
          <p:cNvSpPr/>
          <p:nvPr/>
        </p:nvSpPr>
        <p:spPr>
          <a:xfrm>
            <a:off x="10724133" y="5827471"/>
            <a:ext cx="31750" cy="226695"/>
          </a:xfrm>
          <a:custGeom>
            <a:avLst/>
            <a:gdLst/>
            <a:ahLst/>
            <a:cxnLst/>
            <a:rect l="l" t="t" r="r" b="b"/>
            <a:pathLst>
              <a:path w="31750" h="226695">
                <a:moveTo>
                  <a:pt x="26517" y="66141"/>
                </a:moveTo>
                <a:lnTo>
                  <a:pt x="4864" y="66141"/>
                </a:lnTo>
                <a:lnTo>
                  <a:pt x="4864" y="226161"/>
                </a:lnTo>
                <a:lnTo>
                  <a:pt x="26517" y="226161"/>
                </a:lnTo>
                <a:lnTo>
                  <a:pt x="26517" y="66141"/>
                </a:lnTo>
                <a:close/>
              </a:path>
              <a:path w="31750" h="226695">
                <a:moveTo>
                  <a:pt x="20320" y="0"/>
                </a:moveTo>
                <a:lnTo>
                  <a:pt x="11353" y="0"/>
                </a:lnTo>
                <a:lnTo>
                  <a:pt x="7620" y="1485"/>
                </a:lnTo>
                <a:lnTo>
                  <a:pt x="1511" y="7378"/>
                </a:lnTo>
                <a:lnTo>
                  <a:pt x="0" y="10985"/>
                </a:lnTo>
                <a:lnTo>
                  <a:pt x="0" y="19519"/>
                </a:lnTo>
                <a:lnTo>
                  <a:pt x="1511" y="23177"/>
                </a:lnTo>
                <a:lnTo>
                  <a:pt x="7620" y="29273"/>
                </a:lnTo>
                <a:lnTo>
                  <a:pt x="11353" y="30797"/>
                </a:lnTo>
                <a:lnTo>
                  <a:pt x="20510" y="30797"/>
                </a:lnTo>
                <a:lnTo>
                  <a:pt x="24320" y="29273"/>
                </a:lnTo>
                <a:lnTo>
                  <a:pt x="30213" y="23177"/>
                </a:lnTo>
                <a:lnTo>
                  <a:pt x="31646" y="19519"/>
                </a:lnTo>
                <a:lnTo>
                  <a:pt x="31686" y="10680"/>
                </a:lnTo>
                <a:lnTo>
                  <a:pt x="30162" y="7124"/>
                </a:lnTo>
                <a:lnTo>
                  <a:pt x="24066" y="1435"/>
                </a:lnTo>
                <a:lnTo>
                  <a:pt x="2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1" name="object 331" descr="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10809462" y="5893621"/>
            <a:ext cx="145999" cy="161544"/>
          </a:xfrm>
          <a:prstGeom prst="rect">
            <a:avLst/>
          </a:prstGeom>
        </p:spPr>
      </p:pic>
      <p:sp>
        <p:nvSpPr>
          <p:cNvPr id="332" name="object 332" descr=""/>
          <p:cNvSpPr/>
          <p:nvPr/>
        </p:nvSpPr>
        <p:spPr>
          <a:xfrm>
            <a:off x="11015813" y="5892092"/>
            <a:ext cx="264795" cy="161925"/>
          </a:xfrm>
          <a:custGeom>
            <a:avLst/>
            <a:gdLst/>
            <a:ahLst/>
            <a:cxnLst/>
            <a:rect l="l" t="t" r="r" b="b"/>
            <a:pathLst>
              <a:path w="264795" h="161925">
                <a:moveTo>
                  <a:pt x="20739" y="1524"/>
                </a:moveTo>
                <a:lnTo>
                  <a:pt x="0" y="1523"/>
                </a:lnTo>
                <a:lnTo>
                  <a:pt x="0" y="161544"/>
                </a:lnTo>
                <a:lnTo>
                  <a:pt x="21653" y="161544"/>
                </a:lnTo>
                <a:lnTo>
                  <a:pt x="21653" y="77419"/>
                </a:lnTo>
                <a:lnTo>
                  <a:pt x="22067" y="68580"/>
                </a:lnTo>
                <a:lnTo>
                  <a:pt x="23291" y="60464"/>
                </a:lnTo>
                <a:lnTo>
                  <a:pt x="25339" y="52987"/>
                </a:lnTo>
                <a:lnTo>
                  <a:pt x="28206" y="46177"/>
                </a:lnTo>
                <a:lnTo>
                  <a:pt x="29022" y="44805"/>
                </a:lnTo>
                <a:lnTo>
                  <a:pt x="20739" y="44805"/>
                </a:lnTo>
                <a:lnTo>
                  <a:pt x="17386" y="37185"/>
                </a:lnTo>
                <a:lnTo>
                  <a:pt x="20739" y="30645"/>
                </a:lnTo>
                <a:lnTo>
                  <a:pt x="20739" y="1524"/>
                </a:lnTo>
                <a:close/>
              </a:path>
              <a:path w="264795" h="161925">
                <a:moveTo>
                  <a:pt x="127863" y="19507"/>
                </a:moveTo>
                <a:lnTo>
                  <a:pt x="75298" y="19507"/>
                </a:lnTo>
                <a:lnTo>
                  <a:pt x="85654" y="20316"/>
                </a:lnTo>
                <a:lnTo>
                  <a:pt x="94795" y="22745"/>
                </a:lnTo>
                <a:lnTo>
                  <a:pt x="120853" y="58835"/>
                </a:lnTo>
                <a:lnTo>
                  <a:pt x="121615" y="70713"/>
                </a:lnTo>
                <a:lnTo>
                  <a:pt x="121615" y="161544"/>
                </a:lnTo>
                <a:lnTo>
                  <a:pt x="143256" y="161544"/>
                </a:lnTo>
                <a:lnTo>
                  <a:pt x="143256" y="77419"/>
                </a:lnTo>
                <a:lnTo>
                  <a:pt x="143670" y="68580"/>
                </a:lnTo>
                <a:lnTo>
                  <a:pt x="144895" y="60464"/>
                </a:lnTo>
                <a:lnTo>
                  <a:pt x="146947" y="52987"/>
                </a:lnTo>
                <a:lnTo>
                  <a:pt x="149500" y="46939"/>
                </a:lnTo>
                <a:lnTo>
                  <a:pt x="140817" y="46939"/>
                </a:lnTo>
                <a:lnTo>
                  <a:pt x="132283" y="43586"/>
                </a:lnTo>
                <a:lnTo>
                  <a:pt x="136464" y="34306"/>
                </a:lnTo>
                <a:lnTo>
                  <a:pt x="136696" y="33957"/>
                </a:lnTo>
                <a:lnTo>
                  <a:pt x="133013" y="26365"/>
                </a:lnTo>
                <a:lnTo>
                  <a:pt x="127863" y="19507"/>
                </a:lnTo>
                <a:close/>
              </a:path>
              <a:path w="264795" h="161925">
                <a:moveTo>
                  <a:pt x="249046" y="19507"/>
                </a:moveTo>
                <a:lnTo>
                  <a:pt x="196900" y="19507"/>
                </a:lnTo>
                <a:lnTo>
                  <a:pt x="207256" y="20316"/>
                </a:lnTo>
                <a:lnTo>
                  <a:pt x="216376" y="22745"/>
                </a:lnTo>
                <a:lnTo>
                  <a:pt x="242184" y="58835"/>
                </a:lnTo>
                <a:lnTo>
                  <a:pt x="242938" y="70713"/>
                </a:lnTo>
                <a:lnTo>
                  <a:pt x="242938" y="161544"/>
                </a:lnTo>
                <a:lnTo>
                  <a:pt x="264566" y="161544"/>
                </a:lnTo>
                <a:lnTo>
                  <a:pt x="264566" y="68580"/>
                </a:lnTo>
                <a:lnTo>
                  <a:pt x="264061" y="57498"/>
                </a:lnTo>
                <a:lnTo>
                  <a:pt x="262547" y="47401"/>
                </a:lnTo>
                <a:lnTo>
                  <a:pt x="260022" y="38292"/>
                </a:lnTo>
                <a:lnTo>
                  <a:pt x="256489" y="30175"/>
                </a:lnTo>
                <a:lnTo>
                  <a:pt x="252050" y="23040"/>
                </a:lnTo>
                <a:lnTo>
                  <a:pt x="249046" y="19507"/>
                </a:lnTo>
                <a:close/>
              </a:path>
              <a:path w="264795" h="161925">
                <a:moveTo>
                  <a:pt x="136696" y="33957"/>
                </a:moveTo>
                <a:lnTo>
                  <a:pt x="136464" y="34306"/>
                </a:lnTo>
                <a:lnTo>
                  <a:pt x="132283" y="43586"/>
                </a:lnTo>
                <a:lnTo>
                  <a:pt x="140817" y="46939"/>
                </a:lnTo>
                <a:lnTo>
                  <a:pt x="137655" y="35939"/>
                </a:lnTo>
                <a:lnTo>
                  <a:pt x="136696" y="33957"/>
                </a:lnTo>
                <a:close/>
              </a:path>
              <a:path w="264795" h="161925">
                <a:moveTo>
                  <a:pt x="199948" y="0"/>
                </a:moveTo>
                <a:lnTo>
                  <a:pt x="157137" y="12039"/>
                </a:lnTo>
                <a:lnTo>
                  <a:pt x="136696" y="33957"/>
                </a:lnTo>
                <a:lnTo>
                  <a:pt x="137655" y="35939"/>
                </a:lnTo>
                <a:lnTo>
                  <a:pt x="140817" y="46939"/>
                </a:lnTo>
                <a:lnTo>
                  <a:pt x="149500" y="46939"/>
                </a:lnTo>
                <a:lnTo>
                  <a:pt x="149821" y="46177"/>
                </a:lnTo>
                <a:lnTo>
                  <a:pt x="153436" y="40086"/>
                </a:lnTo>
                <a:lnTo>
                  <a:pt x="188947" y="19935"/>
                </a:lnTo>
                <a:lnTo>
                  <a:pt x="196900" y="19507"/>
                </a:lnTo>
                <a:lnTo>
                  <a:pt x="249046" y="19507"/>
                </a:lnTo>
                <a:lnTo>
                  <a:pt x="246811" y="16878"/>
                </a:lnTo>
                <a:lnTo>
                  <a:pt x="209382" y="466"/>
                </a:lnTo>
                <a:lnTo>
                  <a:pt x="199948" y="0"/>
                </a:lnTo>
                <a:close/>
              </a:path>
              <a:path w="264795" h="161925">
                <a:moveTo>
                  <a:pt x="20739" y="30645"/>
                </a:moveTo>
                <a:lnTo>
                  <a:pt x="17386" y="37185"/>
                </a:lnTo>
                <a:lnTo>
                  <a:pt x="20739" y="44805"/>
                </a:lnTo>
                <a:lnTo>
                  <a:pt x="20739" y="30645"/>
                </a:lnTo>
                <a:close/>
              </a:path>
              <a:path w="264795" h="161925">
                <a:moveTo>
                  <a:pt x="79565" y="0"/>
                </a:moveTo>
                <a:lnTo>
                  <a:pt x="40995" y="9906"/>
                </a:lnTo>
                <a:lnTo>
                  <a:pt x="20739" y="30645"/>
                </a:lnTo>
                <a:lnTo>
                  <a:pt x="20739" y="44805"/>
                </a:lnTo>
                <a:lnTo>
                  <a:pt x="29022" y="44805"/>
                </a:lnTo>
                <a:lnTo>
                  <a:pt x="31828" y="40086"/>
                </a:lnTo>
                <a:lnTo>
                  <a:pt x="36158" y="34751"/>
                </a:lnTo>
                <a:lnTo>
                  <a:pt x="75298" y="19507"/>
                </a:lnTo>
                <a:lnTo>
                  <a:pt x="127863" y="19507"/>
                </a:lnTo>
                <a:lnTo>
                  <a:pt x="126987" y="18340"/>
                </a:lnTo>
                <a:lnTo>
                  <a:pt x="119481" y="11734"/>
                </a:lnTo>
                <a:lnTo>
                  <a:pt x="110819" y="6606"/>
                </a:lnTo>
                <a:lnTo>
                  <a:pt x="101276" y="2938"/>
                </a:lnTo>
                <a:lnTo>
                  <a:pt x="90856" y="735"/>
                </a:lnTo>
                <a:lnTo>
                  <a:pt x="79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3" name="object 333" descr=""/>
          <p:cNvGrpSpPr/>
          <p:nvPr/>
        </p:nvGrpSpPr>
        <p:grpSpPr>
          <a:xfrm>
            <a:off x="11327320" y="5827471"/>
            <a:ext cx="549275" cy="227965"/>
            <a:chOff x="11327320" y="5827471"/>
            <a:chExt cx="549275" cy="227965"/>
          </a:xfrm>
        </p:grpSpPr>
        <p:sp>
          <p:nvSpPr>
            <p:cNvPr id="334" name="object 334" descr=""/>
            <p:cNvSpPr/>
            <p:nvPr/>
          </p:nvSpPr>
          <p:spPr>
            <a:xfrm>
              <a:off x="11327320" y="5827470"/>
              <a:ext cx="155575" cy="226695"/>
            </a:xfrm>
            <a:custGeom>
              <a:avLst/>
              <a:gdLst/>
              <a:ahLst/>
              <a:cxnLst/>
              <a:rect l="l" t="t" r="r" b="b"/>
              <a:pathLst>
                <a:path w="155575" h="226695">
                  <a:moveTo>
                    <a:pt x="79857" y="134124"/>
                  </a:moveTo>
                  <a:lnTo>
                    <a:pt x="0" y="134124"/>
                  </a:lnTo>
                  <a:lnTo>
                    <a:pt x="0" y="153022"/>
                  </a:lnTo>
                  <a:lnTo>
                    <a:pt x="79857" y="153022"/>
                  </a:lnTo>
                  <a:lnTo>
                    <a:pt x="79857" y="134124"/>
                  </a:lnTo>
                  <a:close/>
                </a:path>
                <a:path w="155575" h="226695">
                  <a:moveTo>
                    <a:pt x="149961" y="66141"/>
                  </a:moveTo>
                  <a:lnTo>
                    <a:pt x="128333" y="66141"/>
                  </a:lnTo>
                  <a:lnTo>
                    <a:pt x="128333" y="226161"/>
                  </a:lnTo>
                  <a:lnTo>
                    <a:pt x="149961" y="226161"/>
                  </a:lnTo>
                  <a:lnTo>
                    <a:pt x="149961" y="66141"/>
                  </a:lnTo>
                  <a:close/>
                </a:path>
                <a:path w="155575" h="226695">
                  <a:moveTo>
                    <a:pt x="155143" y="10680"/>
                  </a:moveTo>
                  <a:lnTo>
                    <a:pt x="153631" y="7124"/>
                  </a:lnTo>
                  <a:lnTo>
                    <a:pt x="147523" y="1435"/>
                  </a:lnTo>
                  <a:lnTo>
                    <a:pt x="143751" y="0"/>
                  </a:lnTo>
                  <a:lnTo>
                    <a:pt x="134823" y="0"/>
                  </a:lnTo>
                  <a:lnTo>
                    <a:pt x="131051" y="1485"/>
                  </a:lnTo>
                  <a:lnTo>
                    <a:pt x="124968" y="7378"/>
                  </a:lnTo>
                  <a:lnTo>
                    <a:pt x="123444" y="10985"/>
                  </a:lnTo>
                  <a:lnTo>
                    <a:pt x="123444" y="19519"/>
                  </a:lnTo>
                  <a:lnTo>
                    <a:pt x="124968" y="23177"/>
                  </a:lnTo>
                  <a:lnTo>
                    <a:pt x="128016" y="26212"/>
                  </a:lnTo>
                  <a:lnTo>
                    <a:pt x="131051" y="29273"/>
                  </a:lnTo>
                  <a:lnTo>
                    <a:pt x="134823" y="30797"/>
                  </a:lnTo>
                  <a:lnTo>
                    <a:pt x="143967" y="30797"/>
                  </a:lnTo>
                  <a:lnTo>
                    <a:pt x="147777" y="29273"/>
                  </a:lnTo>
                  <a:lnTo>
                    <a:pt x="153670" y="23177"/>
                  </a:lnTo>
                  <a:lnTo>
                    <a:pt x="155092" y="19519"/>
                  </a:lnTo>
                  <a:lnTo>
                    <a:pt x="155143" y="10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5" name="object 335" descr="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1521481" y="5892094"/>
              <a:ext cx="163068" cy="163068"/>
            </a:xfrm>
            <a:prstGeom prst="rect">
              <a:avLst/>
            </a:prstGeom>
          </p:spPr>
        </p:pic>
        <p:pic>
          <p:nvPicPr>
            <p:cNvPr id="336" name="object 336" descr="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1728743" y="5892092"/>
              <a:ext cx="147523" cy="161544"/>
            </a:xfrm>
            <a:prstGeom prst="rect">
              <a:avLst/>
            </a:prstGeom>
          </p:spPr>
        </p:pic>
      </p:grpSp>
      <p:pic>
        <p:nvPicPr>
          <p:cNvPr id="337" name="object 337" descr="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12014644" y="5827471"/>
            <a:ext cx="1359987" cy="227694"/>
          </a:xfrm>
          <a:prstGeom prst="rect">
            <a:avLst/>
          </a:prstGeom>
        </p:spPr>
      </p:pic>
      <p:grpSp>
        <p:nvGrpSpPr>
          <p:cNvPr id="338" name="object 338" descr=""/>
          <p:cNvGrpSpPr/>
          <p:nvPr/>
        </p:nvGrpSpPr>
        <p:grpSpPr>
          <a:xfrm>
            <a:off x="13486483" y="5827471"/>
            <a:ext cx="260350" cy="228600"/>
            <a:chOff x="13486483" y="5827471"/>
            <a:chExt cx="260350" cy="228600"/>
          </a:xfrm>
        </p:grpSpPr>
        <p:pic>
          <p:nvPicPr>
            <p:cNvPr id="339" name="object 339" descr="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3486483" y="5838451"/>
              <a:ext cx="189903" cy="217017"/>
            </a:xfrm>
            <a:prstGeom prst="rect">
              <a:avLst/>
            </a:prstGeom>
          </p:spPr>
        </p:pic>
        <p:sp>
          <p:nvSpPr>
            <p:cNvPr id="340" name="object 340" descr=""/>
            <p:cNvSpPr/>
            <p:nvPr/>
          </p:nvSpPr>
          <p:spPr>
            <a:xfrm>
              <a:off x="13715085" y="58274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89" y="66141"/>
                  </a:lnTo>
                  <a:lnTo>
                    <a:pt x="4889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79" y="0"/>
                  </a:lnTo>
                  <a:lnTo>
                    <a:pt x="7607" y="1485"/>
                  </a:lnTo>
                  <a:lnTo>
                    <a:pt x="1523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3" y="23177"/>
                  </a:lnTo>
                  <a:lnTo>
                    <a:pt x="4571" y="26212"/>
                  </a:lnTo>
                  <a:lnTo>
                    <a:pt x="7607" y="29273"/>
                  </a:lnTo>
                  <a:lnTo>
                    <a:pt x="11379" y="30797"/>
                  </a:lnTo>
                  <a:lnTo>
                    <a:pt x="20523" y="30797"/>
                  </a:lnTo>
                  <a:lnTo>
                    <a:pt x="24333" y="29273"/>
                  </a:lnTo>
                  <a:lnTo>
                    <a:pt x="30225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87" y="7124"/>
                  </a:lnTo>
                  <a:lnTo>
                    <a:pt x="24079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1" name="object 341" descr=""/>
          <p:cNvGrpSpPr/>
          <p:nvPr/>
        </p:nvGrpSpPr>
        <p:grpSpPr>
          <a:xfrm>
            <a:off x="13801948" y="5892096"/>
            <a:ext cx="434340" cy="163195"/>
            <a:chOff x="13801948" y="5892096"/>
            <a:chExt cx="434340" cy="163195"/>
          </a:xfrm>
        </p:grpSpPr>
        <p:pic>
          <p:nvPicPr>
            <p:cNvPr id="342" name="object 342" descr="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3801948" y="5892096"/>
              <a:ext cx="80467" cy="161544"/>
            </a:xfrm>
            <a:prstGeom prst="rect">
              <a:avLst/>
            </a:prstGeom>
          </p:spPr>
        </p:pic>
        <p:pic>
          <p:nvPicPr>
            <p:cNvPr id="343" name="object 343" descr="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3904067" y="5892097"/>
              <a:ext cx="145376" cy="163068"/>
            </a:xfrm>
            <a:prstGeom prst="rect">
              <a:avLst/>
            </a:prstGeom>
          </p:spPr>
        </p:pic>
        <p:pic>
          <p:nvPicPr>
            <p:cNvPr id="344" name="object 344" descr="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4090278" y="5893621"/>
              <a:ext cx="145999" cy="161544"/>
            </a:xfrm>
            <a:prstGeom prst="rect">
              <a:avLst/>
            </a:prstGeom>
          </p:spPr>
        </p:pic>
      </p:grpSp>
      <p:sp>
        <p:nvSpPr>
          <p:cNvPr id="345" name="object 345" descr=""/>
          <p:cNvSpPr/>
          <p:nvPr/>
        </p:nvSpPr>
        <p:spPr>
          <a:xfrm>
            <a:off x="14296643" y="5827471"/>
            <a:ext cx="22225" cy="226695"/>
          </a:xfrm>
          <a:custGeom>
            <a:avLst/>
            <a:gdLst/>
            <a:ahLst/>
            <a:cxnLst/>
            <a:rect l="l" t="t" r="r" b="b"/>
            <a:pathLst>
              <a:path w="22225" h="226695">
                <a:moveTo>
                  <a:pt x="21640" y="0"/>
                </a:moveTo>
                <a:lnTo>
                  <a:pt x="0" y="0"/>
                </a:lnTo>
                <a:lnTo>
                  <a:pt x="0" y="226161"/>
                </a:lnTo>
                <a:lnTo>
                  <a:pt x="21640" y="226161"/>
                </a:lnTo>
                <a:lnTo>
                  <a:pt x="2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6" name="object 346" descr="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14365214" y="5892096"/>
            <a:ext cx="134416" cy="163068"/>
          </a:xfrm>
          <a:prstGeom prst="rect">
            <a:avLst/>
          </a:prstGeom>
        </p:spPr>
      </p:pic>
      <p:grpSp>
        <p:nvGrpSpPr>
          <p:cNvPr id="347" name="object 347" descr=""/>
          <p:cNvGrpSpPr/>
          <p:nvPr/>
        </p:nvGrpSpPr>
        <p:grpSpPr>
          <a:xfrm>
            <a:off x="14558454" y="5827471"/>
            <a:ext cx="495934" cy="287020"/>
            <a:chOff x="14558454" y="5827471"/>
            <a:chExt cx="495934" cy="287020"/>
          </a:xfrm>
        </p:grpSpPr>
        <p:pic>
          <p:nvPicPr>
            <p:cNvPr id="348" name="object 348" descr="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4558454" y="5892096"/>
              <a:ext cx="80467" cy="161544"/>
            </a:xfrm>
            <a:prstGeom prst="rect">
              <a:avLst/>
            </a:prstGeom>
          </p:spPr>
        </p:pic>
        <p:sp>
          <p:nvSpPr>
            <p:cNvPr id="349" name="object 349" descr=""/>
            <p:cNvSpPr/>
            <p:nvPr/>
          </p:nvSpPr>
          <p:spPr>
            <a:xfrm>
              <a:off x="14673376" y="5827471"/>
              <a:ext cx="31750" cy="226695"/>
            </a:xfrm>
            <a:custGeom>
              <a:avLst/>
              <a:gdLst/>
              <a:ahLst/>
              <a:cxnLst/>
              <a:rect l="l" t="t" r="r" b="b"/>
              <a:pathLst>
                <a:path w="31750" h="226695">
                  <a:moveTo>
                    <a:pt x="26517" y="66141"/>
                  </a:moveTo>
                  <a:lnTo>
                    <a:pt x="4876" y="66141"/>
                  </a:lnTo>
                  <a:lnTo>
                    <a:pt x="4876" y="226161"/>
                  </a:lnTo>
                  <a:lnTo>
                    <a:pt x="26517" y="226161"/>
                  </a:lnTo>
                  <a:lnTo>
                    <a:pt x="26517" y="66141"/>
                  </a:lnTo>
                  <a:close/>
                </a:path>
                <a:path w="31750" h="226695">
                  <a:moveTo>
                    <a:pt x="20307" y="0"/>
                  </a:moveTo>
                  <a:lnTo>
                    <a:pt x="11366" y="0"/>
                  </a:lnTo>
                  <a:lnTo>
                    <a:pt x="7607" y="1485"/>
                  </a:lnTo>
                  <a:lnTo>
                    <a:pt x="1523" y="7378"/>
                  </a:lnTo>
                  <a:lnTo>
                    <a:pt x="0" y="10985"/>
                  </a:lnTo>
                  <a:lnTo>
                    <a:pt x="0" y="19519"/>
                  </a:lnTo>
                  <a:lnTo>
                    <a:pt x="1523" y="23177"/>
                  </a:lnTo>
                  <a:lnTo>
                    <a:pt x="7607" y="29273"/>
                  </a:lnTo>
                  <a:lnTo>
                    <a:pt x="11366" y="30797"/>
                  </a:lnTo>
                  <a:lnTo>
                    <a:pt x="20510" y="30797"/>
                  </a:lnTo>
                  <a:lnTo>
                    <a:pt x="24333" y="29273"/>
                  </a:lnTo>
                  <a:lnTo>
                    <a:pt x="27266" y="26212"/>
                  </a:lnTo>
                  <a:lnTo>
                    <a:pt x="30225" y="23177"/>
                  </a:lnTo>
                  <a:lnTo>
                    <a:pt x="31659" y="19519"/>
                  </a:lnTo>
                  <a:lnTo>
                    <a:pt x="31699" y="10680"/>
                  </a:lnTo>
                  <a:lnTo>
                    <a:pt x="30175" y="7124"/>
                  </a:lnTo>
                  <a:lnTo>
                    <a:pt x="27127" y="4267"/>
                  </a:lnTo>
                  <a:lnTo>
                    <a:pt x="24066" y="1435"/>
                  </a:lnTo>
                  <a:lnTo>
                    <a:pt x="20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0" name="object 350" descr="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4735250" y="5858264"/>
              <a:ext cx="318829" cy="256028"/>
            </a:xfrm>
            <a:prstGeom prst="rect">
              <a:avLst/>
            </a:prstGeom>
          </p:spPr>
        </p:pic>
      </p:grpSp>
      <p:pic>
        <p:nvPicPr>
          <p:cNvPr id="351" name="object 351" descr="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5770575" y="6360877"/>
            <a:ext cx="1767503" cy="227688"/>
          </a:xfrm>
          <a:prstGeom prst="rect">
            <a:avLst/>
          </a:prstGeom>
        </p:spPr>
      </p:pic>
      <p:sp>
        <p:nvSpPr>
          <p:cNvPr id="352" name="object 352" descr=""/>
          <p:cNvSpPr/>
          <p:nvPr/>
        </p:nvSpPr>
        <p:spPr>
          <a:xfrm>
            <a:off x="189235" y="3625719"/>
            <a:ext cx="635635" cy="651510"/>
          </a:xfrm>
          <a:custGeom>
            <a:avLst/>
            <a:gdLst/>
            <a:ahLst/>
            <a:cxnLst/>
            <a:rect l="l" t="t" r="r" b="b"/>
            <a:pathLst>
              <a:path w="635635" h="651510">
                <a:moveTo>
                  <a:pt x="317131" y="0"/>
                </a:moveTo>
                <a:lnTo>
                  <a:pt x="0" y="651217"/>
                </a:lnTo>
                <a:lnTo>
                  <a:pt x="26289" y="651217"/>
                </a:lnTo>
                <a:lnTo>
                  <a:pt x="144995" y="408698"/>
                </a:lnTo>
                <a:lnTo>
                  <a:pt x="516694" y="408698"/>
                </a:lnTo>
                <a:lnTo>
                  <a:pt x="504695" y="384124"/>
                </a:lnTo>
                <a:lnTo>
                  <a:pt x="156019" y="384124"/>
                </a:lnTo>
                <a:lnTo>
                  <a:pt x="314591" y="58508"/>
                </a:lnTo>
                <a:lnTo>
                  <a:pt x="345700" y="58508"/>
                </a:lnTo>
                <a:lnTo>
                  <a:pt x="317131" y="0"/>
                </a:lnTo>
                <a:close/>
              </a:path>
              <a:path w="635635" h="651510">
                <a:moveTo>
                  <a:pt x="516694" y="408698"/>
                </a:moveTo>
                <a:lnTo>
                  <a:pt x="485025" y="408698"/>
                </a:lnTo>
                <a:lnTo>
                  <a:pt x="605434" y="651217"/>
                </a:lnTo>
                <a:lnTo>
                  <a:pt x="635114" y="651217"/>
                </a:lnTo>
                <a:lnTo>
                  <a:pt x="516694" y="408698"/>
                </a:lnTo>
                <a:close/>
              </a:path>
              <a:path w="635635" h="651510">
                <a:moveTo>
                  <a:pt x="345700" y="58508"/>
                </a:moveTo>
                <a:lnTo>
                  <a:pt x="314591" y="58508"/>
                </a:lnTo>
                <a:lnTo>
                  <a:pt x="474853" y="384124"/>
                </a:lnTo>
                <a:lnTo>
                  <a:pt x="504695" y="384124"/>
                </a:lnTo>
                <a:lnTo>
                  <a:pt x="345700" y="58508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 descr=""/>
          <p:cNvSpPr/>
          <p:nvPr/>
        </p:nvSpPr>
        <p:spPr>
          <a:xfrm>
            <a:off x="913367" y="3640976"/>
            <a:ext cx="239395" cy="636270"/>
          </a:xfrm>
          <a:custGeom>
            <a:avLst/>
            <a:gdLst/>
            <a:ahLst/>
            <a:cxnLst/>
            <a:rect l="l" t="t" r="r" b="b"/>
            <a:pathLst>
              <a:path w="239394" h="636270">
                <a:moveTo>
                  <a:pt x="27139" y="0"/>
                </a:moveTo>
                <a:lnTo>
                  <a:pt x="0" y="0"/>
                </a:lnTo>
                <a:lnTo>
                  <a:pt x="0" y="635952"/>
                </a:lnTo>
                <a:lnTo>
                  <a:pt x="27139" y="635952"/>
                </a:lnTo>
                <a:lnTo>
                  <a:pt x="69588" y="632216"/>
                </a:lnTo>
                <a:lnTo>
                  <a:pt x="108751" y="621007"/>
                </a:lnTo>
                <a:lnTo>
                  <a:pt x="125637" y="612216"/>
                </a:lnTo>
                <a:lnTo>
                  <a:pt x="27139" y="612216"/>
                </a:lnTo>
                <a:lnTo>
                  <a:pt x="27139" y="246748"/>
                </a:lnTo>
                <a:lnTo>
                  <a:pt x="127829" y="246748"/>
                </a:lnTo>
                <a:lnTo>
                  <a:pt x="118610" y="241883"/>
                </a:lnTo>
                <a:lnTo>
                  <a:pt x="87350" y="231495"/>
                </a:lnTo>
                <a:lnTo>
                  <a:pt x="100883" y="224951"/>
                </a:lnTo>
                <a:lnTo>
                  <a:pt x="102354" y="223850"/>
                </a:lnTo>
                <a:lnTo>
                  <a:pt x="27139" y="223850"/>
                </a:lnTo>
                <a:lnTo>
                  <a:pt x="27139" y="23736"/>
                </a:lnTo>
                <a:lnTo>
                  <a:pt x="105608" y="23736"/>
                </a:lnTo>
                <a:lnTo>
                  <a:pt x="99793" y="19320"/>
                </a:lnTo>
                <a:lnTo>
                  <a:pt x="77798" y="8588"/>
                </a:lnTo>
                <a:lnTo>
                  <a:pt x="53581" y="2147"/>
                </a:lnTo>
                <a:lnTo>
                  <a:pt x="27139" y="0"/>
                </a:lnTo>
                <a:close/>
              </a:path>
              <a:path w="239394" h="636270">
                <a:moveTo>
                  <a:pt x="127829" y="246748"/>
                </a:moveTo>
                <a:lnTo>
                  <a:pt x="33921" y="246748"/>
                </a:lnTo>
                <a:lnTo>
                  <a:pt x="69483" y="250114"/>
                </a:lnTo>
                <a:lnTo>
                  <a:pt x="102392" y="260213"/>
                </a:lnTo>
                <a:lnTo>
                  <a:pt x="160261" y="300596"/>
                </a:lnTo>
                <a:lnTo>
                  <a:pt x="199694" y="359635"/>
                </a:lnTo>
                <a:lnTo>
                  <a:pt x="212839" y="429056"/>
                </a:lnTo>
                <a:lnTo>
                  <a:pt x="209525" y="465096"/>
                </a:lnTo>
                <a:lnTo>
                  <a:pt x="183023" y="529546"/>
                </a:lnTo>
                <a:lnTo>
                  <a:pt x="132098" y="581692"/>
                </a:lnTo>
                <a:lnTo>
                  <a:pt x="69138" y="608825"/>
                </a:lnTo>
                <a:lnTo>
                  <a:pt x="33921" y="612216"/>
                </a:lnTo>
                <a:lnTo>
                  <a:pt x="125637" y="612216"/>
                </a:lnTo>
                <a:lnTo>
                  <a:pt x="177228" y="576173"/>
                </a:lnTo>
                <a:lnTo>
                  <a:pt x="204302" y="544965"/>
                </a:lnTo>
                <a:lnTo>
                  <a:pt x="223647" y="511101"/>
                </a:lnTo>
                <a:lnTo>
                  <a:pt x="235257" y="474585"/>
                </a:lnTo>
                <a:lnTo>
                  <a:pt x="239128" y="435419"/>
                </a:lnTo>
                <a:lnTo>
                  <a:pt x="236425" y="396650"/>
                </a:lnTo>
                <a:lnTo>
                  <a:pt x="214803" y="329447"/>
                </a:lnTo>
                <a:lnTo>
                  <a:pt x="172882" y="276640"/>
                </a:lnTo>
                <a:lnTo>
                  <a:pt x="147123" y="256930"/>
                </a:lnTo>
                <a:lnTo>
                  <a:pt x="127829" y="246748"/>
                </a:lnTo>
                <a:close/>
              </a:path>
              <a:path w="239394" h="636270">
                <a:moveTo>
                  <a:pt x="105608" y="23736"/>
                </a:moveTo>
                <a:lnTo>
                  <a:pt x="33921" y="23736"/>
                </a:lnTo>
                <a:lnTo>
                  <a:pt x="52785" y="25540"/>
                </a:lnTo>
                <a:lnTo>
                  <a:pt x="70380" y="30951"/>
                </a:lnTo>
                <a:lnTo>
                  <a:pt x="101752" y="52577"/>
                </a:lnTo>
                <a:lnTo>
                  <a:pt x="123378" y="84270"/>
                </a:lnTo>
                <a:lnTo>
                  <a:pt x="130594" y="121678"/>
                </a:lnTo>
                <a:lnTo>
                  <a:pt x="128765" y="141240"/>
                </a:lnTo>
                <a:lnTo>
                  <a:pt x="114134" y="176858"/>
                </a:lnTo>
                <a:lnTo>
                  <a:pt x="86153" y="206453"/>
                </a:lnTo>
                <a:lnTo>
                  <a:pt x="33921" y="223850"/>
                </a:lnTo>
                <a:lnTo>
                  <a:pt x="102354" y="223850"/>
                </a:lnTo>
                <a:lnTo>
                  <a:pt x="136105" y="187820"/>
                </a:lnTo>
                <a:lnTo>
                  <a:pt x="155572" y="138305"/>
                </a:lnTo>
                <a:lnTo>
                  <a:pt x="156870" y="122110"/>
                </a:lnTo>
                <a:lnTo>
                  <a:pt x="154539" y="96587"/>
                </a:lnTo>
                <a:lnTo>
                  <a:pt x="147545" y="73453"/>
                </a:lnTo>
                <a:lnTo>
                  <a:pt x="135889" y="52705"/>
                </a:lnTo>
                <a:lnTo>
                  <a:pt x="119570" y="34340"/>
                </a:lnTo>
                <a:lnTo>
                  <a:pt x="105608" y="23736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 descr=""/>
          <p:cNvSpPr/>
          <p:nvPr/>
        </p:nvSpPr>
        <p:spPr>
          <a:xfrm>
            <a:off x="1216087" y="3629955"/>
            <a:ext cx="661670" cy="658495"/>
          </a:xfrm>
          <a:custGeom>
            <a:avLst/>
            <a:gdLst/>
            <a:ahLst/>
            <a:cxnLst/>
            <a:rect l="l" t="t" r="r" b="b"/>
            <a:pathLst>
              <a:path w="661669" h="658495">
                <a:moveTo>
                  <a:pt x="331533" y="0"/>
                </a:moveTo>
                <a:lnTo>
                  <a:pt x="278482" y="3884"/>
                </a:lnTo>
                <a:lnTo>
                  <a:pt x="228556" y="15536"/>
                </a:lnTo>
                <a:lnTo>
                  <a:pt x="181752" y="34953"/>
                </a:lnTo>
                <a:lnTo>
                  <a:pt x="138070" y="62135"/>
                </a:lnTo>
                <a:lnTo>
                  <a:pt x="97510" y="97078"/>
                </a:lnTo>
                <a:lnTo>
                  <a:pt x="62405" y="137347"/>
                </a:lnTo>
                <a:lnTo>
                  <a:pt x="35101" y="180460"/>
                </a:lnTo>
                <a:lnTo>
                  <a:pt x="15600" y="226418"/>
                </a:lnTo>
                <a:lnTo>
                  <a:pt x="3900" y="275222"/>
                </a:lnTo>
                <a:lnTo>
                  <a:pt x="0" y="326872"/>
                </a:lnTo>
                <a:lnTo>
                  <a:pt x="3848" y="378620"/>
                </a:lnTo>
                <a:lnTo>
                  <a:pt x="15394" y="427686"/>
                </a:lnTo>
                <a:lnTo>
                  <a:pt x="34641" y="474070"/>
                </a:lnTo>
                <a:lnTo>
                  <a:pt x="61589" y="517775"/>
                </a:lnTo>
                <a:lnTo>
                  <a:pt x="96240" y="558800"/>
                </a:lnTo>
                <a:lnTo>
                  <a:pt x="136138" y="594510"/>
                </a:lnTo>
                <a:lnTo>
                  <a:pt x="178855" y="622285"/>
                </a:lnTo>
                <a:lnTo>
                  <a:pt x="224391" y="642126"/>
                </a:lnTo>
                <a:lnTo>
                  <a:pt x="272743" y="654031"/>
                </a:lnTo>
                <a:lnTo>
                  <a:pt x="323913" y="657999"/>
                </a:lnTo>
                <a:lnTo>
                  <a:pt x="336626" y="657999"/>
                </a:lnTo>
                <a:lnTo>
                  <a:pt x="388456" y="654031"/>
                </a:lnTo>
                <a:lnTo>
                  <a:pt x="437156" y="642197"/>
                </a:lnTo>
                <a:lnTo>
                  <a:pt x="457518" y="633412"/>
                </a:lnTo>
                <a:lnTo>
                  <a:pt x="330695" y="633412"/>
                </a:lnTo>
                <a:lnTo>
                  <a:pt x="282261" y="629818"/>
                </a:lnTo>
                <a:lnTo>
                  <a:pt x="236674" y="619035"/>
                </a:lnTo>
                <a:lnTo>
                  <a:pt x="193935" y="601061"/>
                </a:lnTo>
                <a:lnTo>
                  <a:pt x="154045" y="575895"/>
                </a:lnTo>
                <a:lnTo>
                  <a:pt x="117005" y="543534"/>
                </a:lnTo>
                <a:lnTo>
                  <a:pt x="84957" y="506175"/>
                </a:lnTo>
                <a:lnTo>
                  <a:pt x="60029" y="465999"/>
                </a:lnTo>
                <a:lnTo>
                  <a:pt x="42223" y="423007"/>
                </a:lnTo>
                <a:lnTo>
                  <a:pt x="31539" y="377199"/>
                </a:lnTo>
                <a:lnTo>
                  <a:pt x="27978" y="328574"/>
                </a:lnTo>
                <a:lnTo>
                  <a:pt x="31539" y="279973"/>
                </a:lnTo>
                <a:lnTo>
                  <a:pt x="42223" y="234221"/>
                </a:lnTo>
                <a:lnTo>
                  <a:pt x="60029" y="191317"/>
                </a:lnTo>
                <a:lnTo>
                  <a:pt x="84957" y="151259"/>
                </a:lnTo>
                <a:lnTo>
                  <a:pt x="117005" y="114046"/>
                </a:lnTo>
                <a:lnTo>
                  <a:pt x="154061" y="81840"/>
                </a:lnTo>
                <a:lnTo>
                  <a:pt x="193999" y="56792"/>
                </a:lnTo>
                <a:lnTo>
                  <a:pt x="236819" y="38900"/>
                </a:lnTo>
                <a:lnTo>
                  <a:pt x="282524" y="28165"/>
                </a:lnTo>
                <a:lnTo>
                  <a:pt x="331114" y="24587"/>
                </a:lnTo>
                <a:lnTo>
                  <a:pt x="456383" y="24587"/>
                </a:lnTo>
                <a:lnTo>
                  <a:pt x="434375" y="15465"/>
                </a:lnTo>
                <a:lnTo>
                  <a:pt x="384546" y="3866"/>
                </a:lnTo>
                <a:lnTo>
                  <a:pt x="331533" y="0"/>
                </a:lnTo>
                <a:close/>
              </a:path>
              <a:path w="661669" h="658495">
                <a:moveTo>
                  <a:pt x="456383" y="24587"/>
                </a:moveTo>
                <a:lnTo>
                  <a:pt x="331114" y="24587"/>
                </a:lnTo>
                <a:lnTo>
                  <a:pt x="379682" y="28165"/>
                </a:lnTo>
                <a:lnTo>
                  <a:pt x="425335" y="38900"/>
                </a:lnTo>
                <a:lnTo>
                  <a:pt x="468072" y="56792"/>
                </a:lnTo>
                <a:lnTo>
                  <a:pt x="507891" y="81840"/>
                </a:lnTo>
                <a:lnTo>
                  <a:pt x="544791" y="114046"/>
                </a:lnTo>
                <a:lnTo>
                  <a:pt x="576690" y="151259"/>
                </a:lnTo>
                <a:lnTo>
                  <a:pt x="601503" y="191317"/>
                </a:lnTo>
                <a:lnTo>
                  <a:pt x="619229" y="234221"/>
                </a:lnTo>
                <a:lnTo>
                  <a:pt x="629866" y="279973"/>
                </a:lnTo>
                <a:lnTo>
                  <a:pt x="633412" y="328574"/>
                </a:lnTo>
                <a:lnTo>
                  <a:pt x="629850" y="377199"/>
                </a:lnTo>
                <a:lnTo>
                  <a:pt x="619166" y="423007"/>
                </a:lnTo>
                <a:lnTo>
                  <a:pt x="601358" y="465999"/>
                </a:lnTo>
                <a:lnTo>
                  <a:pt x="576427" y="506175"/>
                </a:lnTo>
                <a:lnTo>
                  <a:pt x="544372" y="543534"/>
                </a:lnTo>
                <a:lnTo>
                  <a:pt x="507333" y="575895"/>
                </a:lnTo>
                <a:lnTo>
                  <a:pt x="467446" y="601061"/>
                </a:lnTo>
                <a:lnTo>
                  <a:pt x="424711" y="619035"/>
                </a:lnTo>
                <a:lnTo>
                  <a:pt x="379128" y="629818"/>
                </a:lnTo>
                <a:lnTo>
                  <a:pt x="330695" y="633412"/>
                </a:lnTo>
                <a:lnTo>
                  <a:pt x="457518" y="633412"/>
                </a:lnTo>
                <a:lnTo>
                  <a:pt x="525755" y="594783"/>
                </a:lnTo>
                <a:lnTo>
                  <a:pt x="565581" y="559219"/>
                </a:lnTo>
                <a:lnTo>
                  <a:pt x="600071" y="518316"/>
                </a:lnTo>
                <a:lnTo>
                  <a:pt x="626897" y="474629"/>
                </a:lnTo>
                <a:lnTo>
                  <a:pt x="646059" y="428159"/>
                </a:lnTo>
                <a:lnTo>
                  <a:pt x="657557" y="378906"/>
                </a:lnTo>
                <a:lnTo>
                  <a:pt x="661390" y="326872"/>
                </a:lnTo>
                <a:lnTo>
                  <a:pt x="657524" y="274930"/>
                </a:lnTo>
                <a:lnTo>
                  <a:pt x="645925" y="225936"/>
                </a:lnTo>
                <a:lnTo>
                  <a:pt x="626593" y="179892"/>
                </a:lnTo>
                <a:lnTo>
                  <a:pt x="599528" y="136800"/>
                </a:lnTo>
                <a:lnTo>
                  <a:pt x="564730" y="96659"/>
                </a:lnTo>
                <a:lnTo>
                  <a:pt x="524470" y="61862"/>
                </a:lnTo>
                <a:lnTo>
                  <a:pt x="481017" y="34797"/>
                </a:lnTo>
                <a:lnTo>
                  <a:pt x="456383" y="24587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 descr=""/>
          <p:cNvSpPr/>
          <p:nvPr/>
        </p:nvSpPr>
        <p:spPr>
          <a:xfrm>
            <a:off x="1979228" y="3640978"/>
            <a:ext cx="379095" cy="648335"/>
          </a:xfrm>
          <a:custGeom>
            <a:avLst/>
            <a:gdLst/>
            <a:ahLst/>
            <a:cxnLst/>
            <a:rect l="l" t="t" r="r" b="b"/>
            <a:pathLst>
              <a:path w="379094" h="648335">
                <a:moveTo>
                  <a:pt x="379031" y="0"/>
                </a:moveTo>
                <a:lnTo>
                  <a:pt x="351053" y="0"/>
                </a:lnTo>
                <a:lnTo>
                  <a:pt x="351053" y="456196"/>
                </a:lnTo>
                <a:lnTo>
                  <a:pt x="348164" y="491041"/>
                </a:lnTo>
                <a:lnTo>
                  <a:pt x="325057" y="551029"/>
                </a:lnTo>
                <a:lnTo>
                  <a:pt x="280325" y="596764"/>
                </a:lnTo>
                <a:lnTo>
                  <a:pt x="222876" y="620288"/>
                </a:lnTo>
                <a:lnTo>
                  <a:pt x="189941" y="623227"/>
                </a:lnTo>
                <a:lnTo>
                  <a:pt x="156978" y="620261"/>
                </a:lnTo>
                <a:lnTo>
                  <a:pt x="99315" y="596529"/>
                </a:lnTo>
                <a:lnTo>
                  <a:pt x="54217" y="550478"/>
                </a:lnTo>
                <a:lnTo>
                  <a:pt x="30903" y="490695"/>
                </a:lnTo>
                <a:lnTo>
                  <a:pt x="27990" y="456196"/>
                </a:lnTo>
                <a:lnTo>
                  <a:pt x="27990" y="0"/>
                </a:lnTo>
                <a:lnTo>
                  <a:pt x="0" y="0"/>
                </a:lnTo>
                <a:lnTo>
                  <a:pt x="0" y="457047"/>
                </a:lnTo>
                <a:lnTo>
                  <a:pt x="3364" y="496426"/>
                </a:lnTo>
                <a:lnTo>
                  <a:pt x="30287" y="564687"/>
                </a:lnTo>
                <a:lnTo>
                  <a:pt x="82275" y="617308"/>
                </a:lnTo>
                <a:lnTo>
                  <a:pt x="148199" y="644436"/>
                </a:lnTo>
                <a:lnTo>
                  <a:pt x="185699" y="647826"/>
                </a:lnTo>
                <a:lnTo>
                  <a:pt x="194182" y="647826"/>
                </a:lnTo>
                <a:lnTo>
                  <a:pt x="265507" y="634150"/>
                </a:lnTo>
                <a:lnTo>
                  <a:pt x="325183" y="593128"/>
                </a:lnTo>
                <a:lnTo>
                  <a:pt x="365571" y="531342"/>
                </a:lnTo>
                <a:lnTo>
                  <a:pt x="379031" y="455345"/>
                </a:lnTo>
                <a:lnTo>
                  <a:pt x="379031" y="0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 descr=""/>
          <p:cNvSpPr/>
          <p:nvPr/>
        </p:nvSpPr>
        <p:spPr>
          <a:xfrm>
            <a:off x="2438806" y="3640988"/>
            <a:ext cx="320040" cy="636270"/>
          </a:xfrm>
          <a:custGeom>
            <a:avLst/>
            <a:gdLst/>
            <a:ahLst/>
            <a:cxnLst/>
            <a:rect l="l" t="t" r="r" b="b"/>
            <a:pathLst>
              <a:path w="320039" h="636270">
                <a:moveTo>
                  <a:pt x="319671" y="0"/>
                </a:moveTo>
                <a:lnTo>
                  <a:pt x="0" y="0"/>
                </a:lnTo>
                <a:lnTo>
                  <a:pt x="0" y="24130"/>
                </a:lnTo>
                <a:lnTo>
                  <a:pt x="146685" y="24130"/>
                </a:lnTo>
                <a:lnTo>
                  <a:pt x="146685" y="636270"/>
                </a:lnTo>
                <a:lnTo>
                  <a:pt x="174675" y="636270"/>
                </a:lnTo>
                <a:lnTo>
                  <a:pt x="174675" y="24130"/>
                </a:lnTo>
                <a:lnTo>
                  <a:pt x="319671" y="24130"/>
                </a:lnTo>
                <a:lnTo>
                  <a:pt x="319671" y="0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 descr=""/>
          <p:cNvSpPr/>
          <p:nvPr/>
        </p:nvSpPr>
        <p:spPr>
          <a:xfrm>
            <a:off x="3135796" y="3640978"/>
            <a:ext cx="379095" cy="648335"/>
          </a:xfrm>
          <a:custGeom>
            <a:avLst/>
            <a:gdLst/>
            <a:ahLst/>
            <a:cxnLst/>
            <a:rect l="l" t="t" r="r" b="b"/>
            <a:pathLst>
              <a:path w="379095" h="648335">
                <a:moveTo>
                  <a:pt x="379031" y="0"/>
                </a:moveTo>
                <a:lnTo>
                  <a:pt x="351053" y="0"/>
                </a:lnTo>
                <a:lnTo>
                  <a:pt x="351053" y="456196"/>
                </a:lnTo>
                <a:lnTo>
                  <a:pt x="348164" y="491041"/>
                </a:lnTo>
                <a:lnTo>
                  <a:pt x="325057" y="551029"/>
                </a:lnTo>
                <a:lnTo>
                  <a:pt x="280325" y="596764"/>
                </a:lnTo>
                <a:lnTo>
                  <a:pt x="222876" y="620288"/>
                </a:lnTo>
                <a:lnTo>
                  <a:pt x="189941" y="623227"/>
                </a:lnTo>
                <a:lnTo>
                  <a:pt x="156978" y="620261"/>
                </a:lnTo>
                <a:lnTo>
                  <a:pt x="99315" y="596529"/>
                </a:lnTo>
                <a:lnTo>
                  <a:pt x="54217" y="550478"/>
                </a:lnTo>
                <a:lnTo>
                  <a:pt x="30903" y="490695"/>
                </a:lnTo>
                <a:lnTo>
                  <a:pt x="27990" y="456196"/>
                </a:lnTo>
                <a:lnTo>
                  <a:pt x="27990" y="0"/>
                </a:lnTo>
                <a:lnTo>
                  <a:pt x="0" y="0"/>
                </a:lnTo>
                <a:lnTo>
                  <a:pt x="0" y="457047"/>
                </a:lnTo>
                <a:lnTo>
                  <a:pt x="3364" y="496426"/>
                </a:lnTo>
                <a:lnTo>
                  <a:pt x="30287" y="564687"/>
                </a:lnTo>
                <a:lnTo>
                  <a:pt x="82275" y="617308"/>
                </a:lnTo>
                <a:lnTo>
                  <a:pt x="148199" y="644436"/>
                </a:lnTo>
                <a:lnTo>
                  <a:pt x="185699" y="647826"/>
                </a:lnTo>
                <a:lnTo>
                  <a:pt x="194182" y="647826"/>
                </a:lnTo>
                <a:lnTo>
                  <a:pt x="265507" y="634150"/>
                </a:lnTo>
                <a:lnTo>
                  <a:pt x="325183" y="593128"/>
                </a:lnTo>
                <a:lnTo>
                  <a:pt x="365571" y="531342"/>
                </a:lnTo>
                <a:lnTo>
                  <a:pt x="379031" y="455345"/>
                </a:lnTo>
                <a:lnTo>
                  <a:pt x="379031" y="0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 descr=""/>
          <p:cNvSpPr/>
          <p:nvPr/>
        </p:nvSpPr>
        <p:spPr>
          <a:xfrm>
            <a:off x="3612327" y="3629955"/>
            <a:ext cx="354965" cy="659130"/>
          </a:xfrm>
          <a:custGeom>
            <a:avLst/>
            <a:gdLst/>
            <a:ahLst/>
            <a:cxnLst/>
            <a:rect l="l" t="t" r="r" b="b"/>
            <a:pathLst>
              <a:path w="354964" h="659129">
                <a:moveTo>
                  <a:pt x="161963" y="0"/>
                </a:moveTo>
                <a:lnTo>
                  <a:pt x="110450" y="7847"/>
                </a:lnTo>
                <a:lnTo>
                  <a:pt x="67843" y="31381"/>
                </a:lnTo>
                <a:lnTo>
                  <a:pt x="39222" y="69743"/>
                </a:lnTo>
                <a:lnTo>
                  <a:pt x="29679" y="122097"/>
                </a:lnTo>
                <a:lnTo>
                  <a:pt x="29679" y="128041"/>
                </a:lnTo>
                <a:lnTo>
                  <a:pt x="42077" y="181939"/>
                </a:lnTo>
                <a:lnTo>
                  <a:pt x="63437" y="213839"/>
                </a:lnTo>
                <a:lnTo>
                  <a:pt x="90998" y="240556"/>
                </a:lnTo>
                <a:lnTo>
                  <a:pt x="216434" y="321691"/>
                </a:lnTo>
                <a:lnTo>
                  <a:pt x="250990" y="344690"/>
                </a:lnTo>
                <a:lnTo>
                  <a:pt x="281301" y="370338"/>
                </a:lnTo>
                <a:lnTo>
                  <a:pt x="306108" y="402348"/>
                </a:lnTo>
                <a:lnTo>
                  <a:pt x="322641" y="439340"/>
                </a:lnTo>
                <a:lnTo>
                  <a:pt x="328155" y="479933"/>
                </a:lnTo>
                <a:lnTo>
                  <a:pt x="328155" y="485013"/>
                </a:lnTo>
                <a:lnTo>
                  <a:pt x="316491" y="546077"/>
                </a:lnTo>
                <a:lnTo>
                  <a:pt x="281520" y="593559"/>
                </a:lnTo>
                <a:lnTo>
                  <a:pt x="230646" y="624082"/>
                </a:lnTo>
                <a:lnTo>
                  <a:pt x="171284" y="634250"/>
                </a:lnTo>
                <a:lnTo>
                  <a:pt x="140786" y="632371"/>
                </a:lnTo>
                <a:lnTo>
                  <a:pt x="87576" y="617325"/>
                </a:lnTo>
                <a:lnTo>
                  <a:pt x="44757" y="587968"/>
                </a:lnTo>
                <a:lnTo>
                  <a:pt x="12320" y="548750"/>
                </a:lnTo>
                <a:lnTo>
                  <a:pt x="0" y="525716"/>
                </a:lnTo>
                <a:lnTo>
                  <a:pt x="0" y="571512"/>
                </a:lnTo>
                <a:lnTo>
                  <a:pt x="32225" y="609724"/>
                </a:lnTo>
                <a:lnTo>
                  <a:pt x="70383" y="637017"/>
                </a:lnTo>
                <a:lnTo>
                  <a:pt x="114475" y="653392"/>
                </a:lnTo>
                <a:lnTo>
                  <a:pt x="164503" y="658850"/>
                </a:lnTo>
                <a:lnTo>
                  <a:pt x="203160" y="655885"/>
                </a:lnTo>
                <a:lnTo>
                  <a:pt x="270782" y="632147"/>
                </a:lnTo>
                <a:lnTo>
                  <a:pt x="323679" y="585554"/>
                </a:lnTo>
                <a:lnTo>
                  <a:pt x="351026" y="521541"/>
                </a:lnTo>
                <a:lnTo>
                  <a:pt x="354444" y="483336"/>
                </a:lnTo>
                <a:lnTo>
                  <a:pt x="354444" y="474853"/>
                </a:lnTo>
                <a:lnTo>
                  <a:pt x="350310" y="435844"/>
                </a:lnTo>
                <a:lnTo>
                  <a:pt x="329057" y="383935"/>
                </a:lnTo>
                <a:lnTo>
                  <a:pt x="295503" y="342988"/>
                </a:lnTo>
                <a:lnTo>
                  <a:pt x="253371" y="309448"/>
                </a:lnTo>
                <a:lnTo>
                  <a:pt x="206051" y="278765"/>
                </a:lnTo>
                <a:lnTo>
                  <a:pt x="158755" y="250756"/>
                </a:lnTo>
                <a:lnTo>
                  <a:pt x="144046" y="241560"/>
                </a:lnTo>
                <a:lnTo>
                  <a:pt x="91047" y="200378"/>
                </a:lnTo>
                <a:lnTo>
                  <a:pt x="61367" y="151622"/>
                </a:lnTo>
                <a:lnTo>
                  <a:pt x="57657" y="125501"/>
                </a:lnTo>
                <a:lnTo>
                  <a:pt x="57657" y="121259"/>
                </a:lnTo>
                <a:lnTo>
                  <a:pt x="64973" y="81086"/>
                </a:lnTo>
                <a:lnTo>
                  <a:pt x="102310" y="39139"/>
                </a:lnTo>
                <a:lnTo>
                  <a:pt x="157721" y="24587"/>
                </a:lnTo>
                <a:lnTo>
                  <a:pt x="177985" y="25860"/>
                </a:lnTo>
                <a:lnTo>
                  <a:pt x="215508" y="36036"/>
                </a:lnTo>
                <a:lnTo>
                  <a:pt x="248634" y="56061"/>
                </a:lnTo>
                <a:lnTo>
                  <a:pt x="275129" y="84049"/>
                </a:lnTo>
                <a:lnTo>
                  <a:pt x="285762" y="100901"/>
                </a:lnTo>
                <a:lnTo>
                  <a:pt x="285762" y="57658"/>
                </a:lnTo>
                <a:lnTo>
                  <a:pt x="260852" y="32436"/>
                </a:lnTo>
                <a:lnTo>
                  <a:pt x="231916" y="14417"/>
                </a:lnTo>
                <a:lnTo>
                  <a:pt x="198953" y="3604"/>
                </a:lnTo>
                <a:lnTo>
                  <a:pt x="161963" y="0"/>
                </a:lnTo>
                <a:close/>
              </a:path>
            </a:pathLst>
          </a:custGeom>
          <a:solidFill>
            <a:srgbClr val="0046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 descr=""/>
          <p:cNvSpPr/>
          <p:nvPr/>
        </p:nvSpPr>
        <p:spPr>
          <a:xfrm>
            <a:off x="0" y="475716"/>
            <a:ext cx="10287000" cy="814069"/>
          </a:xfrm>
          <a:custGeom>
            <a:avLst/>
            <a:gdLst/>
            <a:ahLst/>
            <a:cxnLst/>
            <a:rect l="l" t="t" r="r" b="b"/>
            <a:pathLst>
              <a:path w="10287000" h="814069">
                <a:moveTo>
                  <a:pt x="10003066" y="0"/>
                </a:moveTo>
                <a:lnTo>
                  <a:pt x="0" y="0"/>
                </a:lnTo>
                <a:lnTo>
                  <a:pt x="0" y="813866"/>
                </a:lnTo>
                <a:lnTo>
                  <a:pt x="10003066" y="813866"/>
                </a:lnTo>
                <a:lnTo>
                  <a:pt x="10049120" y="810150"/>
                </a:lnTo>
                <a:lnTo>
                  <a:pt x="10092809" y="799392"/>
                </a:lnTo>
                <a:lnTo>
                  <a:pt x="10133547" y="782175"/>
                </a:lnTo>
                <a:lnTo>
                  <a:pt x="10170751" y="759086"/>
                </a:lnTo>
                <a:lnTo>
                  <a:pt x="10203835" y="730707"/>
                </a:lnTo>
                <a:lnTo>
                  <a:pt x="10232215" y="697623"/>
                </a:lnTo>
                <a:lnTo>
                  <a:pt x="10255306" y="660420"/>
                </a:lnTo>
                <a:lnTo>
                  <a:pt x="10272524" y="619680"/>
                </a:lnTo>
                <a:lnTo>
                  <a:pt x="10283283" y="575990"/>
                </a:lnTo>
                <a:lnTo>
                  <a:pt x="10287000" y="529932"/>
                </a:lnTo>
                <a:lnTo>
                  <a:pt x="10287000" y="283933"/>
                </a:lnTo>
                <a:lnTo>
                  <a:pt x="10283283" y="237876"/>
                </a:lnTo>
                <a:lnTo>
                  <a:pt x="10272524" y="194186"/>
                </a:lnTo>
                <a:lnTo>
                  <a:pt x="10255306" y="153446"/>
                </a:lnTo>
                <a:lnTo>
                  <a:pt x="10232215" y="116243"/>
                </a:lnTo>
                <a:lnTo>
                  <a:pt x="10203835" y="83159"/>
                </a:lnTo>
                <a:lnTo>
                  <a:pt x="10170751" y="54780"/>
                </a:lnTo>
                <a:lnTo>
                  <a:pt x="10133547" y="31690"/>
                </a:lnTo>
                <a:lnTo>
                  <a:pt x="10092809" y="14474"/>
                </a:lnTo>
                <a:lnTo>
                  <a:pt x="10049120" y="3716"/>
                </a:lnTo>
                <a:lnTo>
                  <a:pt x="10003066" y="0"/>
                </a:lnTo>
                <a:close/>
              </a:path>
            </a:pathLst>
          </a:custGeom>
          <a:solidFill>
            <a:srgbClr val="595A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 txBox="1">
            <a:spLocks noGrp="1"/>
          </p:cNvSpPr>
          <p:nvPr>
            <p:ph type="title"/>
          </p:nvPr>
        </p:nvSpPr>
        <p:spPr>
          <a:xfrm>
            <a:off x="817377" y="675931"/>
            <a:ext cx="8549005" cy="35560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-60"/>
              <a:t>https://batxenergies.com/ev-</a:t>
            </a:r>
            <a:r>
              <a:rPr dirty="0" sz="2150" spc="-50"/>
              <a:t>battery-</a:t>
            </a:r>
            <a:r>
              <a:rPr dirty="0" sz="2150" spc="-10"/>
              <a:t>recycling-</a:t>
            </a:r>
            <a:r>
              <a:rPr dirty="0" sz="2150"/>
              <a:t>company-</a:t>
            </a:r>
            <a:r>
              <a:rPr dirty="0" sz="2150" spc="-10"/>
              <a:t>india/</a:t>
            </a:r>
            <a:endParaRPr sz="2150"/>
          </a:p>
        </p:txBody>
      </p:sp>
      <p:pic>
        <p:nvPicPr>
          <p:cNvPr id="361" name="object 361" descr="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0" y="0"/>
            <a:ext cx="292100" cy="792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255D3A">
              <a:alpha val="3899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25450" y="361950"/>
            <a:ext cx="8229600" cy="7353300"/>
            <a:chOff x="425450" y="361950"/>
            <a:chExt cx="8229600" cy="7353300"/>
          </a:xfrm>
        </p:grpSpPr>
        <p:sp>
          <p:nvSpPr>
            <p:cNvPr id="4" name="object 4" descr=""/>
            <p:cNvSpPr/>
            <p:nvPr/>
          </p:nvSpPr>
          <p:spPr>
            <a:xfrm>
              <a:off x="444500" y="381000"/>
              <a:ext cx="8191500" cy="7315200"/>
            </a:xfrm>
            <a:custGeom>
              <a:avLst/>
              <a:gdLst/>
              <a:ahLst/>
              <a:cxnLst/>
              <a:rect l="l" t="t" r="r" b="b"/>
              <a:pathLst>
                <a:path w="8191500" h="7315200">
                  <a:moveTo>
                    <a:pt x="8191500" y="7315200"/>
                  </a:moveTo>
                  <a:lnTo>
                    <a:pt x="0" y="7315200"/>
                  </a:lnTo>
                  <a:lnTo>
                    <a:pt x="0" y="0"/>
                  </a:lnTo>
                  <a:lnTo>
                    <a:pt x="8191500" y="0"/>
                  </a:lnTo>
                  <a:lnTo>
                    <a:pt x="8191500" y="73152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19150" y="673100"/>
              <a:ext cx="7442200" cy="6731000"/>
            </a:xfrm>
            <a:custGeom>
              <a:avLst/>
              <a:gdLst/>
              <a:ahLst/>
              <a:cxnLst/>
              <a:rect l="l" t="t" r="r" b="b"/>
              <a:pathLst>
                <a:path w="7442200" h="6731000">
                  <a:moveTo>
                    <a:pt x="7442200" y="0"/>
                  </a:moveTo>
                  <a:lnTo>
                    <a:pt x="0" y="0"/>
                  </a:lnTo>
                  <a:lnTo>
                    <a:pt x="0" y="6731000"/>
                  </a:lnTo>
                  <a:lnTo>
                    <a:pt x="7442200" y="6731000"/>
                  </a:lnTo>
                  <a:lnTo>
                    <a:pt x="7442200" y="0"/>
                  </a:lnTo>
                  <a:close/>
                </a:path>
              </a:pathLst>
            </a:custGeom>
            <a:solidFill>
              <a:srgbClr val="595A5C">
                <a:alpha val="58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413" y="1197604"/>
              <a:ext cx="211455" cy="22225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95890" y="1197608"/>
              <a:ext cx="259079" cy="222250"/>
            </a:xfrm>
            <a:custGeom>
              <a:avLst/>
              <a:gdLst/>
              <a:ahLst/>
              <a:cxnLst/>
              <a:rect l="l" t="t" r="r" b="b"/>
              <a:pathLst>
                <a:path w="259080" h="222250">
                  <a:moveTo>
                    <a:pt x="160032" y="0"/>
                  </a:moveTo>
                  <a:lnTo>
                    <a:pt x="98120" y="0"/>
                  </a:lnTo>
                  <a:lnTo>
                    <a:pt x="0" y="222250"/>
                  </a:lnTo>
                  <a:lnTo>
                    <a:pt x="64147" y="222250"/>
                  </a:lnTo>
                  <a:lnTo>
                    <a:pt x="81476" y="179070"/>
                  </a:lnTo>
                  <a:lnTo>
                    <a:pt x="53670" y="179070"/>
                  </a:lnTo>
                  <a:lnTo>
                    <a:pt x="69849" y="132715"/>
                  </a:lnTo>
                  <a:lnTo>
                    <a:pt x="100080" y="132715"/>
                  </a:lnTo>
                  <a:lnTo>
                    <a:pt x="128600" y="61651"/>
                  </a:lnTo>
                  <a:lnTo>
                    <a:pt x="116217" y="30797"/>
                  </a:lnTo>
                  <a:lnTo>
                    <a:pt x="173671" y="30797"/>
                  </a:lnTo>
                  <a:lnTo>
                    <a:pt x="160032" y="0"/>
                  </a:lnTo>
                  <a:close/>
                </a:path>
                <a:path w="259080" h="222250">
                  <a:moveTo>
                    <a:pt x="173671" y="30797"/>
                  </a:moveTo>
                  <a:lnTo>
                    <a:pt x="140982" y="30797"/>
                  </a:lnTo>
                  <a:lnTo>
                    <a:pt x="128600" y="61651"/>
                  </a:lnTo>
                  <a:lnTo>
                    <a:pt x="193052" y="222250"/>
                  </a:lnTo>
                  <a:lnTo>
                    <a:pt x="258457" y="222250"/>
                  </a:lnTo>
                  <a:lnTo>
                    <a:pt x="239335" y="179070"/>
                  </a:lnTo>
                  <a:lnTo>
                    <a:pt x="194640" y="179070"/>
                  </a:lnTo>
                  <a:lnTo>
                    <a:pt x="178447" y="132715"/>
                  </a:lnTo>
                  <a:lnTo>
                    <a:pt x="218806" y="132715"/>
                  </a:lnTo>
                  <a:lnTo>
                    <a:pt x="173671" y="30797"/>
                  </a:lnTo>
                  <a:close/>
                </a:path>
                <a:path w="259080" h="222250">
                  <a:moveTo>
                    <a:pt x="100080" y="132715"/>
                  </a:moveTo>
                  <a:lnTo>
                    <a:pt x="69849" y="132715"/>
                  </a:lnTo>
                  <a:lnTo>
                    <a:pt x="53670" y="179070"/>
                  </a:lnTo>
                  <a:lnTo>
                    <a:pt x="81476" y="179070"/>
                  </a:lnTo>
                  <a:lnTo>
                    <a:pt x="100080" y="132715"/>
                  </a:lnTo>
                  <a:close/>
                </a:path>
                <a:path w="259080" h="222250">
                  <a:moveTo>
                    <a:pt x="157119" y="132715"/>
                  </a:moveTo>
                  <a:lnTo>
                    <a:pt x="100080" y="132715"/>
                  </a:lnTo>
                  <a:lnTo>
                    <a:pt x="81476" y="179070"/>
                  </a:lnTo>
                  <a:lnTo>
                    <a:pt x="175723" y="179070"/>
                  </a:lnTo>
                  <a:lnTo>
                    <a:pt x="157119" y="132715"/>
                  </a:lnTo>
                  <a:close/>
                </a:path>
                <a:path w="259080" h="222250">
                  <a:moveTo>
                    <a:pt x="218806" y="132715"/>
                  </a:moveTo>
                  <a:lnTo>
                    <a:pt x="178447" y="132715"/>
                  </a:lnTo>
                  <a:lnTo>
                    <a:pt x="194640" y="179070"/>
                  </a:lnTo>
                  <a:lnTo>
                    <a:pt x="239335" y="179070"/>
                  </a:lnTo>
                  <a:lnTo>
                    <a:pt x="218806" y="132715"/>
                  </a:lnTo>
                  <a:close/>
                </a:path>
                <a:path w="259080" h="222250">
                  <a:moveTo>
                    <a:pt x="140982" y="30797"/>
                  </a:moveTo>
                  <a:lnTo>
                    <a:pt x="116217" y="30797"/>
                  </a:lnTo>
                  <a:lnTo>
                    <a:pt x="128600" y="61651"/>
                  </a:lnTo>
                  <a:lnTo>
                    <a:pt x="140982" y="307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0061" y="1197607"/>
              <a:ext cx="425775" cy="2222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6166" y="1197607"/>
              <a:ext cx="435607" cy="22225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9484" y="1164590"/>
              <a:ext cx="1721454" cy="69786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886321" y="1164589"/>
              <a:ext cx="166370" cy="255270"/>
            </a:xfrm>
            <a:custGeom>
              <a:avLst/>
              <a:gdLst/>
              <a:ahLst/>
              <a:cxnLst/>
              <a:rect l="l" t="t" r="r" b="b"/>
              <a:pathLst>
                <a:path w="166370" h="255269">
                  <a:moveTo>
                    <a:pt x="60325" y="19685"/>
                  </a:moveTo>
                  <a:lnTo>
                    <a:pt x="0" y="19685"/>
                  </a:lnTo>
                  <a:lnTo>
                    <a:pt x="0" y="255270"/>
                  </a:lnTo>
                  <a:lnTo>
                    <a:pt x="60325" y="255270"/>
                  </a:lnTo>
                  <a:lnTo>
                    <a:pt x="60325" y="19685"/>
                  </a:lnTo>
                  <a:close/>
                </a:path>
                <a:path w="166370" h="255269">
                  <a:moveTo>
                    <a:pt x="159715" y="83185"/>
                  </a:moveTo>
                  <a:lnTo>
                    <a:pt x="99390" y="83185"/>
                  </a:lnTo>
                  <a:lnTo>
                    <a:pt x="99390" y="255270"/>
                  </a:lnTo>
                  <a:lnTo>
                    <a:pt x="159715" y="255270"/>
                  </a:lnTo>
                  <a:lnTo>
                    <a:pt x="159715" y="83185"/>
                  </a:lnTo>
                  <a:close/>
                </a:path>
                <a:path w="166370" h="255269">
                  <a:moveTo>
                    <a:pt x="166370" y="22021"/>
                  </a:moveTo>
                  <a:lnTo>
                    <a:pt x="129552" y="0"/>
                  </a:lnTo>
                  <a:lnTo>
                    <a:pt x="121678" y="584"/>
                  </a:lnTo>
                  <a:lnTo>
                    <a:pt x="92710" y="22961"/>
                  </a:lnTo>
                  <a:lnTo>
                    <a:pt x="92710" y="41160"/>
                  </a:lnTo>
                  <a:lnTo>
                    <a:pt x="129552" y="64135"/>
                  </a:lnTo>
                  <a:lnTo>
                    <a:pt x="137528" y="63550"/>
                  </a:lnTo>
                  <a:lnTo>
                    <a:pt x="166370" y="31115"/>
                  </a:lnTo>
                  <a:lnTo>
                    <a:pt x="166370" y="220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85077" y="1244916"/>
              <a:ext cx="183210" cy="17494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7482" y="1244913"/>
              <a:ext cx="195884" cy="23939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1936" y="1197604"/>
              <a:ext cx="2342170" cy="66770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224426" y="1578609"/>
              <a:ext cx="2809875" cy="225425"/>
            </a:xfrm>
            <a:custGeom>
              <a:avLst/>
              <a:gdLst/>
              <a:ahLst/>
              <a:cxnLst/>
              <a:rect l="l" t="t" r="r" b="b"/>
              <a:pathLst>
                <a:path w="2809875" h="225425">
                  <a:moveTo>
                    <a:pt x="204787" y="222250"/>
                  </a:moveTo>
                  <a:lnTo>
                    <a:pt x="164249" y="163195"/>
                  </a:lnTo>
                  <a:lnTo>
                    <a:pt x="156692" y="152184"/>
                  </a:lnTo>
                  <a:lnTo>
                    <a:pt x="164541" y="148132"/>
                  </a:lnTo>
                  <a:lnTo>
                    <a:pt x="173697" y="141693"/>
                  </a:lnTo>
                  <a:lnTo>
                    <a:pt x="174117" y="141287"/>
                  </a:lnTo>
                  <a:lnTo>
                    <a:pt x="181610" y="134175"/>
                  </a:lnTo>
                  <a:lnTo>
                    <a:pt x="188277" y="125577"/>
                  </a:lnTo>
                  <a:lnTo>
                    <a:pt x="193548" y="116027"/>
                  </a:lnTo>
                  <a:lnTo>
                    <a:pt x="197319" y="105613"/>
                  </a:lnTo>
                  <a:lnTo>
                    <a:pt x="199580" y="94348"/>
                  </a:lnTo>
                  <a:lnTo>
                    <a:pt x="200342" y="82232"/>
                  </a:lnTo>
                  <a:lnTo>
                    <a:pt x="199580" y="69964"/>
                  </a:lnTo>
                  <a:lnTo>
                    <a:pt x="181610" y="29527"/>
                  </a:lnTo>
                  <a:lnTo>
                    <a:pt x="142582" y="5549"/>
                  </a:lnTo>
                  <a:lnTo>
                    <a:pt x="136842" y="4152"/>
                  </a:lnTo>
                  <a:lnTo>
                    <a:pt x="136842" y="82232"/>
                  </a:lnTo>
                  <a:lnTo>
                    <a:pt x="136232" y="89433"/>
                  </a:lnTo>
                  <a:lnTo>
                    <a:pt x="106997" y="114084"/>
                  </a:lnTo>
                  <a:lnTo>
                    <a:pt x="97790" y="114617"/>
                  </a:lnTo>
                  <a:lnTo>
                    <a:pt x="62865" y="114617"/>
                  </a:lnTo>
                  <a:lnTo>
                    <a:pt x="62865" y="49530"/>
                  </a:lnTo>
                  <a:lnTo>
                    <a:pt x="97790" y="49530"/>
                  </a:lnTo>
                  <a:lnTo>
                    <a:pt x="134416" y="68427"/>
                  </a:lnTo>
                  <a:lnTo>
                    <a:pt x="136842" y="82232"/>
                  </a:lnTo>
                  <a:lnTo>
                    <a:pt x="136842" y="4152"/>
                  </a:lnTo>
                  <a:lnTo>
                    <a:pt x="129971" y="2463"/>
                  </a:lnTo>
                  <a:lnTo>
                    <a:pt x="116306" y="622"/>
                  </a:lnTo>
                  <a:lnTo>
                    <a:pt x="101600" y="0"/>
                  </a:lnTo>
                  <a:lnTo>
                    <a:pt x="0" y="0"/>
                  </a:lnTo>
                  <a:lnTo>
                    <a:pt x="0" y="222250"/>
                  </a:lnTo>
                  <a:lnTo>
                    <a:pt x="62865" y="222250"/>
                  </a:lnTo>
                  <a:lnTo>
                    <a:pt x="62865" y="163195"/>
                  </a:lnTo>
                  <a:lnTo>
                    <a:pt x="97180" y="163195"/>
                  </a:lnTo>
                  <a:lnTo>
                    <a:pt x="137477" y="222250"/>
                  </a:lnTo>
                  <a:lnTo>
                    <a:pt x="204787" y="222250"/>
                  </a:lnTo>
                  <a:close/>
                </a:path>
                <a:path w="2809875" h="225425">
                  <a:moveTo>
                    <a:pt x="407936" y="135890"/>
                  </a:moveTo>
                  <a:lnTo>
                    <a:pt x="396722" y="90170"/>
                  </a:lnTo>
                  <a:lnTo>
                    <a:pt x="395579" y="87947"/>
                  </a:lnTo>
                  <a:lnTo>
                    <a:pt x="362242" y="57619"/>
                  </a:lnTo>
                  <a:lnTo>
                    <a:pt x="352069" y="53352"/>
                  </a:lnTo>
                  <a:lnTo>
                    <a:pt x="352069" y="119697"/>
                  </a:lnTo>
                  <a:lnTo>
                    <a:pt x="280644" y="119697"/>
                  </a:lnTo>
                  <a:lnTo>
                    <a:pt x="309016" y="90170"/>
                  </a:lnTo>
                  <a:lnTo>
                    <a:pt x="323405" y="90170"/>
                  </a:lnTo>
                  <a:lnTo>
                    <a:pt x="352069" y="119697"/>
                  </a:lnTo>
                  <a:lnTo>
                    <a:pt x="352069" y="53352"/>
                  </a:lnTo>
                  <a:lnTo>
                    <a:pt x="351497" y="53111"/>
                  </a:lnTo>
                  <a:lnTo>
                    <a:pt x="340194" y="49898"/>
                  </a:lnTo>
                  <a:lnTo>
                    <a:pt x="328320" y="47955"/>
                  </a:lnTo>
                  <a:lnTo>
                    <a:pt x="315899" y="47307"/>
                  </a:lnTo>
                  <a:lnTo>
                    <a:pt x="302742" y="48018"/>
                  </a:lnTo>
                  <a:lnTo>
                    <a:pt x="257111" y="64770"/>
                  </a:lnTo>
                  <a:lnTo>
                    <a:pt x="228168" y="100444"/>
                  </a:lnTo>
                  <a:lnTo>
                    <a:pt x="221284" y="135890"/>
                  </a:lnTo>
                  <a:lnTo>
                    <a:pt x="222072" y="148412"/>
                  </a:lnTo>
                  <a:lnTo>
                    <a:pt x="240728" y="191312"/>
                  </a:lnTo>
                  <a:lnTo>
                    <a:pt x="280911" y="218592"/>
                  </a:lnTo>
                  <a:lnTo>
                    <a:pt x="322249" y="225107"/>
                  </a:lnTo>
                  <a:lnTo>
                    <a:pt x="334213" y="224663"/>
                  </a:lnTo>
                  <a:lnTo>
                    <a:pt x="373811" y="213995"/>
                  </a:lnTo>
                  <a:lnTo>
                    <a:pt x="395579" y="197167"/>
                  </a:lnTo>
                  <a:lnTo>
                    <a:pt x="378180" y="179070"/>
                  </a:lnTo>
                  <a:lnTo>
                    <a:pt x="363829" y="164147"/>
                  </a:lnTo>
                  <a:lnTo>
                    <a:pt x="357911" y="169227"/>
                  </a:lnTo>
                  <a:lnTo>
                    <a:pt x="351929" y="172986"/>
                  </a:lnTo>
                  <a:lnTo>
                    <a:pt x="339877" y="177850"/>
                  </a:lnTo>
                  <a:lnTo>
                    <a:pt x="332613" y="179070"/>
                  </a:lnTo>
                  <a:lnTo>
                    <a:pt x="315048" y="179070"/>
                  </a:lnTo>
                  <a:lnTo>
                    <a:pt x="282079" y="153885"/>
                  </a:lnTo>
                  <a:lnTo>
                    <a:pt x="281508" y="151447"/>
                  </a:lnTo>
                  <a:lnTo>
                    <a:pt x="407022" y="151447"/>
                  </a:lnTo>
                  <a:lnTo>
                    <a:pt x="407441" y="146583"/>
                  </a:lnTo>
                  <a:lnTo>
                    <a:pt x="407860" y="141071"/>
                  </a:lnTo>
                  <a:lnTo>
                    <a:pt x="407936" y="135890"/>
                  </a:lnTo>
                  <a:close/>
                </a:path>
                <a:path w="2809875" h="225425">
                  <a:moveTo>
                    <a:pt x="614032" y="50165"/>
                  </a:moveTo>
                  <a:lnTo>
                    <a:pt x="556564" y="50165"/>
                  </a:lnTo>
                  <a:lnTo>
                    <a:pt x="513130" y="155384"/>
                  </a:lnTo>
                  <a:lnTo>
                    <a:pt x="471792" y="50165"/>
                  </a:lnTo>
                  <a:lnTo>
                    <a:pt x="409879" y="50165"/>
                  </a:lnTo>
                  <a:lnTo>
                    <a:pt x="480682" y="222250"/>
                  </a:lnTo>
                  <a:lnTo>
                    <a:pt x="542912" y="222250"/>
                  </a:lnTo>
                  <a:lnTo>
                    <a:pt x="554583" y="193992"/>
                  </a:lnTo>
                  <a:lnTo>
                    <a:pt x="614032" y="50165"/>
                  </a:lnTo>
                  <a:close/>
                </a:path>
                <a:path w="2809875" h="225425">
                  <a:moveTo>
                    <a:pt x="808329" y="135890"/>
                  </a:moveTo>
                  <a:lnTo>
                    <a:pt x="798779" y="95250"/>
                  </a:lnTo>
                  <a:lnTo>
                    <a:pt x="771931" y="64757"/>
                  </a:lnTo>
                  <a:lnTo>
                    <a:pt x="747382" y="52882"/>
                  </a:lnTo>
                  <a:lnTo>
                    <a:pt x="747382" y="127203"/>
                  </a:lnTo>
                  <a:lnTo>
                    <a:pt x="747382" y="144576"/>
                  </a:lnTo>
                  <a:lnTo>
                    <a:pt x="724357" y="175577"/>
                  </a:lnTo>
                  <a:lnTo>
                    <a:pt x="718172" y="177165"/>
                  </a:lnTo>
                  <a:lnTo>
                    <a:pt x="704405" y="177165"/>
                  </a:lnTo>
                  <a:lnTo>
                    <a:pt x="674979" y="144576"/>
                  </a:lnTo>
                  <a:lnTo>
                    <a:pt x="674979" y="127203"/>
                  </a:lnTo>
                  <a:lnTo>
                    <a:pt x="698322" y="96837"/>
                  </a:lnTo>
                  <a:lnTo>
                    <a:pt x="704405" y="95250"/>
                  </a:lnTo>
                  <a:lnTo>
                    <a:pt x="718172" y="95250"/>
                  </a:lnTo>
                  <a:lnTo>
                    <a:pt x="747382" y="127203"/>
                  </a:lnTo>
                  <a:lnTo>
                    <a:pt x="747382" y="52882"/>
                  </a:lnTo>
                  <a:lnTo>
                    <a:pt x="737895" y="50126"/>
                  </a:lnTo>
                  <a:lnTo>
                    <a:pt x="724928" y="48018"/>
                  </a:lnTo>
                  <a:lnTo>
                    <a:pt x="711187" y="47307"/>
                  </a:lnTo>
                  <a:lnTo>
                    <a:pt x="697458" y="48018"/>
                  </a:lnTo>
                  <a:lnTo>
                    <a:pt x="650646" y="64757"/>
                  </a:lnTo>
                  <a:lnTo>
                    <a:pt x="621080" y="100241"/>
                  </a:lnTo>
                  <a:lnTo>
                    <a:pt x="614032" y="135890"/>
                  </a:lnTo>
                  <a:lnTo>
                    <a:pt x="614819" y="148551"/>
                  </a:lnTo>
                  <a:lnTo>
                    <a:pt x="633425" y="191630"/>
                  </a:lnTo>
                  <a:lnTo>
                    <a:pt x="672376" y="218681"/>
                  </a:lnTo>
                  <a:lnTo>
                    <a:pt x="711187" y="225107"/>
                  </a:lnTo>
                  <a:lnTo>
                    <a:pt x="724928" y="224396"/>
                  </a:lnTo>
                  <a:lnTo>
                    <a:pt x="761504" y="213677"/>
                  </a:lnTo>
                  <a:lnTo>
                    <a:pt x="795959" y="182079"/>
                  </a:lnTo>
                  <a:lnTo>
                    <a:pt x="807554" y="148551"/>
                  </a:lnTo>
                  <a:lnTo>
                    <a:pt x="808329" y="135890"/>
                  </a:lnTo>
                  <a:close/>
                </a:path>
                <a:path w="2809875" h="225425">
                  <a:moveTo>
                    <a:pt x="2809494" y="0"/>
                  </a:moveTo>
                  <a:lnTo>
                    <a:pt x="2746629" y="0"/>
                  </a:lnTo>
                  <a:lnTo>
                    <a:pt x="2746629" y="222250"/>
                  </a:lnTo>
                  <a:lnTo>
                    <a:pt x="2809494" y="222250"/>
                  </a:lnTo>
                  <a:lnTo>
                    <a:pt x="28094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5825" y="1625916"/>
              <a:ext cx="183210" cy="17494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5713" y="1574163"/>
              <a:ext cx="3219992" cy="66929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4701933" y="1687194"/>
              <a:ext cx="2683510" cy="494665"/>
            </a:xfrm>
            <a:custGeom>
              <a:avLst/>
              <a:gdLst/>
              <a:ahLst/>
              <a:cxnLst/>
              <a:rect l="l" t="t" r="r" b="b"/>
              <a:pathLst>
                <a:path w="2683509" h="494664">
                  <a:moveTo>
                    <a:pt x="92710" y="381000"/>
                  </a:moveTo>
                  <a:lnTo>
                    <a:pt x="0" y="381000"/>
                  </a:lnTo>
                  <a:lnTo>
                    <a:pt x="0" y="427355"/>
                  </a:lnTo>
                  <a:lnTo>
                    <a:pt x="92710" y="427355"/>
                  </a:lnTo>
                  <a:lnTo>
                    <a:pt x="92710" y="381000"/>
                  </a:lnTo>
                  <a:close/>
                </a:path>
                <a:path w="2683509" h="494664">
                  <a:moveTo>
                    <a:pt x="400672" y="272415"/>
                  </a:moveTo>
                  <a:lnTo>
                    <a:pt x="201599" y="272415"/>
                  </a:lnTo>
                  <a:lnTo>
                    <a:pt x="201599" y="321945"/>
                  </a:lnTo>
                  <a:lnTo>
                    <a:pt x="269862" y="321945"/>
                  </a:lnTo>
                  <a:lnTo>
                    <a:pt x="269862" y="494665"/>
                  </a:lnTo>
                  <a:lnTo>
                    <a:pt x="332714" y="494665"/>
                  </a:lnTo>
                  <a:lnTo>
                    <a:pt x="332714" y="321945"/>
                  </a:lnTo>
                  <a:lnTo>
                    <a:pt x="400672" y="321945"/>
                  </a:lnTo>
                  <a:lnTo>
                    <a:pt x="400672" y="272415"/>
                  </a:lnTo>
                  <a:close/>
                </a:path>
                <a:path w="2683509" h="494664">
                  <a:moveTo>
                    <a:pt x="2683446" y="0"/>
                  </a:moveTo>
                  <a:lnTo>
                    <a:pt x="2590749" y="0"/>
                  </a:lnTo>
                  <a:lnTo>
                    <a:pt x="2590749" y="46355"/>
                  </a:lnTo>
                  <a:lnTo>
                    <a:pt x="2683446" y="46355"/>
                  </a:lnTo>
                  <a:lnTo>
                    <a:pt x="2683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3249" y="1946273"/>
              <a:ext cx="183197" cy="23558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35652" y="2006916"/>
              <a:ext cx="186654" cy="1778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34087" y="1955163"/>
              <a:ext cx="220979" cy="23113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5887123" y="2006917"/>
              <a:ext cx="518159" cy="177800"/>
            </a:xfrm>
            <a:custGeom>
              <a:avLst/>
              <a:gdLst/>
              <a:ahLst/>
              <a:cxnLst/>
              <a:rect l="l" t="t" r="r" b="b"/>
              <a:pathLst>
                <a:path w="518160" h="177800">
                  <a:moveTo>
                    <a:pt x="115252" y="0"/>
                  </a:moveTo>
                  <a:lnTo>
                    <a:pt x="73660" y="9677"/>
                  </a:lnTo>
                  <a:lnTo>
                    <a:pt x="57454" y="23812"/>
                  </a:lnTo>
                  <a:lnTo>
                    <a:pt x="57454" y="2857"/>
                  </a:lnTo>
                  <a:lnTo>
                    <a:pt x="0" y="2857"/>
                  </a:lnTo>
                  <a:lnTo>
                    <a:pt x="0" y="174942"/>
                  </a:lnTo>
                  <a:lnTo>
                    <a:pt x="60325" y="174942"/>
                  </a:lnTo>
                  <a:lnTo>
                    <a:pt x="60325" y="95885"/>
                  </a:lnTo>
                  <a:lnTo>
                    <a:pt x="61036" y="85407"/>
                  </a:lnTo>
                  <a:lnTo>
                    <a:pt x="92824" y="53962"/>
                  </a:lnTo>
                  <a:lnTo>
                    <a:pt x="101600" y="53340"/>
                  </a:lnTo>
                  <a:lnTo>
                    <a:pt x="103924" y="53340"/>
                  </a:lnTo>
                  <a:lnTo>
                    <a:pt x="106095" y="53390"/>
                  </a:lnTo>
                  <a:lnTo>
                    <a:pt x="110121" y="53606"/>
                  </a:lnTo>
                  <a:lnTo>
                    <a:pt x="112496" y="53873"/>
                  </a:lnTo>
                  <a:lnTo>
                    <a:pt x="115252" y="54292"/>
                  </a:lnTo>
                  <a:lnTo>
                    <a:pt x="115252" y="53340"/>
                  </a:lnTo>
                  <a:lnTo>
                    <a:pt x="115252" y="53022"/>
                  </a:lnTo>
                  <a:lnTo>
                    <a:pt x="115252" y="0"/>
                  </a:lnTo>
                  <a:close/>
                </a:path>
                <a:path w="518160" h="177800">
                  <a:moveTo>
                    <a:pt x="314286" y="88582"/>
                  </a:moveTo>
                  <a:lnTo>
                    <a:pt x="303072" y="42862"/>
                  </a:lnTo>
                  <a:lnTo>
                    <a:pt x="301929" y="40640"/>
                  </a:lnTo>
                  <a:lnTo>
                    <a:pt x="268592" y="10312"/>
                  </a:lnTo>
                  <a:lnTo>
                    <a:pt x="258419" y="6045"/>
                  </a:lnTo>
                  <a:lnTo>
                    <a:pt x="258419" y="72390"/>
                  </a:lnTo>
                  <a:lnTo>
                    <a:pt x="186994" y="72390"/>
                  </a:lnTo>
                  <a:lnTo>
                    <a:pt x="215366" y="42862"/>
                  </a:lnTo>
                  <a:lnTo>
                    <a:pt x="229755" y="42862"/>
                  </a:lnTo>
                  <a:lnTo>
                    <a:pt x="258419" y="72390"/>
                  </a:lnTo>
                  <a:lnTo>
                    <a:pt x="258419" y="6045"/>
                  </a:lnTo>
                  <a:lnTo>
                    <a:pt x="257848" y="5803"/>
                  </a:lnTo>
                  <a:lnTo>
                    <a:pt x="246532" y="2590"/>
                  </a:lnTo>
                  <a:lnTo>
                    <a:pt x="234670" y="647"/>
                  </a:lnTo>
                  <a:lnTo>
                    <a:pt x="222250" y="0"/>
                  </a:lnTo>
                  <a:lnTo>
                    <a:pt x="209092" y="711"/>
                  </a:lnTo>
                  <a:lnTo>
                    <a:pt x="163461" y="17462"/>
                  </a:lnTo>
                  <a:lnTo>
                    <a:pt x="134505" y="53136"/>
                  </a:lnTo>
                  <a:lnTo>
                    <a:pt x="127635" y="88582"/>
                  </a:lnTo>
                  <a:lnTo>
                    <a:pt x="128422" y="101104"/>
                  </a:lnTo>
                  <a:lnTo>
                    <a:pt x="147078" y="144005"/>
                  </a:lnTo>
                  <a:lnTo>
                    <a:pt x="187261" y="171284"/>
                  </a:lnTo>
                  <a:lnTo>
                    <a:pt x="228600" y="177800"/>
                  </a:lnTo>
                  <a:lnTo>
                    <a:pt x="240563" y="177355"/>
                  </a:lnTo>
                  <a:lnTo>
                    <a:pt x="280162" y="166687"/>
                  </a:lnTo>
                  <a:lnTo>
                    <a:pt x="301929" y="149860"/>
                  </a:lnTo>
                  <a:lnTo>
                    <a:pt x="284530" y="131762"/>
                  </a:lnTo>
                  <a:lnTo>
                    <a:pt x="270179" y="116840"/>
                  </a:lnTo>
                  <a:lnTo>
                    <a:pt x="264261" y="121920"/>
                  </a:lnTo>
                  <a:lnTo>
                    <a:pt x="258279" y="125679"/>
                  </a:lnTo>
                  <a:lnTo>
                    <a:pt x="246227" y="130543"/>
                  </a:lnTo>
                  <a:lnTo>
                    <a:pt x="238963" y="131762"/>
                  </a:lnTo>
                  <a:lnTo>
                    <a:pt x="221399" y="131762"/>
                  </a:lnTo>
                  <a:lnTo>
                    <a:pt x="188429" y="106578"/>
                  </a:lnTo>
                  <a:lnTo>
                    <a:pt x="187845" y="104140"/>
                  </a:lnTo>
                  <a:lnTo>
                    <a:pt x="313372" y="104140"/>
                  </a:lnTo>
                  <a:lnTo>
                    <a:pt x="313791" y="99275"/>
                  </a:lnTo>
                  <a:lnTo>
                    <a:pt x="314210" y="93764"/>
                  </a:lnTo>
                  <a:lnTo>
                    <a:pt x="314286" y="88582"/>
                  </a:lnTo>
                  <a:close/>
                </a:path>
                <a:path w="518160" h="177800">
                  <a:moveTo>
                    <a:pt x="518121" y="88582"/>
                  </a:moveTo>
                  <a:lnTo>
                    <a:pt x="506907" y="42862"/>
                  </a:lnTo>
                  <a:lnTo>
                    <a:pt x="505764" y="40640"/>
                  </a:lnTo>
                  <a:lnTo>
                    <a:pt x="472427" y="10312"/>
                  </a:lnTo>
                  <a:lnTo>
                    <a:pt x="462254" y="6045"/>
                  </a:lnTo>
                  <a:lnTo>
                    <a:pt x="462254" y="72390"/>
                  </a:lnTo>
                  <a:lnTo>
                    <a:pt x="390829" y="72390"/>
                  </a:lnTo>
                  <a:lnTo>
                    <a:pt x="419201" y="42862"/>
                  </a:lnTo>
                  <a:lnTo>
                    <a:pt x="433590" y="42862"/>
                  </a:lnTo>
                  <a:lnTo>
                    <a:pt x="462254" y="72390"/>
                  </a:lnTo>
                  <a:lnTo>
                    <a:pt x="462254" y="6045"/>
                  </a:lnTo>
                  <a:lnTo>
                    <a:pt x="461683" y="5803"/>
                  </a:lnTo>
                  <a:lnTo>
                    <a:pt x="450367" y="2590"/>
                  </a:lnTo>
                  <a:lnTo>
                    <a:pt x="438505" y="647"/>
                  </a:lnTo>
                  <a:lnTo>
                    <a:pt x="426085" y="0"/>
                  </a:lnTo>
                  <a:lnTo>
                    <a:pt x="412927" y="711"/>
                  </a:lnTo>
                  <a:lnTo>
                    <a:pt x="367296" y="17462"/>
                  </a:lnTo>
                  <a:lnTo>
                    <a:pt x="338340" y="53136"/>
                  </a:lnTo>
                  <a:lnTo>
                    <a:pt x="331470" y="88582"/>
                  </a:lnTo>
                  <a:lnTo>
                    <a:pt x="332257" y="101104"/>
                  </a:lnTo>
                  <a:lnTo>
                    <a:pt x="350913" y="144005"/>
                  </a:lnTo>
                  <a:lnTo>
                    <a:pt x="391096" y="171284"/>
                  </a:lnTo>
                  <a:lnTo>
                    <a:pt x="432435" y="177800"/>
                  </a:lnTo>
                  <a:lnTo>
                    <a:pt x="444398" y="177355"/>
                  </a:lnTo>
                  <a:lnTo>
                    <a:pt x="483984" y="166687"/>
                  </a:lnTo>
                  <a:lnTo>
                    <a:pt x="505764" y="149860"/>
                  </a:lnTo>
                  <a:lnTo>
                    <a:pt x="488365" y="131762"/>
                  </a:lnTo>
                  <a:lnTo>
                    <a:pt x="474014" y="116840"/>
                  </a:lnTo>
                  <a:lnTo>
                    <a:pt x="468096" y="121920"/>
                  </a:lnTo>
                  <a:lnTo>
                    <a:pt x="462114" y="125679"/>
                  </a:lnTo>
                  <a:lnTo>
                    <a:pt x="450062" y="130543"/>
                  </a:lnTo>
                  <a:lnTo>
                    <a:pt x="442798" y="131762"/>
                  </a:lnTo>
                  <a:lnTo>
                    <a:pt x="425234" y="131762"/>
                  </a:lnTo>
                  <a:lnTo>
                    <a:pt x="392264" y="106578"/>
                  </a:lnTo>
                  <a:lnTo>
                    <a:pt x="391680" y="104140"/>
                  </a:lnTo>
                  <a:lnTo>
                    <a:pt x="517207" y="104140"/>
                  </a:lnTo>
                  <a:lnTo>
                    <a:pt x="517626" y="99275"/>
                  </a:lnTo>
                  <a:lnTo>
                    <a:pt x="518045" y="93764"/>
                  </a:lnTo>
                  <a:lnTo>
                    <a:pt x="518121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33221" y="2006916"/>
              <a:ext cx="183210" cy="17494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8838" y="2006914"/>
              <a:ext cx="115252" cy="17494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49444" y="1959604"/>
              <a:ext cx="229235" cy="22225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7142188" y="1926589"/>
              <a:ext cx="73660" cy="255270"/>
            </a:xfrm>
            <a:custGeom>
              <a:avLst/>
              <a:gdLst/>
              <a:ahLst/>
              <a:cxnLst/>
              <a:rect l="l" t="t" r="r" b="b"/>
              <a:pathLst>
                <a:path w="73659" h="255269">
                  <a:moveTo>
                    <a:pt x="66992" y="83185"/>
                  </a:moveTo>
                  <a:lnTo>
                    <a:pt x="6667" y="83185"/>
                  </a:lnTo>
                  <a:lnTo>
                    <a:pt x="6667" y="255270"/>
                  </a:lnTo>
                  <a:lnTo>
                    <a:pt x="66992" y="255270"/>
                  </a:lnTo>
                  <a:lnTo>
                    <a:pt x="66992" y="83185"/>
                  </a:lnTo>
                  <a:close/>
                </a:path>
                <a:path w="73659" h="255269">
                  <a:moveTo>
                    <a:pt x="36830" y="0"/>
                  </a:moveTo>
                  <a:lnTo>
                    <a:pt x="0" y="22961"/>
                  </a:lnTo>
                  <a:lnTo>
                    <a:pt x="0" y="41160"/>
                  </a:lnTo>
                  <a:lnTo>
                    <a:pt x="36830" y="64135"/>
                  </a:lnTo>
                  <a:lnTo>
                    <a:pt x="44814" y="63549"/>
                  </a:lnTo>
                  <a:lnTo>
                    <a:pt x="73035" y="37951"/>
                  </a:lnTo>
                  <a:lnTo>
                    <a:pt x="73660" y="31114"/>
                  </a:lnTo>
                  <a:lnTo>
                    <a:pt x="73660" y="22021"/>
                  </a:lnTo>
                  <a:lnTo>
                    <a:pt x="36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25372" y="2006916"/>
              <a:ext cx="390808" cy="1778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57461" y="2340607"/>
              <a:ext cx="385757" cy="225110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1746065" y="2390772"/>
              <a:ext cx="306070" cy="172085"/>
            </a:xfrm>
            <a:custGeom>
              <a:avLst/>
              <a:gdLst/>
              <a:ahLst/>
              <a:cxnLst/>
              <a:rect l="l" t="t" r="r" b="b"/>
              <a:pathLst>
                <a:path w="306069" h="172085">
                  <a:moveTo>
                    <a:pt x="57149" y="0"/>
                  </a:moveTo>
                  <a:lnTo>
                    <a:pt x="0" y="0"/>
                  </a:lnTo>
                  <a:lnTo>
                    <a:pt x="61277" y="172085"/>
                  </a:lnTo>
                  <a:lnTo>
                    <a:pt x="119710" y="172085"/>
                  </a:lnTo>
                  <a:lnTo>
                    <a:pt x="129804" y="143827"/>
                  </a:lnTo>
                  <a:lnTo>
                    <a:pt x="78435" y="143827"/>
                  </a:lnTo>
                  <a:lnTo>
                    <a:pt x="92342" y="104196"/>
                  </a:lnTo>
                  <a:lnTo>
                    <a:pt x="57149" y="0"/>
                  </a:lnTo>
                  <a:close/>
                </a:path>
                <a:path w="306069" h="172085">
                  <a:moveTo>
                    <a:pt x="198248" y="53022"/>
                  </a:moveTo>
                  <a:lnTo>
                    <a:pt x="162242" y="53022"/>
                  </a:lnTo>
                  <a:lnTo>
                    <a:pt x="153219" y="78282"/>
                  </a:lnTo>
                  <a:lnTo>
                    <a:pt x="185737" y="172085"/>
                  </a:lnTo>
                  <a:lnTo>
                    <a:pt x="244157" y="172085"/>
                  </a:lnTo>
                  <a:lnTo>
                    <a:pt x="254221" y="143827"/>
                  </a:lnTo>
                  <a:lnTo>
                    <a:pt x="202260" y="143827"/>
                  </a:lnTo>
                  <a:lnTo>
                    <a:pt x="215801" y="104993"/>
                  </a:lnTo>
                  <a:lnTo>
                    <a:pt x="198248" y="53022"/>
                  </a:lnTo>
                  <a:close/>
                </a:path>
                <a:path w="306069" h="172085">
                  <a:moveTo>
                    <a:pt x="92342" y="104196"/>
                  </a:moveTo>
                  <a:lnTo>
                    <a:pt x="78435" y="143827"/>
                  </a:lnTo>
                  <a:lnTo>
                    <a:pt x="105727" y="143827"/>
                  </a:lnTo>
                  <a:lnTo>
                    <a:pt x="92342" y="104196"/>
                  </a:lnTo>
                  <a:close/>
                </a:path>
                <a:path w="306069" h="172085">
                  <a:moveTo>
                    <a:pt x="180339" y="0"/>
                  </a:moveTo>
                  <a:lnTo>
                    <a:pt x="128904" y="0"/>
                  </a:lnTo>
                  <a:lnTo>
                    <a:pt x="92342" y="104196"/>
                  </a:lnTo>
                  <a:lnTo>
                    <a:pt x="105727" y="143827"/>
                  </a:lnTo>
                  <a:lnTo>
                    <a:pt x="129804" y="143827"/>
                  </a:lnTo>
                  <a:lnTo>
                    <a:pt x="153219" y="78282"/>
                  </a:lnTo>
                  <a:lnTo>
                    <a:pt x="144462" y="53022"/>
                  </a:lnTo>
                  <a:lnTo>
                    <a:pt x="198248" y="53022"/>
                  </a:lnTo>
                  <a:lnTo>
                    <a:pt x="180339" y="0"/>
                  </a:lnTo>
                  <a:close/>
                </a:path>
                <a:path w="306069" h="172085">
                  <a:moveTo>
                    <a:pt x="215801" y="104993"/>
                  </a:moveTo>
                  <a:lnTo>
                    <a:pt x="202260" y="143827"/>
                  </a:lnTo>
                  <a:lnTo>
                    <a:pt x="228917" y="143827"/>
                  </a:lnTo>
                  <a:lnTo>
                    <a:pt x="215801" y="104993"/>
                  </a:lnTo>
                  <a:close/>
                </a:path>
                <a:path w="306069" h="172085">
                  <a:moveTo>
                    <a:pt x="305447" y="0"/>
                  </a:moveTo>
                  <a:lnTo>
                    <a:pt x="252412" y="0"/>
                  </a:lnTo>
                  <a:lnTo>
                    <a:pt x="215801" y="104993"/>
                  </a:lnTo>
                  <a:lnTo>
                    <a:pt x="228917" y="143827"/>
                  </a:lnTo>
                  <a:lnTo>
                    <a:pt x="254221" y="143827"/>
                  </a:lnTo>
                  <a:lnTo>
                    <a:pt x="305447" y="0"/>
                  </a:lnTo>
                  <a:close/>
                </a:path>
                <a:path w="306069" h="172085">
                  <a:moveTo>
                    <a:pt x="162242" y="53022"/>
                  </a:moveTo>
                  <a:lnTo>
                    <a:pt x="144462" y="53022"/>
                  </a:lnTo>
                  <a:lnTo>
                    <a:pt x="153219" y="78282"/>
                  </a:lnTo>
                  <a:lnTo>
                    <a:pt x="162242" y="53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54048" y="2387914"/>
              <a:ext cx="171132" cy="1778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63278" y="2327272"/>
              <a:ext cx="321303" cy="238442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09675" y="2387916"/>
              <a:ext cx="161277" cy="1778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71279" y="2340607"/>
              <a:ext cx="385756" cy="22511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3284977" y="2387916"/>
              <a:ext cx="294005" cy="175260"/>
            </a:xfrm>
            <a:custGeom>
              <a:avLst/>
              <a:gdLst/>
              <a:ahLst/>
              <a:cxnLst/>
              <a:rect l="l" t="t" r="r" b="b"/>
              <a:pathLst>
                <a:path w="294004" h="175260">
                  <a:moveTo>
                    <a:pt x="57467" y="2857"/>
                  </a:moveTo>
                  <a:lnTo>
                    <a:pt x="0" y="2857"/>
                  </a:lnTo>
                  <a:lnTo>
                    <a:pt x="0" y="174942"/>
                  </a:lnTo>
                  <a:lnTo>
                    <a:pt x="60324" y="174942"/>
                  </a:lnTo>
                  <a:lnTo>
                    <a:pt x="60324" y="80645"/>
                  </a:lnTo>
                  <a:lnTo>
                    <a:pt x="61645" y="73393"/>
                  </a:lnTo>
                  <a:lnTo>
                    <a:pt x="66941" y="62179"/>
                  </a:lnTo>
                  <a:lnTo>
                    <a:pt x="70535" y="58000"/>
                  </a:lnTo>
                  <a:lnTo>
                    <a:pt x="79641" y="52489"/>
                  </a:lnTo>
                  <a:lnTo>
                    <a:pt x="84874" y="51117"/>
                  </a:lnTo>
                  <a:lnTo>
                    <a:pt x="291096" y="51117"/>
                  </a:lnTo>
                  <a:lnTo>
                    <a:pt x="291008" y="50800"/>
                  </a:lnTo>
                  <a:lnTo>
                    <a:pt x="57467" y="50800"/>
                  </a:lnTo>
                  <a:lnTo>
                    <a:pt x="46037" y="37147"/>
                  </a:lnTo>
                  <a:lnTo>
                    <a:pt x="51235" y="28503"/>
                  </a:lnTo>
                  <a:lnTo>
                    <a:pt x="57307" y="20991"/>
                  </a:lnTo>
                  <a:lnTo>
                    <a:pt x="57467" y="20844"/>
                  </a:lnTo>
                  <a:lnTo>
                    <a:pt x="57467" y="2857"/>
                  </a:lnTo>
                  <a:close/>
                </a:path>
                <a:path w="294004" h="175260">
                  <a:moveTo>
                    <a:pt x="201612" y="51117"/>
                  </a:moveTo>
                  <a:lnTo>
                    <a:pt x="99059" y="51117"/>
                  </a:lnTo>
                  <a:lnTo>
                    <a:pt x="105460" y="53924"/>
                  </a:lnTo>
                  <a:lnTo>
                    <a:pt x="110020" y="59524"/>
                  </a:lnTo>
                  <a:lnTo>
                    <a:pt x="113003" y="64359"/>
                  </a:lnTo>
                  <a:lnTo>
                    <a:pt x="115135" y="70442"/>
                  </a:lnTo>
                  <a:lnTo>
                    <a:pt x="116413" y="77775"/>
                  </a:lnTo>
                  <a:lnTo>
                    <a:pt x="116839" y="86360"/>
                  </a:lnTo>
                  <a:lnTo>
                    <a:pt x="116839" y="174942"/>
                  </a:lnTo>
                  <a:lnTo>
                    <a:pt x="177164" y="174942"/>
                  </a:lnTo>
                  <a:lnTo>
                    <a:pt x="177164" y="80645"/>
                  </a:lnTo>
                  <a:lnTo>
                    <a:pt x="178434" y="73393"/>
                  </a:lnTo>
                  <a:lnTo>
                    <a:pt x="183514" y="62179"/>
                  </a:lnTo>
                  <a:lnTo>
                    <a:pt x="187109" y="58000"/>
                  </a:lnTo>
                  <a:lnTo>
                    <a:pt x="196418" y="52489"/>
                  </a:lnTo>
                  <a:lnTo>
                    <a:pt x="201612" y="51117"/>
                  </a:lnTo>
                  <a:close/>
                </a:path>
                <a:path w="294004" h="175260">
                  <a:moveTo>
                    <a:pt x="291096" y="51117"/>
                  </a:moveTo>
                  <a:lnTo>
                    <a:pt x="215379" y="51117"/>
                  </a:lnTo>
                  <a:lnTo>
                    <a:pt x="221729" y="53924"/>
                  </a:lnTo>
                  <a:lnTo>
                    <a:pt x="226377" y="59524"/>
                  </a:lnTo>
                  <a:lnTo>
                    <a:pt x="229429" y="64359"/>
                  </a:lnTo>
                  <a:lnTo>
                    <a:pt x="231613" y="70442"/>
                  </a:lnTo>
                  <a:lnTo>
                    <a:pt x="232924" y="77775"/>
                  </a:lnTo>
                  <a:lnTo>
                    <a:pt x="233362" y="86360"/>
                  </a:lnTo>
                  <a:lnTo>
                    <a:pt x="233362" y="174942"/>
                  </a:lnTo>
                  <a:lnTo>
                    <a:pt x="293687" y="174942"/>
                  </a:lnTo>
                  <a:lnTo>
                    <a:pt x="293687" y="76517"/>
                  </a:lnTo>
                  <a:lnTo>
                    <a:pt x="293121" y="63797"/>
                  </a:lnTo>
                  <a:lnTo>
                    <a:pt x="291423" y="52306"/>
                  </a:lnTo>
                  <a:lnTo>
                    <a:pt x="291096" y="51117"/>
                  </a:lnTo>
                  <a:close/>
                </a:path>
                <a:path w="294004" h="175260">
                  <a:moveTo>
                    <a:pt x="57467" y="20844"/>
                  </a:moveTo>
                  <a:lnTo>
                    <a:pt x="57307" y="20991"/>
                  </a:lnTo>
                  <a:lnTo>
                    <a:pt x="51235" y="28503"/>
                  </a:lnTo>
                  <a:lnTo>
                    <a:pt x="46037" y="37147"/>
                  </a:lnTo>
                  <a:lnTo>
                    <a:pt x="57467" y="50800"/>
                  </a:lnTo>
                  <a:lnTo>
                    <a:pt x="57467" y="20844"/>
                  </a:lnTo>
                  <a:close/>
                </a:path>
                <a:path w="294004" h="175260">
                  <a:moveTo>
                    <a:pt x="108902" y="0"/>
                  </a:moveTo>
                  <a:lnTo>
                    <a:pt x="64252" y="14610"/>
                  </a:lnTo>
                  <a:lnTo>
                    <a:pt x="57467" y="20844"/>
                  </a:lnTo>
                  <a:lnTo>
                    <a:pt x="57467" y="50800"/>
                  </a:lnTo>
                  <a:lnTo>
                    <a:pt x="291008" y="50800"/>
                  </a:lnTo>
                  <a:lnTo>
                    <a:pt x="290483" y="48895"/>
                  </a:lnTo>
                  <a:lnTo>
                    <a:pt x="173354" y="48895"/>
                  </a:lnTo>
                  <a:lnTo>
                    <a:pt x="153669" y="44767"/>
                  </a:lnTo>
                  <a:lnTo>
                    <a:pt x="158861" y="34854"/>
                  </a:lnTo>
                  <a:lnTo>
                    <a:pt x="164448" y="27138"/>
                  </a:lnTo>
                  <a:lnTo>
                    <a:pt x="157794" y="18678"/>
                  </a:lnTo>
                  <a:lnTo>
                    <a:pt x="149707" y="11899"/>
                  </a:lnTo>
                  <a:lnTo>
                    <a:pt x="140549" y="6691"/>
                  </a:lnTo>
                  <a:lnTo>
                    <a:pt x="130695" y="2973"/>
                  </a:lnTo>
                  <a:lnTo>
                    <a:pt x="120146" y="743"/>
                  </a:lnTo>
                  <a:lnTo>
                    <a:pt x="108902" y="0"/>
                  </a:lnTo>
                  <a:close/>
                </a:path>
                <a:path w="294004" h="175260">
                  <a:moveTo>
                    <a:pt x="164448" y="27138"/>
                  </a:moveTo>
                  <a:lnTo>
                    <a:pt x="158861" y="34854"/>
                  </a:lnTo>
                  <a:lnTo>
                    <a:pt x="153669" y="44767"/>
                  </a:lnTo>
                  <a:lnTo>
                    <a:pt x="173354" y="48895"/>
                  </a:lnTo>
                  <a:lnTo>
                    <a:pt x="169602" y="37147"/>
                  </a:lnTo>
                  <a:lnTo>
                    <a:pt x="164448" y="27138"/>
                  </a:lnTo>
                  <a:close/>
                </a:path>
                <a:path w="294004" h="175260">
                  <a:moveTo>
                    <a:pt x="224154" y="0"/>
                  </a:moveTo>
                  <a:lnTo>
                    <a:pt x="181457" y="11899"/>
                  </a:lnTo>
                  <a:lnTo>
                    <a:pt x="164448" y="27138"/>
                  </a:lnTo>
                  <a:lnTo>
                    <a:pt x="169619" y="37179"/>
                  </a:lnTo>
                  <a:lnTo>
                    <a:pt x="173354" y="48895"/>
                  </a:lnTo>
                  <a:lnTo>
                    <a:pt x="290483" y="48895"/>
                  </a:lnTo>
                  <a:lnTo>
                    <a:pt x="288597" y="42047"/>
                  </a:lnTo>
                  <a:lnTo>
                    <a:pt x="259880" y="8089"/>
                  </a:lnTo>
                  <a:lnTo>
                    <a:pt x="233887" y="505"/>
                  </a:lnTo>
                  <a:lnTo>
                    <a:pt x="2241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08194" y="2387917"/>
              <a:ext cx="194297" cy="1778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30426" y="2387914"/>
              <a:ext cx="115252" cy="17494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70449" y="2387914"/>
              <a:ext cx="321934" cy="177802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4295244" y="2390772"/>
              <a:ext cx="305435" cy="172085"/>
            </a:xfrm>
            <a:custGeom>
              <a:avLst/>
              <a:gdLst/>
              <a:ahLst/>
              <a:cxnLst/>
              <a:rect l="l" t="t" r="r" b="b"/>
              <a:pathLst>
                <a:path w="305435" h="172085">
                  <a:moveTo>
                    <a:pt x="57149" y="0"/>
                  </a:moveTo>
                  <a:lnTo>
                    <a:pt x="0" y="0"/>
                  </a:lnTo>
                  <a:lnTo>
                    <a:pt x="61277" y="172085"/>
                  </a:lnTo>
                  <a:lnTo>
                    <a:pt x="119697" y="172085"/>
                  </a:lnTo>
                  <a:lnTo>
                    <a:pt x="129794" y="143827"/>
                  </a:lnTo>
                  <a:lnTo>
                    <a:pt x="78422" y="143827"/>
                  </a:lnTo>
                  <a:lnTo>
                    <a:pt x="92337" y="104182"/>
                  </a:lnTo>
                  <a:lnTo>
                    <a:pt x="57149" y="0"/>
                  </a:lnTo>
                  <a:close/>
                </a:path>
                <a:path w="305435" h="172085">
                  <a:moveTo>
                    <a:pt x="198248" y="53022"/>
                  </a:moveTo>
                  <a:lnTo>
                    <a:pt x="162242" y="53022"/>
                  </a:lnTo>
                  <a:lnTo>
                    <a:pt x="153217" y="78278"/>
                  </a:lnTo>
                  <a:lnTo>
                    <a:pt x="185737" y="172085"/>
                  </a:lnTo>
                  <a:lnTo>
                    <a:pt x="244144" y="172085"/>
                  </a:lnTo>
                  <a:lnTo>
                    <a:pt x="254209" y="143827"/>
                  </a:lnTo>
                  <a:lnTo>
                    <a:pt x="202247" y="143827"/>
                  </a:lnTo>
                  <a:lnTo>
                    <a:pt x="215796" y="104980"/>
                  </a:lnTo>
                  <a:lnTo>
                    <a:pt x="198248" y="53022"/>
                  </a:lnTo>
                  <a:close/>
                </a:path>
                <a:path w="305435" h="172085">
                  <a:moveTo>
                    <a:pt x="92337" y="104182"/>
                  </a:moveTo>
                  <a:lnTo>
                    <a:pt x="78422" y="143827"/>
                  </a:lnTo>
                  <a:lnTo>
                    <a:pt x="105727" y="143827"/>
                  </a:lnTo>
                  <a:lnTo>
                    <a:pt x="92337" y="104182"/>
                  </a:lnTo>
                  <a:close/>
                </a:path>
                <a:path w="305435" h="172085">
                  <a:moveTo>
                    <a:pt x="180339" y="0"/>
                  </a:moveTo>
                  <a:lnTo>
                    <a:pt x="128904" y="0"/>
                  </a:lnTo>
                  <a:lnTo>
                    <a:pt x="92337" y="104182"/>
                  </a:lnTo>
                  <a:lnTo>
                    <a:pt x="105727" y="143827"/>
                  </a:lnTo>
                  <a:lnTo>
                    <a:pt x="129794" y="143827"/>
                  </a:lnTo>
                  <a:lnTo>
                    <a:pt x="153217" y="78278"/>
                  </a:lnTo>
                  <a:lnTo>
                    <a:pt x="144462" y="53022"/>
                  </a:lnTo>
                  <a:lnTo>
                    <a:pt x="198248" y="53022"/>
                  </a:lnTo>
                  <a:lnTo>
                    <a:pt x="180339" y="0"/>
                  </a:lnTo>
                  <a:close/>
                </a:path>
                <a:path w="305435" h="172085">
                  <a:moveTo>
                    <a:pt x="215796" y="104980"/>
                  </a:moveTo>
                  <a:lnTo>
                    <a:pt x="202247" y="143827"/>
                  </a:lnTo>
                  <a:lnTo>
                    <a:pt x="228917" y="143827"/>
                  </a:lnTo>
                  <a:lnTo>
                    <a:pt x="215796" y="104980"/>
                  </a:lnTo>
                  <a:close/>
                </a:path>
                <a:path w="305435" h="172085">
                  <a:moveTo>
                    <a:pt x="305434" y="0"/>
                  </a:moveTo>
                  <a:lnTo>
                    <a:pt x="252412" y="0"/>
                  </a:lnTo>
                  <a:lnTo>
                    <a:pt x="215796" y="104980"/>
                  </a:lnTo>
                  <a:lnTo>
                    <a:pt x="228917" y="143827"/>
                  </a:lnTo>
                  <a:lnTo>
                    <a:pt x="254209" y="143827"/>
                  </a:lnTo>
                  <a:lnTo>
                    <a:pt x="305434" y="0"/>
                  </a:lnTo>
                  <a:close/>
                </a:path>
                <a:path w="305435" h="172085">
                  <a:moveTo>
                    <a:pt x="162242" y="53022"/>
                  </a:moveTo>
                  <a:lnTo>
                    <a:pt x="144462" y="53022"/>
                  </a:lnTo>
                  <a:lnTo>
                    <a:pt x="153217" y="78278"/>
                  </a:lnTo>
                  <a:lnTo>
                    <a:pt x="162242" y="53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5117" y="3211826"/>
              <a:ext cx="380480" cy="170119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780628" y="3201695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4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32749" y="3252847"/>
              <a:ext cx="262778" cy="129098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30510" y="3252849"/>
              <a:ext cx="209448" cy="12788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73777" y="3252849"/>
              <a:ext cx="123389" cy="12909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75704" y="3226065"/>
              <a:ext cx="229472" cy="155879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2907004" y="3211829"/>
              <a:ext cx="819150" cy="168910"/>
            </a:xfrm>
            <a:custGeom>
              <a:avLst/>
              <a:gdLst/>
              <a:ahLst/>
              <a:cxnLst/>
              <a:rect l="l" t="t" r="r" b="b"/>
              <a:pathLst>
                <a:path w="819150" h="168910">
                  <a:moveTo>
                    <a:pt x="141147" y="114134"/>
                  </a:moveTo>
                  <a:lnTo>
                    <a:pt x="138976" y="106045"/>
                  </a:lnTo>
                  <a:lnTo>
                    <a:pt x="130289" y="93027"/>
                  </a:lnTo>
                  <a:lnTo>
                    <a:pt x="124218" y="88112"/>
                  </a:lnTo>
                  <a:lnTo>
                    <a:pt x="123304" y="87731"/>
                  </a:lnTo>
                  <a:lnTo>
                    <a:pt x="123304" y="122339"/>
                  </a:lnTo>
                  <a:lnTo>
                    <a:pt x="122567" y="130098"/>
                  </a:lnTo>
                  <a:lnTo>
                    <a:pt x="87896" y="153720"/>
                  </a:lnTo>
                  <a:lnTo>
                    <a:pt x="77444" y="154190"/>
                  </a:lnTo>
                  <a:lnTo>
                    <a:pt x="17843" y="154190"/>
                  </a:lnTo>
                  <a:lnTo>
                    <a:pt x="17843" y="90728"/>
                  </a:lnTo>
                  <a:lnTo>
                    <a:pt x="77444" y="90728"/>
                  </a:lnTo>
                  <a:lnTo>
                    <a:pt x="116649" y="102679"/>
                  </a:lnTo>
                  <a:lnTo>
                    <a:pt x="123304" y="122339"/>
                  </a:lnTo>
                  <a:lnTo>
                    <a:pt x="123304" y="87731"/>
                  </a:lnTo>
                  <a:lnTo>
                    <a:pt x="118414" y="85661"/>
                  </a:lnTo>
                  <a:lnTo>
                    <a:pt x="116420" y="84823"/>
                  </a:lnTo>
                  <a:lnTo>
                    <a:pt x="110286" y="82651"/>
                  </a:lnTo>
                  <a:lnTo>
                    <a:pt x="106387" y="81749"/>
                  </a:lnTo>
                  <a:lnTo>
                    <a:pt x="110667" y="79870"/>
                  </a:lnTo>
                  <a:lnTo>
                    <a:pt x="115773" y="77622"/>
                  </a:lnTo>
                  <a:lnTo>
                    <a:pt x="121564" y="72872"/>
                  </a:lnTo>
                  <a:lnTo>
                    <a:pt x="130098" y="60325"/>
                  </a:lnTo>
                  <a:lnTo>
                    <a:pt x="132232" y="52603"/>
                  </a:lnTo>
                  <a:lnTo>
                    <a:pt x="132232" y="43434"/>
                  </a:lnTo>
                  <a:lnTo>
                    <a:pt x="131267" y="33655"/>
                  </a:lnTo>
                  <a:lnTo>
                    <a:pt x="128346" y="25044"/>
                  </a:lnTo>
                  <a:lnTo>
                    <a:pt x="123469" y="17602"/>
                  </a:lnTo>
                  <a:lnTo>
                    <a:pt x="120332" y="14719"/>
                  </a:lnTo>
                  <a:lnTo>
                    <a:pt x="116662" y="11341"/>
                  </a:lnTo>
                  <a:lnTo>
                    <a:pt x="114376" y="10020"/>
                  </a:lnTo>
                  <a:lnTo>
                    <a:pt x="114376" y="45364"/>
                  </a:lnTo>
                  <a:lnTo>
                    <a:pt x="113677" y="52501"/>
                  </a:lnTo>
                  <a:lnTo>
                    <a:pt x="81229" y="75526"/>
                  </a:lnTo>
                  <a:lnTo>
                    <a:pt x="71653" y="76009"/>
                  </a:lnTo>
                  <a:lnTo>
                    <a:pt x="17843" y="76009"/>
                  </a:lnTo>
                  <a:lnTo>
                    <a:pt x="17843" y="14719"/>
                  </a:lnTo>
                  <a:lnTo>
                    <a:pt x="71653" y="14719"/>
                  </a:lnTo>
                  <a:lnTo>
                    <a:pt x="108064" y="26619"/>
                  </a:lnTo>
                  <a:lnTo>
                    <a:pt x="114376" y="45364"/>
                  </a:lnTo>
                  <a:lnTo>
                    <a:pt x="114376" y="10020"/>
                  </a:lnTo>
                  <a:lnTo>
                    <a:pt x="108089" y="6375"/>
                  </a:lnTo>
                  <a:lnTo>
                    <a:pt x="97929" y="2832"/>
                  </a:lnTo>
                  <a:lnTo>
                    <a:pt x="86182" y="711"/>
                  </a:lnTo>
                  <a:lnTo>
                    <a:pt x="72859" y="0"/>
                  </a:lnTo>
                  <a:lnTo>
                    <a:pt x="0" y="0"/>
                  </a:lnTo>
                  <a:lnTo>
                    <a:pt x="0" y="168910"/>
                  </a:lnTo>
                  <a:lnTo>
                    <a:pt x="77698" y="168910"/>
                  </a:lnTo>
                  <a:lnTo>
                    <a:pt x="116446" y="162255"/>
                  </a:lnTo>
                  <a:lnTo>
                    <a:pt x="128422" y="154190"/>
                  </a:lnTo>
                  <a:lnTo>
                    <a:pt x="132270" y="150571"/>
                  </a:lnTo>
                  <a:lnTo>
                    <a:pt x="137198" y="142849"/>
                  </a:lnTo>
                  <a:lnTo>
                    <a:pt x="140169" y="133921"/>
                  </a:lnTo>
                  <a:lnTo>
                    <a:pt x="141147" y="123786"/>
                  </a:lnTo>
                  <a:lnTo>
                    <a:pt x="141147" y="114134"/>
                  </a:lnTo>
                  <a:close/>
                </a:path>
                <a:path w="819150" h="168910">
                  <a:moveTo>
                    <a:pt x="326961" y="168910"/>
                  </a:moveTo>
                  <a:lnTo>
                    <a:pt x="306324" y="123786"/>
                  </a:lnTo>
                  <a:lnTo>
                    <a:pt x="299707" y="109308"/>
                  </a:lnTo>
                  <a:lnTo>
                    <a:pt x="281457" y="69392"/>
                  </a:lnTo>
                  <a:lnTo>
                    <a:pt x="281457" y="109308"/>
                  </a:lnTo>
                  <a:lnTo>
                    <a:pt x="200164" y="109308"/>
                  </a:lnTo>
                  <a:lnTo>
                    <a:pt x="240817" y="18465"/>
                  </a:lnTo>
                  <a:lnTo>
                    <a:pt x="281457" y="109308"/>
                  </a:lnTo>
                  <a:lnTo>
                    <a:pt x="281457" y="69392"/>
                  </a:lnTo>
                  <a:lnTo>
                    <a:pt x="254482" y="10375"/>
                  </a:lnTo>
                  <a:lnTo>
                    <a:pt x="249745" y="0"/>
                  </a:lnTo>
                  <a:lnTo>
                    <a:pt x="232143" y="0"/>
                  </a:lnTo>
                  <a:lnTo>
                    <a:pt x="154914" y="168910"/>
                  </a:lnTo>
                  <a:lnTo>
                    <a:pt x="173494" y="168910"/>
                  </a:lnTo>
                  <a:lnTo>
                    <a:pt x="193687" y="123786"/>
                  </a:lnTo>
                  <a:lnTo>
                    <a:pt x="287947" y="123786"/>
                  </a:lnTo>
                  <a:lnTo>
                    <a:pt x="308140" y="168910"/>
                  </a:lnTo>
                  <a:lnTo>
                    <a:pt x="326961" y="168910"/>
                  </a:lnTo>
                  <a:close/>
                </a:path>
                <a:path w="819150" h="168910">
                  <a:moveTo>
                    <a:pt x="456539" y="0"/>
                  </a:moveTo>
                  <a:lnTo>
                    <a:pt x="319963" y="0"/>
                  </a:lnTo>
                  <a:lnTo>
                    <a:pt x="319963" y="15240"/>
                  </a:lnTo>
                  <a:lnTo>
                    <a:pt x="379323" y="15240"/>
                  </a:lnTo>
                  <a:lnTo>
                    <a:pt x="379323" y="168910"/>
                  </a:lnTo>
                  <a:lnTo>
                    <a:pt x="397179" y="168910"/>
                  </a:lnTo>
                  <a:lnTo>
                    <a:pt x="397179" y="15240"/>
                  </a:lnTo>
                  <a:lnTo>
                    <a:pt x="456539" y="15240"/>
                  </a:lnTo>
                  <a:lnTo>
                    <a:pt x="456539" y="0"/>
                  </a:lnTo>
                  <a:close/>
                </a:path>
                <a:path w="819150" h="168910">
                  <a:moveTo>
                    <a:pt x="604443" y="168910"/>
                  </a:moveTo>
                  <a:lnTo>
                    <a:pt x="545934" y="89522"/>
                  </a:lnTo>
                  <a:lnTo>
                    <a:pt x="545579" y="89039"/>
                  </a:lnTo>
                  <a:lnTo>
                    <a:pt x="544690" y="87833"/>
                  </a:lnTo>
                  <a:lnTo>
                    <a:pt x="540054" y="81546"/>
                  </a:lnTo>
                  <a:lnTo>
                    <a:pt x="544652" y="75285"/>
                  </a:lnTo>
                  <a:lnTo>
                    <a:pt x="545185" y="74561"/>
                  </a:lnTo>
                  <a:lnTo>
                    <a:pt x="599859" y="0"/>
                  </a:lnTo>
                  <a:lnTo>
                    <a:pt x="580567" y="0"/>
                  </a:lnTo>
                  <a:lnTo>
                    <a:pt x="529856" y="69024"/>
                  </a:lnTo>
                  <a:lnTo>
                    <a:pt x="478967" y="0"/>
                  </a:lnTo>
                  <a:lnTo>
                    <a:pt x="458457" y="0"/>
                  </a:lnTo>
                  <a:lnTo>
                    <a:pt x="518553" y="82130"/>
                  </a:lnTo>
                  <a:lnTo>
                    <a:pt x="454367" y="168910"/>
                  </a:lnTo>
                  <a:lnTo>
                    <a:pt x="474865" y="168910"/>
                  </a:lnTo>
                  <a:lnTo>
                    <a:pt x="529069" y="94627"/>
                  </a:lnTo>
                  <a:lnTo>
                    <a:pt x="583704" y="168910"/>
                  </a:lnTo>
                  <a:lnTo>
                    <a:pt x="604443" y="168910"/>
                  </a:lnTo>
                  <a:close/>
                </a:path>
                <a:path w="819150" h="168910">
                  <a:moveTo>
                    <a:pt x="818730" y="153670"/>
                  </a:moveTo>
                  <a:lnTo>
                    <a:pt x="717143" y="153670"/>
                  </a:lnTo>
                  <a:lnTo>
                    <a:pt x="717143" y="90728"/>
                  </a:lnTo>
                  <a:lnTo>
                    <a:pt x="804494" y="90728"/>
                  </a:lnTo>
                  <a:lnTo>
                    <a:pt x="804494" y="75526"/>
                  </a:lnTo>
                  <a:lnTo>
                    <a:pt x="717143" y="75526"/>
                  </a:lnTo>
                  <a:lnTo>
                    <a:pt x="715213" y="75526"/>
                  </a:lnTo>
                  <a:lnTo>
                    <a:pt x="715213" y="74930"/>
                  </a:lnTo>
                  <a:lnTo>
                    <a:pt x="717143" y="74930"/>
                  </a:lnTo>
                  <a:lnTo>
                    <a:pt x="717143" y="15240"/>
                  </a:lnTo>
                  <a:lnTo>
                    <a:pt x="815111" y="15240"/>
                  </a:lnTo>
                  <a:lnTo>
                    <a:pt x="815111" y="0"/>
                  </a:lnTo>
                  <a:lnTo>
                    <a:pt x="699287" y="0"/>
                  </a:lnTo>
                  <a:lnTo>
                    <a:pt x="699287" y="15240"/>
                  </a:lnTo>
                  <a:lnTo>
                    <a:pt x="699287" y="74930"/>
                  </a:lnTo>
                  <a:lnTo>
                    <a:pt x="699287" y="90170"/>
                  </a:lnTo>
                  <a:lnTo>
                    <a:pt x="699287" y="153670"/>
                  </a:lnTo>
                  <a:lnTo>
                    <a:pt x="699287" y="168910"/>
                  </a:lnTo>
                  <a:lnTo>
                    <a:pt x="818730" y="168910"/>
                  </a:lnTo>
                  <a:lnTo>
                    <a:pt x="818730" y="153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64095" y="3252849"/>
              <a:ext cx="116801" cy="127888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14471" y="3252849"/>
              <a:ext cx="123389" cy="129095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72954" y="3252845"/>
              <a:ext cx="211132" cy="175907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4328020" y="32016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3606" y="3492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21462" y="3378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84036" y="3252849"/>
              <a:ext cx="244877" cy="129095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727119" y="3211826"/>
              <a:ext cx="368936" cy="170119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5118494" y="3355643"/>
              <a:ext cx="26034" cy="26670"/>
            </a:xfrm>
            <a:custGeom>
              <a:avLst/>
              <a:gdLst/>
              <a:ahLst/>
              <a:cxnLst/>
              <a:rect l="l" t="t" r="r" b="b"/>
              <a:pathLst>
                <a:path w="26035" h="26670">
                  <a:moveTo>
                    <a:pt x="16332" y="0"/>
                  </a:moveTo>
                  <a:lnTo>
                    <a:pt x="9258" y="0"/>
                  </a:lnTo>
                  <a:lnTo>
                    <a:pt x="6235" y="1206"/>
                  </a:lnTo>
                  <a:lnTo>
                    <a:pt x="1257" y="6032"/>
                  </a:lnTo>
                  <a:lnTo>
                    <a:pt x="0" y="9169"/>
                  </a:lnTo>
                  <a:lnTo>
                    <a:pt x="0" y="16725"/>
                  </a:lnTo>
                  <a:lnTo>
                    <a:pt x="1257" y="19862"/>
                  </a:lnTo>
                  <a:lnTo>
                    <a:pt x="6235" y="25006"/>
                  </a:lnTo>
                  <a:lnTo>
                    <a:pt x="9258" y="26301"/>
                  </a:lnTo>
                  <a:lnTo>
                    <a:pt x="12801" y="26301"/>
                  </a:lnTo>
                  <a:lnTo>
                    <a:pt x="16332" y="26301"/>
                  </a:lnTo>
                  <a:lnTo>
                    <a:pt x="19354" y="25006"/>
                  </a:lnTo>
                  <a:lnTo>
                    <a:pt x="24333" y="19862"/>
                  </a:lnTo>
                  <a:lnTo>
                    <a:pt x="25590" y="16725"/>
                  </a:lnTo>
                  <a:lnTo>
                    <a:pt x="25590" y="9169"/>
                  </a:lnTo>
                  <a:lnTo>
                    <a:pt x="24333" y="6032"/>
                  </a:lnTo>
                  <a:lnTo>
                    <a:pt x="19354" y="1206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47592" y="3201691"/>
              <a:ext cx="346509" cy="180253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5630773" y="3355644"/>
              <a:ext cx="76835" cy="60325"/>
            </a:xfrm>
            <a:custGeom>
              <a:avLst/>
              <a:gdLst/>
              <a:ahLst/>
              <a:cxnLst/>
              <a:rect l="l" t="t" r="r" b="b"/>
              <a:pathLst>
                <a:path w="76835" h="60325">
                  <a:moveTo>
                    <a:pt x="25577" y="9169"/>
                  </a:moveTo>
                  <a:lnTo>
                    <a:pt x="24333" y="6032"/>
                  </a:lnTo>
                  <a:lnTo>
                    <a:pt x="19342" y="1206"/>
                  </a:lnTo>
                  <a:lnTo>
                    <a:pt x="16319" y="0"/>
                  </a:lnTo>
                  <a:lnTo>
                    <a:pt x="9258" y="0"/>
                  </a:lnTo>
                  <a:lnTo>
                    <a:pt x="6223" y="1206"/>
                  </a:lnTo>
                  <a:lnTo>
                    <a:pt x="1244" y="6032"/>
                  </a:lnTo>
                  <a:lnTo>
                    <a:pt x="0" y="9169"/>
                  </a:lnTo>
                  <a:lnTo>
                    <a:pt x="0" y="16725"/>
                  </a:lnTo>
                  <a:lnTo>
                    <a:pt x="1244" y="19862"/>
                  </a:lnTo>
                  <a:lnTo>
                    <a:pt x="6223" y="25006"/>
                  </a:lnTo>
                  <a:lnTo>
                    <a:pt x="9258" y="26301"/>
                  </a:lnTo>
                  <a:lnTo>
                    <a:pt x="12788" y="26301"/>
                  </a:lnTo>
                  <a:lnTo>
                    <a:pt x="16319" y="26301"/>
                  </a:lnTo>
                  <a:lnTo>
                    <a:pt x="19342" y="25006"/>
                  </a:lnTo>
                  <a:lnTo>
                    <a:pt x="24333" y="19862"/>
                  </a:lnTo>
                  <a:lnTo>
                    <a:pt x="25577" y="16725"/>
                  </a:lnTo>
                  <a:lnTo>
                    <a:pt x="25577" y="9169"/>
                  </a:lnTo>
                  <a:close/>
                </a:path>
                <a:path w="76835" h="60325">
                  <a:moveTo>
                    <a:pt x="73939" y="26060"/>
                  </a:moveTo>
                  <a:lnTo>
                    <a:pt x="64414" y="26060"/>
                  </a:lnTo>
                  <a:lnTo>
                    <a:pt x="60718" y="26060"/>
                  </a:lnTo>
                  <a:lnTo>
                    <a:pt x="60020" y="26060"/>
                  </a:lnTo>
                  <a:lnTo>
                    <a:pt x="51879" y="60325"/>
                  </a:lnTo>
                  <a:lnTo>
                    <a:pt x="63461" y="60325"/>
                  </a:lnTo>
                  <a:lnTo>
                    <a:pt x="73596" y="27025"/>
                  </a:lnTo>
                  <a:lnTo>
                    <a:pt x="73939" y="26060"/>
                  </a:lnTo>
                  <a:close/>
                </a:path>
                <a:path w="76835" h="60325">
                  <a:moveTo>
                    <a:pt x="76631" y="15684"/>
                  </a:moveTo>
                  <a:lnTo>
                    <a:pt x="67881" y="0"/>
                  </a:lnTo>
                  <a:lnTo>
                    <a:pt x="60642" y="0"/>
                  </a:lnTo>
                  <a:lnTo>
                    <a:pt x="57619" y="1206"/>
                  </a:lnTo>
                  <a:lnTo>
                    <a:pt x="52641" y="6032"/>
                  </a:lnTo>
                  <a:lnTo>
                    <a:pt x="51396" y="9169"/>
                  </a:lnTo>
                  <a:lnTo>
                    <a:pt x="51396" y="16891"/>
                  </a:lnTo>
                  <a:lnTo>
                    <a:pt x="52641" y="20027"/>
                  </a:lnTo>
                  <a:lnTo>
                    <a:pt x="57619" y="24853"/>
                  </a:lnTo>
                  <a:lnTo>
                    <a:pt x="60083" y="25819"/>
                  </a:lnTo>
                  <a:lnTo>
                    <a:pt x="64363" y="25819"/>
                  </a:lnTo>
                  <a:lnTo>
                    <a:pt x="74028" y="25819"/>
                  </a:lnTo>
                  <a:lnTo>
                    <a:pt x="74396" y="24777"/>
                  </a:lnTo>
                  <a:lnTo>
                    <a:pt x="75044" y="22847"/>
                  </a:lnTo>
                  <a:lnTo>
                    <a:pt x="75996" y="19621"/>
                  </a:lnTo>
                  <a:lnTo>
                    <a:pt x="76327" y="18186"/>
                  </a:lnTo>
                  <a:lnTo>
                    <a:pt x="76631" y="156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85441" y="3254053"/>
              <a:ext cx="208241" cy="126682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19498" y="3201694"/>
              <a:ext cx="116801" cy="179044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69874" y="3252849"/>
              <a:ext cx="123389" cy="129095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328357" y="3252847"/>
              <a:ext cx="204271" cy="129098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76210" y="3684295"/>
              <a:ext cx="1242935" cy="180249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718071" y="3735447"/>
              <a:ext cx="106413" cy="129095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21384" y="3684291"/>
              <a:ext cx="128612" cy="180251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71053" y="3735449"/>
              <a:ext cx="116789" cy="12788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48242" y="3735449"/>
              <a:ext cx="123389" cy="129095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393944" y="3735447"/>
              <a:ext cx="262778" cy="12909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684714" y="3684295"/>
              <a:ext cx="1812858" cy="180249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579385" y="3735446"/>
              <a:ext cx="1100994" cy="175907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758842" y="3708665"/>
              <a:ext cx="229483" cy="155879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80070" y="4165688"/>
              <a:ext cx="969484" cy="18145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428017" y="4191265"/>
              <a:ext cx="86626" cy="155879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545764" y="4166894"/>
              <a:ext cx="116801" cy="179044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96140" y="4218049"/>
              <a:ext cx="123389" cy="12909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898070" y="4165685"/>
              <a:ext cx="215962" cy="18146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142020" y="4191265"/>
              <a:ext cx="86613" cy="155879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258564" y="4219256"/>
              <a:ext cx="115582" cy="127888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421918" y="4218047"/>
              <a:ext cx="204335" cy="129098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711714" y="4165685"/>
              <a:ext cx="230685" cy="181457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008071" y="4218049"/>
              <a:ext cx="123389" cy="129095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4166552" y="4166895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5" h="179070">
                  <a:moveTo>
                    <a:pt x="17145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45" y="179044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218778" y="4218049"/>
              <a:ext cx="123399" cy="129095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364427" y="4191265"/>
              <a:ext cx="216919" cy="155879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612468" y="4218047"/>
              <a:ext cx="63715" cy="12788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4703445" y="41668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19" y="1168"/>
                  </a:lnTo>
                  <a:lnTo>
                    <a:pt x="1193" y="5829"/>
                  </a:lnTo>
                  <a:lnTo>
                    <a:pt x="100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14" y="18338"/>
                  </a:lnTo>
                  <a:lnTo>
                    <a:pt x="25064" y="15443"/>
                  </a:lnTo>
                  <a:lnTo>
                    <a:pt x="25095" y="8445"/>
                  </a:lnTo>
                  <a:lnTo>
                    <a:pt x="23875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59429" y="4218049"/>
              <a:ext cx="115087" cy="129095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47626" y="4218049"/>
              <a:ext cx="261526" cy="129095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244179" y="4166894"/>
              <a:ext cx="116789" cy="179044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5403443" y="41668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70">
                  <a:moveTo>
                    <a:pt x="16065" y="0"/>
                  </a:moveTo>
                  <a:lnTo>
                    <a:pt x="9004" y="0"/>
                  </a:lnTo>
                  <a:lnTo>
                    <a:pt x="6019" y="1168"/>
                  </a:lnTo>
                  <a:lnTo>
                    <a:pt x="1193" y="5829"/>
                  </a:lnTo>
                  <a:lnTo>
                    <a:pt x="100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26" y="18338"/>
                  </a:lnTo>
                  <a:lnTo>
                    <a:pt x="25052" y="15443"/>
                  </a:lnTo>
                  <a:lnTo>
                    <a:pt x="25082" y="8445"/>
                  </a:lnTo>
                  <a:lnTo>
                    <a:pt x="23888" y="5626"/>
                  </a:lnTo>
                  <a:lnTo>
                    <a:pt x="21462" y="3378"/>
                  </a:lnTo>
                  <a:lnTo>
                    <a:pt x="19062" y="1117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459417" y="4218049"/>
              <a:ext cx="115100" cy="129095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5606122" y="4166895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5" h="179070">
                  <a:moveTo>
                    <a:pt x="17145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45" y="179044"/>
                  </a:lnTo>
                  <a:lnTo>
                    <a:pt x="17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658344" y="4218049"/>
              <a:ext cx="244811" cy="129095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5993891" y="41668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3606" y="3492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21462" y="3378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062647" y="4218049"/>
              <a:ext cx="116801" cy="127888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6292608" y="4177029"/>
              <a:ext cx="18415" cy="168910"/>
            </a:xfrm>
            <a:custGeom>
              <a:avLst/>
              <a:gdLst/>
              <a:ahLst/>
              <a:cxnLst/>
              <a:rect l="l" t="t" r="r" b="b"/>
              <a:pathLst>
                <a:path w="18414" h="168910">
                  <a:moveTo>
                    <a:pt x="17843" y="0"/>
                  </a:moveTo>
                  <a:lnTo>
                    <a:pt x="0" y="0"/>
                  </a:lnTo>
                  <a:lnTo>
                    <a:pt x="0" y="168910"/>
                  </a:lnTo>
                  <a:lnTo>
                    <a:pt x="17843" y="168910"/>
                  </a:lnTo>
                  <a:lnTo>
                    <a:pt x="17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361854" y="4218049"/>
              <a:ext cx="116801" cy="127888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512185" y="4166891"/>
              <a:ext cx="128612" cy="180251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6684708" y="41668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1005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1005" y="179044"/>
                  </a:lnTo>
                  <a:lnTo>
                    <a:pt x="21005" y="52362"/>
                  </a:lnTo>
                  <a:close/>
                </a:path>
                <a:path w="25400" h="179070">
                  <a:moveTo>
                    <a:pt x="16090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55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77" y="15443"/>
                  </a:lnTo>
                  <a:lnTo>
                    <a:pt x="25107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742868" y="4218047"/>
              <a:ext cx="106413" cy="129095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6884749" y="4320843"/>
              <a:ext cx="26034" cy="26670"/>
            </a:xfrm>
            <a:custGeom>
              <a:avLst/>
              <a:gdLst/>
              <a:ahLst/>
              <a:cxnLst/>
              <a:rect l="l" t="t" r="r" b="b"/>
              <a:pathLst>
                <a:path w="26034" h="26670">
                  <a:moveTo>
                    <a:pt x="16319" y="0"/>
                  </a:moveTo>
                  <a:lnTo>
                    <a:pt x="9258" y="0"/>
                  </a:lnTo>
                  <a:lnTo>
                    <a:pt x="6222" y="1206"/>
                  </a:lnTo>
                  <a:lnTo>
                    <a:pt x="1244" y="6032"/>
                  </a:lnTo>
                  <a:lnTo>
                    <a:pt x="0" y="9169"/>
                  </a:lnTo>
                  <a:lnTo>
                    <a:pt x="0" y="16725"/>
                  </a:lnTo>
                  <a:lnTo>
                    <a:pt x="1244" y="19862"/>
                  </a:lnTo>
                  <a:lnTo>
                    <a:pt x="6222" y="25006"/>
                  </a:lnTo>
                  <a:lnTo>
                    <a:pt x="9258" y="26301"/>
                  </a:lnTo>
                  <a:lnTo>
                    <a:pt x="12788" y="26301"/>
                  </a:lnTo>
                  <a:lnTo>
                    <a:pt x="16319" y="26301"/>
                  </a:lnTo>
                  <a:lnTo>
                    <a:pt x="19342" y="25006"/>
                  </a:lnTo>
                  <a:lnTo>
                    <a:pt x="24333" y="19862"/>
                  </a:lnTo>
                  <a:lnTo>
                    <a:pt x="25577" y="16725"/>
                  </a:lnTo>
                  <a:lnTo>
                    <a:pt x="25577" y="9169"/>
                  </a:lnTo>
                  <a:lnTo>
                    <a:pt x="24333" y="6032"/>
                  </a:lnTo>
                  <a:lnTo>
                    <a:pt x="19342" y="1206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986817" y="4177023"/>
              <a:ext cx="281600" cy="17012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360288" y="4673865"/>
              <a:ext cx="86626" cy="155879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478033" y="4649494"/>
              <a:ext cx="116801" cy="179044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628409" y="4700649"/>
              <a:ext cx="123389" cy="129095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850115" y="4649495"/>
              <a:ext cx="933334" cy="225852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883344" y="4659626"/>
              <a:ext cx="299452" cy="168913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270382" y="4649491"/>
              <a:ext cx="128612" cy="180251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22648" y="4700647"/>
              <a:ext cx="106413" cy="129095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555850" y="4673865"/>
              <a:ext cx="318399" cy="155879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3909343" y="4700647"/>
              <a:ext cx="207030" cy="175910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203725" y="4700647"/>
              <a:ext cx="204334" cy="129098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430308" y="4700649"/>
              <a:ext cx="376168" cy="175907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4838090" y="4649495"/>
              <a:ext cx="86360" cy="179070"/>
            </a:xfrm>
            <a:custGeom>
              <a:avLst/>
              <a:gdLst/>
              <a:ahLst/>
              <a:cxnLst/>
              <a:rect l="l" t="t" r="r" b="b"/>
              <a:pathLst>
                <a:path w="86360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  <a:path w="86360" h="179070">
                  <a:moveTo>
                    <a:pt x="82042" y="52374"/>
                  </a:moveTo>
                  <a:lnTo>
                    <a:pt x="64897" y="52374"/>
                  </a:lnTo>
                  <a:lnTo>
                    <a:pt x="64897" y="179057"/>
                  </a:lnTo>
                  <a:lnTo>
                    <a:pt x="82042" y="179057"/>
                  </a:lnTo>
                  <a:lnTo>
                    <a:pt x="82042" y="52374"/>
                  </a:lnTo>
                  <a:close/>
                </a:path>
                <a:path w="86360" h="179070">
                  <a:moveTo>
                    <a:pt x="86144" y="8445"/>
                  </a:moveTo>
                  <a:lnTo>
                    <a:pt x="84937" y="5638"/>
                  </a:lnTo>
                  <a:lnTo>
                    <a:pt x="80111" y="1117"/>
                  </a:lnTo>
                  <a:lnTo>
                    <a:pt x="77127" y="0"/>
                  </a:lnTo>
                  <a:lnTo>
                    <a:pt x="70053" y="0"/>
                  </a:lnTo>
                  <a:lnTo>
                    <a:pt x="67068" y="1181"/>
                  </a:lnTo>
                  <a:lnTo>
                    <a:pt x="62255" y="5829"/>
                  </a:lnTo>
                  <a:lnTo>
                    <a:pt x="61150" y="8445"/>
                  </a:lnTo>
                  <a:lnTo>
                    <a:pt x="61048" y="15443"/>
                  </a:lnTo>
                  <a:lnTo>
                    <a:pt x="62255" y="18338"/>
                  </a:lnTo>
                  <a:lnTo>
                    <a:pt x="67068" y="23164"/>
                  </a:lnTo>
                  <a:lnTo>
                    <a:pt x="70053" y="24384"/>
                  </a:lnTo>
                  <a:lnTo>
                    <a:pt x="77292" y="24384"/>
                  </a:lnTo>
                  <a:lnTo>
                    <a:pt x="80302" y="23164"/>
                  </a:lnTo>
                  <a:lnTo>
                    <a:pt x="84975" y="18338"/>
                  </a:lnTo>
                  <a:lnTo>
                    <a:pt x="86106" y="15443"/>
                  </a:lnTo>
                  <a:lnTo>
                    <a:pt x="86144" y="8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967904" y="4700649"/>
              <a:ext cx="116789" cy="127888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118242" y="4700646"/>
              <a:ext cx="130289" cy="175907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346754" y="4700647"/>
              <a:ext cx="1126374" cy="175910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6564096" y="4659629"/>
              <a:ext cx="18415" cy="168910"/>
            </a:xfrm>
            <a:custGeom>
              <a:avLst/>
              <a:gdLst/>
              <a:ahLst/>
              <a:cxnLst/>
              <a:rect l="l" t="t" r="r" b="b"/>
              <a:pathLst>
                <a:path w="18415" h="168910">
                  <a:moveTo>
                    <a:pt x="17843" y="0"/>
                  </a:moveTo>
                  <a:lnTo>
                    <a:pt x="0" y="0"/>
                  </a:lnTo>
                  <a:lnTo>
                    <a:pt x="0" y="168910"/>
                  </a:lnTo>
                  <a:lnTo>
                    <a:pt x="17843" y="168910"/>
                  </a:lnTo>
                  <a:lnTo>
                    <a:pt x="17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633340" y="4700649"/>
              <a:ext cx="116801" cy="127888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783671" y="4649491"/>
              <a:ext cx="128612" cy="180251"/>
            </a:xfrm>
            <a:prstGeom prst="rect">
              <a:avLst/>
            </a:prstGeom>
          </p:spPr>
        </p:pic>
        <p:sp>
          <p:nvSpPr>
            <p:cNvPr id="117" name="object 117" descr=""/>
            <p:cNvSpPr/>
            <p:nvPr/>
          </p:nvSpPr>
          <p:spPr>
            <a:xfrm>
              <a:off x="6956196" y="4649495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1005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1005" y="179044"/>
                  </a:lnTo>
                  <a:lnTo>
                    <a:pt x="21005" y="52362"/>
                  </a:lnTo>
                  <a:close/>
                </a:path>
                <a:path w="25400" h="179070">
                  <a:moveTo>
                    <a:pt x="16090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55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77" y="15443"/>
                  </a:lnTo>
                  <a:lnTo>
                    <a:pt x="25107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014354" y="4700647"/>
              <a:ext cx="106413" cy="129095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1383690" y="4803444"/>
              <a:ext cx="5798185" cy="508000"/>
            </a:xfrm>
            <a:custGeom>
              <a:avLst/>
              <a:gdLst/>
              <a:ahLst/>
              <a:cxnLst/>
              <a:rect l="l" t="t" r="r" b="b"/>
              <a:pathLst>
                <a:path w="5798184" h="508000">
                  <a:moveTo>
                    <a:pt x="141160" y="452920"/>
                  </a:moveTo>
                  <a:lnTo>
                    <a:pt x="138988" y="444842"/>
                  </a:lnTo>
                  <a:lnTo>
                    <a:pt x="130302" y="431812"/>
                  </a:lnTo>
                  <a:lnTo>
                    <a:pt x="124231" y="426910"/>
                  </a:lnTo>
                  <a:lnTo>
                    <a:pt x="123304" y="426529"/>
                  </a:lnTo>
                  <a:lnTo>
                    <a:pt x="123304" y="461124"/>
                  </a:lnTo>
                  <a:lnTo>
                    <a:pt x="122567" y="468896"/>
                  </a:lnTo>
                  <a:lnTo>
                    <a:pt x="87909" y="492506"/>
                  </a:lnTo>
                  <a:lnTo>
                    <a:pt x="77457" y="492975"/>
                  </a:lnTo>
                  <a:lnTo>
                    <a:pt x="17856" y="492975"/>
                  </a:lnTo>
                  <a:lnTo>
                    <a:pt x="17856" y="429514"/>
                  </a:lnTo>
                  <a:lnTo>
                    <a:pt x="77457" y="429514"/>
                  </a:lnTo>
                  <a:lnTo>
                    <a:pt x="116649" y="441477"/>
                  </a:lnTo>
                  <a:lnTo>
                    <a:pt x="123304" y="461124"/>
                  </a:lnTo>
                  <a:lnTo>
                    <a:pt x="123304" y="426529"/>
                  </a:lnTo>
                  <a:lnTo>
                    <a:pt x="118414" y="424446"/>
                  </a:lnTo>
                  <a:lnTo>
                    <a:pt x="116433" y="423608"/>
                  </a:lnTo>
                  <a:lnTo>
                    <a:pt x="110286" y="421449"/>
                  </a:lnTo>
                  <a:lnTo>
                    <a:pt x="106387" y="420547"/>
                  </a:lnTo>
                  <a:lnTo>
                    <a:pt x="110667" y="418655"/>
                  </a:lnTo>
                  <a:lnTo>
                    <a:pt x="115785" y="416407"/>
                  </a:lnTo>
                  <a:lnTo>
                    <a:pt x="121577" y="411670"/>
                  </a:lnTo>
                  <a:lnTo>
                    <a:pt x="130098" y="399110"/>
                  </a:lnTo>
                  <a:lnTo>
                    <a:pt x="132232" y="391388"/>
                  </a:lnTo>
                  <a:lnTo>
                    <a:pt x="132232" y="382219"/>
                  </a:lnTo>
                  <a:lnTo>
                    <a:pt x="131254" y="372440"/>
                  </a:lnTo>
                  <a:lnTo>
                    <a:pt x="128346" y="363829"/>
                  </a:lnTo>
                  <a:lnTo>
                    <a:pt x="123482" y="356400"/>
                  </a:lnTo>
                  <a:lnTo>
                    <a:pt x="120345" y="353517"/>
                  </a:lnTo>
                  <a:lnTo>
                    <a:pt x="116662" y="350126"/>
                  </a:lnTo>
                  <a:lnTo>
                    <a:pt x="114376" y="348805"/>
                  </a:lnTo>
                  <a:lnTo>
                    <a:pt x="114376" y="384162"/>
                  </a:lnTo>
                  <a:lnTo>
                    <a:pt x="113677" y="391299"/>
                  </a:lnTo>
                  <a:lnTo>
                    <a:pt x="81229" y="414324"/>
                  </a:lnTo>
                  <a:lnTo>
                    <a:pt x="71666" y="414794"/>
                  </a:lnTo>
                  <a:lnTo>
                    <a:pt x="17856" y="414794"/>
                  </a:lnTo>
                  <a:lnTo>
                    <a:pt x="17856" y="353517"/>
                  </a:lnTo>
                  <a:lnTo>
                    <a:pt x="71666" y="353517"/>
                  </a:lnTo>
                  <a:lnTo>
                    <a:pt x="108064" y="365404"/>
                  </a:lnTo>
                  <a:lnTo>
                    <a:pt x="114376" y="384162"/>
                  </a:lnTo>
                  <a:lnTo>
                    <a:pt x="114376" y="348805"/>
                  </a:lnTo>
                  <a:lnTo>
                    <a:pt x="108089" y="345173"/>
                  </a:lnTo>
                  <a:lnTo>
                    <a:pt x="97942" y="341630"/>
                  </a:lnTo>
                  <a:lnTo>
                    <a:pt x="86194" y="339496"/>
                  </a:lnTo>
                  <a:lnTo>
                    <a:pt x="72872" y="338785"/>
                  </a:lnTo>
                  <a:lnTo>
                    <a:pt x="0" y="338785"/>
                  </a:lnTo>
                  <a:lnTo>
                    <a:pt x="0" y="507695"/>
                  </a:lnTo>
                  <a:lnTo>
                    <a:pt x="77698" y="507695"/>
                  </a:lnTo>
                  <a:lnTo>
                    <a:pt x="116446" y="501053"/>
                  </a:lnTo>
                  <a:lnTo>
                    <a:pt x="128435" y="492975"/>
                  </a:lnTo>
                  <a:lnTo>
                    <a:pt x="132270" y="489369"/>
                  </a:lnTo>
                  <a:lnTo>
                    <a:pt x="137210" y="481634"/>
                  </a:lnTo>
                  <a:lnTo>
                    <a:pt x="140169" y="472706"/>
                  </a:lnTo>
                  <a:lnTo>
                    <a:pt x="141160" y="462572"/>
                  </a:lnTo>
                  <a:lnTo>
                    <a:pt x="141160" y="452920"/>
                  </a:lnTo>
                  <a:close/>
                </a:path>
                <a:path w="5798184" h="508000">
                  <a:moveTo>
                    <a:pt x="326948" y="507707"/>
                  </a:moveTo>
                  <a:lnTo>
                    <a:pt x="306324" y="462584"/>
                  </a:lnTo>
                  <a:lnTo>
                    <a:pt x="299707" y="448094"/>
                  </a:lnTo>
                  <a:lnTo>
                    <a:pt x="281457" y="408190"/>
                  </a:lnTo>
                  <a:lnTo>
                    <a:pt x="281457" y="448094"/>
                  </a:lnTo>
                  <a:lnTo>
                    <a:pt x="200164" y="448094"/>
                  </a:lnTo>
                  <a:lnTo>
                    <a:pt x="240817" y="357238"/>
                  </a:lnTo>
                  <a:lnTo>
                    <a:pt x="281457" y="448094"/>
                  </a:lnTo>
                  <a:lnTo>
                    <a:pt x="281457" y="408190"/>
                  </a:lnTo>
                  <a:lnTo>
                    <a:pt x="254469" y="349161"/>
                  </a:lnTo>
                  <a:lnTo>
                    <a:pt x="249732" y="338797"/>
                  </a:lnTo>
                  <a:lnTo>
                    <a:pt x="232130" y="338797"/>
                  </a:lnTo>
                  <a:lnTo>
                    <a:pt x="154901" y="507707"/>
                  </a:lnTo>
                  <a:lnTo>
                    <a:pt x="173482" y="507707"/>
                  </a:lnTo>
                  <a:lnTo>
                    <a:pt x="193675" y="462584"/>
                  </a:lnTo>
                  <a:lnTo>
                    <a:pt x="287947" y="462584"/>
                  </a:lnTo>
                  <a:lnTo>
                    <a:pt x="308140" y="507707"/>
                  </a:lnTo>
                  <a:lnTo>
                    <a:pt x="326948" y="507707"/>
                  </a:lnTo>
                  <a:close/>
                </a:path>
                <a:path w="5798184" h="508000">
                  <a:moveTo>
                    <a:pt x="456552" y="338797"/>
                  </a:moveTo>
                  <a:lnTo>
                    <a:pt x="319976" y="338797"/>
                  </a:lnTo>
                  <a:lnTo>
                    <a:pt x="319976" y="354037"/>
                  </a:lnTo>
                  <a:lnTo>
                    <a:pt x="379336" y="354037"/>
                  </a:lnTo>
                  <a:lnTo>
                    <a:pt x="379336" y="507707"/>
                  </a:lnTo>
                  <a:lnTo>
                    <a:pt x="397179" y="507707"/>
                  </a:lnTo>
                  <a:lnTo>
                    <a:pt x="397179" y="354037"/>
                  </a:lnTo>
                  <a:lnTo>
                    <a:pt x="456552" y="354037"/>
                  </a:lnTo>
                  <a:lnTo>
                    <a:pt x="456552" y="338797"/>
                  </a:lnTo>
                  <a:close/>
                </a:path>
                <a:path w="5798184" h="508000">
                  <a:moveTo>
                    <a:pt x="604456" y="507707"/>
                  </a:moveTo>
                  <a:lnTo>
                    <a:pt x="545934" y="428320"/>
                  </a:lnTo>
                  <a:lnTo>
                    <a:pt x="545579" y="427837"/>
                  </a:lnTo>
                  <a:lnTo>
                    <a:pt x="544690" y="426631"/>
                  </a:lnTo>
                  <a:lnTo>
                    <a:pt x="540054" y="420331"/>
                  </a:lnTo>
                  <a:lnTo>
                    <a:pt x="544652" y="414083"/>
                  </a:lnTo>
                  <a:lnTo>
                    <a:pt x="545185" y="413359"/>
                  </a:lnTo>
                  <a:lnTo>
                    <a:pt x="599871" y="338797"/>
                  </a:lnTo>
                  <a:lnTo>
                    <a:pt x="580567" y="338797"/>
                  </a:lnTo>
                  <a:lnTo>
                    <a:pt x="529856" y="407822"/>
                  </a:lnTo>
                  <a:lnTo>
                    <a:pt x="478980" y="338797"/>
                  </a:lnTo>
                  <a:lnTo>
                    <a:pt x="458470" y="338797"/>
                  </a:lnTo>
                  <a:lnTo>
                    <a:pt x="518566" y="420916"/>
                  </a:lnTo>
                  <a:lnTo>
                    <a:pt x="454367" y="507707"/>
                  </a:lnTo>
                  <a:lnTo>
                    <a:pt x="474878" y="507707"/>
                  </a:lnTo>
                  <a:lnTo>
                    <a:pt x="529069" y="433425"/>
                  </a:lnTo>
                  <a:lnTo>
                    <a:pt x="583704" y="507707"/>
                  </a:lnTo>
                  <a:lnTo>
                    <a:pt x="604456" y="507707"/>
                  </a:lnTo>
                  <a:close/>
                </a:path>
                <a:path w="5798184" h="508000">
                  <a:moveTo>
                    <a:pt x="818730" y="492455"/>
                  </a:moveTo>
                  <a:lnTo>
                    <a:pt x="717143" y="492455"/>
                  </a:lnTo>
                  <a:lnTo>
                    <a:pt x="717143" y="429514"/>
                  </a:lnTo>
                  <a:lnTo>
                    <a:pt x="804506" y="429514"/>
                  </a:lnTo>
                  <a:lnTo>
                    <a:pt x="804506" y="414324"/>
                  </a:lnTo>
                  <a:lnTo>
                    <a:pt x="717143" y="414324"/>
                  </a:lnTo>
                  <a:lnTo>
                    <a:pt x="715225" y="414324"/>
                  </a:lnTo>
                  <a:lnTo>
                    <a:pt x="715225" y="413715"/>
                  </a:lnTo>
                  <a:lnTo>
                    <a:pt x="717143" y="413715"/>
                  </a:lnTo>
                  <a:lnTo>
                    <a:pt x="717143" y="354025"/>
                  </a:lnTo>
                  <a:lnTo>
                    <a:pt x="815124" y="354025"/>
                  </a:lnTo>
                  <a:lnTo>
                    <a:pt x="815124" y="338785"/>
                  </a:lnTo>
                  <a:lnTo>
                    <a:pt x="699300" y="338785"/>
                  </a:lnTo>
                  <a:lnTo>
                    <a:pt x="699300" y="354025"/>
                  </a:lnTo>
                  <a:lnTo>
                    <a:pt x="699300" y="413715"/>
                  </a:lnTo>
                  <a:lnTo>
                    <a:pt x="699300" y="428955"/>
                  </a:lnTo>
                  <a:lnTo>
                    <a:pt x="699300" y="492455"/>
                  </a:lnTo>
                  <a:lnTo>
                    <a:pt x="699300" y="507695"/>
                  </a:lnTo>
                  <a:lnTo>
                    <a:pt x="818730" y="507695"/>
                  </a:lnTo>
                  <a:lnTo>
                    <a:pt x="818730" y="492455"/>
                  </a:lnTo>
                  <a:close/>
                </a:path>
                <a:path w="5798184" h="508000">
                  <a:moveTo>
                    <a:pt x="5795327" y="26060"/>
                  </a:moveTo>
                  <a:lnTo>
                    <a:pt x="5785815" y="26060"/>
                  </a:lnTo>
                  <a:lnTo>
                    <a:pt x="5782107" y="26060"/>
                  </a:lnTo>
                  <a:lnTo>
                    <a:pt x="5781408" y="26060"/>
                  </a:lnTo>
                  <a:lnTo>
                    <a:pt x="5773267" y="60325"/>
                  </a:lnTo>
                  <a:lnTo>
                    <a:pt x="5784850" y="60325"/>
                  </a:lnTo>
                  <a:lnTo>
                    <a:pt x="5794984" y="27025"/>
                  </a:lnTo>
                  <a:lnTo>
                    <a:pt x="5795327" y="26060"/>
                  </a:lnTo>
                  <a:close/>
                </a:path>
                <a:path w="5798184" h="508000">
                  <a:moveTo>
                    <a:pt x="5798032" y="15684"/>
                  </a:moveTo>
                  <a:lnTo>
                    <a:pt x="5797994" y="9169"/>
                  </a:lnTo>
                  <a:lnTo>
                    <a:pt x="5796953" y="6438"/>
                  </a:lnTo>
                  <a:lnTo>
                    <a:pt x="5792292" y="1295"/>
                  </a:lnTo>
                  <a:lnTo>
                    <a:pt x="5789282" y="0"/>
                  </a:lnTo>
                  <a:lnTo>
                    <a:pt x="5782030" y="0"/>
                  </a:lnTo>
                  <a:lnTo>
                    <a:pt x="5779020" y="1206"/>
                  </a:lnTo>
                  <a:lnTo>
                    <a:pt x="5774042" y="6032"/>
                  </a:lnTo>
                  <a:lnTo>
                    <a:pt x="5772785" y="9169"/>
                  </a:lnTo>
                  <a:lnTo>
                    <a:pt x="5772785" y="16891"/>
                  </a:lnTo>
                  <a:lnTo>
                    <a:pt x="5774042" y="20027"/>
                  </a:lnTo>
                  <a:lnTo>
                    <a:pt x="5779020" y="24853"/>
                  </a:lnTo>
                  <a:lnTo>
                    <a:pt x="5781472" y="25819"/>
                  </a:lnTo>
                  <a:lnTo>
                    <a:pt x="5785764" y="25819"/>
                  </a:lnTo>
                  <a:lnTo>
                    <a:pt x="5795403" y="25819"/>
                  </a:lnTo>
                  <a:lnTo>
                    <a:pt x="5795784" y="24777"/>
                  </a:lnTo>
                  <a:lnTo>
                    <a:pt x="5796432" y="22847"/>
                  </a:lnTo>
                  <a:lnTo>
                    <a:pt x="5797397" y="19621"/>
                  </a:lnTo>
                  <a:lnTo>
                    <a:pt x="5797728" y="18186"/>
                  </a:lnTo>
                  <a:lnTo>
                    <a:pt x="5798032" y="156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240790" y="5183249"/>
              <a:ext cx="116789" cy="127888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391219" y="5183249"/>
              <a:ext cx="123399" cy="129095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549649" y="5183251"/>
              <a:ext cx="211132" cy="175907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2804706" y="5132108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19" y="1155"/>
                  </a:lnTo>
                  <a:lnTo>
                    <a:pt x="1193" y="5829"/>
                  </a:lnTo>
                  <a:lnTo>
                    <a:pt x="95" y="8445"/>
                  </a:lnTo>
                  <a:lnTo>
                    <a:pt x="0" y="15430"/>
                  </a:lnTo>
                  <a:lnTo>
                    <a:pt x="1193" y="18326"/>
                  </a:lnTo>
                  <a:lnTo>
                    <a:pt x="6019" y="23152"/>
                  </a:lnTo>
                  <a:lnTo>
                    <a:pt x="9004" y="24358"/>
                  </a:lnTo>
                  <a:lnTo>
                    <a:pt x="16243" y="24358"/>
                  </a:lnTo>
                  <a:lnTo>
                    <a:pt x="19253" y="23152"/>
                  </a:lnTo>
                  <a:lnTo>
                    <a:pt x="23926" y="18326"/>
                  </a:lnTo>
                  <a:lnTo>
                    <a:pt x="25065" y="15430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860784" y="5183249"/>
              <a:ext cx="244811" cy="129095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182583" y="5156478"/>
              <a:ext cx="202197" cy="155867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405285" y="5183253"/>
              <a:ext cx="106413" cy="129095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558266" y="5183249"/>
              <a:ext cx="116801" cy="127888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708598" y="5132097"/>
              <a:ext cx="128612" cy="180251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867378" y="5183249"/>
              <a:ext cx="104000" cy="129095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055342" y="5183253"/>
              <a:ext cx="106413" cy="129095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188543" y="5156478"/>
              <a:ext cx="86626" cy="155867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349736" y="5156478"/>
              <a:ext cx="86613" cy="155867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467482" y="5132106"/>
              <a:ext cx="116789" cy="179031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617911" y="5183249"/>
              <a:ext cx="123399" cy="129095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819775" y="5130891"/>
              <a:ext cx="1046751" cy="181453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948093" y="5130891"/>
              <a:ext cx="1446094" cy="181457"/>
            </a:xfrm>
            <a:prstGeom prst="rect">
              <a:avLst/>
            </a:prstGeom>
          </p:spPr>
        </p:pic>
        <p:sp>
          <p:nvSpPr>
            <p:cNvPr id="137" name="object 137" descr=""/>
            <p:cNvSpPr/>
            <p:nvPr/>
          </p:nvSpPr>
          <p:spPr>
            <a:xfrm>
              <a:off x="7429182" y="5132108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5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481336" y="5183249"/>
              <a:ext cx="123389" cy="129095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62464" y="5665846"/>
              <a:ext cx="251678" cy="129099"/>
            </a:xfrm>
            <a:prstGeom prst="rect">
              <a:avLst/>
            </a:prstGeom>
          </p:spPr>
        </p:pic>
        <p:sp>
          <p:nvSpPr>
            <p:cNvPr id="140" name="object 140" descr=""/>
            <p:cNvSpPr/>
            <p:nvPr/>
          </p:nvSpPr>
          <p:spPr>
            <a:xfrm>
              <a:off x="1649133" y="5614708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4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712822" y="5667068"/>
              <a:ext cx="115595" cy="127876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856405" y="5639078"/>
              <a:ext cx="86613" cy="155867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1970303" y="5614708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70">
                  <a:moveTo>
                    <a:pt x="16065" y="0"/>
                  </a:moveTo>
                  <a:lnTo>
                    <a:pt x="9004" y="0"/>
                  </a:lnTo>
                  <a:lnTo>
                    <a:pt x="6019" y="1155"/>
                  </a:lnTo>
                  <a:lnTo>
                    <a:pt x="1193" y="5829"/>
                  </a:lnTo>
                  <a:lnTo>
                    <a:pt x="95" y="8445"/>
                  </a:lnTo>
                  <a:lnTo>
                    <a:pt x="0" y="15430"/>
                  </a:lnTo>
                  <a:lnTo>
                    <a:pt x="1193" y="18326"/>
                  </a:lnTo>
                  <a:lnTo>
                    <a:pt x="6019" y="23152"/>
                  </a:lnTo>
                  <a:lnTo>
                    <a:pt x="9004" y="24358"/>
                  </a:lnTo>
                  <a:lnTo>
                    <a:pt x="16243" y="24358"/>
                  </a:lnTo>
                  <a:lnTo>
                    <a:pt x="19253" y="23152"/>
                  </a:lnTo>
                  <a:lnTo>
                    <a:pt x="23914" y="18326"/>
                  </a:lnTo>
                  <a:lnTo>
                    <a:pt x="25052" y="15430"/>
                  </a:lnTo>
                  <a:lnTo>
                    <a:pt x="25082" y="8445"/>
                  </a:lnTo>
                  <a:lnTo>
                    <a:pt x="23875" y="5626"/>
                  </a:lnTo>
                  <a:lnTo>
                    <a:pt x="19062" y="1117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190350" y="5665849"/>
              <a:ext cx="116801" cy="127888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026273" y="5665846"/>
              <a:ext cx="129095" cy="129095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335862" y="5665849"/>
              <a:ext cx="104000" cy="129095"/>
            </a:xfrm>
            <a:prstGeom prst="rect">
              <a:avLst/>
            </a:prstGeom>
          </p:spPr>
        </p:pic>
        <p:sp>
          <p:nvSpPr>
            <p:cNvPr id="147" name="object 147" descr=""/>
            <p:cNvSpPr/>
            <p:nvPr/>
          </p:nvSpPr>
          <p:spPr>
            <a:xfrm>
              <a:off x="2460365" y="5768652"/>
              <a:ext cx="25400" cy="60325"/>
            </a:xfrm>
            <a:custGeom>
              <a:avLst/>
              <a:gdLst/>
              <a:ahLst/>
              <a:cxnLst/>
              <a:rect l="l" t="t" r="r" b="b"/>
              <a:pathLst>
                <a:path w="25400" h="60325">
                  <a:moveTo>
                    <a:pt x="25252" y="15671"/>
                  </a:moveTo>
                  <a:lnTo>
                    <a:pt x="11099" y="15671"/>
                  </a:lnTo>
                  <a:lnTo>
                    <a:pt x="13030" y="26060"/>
                  </a:lnTo>
                  <a:lnTo>
                    <a:pt x="8629" y="26060"/>
                  </a:lnTo>
                  <a:lnTo>
                    <a:pt x="482" y="60325"/>
                  </a:lnTo>
                  <a:lnTo>
                    <a:pt x="12065" y="60325"/>
                  </a:lnTo>
                  <a:lnTo>
                    <a:pt x="22199" y="27025"/>
                  </a:lnTo>
                  <a:lnTo>
                    <a:pt x="22541" y="26060"/>
                  </a:lnTo>
                  <a:lnTo>
                    <a:pt x="9321" y="26060"/>
                  </a:lnTo>
                  <a:lnTo>
                    <a:pt x="8688" y="25812"/>
                  </a:lnTo>
                  <a:lnTo>
                    <a:pt x="22628" y="25812"/>
                  </a:lnTo>
                  <a:lnTo>
                    <a:pt x="23647" y="22847"/>
                  </a:lnTo>
                  <a:lnTo>
                    <a:pt x="24612" y="19621"/>
                  </a:lnTo>
                  <a:lnTo>
                    <a:pt x="24942" y="18173"/>
                  </a:lnTo>
                  <a:lnTo>
                    <a:pt x="25252" y="15671"/>
                  </a:lnTo>
                  <a:close/>
                </a:path>
                <a:path w="25400" h="60325">
                  <a:moveTo>
                    <a:pt x="11099" y="15671"/>
                  </a:moveTo>
                  <a:lnTo>
                    <a:pt x="8688" y="25812"/>
                  </a:lnTo>
                  <a:lnTo>
                    <a:pt x="9321" y="26060"/>
                  </a:lnTo>
                  <a:lnTo>
                    <a:pt x="13030" y="26060"/>
                  </a:lnTo>
                  <a:lnTo>
                    <a:pt x="11099" y="15671"/>
                  </a:lnTo>
                  <a:close/>
                </a:path>
                <a:path w="25400" h="60325">
                  <a:moveTo>
                    <a:pt x="16497" y="0"/>
                  </a:moveTo>
                  <a:lnTo>
                    <a:pt x="9245" y="0"/>
                  </a:lnTo>
                  <a:lnTo>
                    <a:pt x="6235" y="1206"/>
                  </a:lnTo>
                  <a:lnTo>
                    <a:pt x="1257" y="6032"/>
                  </a:lnTo>
                  <a:lnTo>
                    <a:pt x="0" y="9169"/>
                  </a:lnTo>
                  <a:lnTo>
                    <a:pt x="0" y="16878"/>
                  </a:lnTo>
                  <a:lnTo>
                    <a:pt x="1257" y="20015"/>
                  </a:lnTo>
                  <a:lnTo>
                    <a:pt x="6235" y="24853"/>
                  </a:lnTo>
                  <a:lnTo>
                    <a:pt x="8688" y="25812"/>
                  </a:lnTo>
                  <a:lnTo>
                    <a:pt x="11099" y="15671"/>
                  </a:lnTo>
                  <a:lnTo>
                    <a:pt x="25252" y="15671"/>
                  </a:lnTo>
                  <a:lnTo>
                    <a:pt x="25214" y="9169"/>
                  </a:lnTo>
                  <a:lnTo>
                    <a:pt x="24168" y="6438"/>
                  </a:lnTo>
                  <a:lnTo>
                    <a:pt x="19507" y="1295"/>
                  </a:lnTo>
                  <a:lnTo>
                    <a:pt x="164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8" name="object 148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572819" y="5613491"/>
              <a:ext cx="912086" cy="228267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585293" y="5665853"/>
              <a:ext cx="106413" cy="129095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788723" y="5614706"/>
              <a:ext cx="1849239" cy="225840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736207" y="5665853"/>
              <a:ext cx="181223" cy="129095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963998" y="5665849"/>
              <a:ext cx="116789" cy="127888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114336" y="5665851"/>
              <a:ext cx="130289" cy="175907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279659" y="5665849"/>
              <a:ext cx="123389" cy="129095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488587" y="5613491"/>
              <a:ext cx="230685" cy="181449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362464" y="6097308"/>
              <a:ext cx="942981" cy="180237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380246" y="6096091"/>
              <a:ext cx="311523" cy="181449"/>
            </a:xfrm>
            <a:prstGeom prst="rect">
              <a:avLst/>
            </a:prstGeom>
          </p:spPr>
        </p:pic>
        <p:pic>
          <p:nvPicPr>
            <p:cNvPr id="158" name="object 158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726752" y="6148449"/>
              <a:ext cx="209448" cy="127888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049612" y="6107429"/>
              <a:ext cx="299449" cy="168912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436647" y="6097303"/>
              <a:ext cx="128612" cy="180238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588914" y="6148453"/>
              <a:ext cx="106413" cy="129095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3722115" y="6121678"/>
              <a:ext cx="318399" cy="155867"/>
            </a:xfrm>
            <a:prstGeom prst="rect">
              <a:avLst/>
            </a:prstGeom>
          </p:spPr>
        </p:pic>
        <p:pic>
          <p:nvPicPr>
            <p:cNvPr id="163" name="object 163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075608" y="6148453"/>
              <a:ext cx="207030" cy="175910"/>
            </a:xfrm>
            <a:prstGeom prst="rect">
              <a:avLst/>
            </a:prstGeom>
          </p:spPr>
        </p:pic>
        <p:pic>
          <p:nvPicPr>
            <p:cNvPr id="164" name="object 164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369988" y="6096091"/>
              <a:ext cx="1783181" cy="228267"/>
            </a:xfrm>
            <a:prstGeom prst="rect">
              <a:avLst/>
            </a:prstGeom>
          </p:spPr>
        </p:pic>
        <p:pic>
          <p:nvPicPr>
            <p:cNvPr id="165" name="object 165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6244393" y="6121678"/>
              <a:ext cx="229471" cy="155867"/>
            </a:xfrm>
            <a:prstGeom prst="rect">
              <a:avLst/>
            </a:prstGeom>
          </p:spPr>
        </p:pic>
        <p:pic>
          <p:nvPicPr>
            <p:cNvPr id="166" name="object 166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67289" y="6631049"/>
              <a:ext cx="115100" cy="129095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514720" y="6632268"/>
              <a:ext cx="115582" cy="127876"/>
            </a:xfrm>
            <a:prstGeom prst="rect">
              <a:avLst/>
            </a:prstGeom>
          </p:spPr>
        </p:pic>
        <p:pic>
          <p:nvPicPr>
            <p:cNvPr id="168" name="object 168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658291" y="6604278"/>
              <a:ext cx="181220" cy="155867"/>
            </a:xfrm>
            <a:prstGeom prst="rect">
              <a:avLst/>
            </a:prstGeom>
          </p:spPr>
        </p:pic>
        <p:sp>
          <p:nvSpPr>
            <p:cNvPr id="169" name="object 169" descr=""/>
            <p:cNvSpPr/>
            <p:nvPr/>
          </p:nvSpPr>
          <p:spPr>
            <a:xfrm>
              <a:off x="1866772" y="6579908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1005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1005" y="179044"/>
                  </a:lnTo>
                  <a:lnTo>
                    <a:pt x="21005" y="52362"/>
                  </a:lnTo>
                  <a:close/>
                </a:path>
                <a:path w="25400" h="179070">
                  <a:moveTo>
                    <a:pt x="16090" y="0"/>
                  </a:moveTo>
                  <a:lnTo>
                    <a:pt x="9004" y="0"/>
                  </a:lnTo>
                  <a:lnTo>
                    <a:pt x="6032" y="1155"/>
                  </a:lnTo>
                  <a:lnTo>
                    <a:pt x="1206" y="5829"/>
                  </a:lnTo>
                  <a:lnTo>
                    <a:pt x="96" y="8445"/>
                  </a:lnTo>
                  <a:lnTo>
                    <a:pt x="0" y="15430"/>
                  </a:lnTo>
                  <a:lnTo>
                    <a:pt x="1206" y="18326"/>
                  </a:lnTo>
                  <a:lnTo>
                    <a:pt x="6032" y="23152"/>
                  </a:lnTo>
                  <a:lnTo>
                    <a:pt x="9004" y="24358"/>
                  </a:lnTo>
                  <a:lnTo>
                    <a:pt x="16256" y="24358"/>
                  </a:lnTo>
                  <a:lnTo>
                    <a:pt x="19265" y="23152"/>
                  </a:lnTo>
                  <a:lnTo>
                    <a:pt x="23926" y="18326"/>
                  </a:lnTo>
                  <a:lnTo>
                    <a:pt x="25077" y="15430"/>
                  </a:lnTo>
                  <a:lnTo>
                    <a:pt x="25107" y="8445"/>
                  </a:lnTo>
                  <a:lnTo>
                    <a:pt x="23888" y="5626"/>
                  </a:lnTo>
                  <a:lnTo>
                    <a:pt x="21488" y="3365"/>
                  </a:lnTo>
                  <a:lnTo>
                    <a:pt x="19062" y="1117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0" name="object 170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935544" y="6631049"/>
              <a:ext cx="116789" cy="127889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2085881" y="6631051"/>
              <a:ext cx="130289" cy="175907"/>
            </a:xfrm>
            <a:prstGeom prst="rect">
              <a:avLst/>
            </a:prstGeom>
          </p:spPr>
        </p:pic>
        <p:sp>
          <p:nvSpPr>
            <p:cNvPr id="172" name="object 172" descr=""/>
            <p:cNvSpPr/>
            <p:nvPr/>
          </p:nvSpPr>
          <p:spPr>
            <a:xfrm>
              <a:off x="2254542" y="6686067"/>
              <a:ext cx="63500" cy="15240"/>
            </a:xfrm>
            <a:custGeom>
              <a:avLst/>
              <a:gdLst/>
              <a:ahLst/>
              <a:cxnLst/>
              <a:rect l="l" t="t" r="r" b="b"/>
              <a:pathLst>
                <a:path w="63500" h="15240">
                  <a:moveTo>
                    <a:pt x="63220" y="0"/>
                  </a:moveTo>
                  <a:lnTo>
                    <a:pt x="0" y="0"/>
                  </a:lnTo>
                  <a:lnTo>
                    <a:pt x="0" y="14973"/>
                  </a:lnTo>
                  <a:lnTo>
                    <a:pt x="63220" y="14973"/>
                  </a:lnTo>
                  <a:lnTo>
                    <a:pt x="63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3" name="object 173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345785" y="6631049"/>
              <a:ext cx="123389" cy="129095"/>
            </a:xfrm>
            <a:prstGeom prst="rect">
              <a:avLst/>
            </a:prstGeom>
          </p:spPr>
        </p:pic>
        <p:pic>
          <p:nvPicPr>
            <p:cNvPr id="174" name="object 174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491480" y="6579897"/>
              <a:ext cx="128612" cy="180251"/>
            </a:xfrm>
            <a:prstGeom prst="rect">
              <a:avLst/>
            </a:prstGeom>
          </p:spPr>
        </p:pic>
        <p:pic>
          <p:nvPicPr>
            <p:cNvPr id="175" name="object 175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655086" y="6631051"/>
              <a:ext cx="130289" cy="175907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820477" y="6631049"/>
              <a:ext cx="123399" cy="129095"/>
            </a:xfrm>
            <a:prstGeom prst="rect">
              <a:avLst/>
            </a:prstGeom>
          </p:spPr>
        </p:pic>
        <p:pic>
          <p:nvPicPr>
            <p:cNvPr id="177" name="object 177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042121" y="6631049"/>
              <a:ext cx="204271" cy="129095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268704" y="6631049"/>
              <a:ext cx="376182" cy="175914"/>
            </a:xfrm>
            <a:prstGeom prst="rect">
              <a:avLst/>
            </a:prstGeom>
          </p:spPr>
        </p:pic>
        <p:sp>
          <p:nvSpPr>
            <p:cNvPr id="179" name="object 179" descr=""/>
            <p:cNvSpPr/>
            <p:nvPr/>
          </p:nvSpPr>
          <p:spPr>
            <a:xfrm>
              <a:off x="3676485" y="6579908"/>
              <a:ext cx="86360" cy="179070"/>
            </a:xfrm>
            <a:custGeom>
              <a:avLst/>
              <a:gdLst/>
              <a:ahLst/>
              <a:cxnLst/>
              <a:rect l="l" t="t" r="r" b="b"/>
              <a:pathLst>
                <a:path w="86360" h="179070">
                  <a:moveTo>
                    <a:pt x="17145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45" y="179044"/>
                  </a:lnTo>
                  <a:lnTo>
                    <a:pt x="17145" y="0"/>
                  </a:lnTo>
                  <a:close/>
                </a:path>
                <a:path w="86360" h="179070">
                  <a:moveTo>
                    <a:pt x="82054" y="52362"/>
                  </a:moveTo>
                  <a:lnTo>
                    <a:pt x="64922" y="52362"/>
                  </a:lnTo>
                  <a:lnTo>
                    <a:pt x="64922" y="179044"/>
                  </a:lnTo>
                  <a:lnTo>
                    <a:pt x="82054" y="179044"/>
                  </a:lnTo>
                  <a:lnTo>
                    <a:pt x="82054" y="52362"/>
                  </a:lnTo>
                  <a:close/>
                </a:path>
                <a:path w="86360" h="179070">
                  <a:moveTo>
                    <a:pt x="86156" y="8445"/>
                  </a:moveTo>
                  <a:lnTo>
                    <a:pt x="84950" y="5626"/>
                  </a:lnTo>
                  <a:lnTo>
                    <a:pt x="80124" y="1117"/>
                  </a:lnTo>
                  <a:lnTo>
                    <a:pt x="77139" y="0"/>
                  </a:lnTo>
                  <a:lnTo>
                    <a:pt x="70065" y="0"/>
                  </a:lnTo>
                  <a:lnTo>
                    <a:pt x="67094" y="1155"/>
                  </a:lnTo>
                  <a:lnTo>
                    <a:pt x="62268" y="5829"/>
                  </a:lnTo>
                  <a:lnTo>
                    <a:pt x="61150" y="8445"/>
                  </a:lnTo>
                  <a:lnTo>
                    <a:pt x="61061" y="15430"/>
                  </a:lnTo>
                  <a:lnTo>
                    <a:pt x="62268" y="18326"/>
                  </a:lnTo>
                  <a:lnTo>
                    <a:pt x="67094" y="23152"/>
                  </a:lnTo>
                  <a:lnTo>
                    <a:pt x="70065" y="24358"/>
                  </a:lnTo>
                  <a:lnTo>
                    <a:pt x="77304" y="24358"/>
                  </a:lnTo>
                  <a:lnTo>
                    <a:pt x="80327" y="23152"/>
                  </a:lnTo>
                  <a:lnTo>
                    <a:pt x="84988" y="18326"/>
                  </a:lnTo>
                  <a:lnTo>
                    <a:pt x="86118" y="15430"/>
                  </a:lnTo>
                  <a:lnTo>
                    <a:pt x="86156" y="8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806301" y="6631049"/>
              <a:ext cx="116801" cy="127889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3956637" y="6631051"/>
              <a:ext cx="130289" cy="175907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4123616" y="6733856"/>
              <a:ext cx="26034" cy="26670"/>
            </a:xfrm>
            <a:custGeom>
              <a:avLst/>
              <a:gdLst/>
              <a:ahLst/>
              <a:cxnLst/>
              <a:rect l="l" t="t" r="r" b="b"/>
              <a:pathLst>
                <a:path w="26035" h="26670">
                  <a:moveTo>
                    <a:pt x="16319" y="0"/>
                  </a:moveTo>
                  <a:lnTo>
                    <a:pt x="9258" y="0"/>
                  </a:lnTo>
                  <a:lnTo>
                    <a:pt x="6223" y="1193"/>
                  </a:lnTo>
                  <a:lnTo>
                    <a:pt x="1244" y="6019"/>
                  </a:lnTo>
                  <a:lnTo>
                    <a:pt x="0" y="9156"/>
                  </a:lnTo>
                  <a:lnTo>
                    <a:pt x="0" y="16725"/>
                  </a:lnTo>
                  <a:lnTo>
                    <a:pt x="1244" y="19862"/>
                  </a:lnTo>
                  <a:lnTo>
                    <a:pt x="6223" y="25006"/>
                  </a:lnTo>
                  <a:lnTo>
                    <a:pt x="9258" y="26288"/>
                  </a:lnTo>
                  <a:lnTo>
                    <a:pt x="12788" y="26288"/>
                  </a:lnTo>
                  <a:lnTo>
                    <a:pt x="16319" y="26288"/>
                  </a:lnTo>
                  <a:lnTo>
                    <a:pt x="19342" y="25006"/>
                  </a:lnTo>
                  <a:lnTo>
                    <a:pt x="24333" y="19862"/>
                  </a:lnTo>
                  <a:lnTo>
                    <a:pt x="25577" y="16725"/>
                  </a:lnTo>
                  <a:lnTo>
                    <a:pt x="25577" y="9156"/>
                  </a:lnTo>
                  <a:lnTo>
                    <a:pt x="24333" y="6019"/>
                  </a:lnTo>
                  <a:lnTo>
                    <a:pt x="19342" y="1193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3" name="object 183" descr="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9131300" y="1041400"/>
            <a:ext cx="5715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700" y="0"/>
            <a:ext cx="15214600" cy="7975600"/>
          </a:xfrm>
          <a:custGeom>
            <a:avLst/>
            <a:gdLst/>
            <a:ahLst/>
            <a:cxnLst/>
            <a:rect l="l" t="t" r="r" b="b"/>
            <a:pathLst>
              <a:path w="15214600" h="7975600">
                <a:moveTo>
                  <a:pt x="15214600" y="0"/>
                </a:moveTo>
                <a:lnTo>
                  <a:pt x="0" y="0"/>
                </a:lnTo>
                <a:lnTo>
                  <a:pt x="0" y="7975600"/>
                </a:lnTo>
                <a:lnTo>
                  <a:pt x="15214600" y="7975600"/>
                </a:lnTo>
                <a:lnTo>
                  <a:pt x="15214600" y="0"/>
                </a:lnTo>
                <a:close/>
              </a:path>
            </a:pathLst>
          </a:custGeom>
          <a:solidFill>
            <a:srgbClr val="6DB8C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201793" y="1637664"/>
            <a:ext cx="1968500" cy="259715"/>
            <a:chOff x="8201793" y="1637664"/>
            <a:chExt cx="1968500" cy="2597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01793" y="1637664"/>
              <a:ext cx="1665264" cy="25971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895001" y="1657349"/>
              <a:ext cx="60325" cy="235585"/>
            </a:xfrm>
            <a:custGeom>
              <a:avLst/>
              <a:gdLst/>
              <a:ahLst/>
              <a:cxnLst/>
              <a:rect l="l" t="t" r="r" b="b"/>
              <a:pathLst>
                <a:path w="60325" h="235585">
                  <a:moveTo>
                    <a:pt x="60325" y="0"/>
                  </a:moveTo>
                  <a:lnTo>
                    <a:pt x="0" y="0"/>
                  </a:lnTo>
                  <a:lnTo>
                    <a:pt x="0" y="235585"/>
                  </a:lnTo>
                  <a:lnTo>
                    <a:pt x="60325" y="235585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3578" y="1717991"/>
              <a:ext cx="186654" cy="177800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3451" y="1670682"/>
            <a:ext cx="435604" cy="222887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10839219" y="1670680"/>
            <a:ext cx="1246505" cy="287020"/>
            <a:chOff x="10839219" y="1670680"/>
            <a:chExt cx="1246505" cy="28702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39219" y="1670680"/>
              <a:ext cx="211454" cy="2222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70676" y="1717990"/>
              <a:ext cx="171132" cy="1778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61812" y="1682431"/>
              <a:ext cx="469230" cy="21336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59015" y="1717990"/>
              <a:ext cx="326706" cy="239397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2180962" y="1637664"/>
            <a:ext cx="1657985" cy="259715"/>
            <a:chOff x="12180962" y="1637664"/>
            <a:chExt cx="1657985" cy="259715"/>
          </a:xfrm>
        </p:grpSpPr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80962" y="1666238"/>
              <a:ext cx="401638" cy="23113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2610528" y="1657349"/>
              <a:ext cx="60325" cy="235585"/>
            </a:xfrm>
            <a:custGeom>
              <a:avLst/>
              <a:gdLst/>
              <a:ahLst/>
              <a:cxnLst/>
              <a:rect l="l" t="t" r="r" b="b"/>
              <a:pathLst>
                <a:path w="60325" h="235585">
                  <a:moveTo>
                    <a:pt x="60325" y="0"/>
                  </a:moveTo>
                  <a:lnTo>
                    <a:pt x="0" y="0"/>
                  </a:lnTo>
                  <a:lnTo>
                    <a:pt x="0" y="235585"/>
                  </a:lnTo>
                  <a:lnTo>
                    <a:pt x="60325" y="235585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09271" y="1720848"/>
              <a:ext cx="181609" cy="17494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11517" y="1682431"/>
              <a:ext cx="136842" cy="21336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3064858" y="1637664"/>
              <a:ext cx="73660" cy="255270"/>
            </a:xfrm>
            <a:custGeom>
              <a:avLst/>
              <a:gdLst/>
              <a:ahLst/>
              <a:cxnLst/>
              <a:rect l="l" t="t" r="r" b="b"/>
              <a:pathLst>
                <a:path w="73659" h="255269">
                  <a:moveTo>
                    <a:pt x="66992" y="83185"/>
                  </a:moveTo>
                  <a:lnTo>
                    <a:pt x="6667" y="83185"/>
                  </a:lnTo>
                  <a:lnTo>
                    <a:pt x="6667" y="255270"/>
                  </a:lnTo>
                  <a:lnTo>
                    <a:pt x="66992" y="255270"/>
                  </a:lnTo>
                  <a:lnTo>
                    <a:pt x="66992" y="83185"/>
                  </a:lnTo>
                  <a:close/>
                </a:path>
                <a:path w="73659" h="255269">
                  <a:moveTo>
                    <a:pt x="36829" y="0"/>
                  </a:moveTo>
                  <a:lnTo>
                    <a:pt x="0" y="22961"/>
                  </a:lnTo>
                  <a:lnTo>
                    <a:pt x="0" y="41160"/>
                  </a:lnTo>
                  <a:lnTo>
                    <a:pt x="36829" y="64135"/>
                  </a:lnTo>
                  <a:lnTo>
                    <a:pt x="44821" y="63549"/>
                  </a:lnTo>
                  <a:lnTo>
                    <a:pt x="73659" y="31114"/>
                  </a:lnTo>
                  <a:lnTo>
                    <a:pt x="73659" y="22021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60113" y="1717992"/>
              <a:ext cx="194310" cy="1778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82354" y="1717991"/>
              <a:ext cx="183197" cy="17494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89682" y="1717991"/>
              <a:ext cx="248913" cy="177800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8222632" y="2531770"/>
            <a:ext cx="669925" cy="227329"/>
            <a:chOff x="8222632" y="2531770"/>
            <a:chExt cx="669925" cy="227329"/>
          </a:xfrm>
        </p:grpSpPr>
        <p:pic>
          <p:nvPicPr>
            <p:cNvPr id="23" name="object 2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22632" y="2541898"/>
              <a:ext cx="141160" cy="16891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88218" y="2582924"/>
              <a:ext cx="123499" cy="129095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8542845" y="25317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69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69">
                  <a:moveTo>
                    <a:pt x="16078" y="0"/>
                  </a:moveTo>
                  <a:lnTo>
                    <a:pt x="9004" y="0"/>
                  </a:lnTo>
                  <a:lnTo>
                    <a:pt x="6019" y="1168"/>
                  </a:lnTo>
                  <a:lnTo>
                    <a:pt x="1193" y="5829"/>
                  </a:lnTo>
                  <a:lnTo>
                    <a:pt x="100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14" y="18338"/>
                  </a:lnTo>
                  <a:lnTo>
                    <a:pt x="25064" y="15443"/>
                  </a:lnTo>
                  <a:lnTo>
                    <a:pt x="25095" y="8445"/>
                  </a:lnTo>
                  <a:lnTo>
                    <a:pt x="23875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11608" y="2582924"/>
              <a:ext cx="116789" cy="12788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61932" y="2582920"/>
              <a:ext cx="130301" cy="175907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8990442" y="2582922"/>
            <a:ext cx="438150" cy="129539"/>
            <a:chOff x="8990442" y="2582922"/>
            <a:chExt cx="438150" cy="129539"/>
          </a:xfrm>
        </p:grpSpPr>
        <p:pic>
          <p:nvPicPr>
            <p:cNvPr id="29" name="object 2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90442" y="2582922"/>
              <a:ext cx="129095" cy="12909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154533" y="2582924"/>
              <a:ext cx="116789" cy="127888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304906" y="2582924"/>
              <a:ext cx="123499" cy="129095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513816" y="2530560"/>
            <a:ext cx="230685" cy="181457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9803140" y="2531769"/>
            <a:ext cx="391795" cy="180340"/>
            <a:chOff x="9803140" y="2531769"/>
            <a:chExt cx="391795" cy="180340"/>
          </a:xfrm>
        </p:grpSpPr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03140" y="2556140"/>
              <a:ext cx="86626" cy="155879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20892" y="2531769"/>
              <a:ext cx="116789" cy="17904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71265" y="2582924"/>
              <a:ext cx="123499" cy="129095"/>
            </a:xfrm>
            <a:prstGeom prst="rect">
              <a:avLst/>
            </a:prstGeom>
          </p:spPr>
        </p:pic>
      </p:grpSp>
      <p:grpSp>
        <p:nvGrpSpPr>
          <p:cNvPr id="37" name="object 37" descr=""/>
          <p:cNvGrpSpPr/>
          <p:nvPr/>
        </p:nvGrpSpPr>
        <p:grpSpPr>
          <a:xfrm>
            <a:off x="10292967" y="2531766"/>
            <a:ext cx="494030" cy="180340"/>
            <a:chOff x="10292967" y="2531766"/>
            <a:chExt cx="494030" cy="180340"/>
          </a:xfrm>
        </p:grpSpPr>
        <p:pic>
          <p:nvPicPr>
            <p:cNvPr id="38" name="object 3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292967" y="2531766"/>
              <a:ext cx="128612" cy="18025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443826" y="2556140"/>
              <a:ext cx="343076" cy="155879"/>
            </a:xfrm>
            <a:prstGeom prst="rect">
              <a:avLst/>
            </a:prstGeom>
          </p:spPr>
        </p:pic>
      </p:grpSp>
      <p:pic>
        <p:nvPicPr>
          <p:cNvPr id="40" name="object 40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884865" y="2541901"/>
            <a:ext cx="299452" cy="169548"/>
          </a:xfrm>
          <a:prstGeom prst="rect">
            <a:avLst/>
          </a:prstGeom>
        </p:spPr>
      </p:pic>
      <p:grpSp>
        <p:nvGrpSpPr>
          <p:cNvPr id="41" name="object 41" descr=""/>
          <p:cNvGrpSpPr/>
          <p:nvPr/>
        </p:nvGrpSpPr>
        <p:grpSpPr>
          <a:xfrm>
            <a:off x="11271915" y="2531766"/>
            <a:ext cx="846455" cy="227329"/>
            <a:chOff x="11271915" y="2531766"/>
            <a:chExt cx="846455" cy="227329"/>
          </a:xfrm>
        </p:grpSpPr>
        <p:pic>
          <p:nvPicPr>
            <p:cNvPr id="42" name="object 4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424176" y="2582922"/>
              <a:ext cx="106413" cy="12909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271915" y="2531766"/>
              <a:ext cx="128612" cy="180251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557377" y="2556140"/>
              <a:ext cx="318513" cy="15587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910870" y="2582922"/>
              <a:ext cx="207036" cy="175910"/>
            </a:xfrm>
            <a:prstGeom prst="rect">
              <a:avLst/>
            </a:prstGeom>
          </p:spPr>
        </p:pic>
      </p:grpSp>
      <p:grpSp>
        <p:nvGrpSpPr>
          <p:cNvPr id="46" name="object 46" descr=""/>
          <p:cNvGrpSpPr/>
          <p:nvPr/>
        </p:nvGrpSpPr>
        <p:grpSpPr>
          <a:xfrm>
            <a:off x="12205252" y="2531770"/>
            <a:ext cx="1045210" cy="227329"/>
            <a:chOff x="12205252" y="2531770"/>
            <a:chExt cx="1045210" cy="227329"/>
          </a:xfrm>
        </p:grpSpPr>
        <p:pic>
          <p:nvPicPr>
            <p:cNvPr id="47" name="object 4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205252" y="2582922"/>
              <a:ext cx="204378" cy="129098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431823" y="2582924"/>
              <a:ext cx="376187" cy="175907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2839624" y="2531770"/>
              <a:ext cx="86360" cy="179070"/>
            </a:xfrm>
            <a:custGeom>
              <a:avLst/>
              <a:gdLst/>
              <a:ahLst/>
              <a:cxnLst/>
              <a:rect l="l" t="t" r="r" b="b"/>
              <a:pathLst>
                <a:path w="86359" h="179069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  <a:path w="86359" h="179069">
                  <a:moveTo>
                    <a:pt x="82029" y="52362"/>
                  </a:moveTo>
                  <a:lnTo>
                    <a:pt x="64897" y="52362"/>
                  </a:lnTo>
                  <a:lnTo>
                    <a:pt x="64897" y="179057"/>
                  </a:lnTo>
                  <a:lnTo>
                    <a:pt x="82029" y="179057"/>
                  </a:lnTo>
                  <a:lnTo>
                    <a:pt x="82029" y="52362"/>
                  </a:lnTo>
                  <a:close/>
                </a:path>
                <a:path w="86359" h="179069">
                  <a:moveTo>
                    <a:pt x="86131" y="8445"/>
                  </a:moveTo>
                  <a:lnTo>
                    <a:pt x="84924" y="5626"/>
                  </a:lnTo>
                  <a:lnTo>
                    <a:pt x="80098" y="1117"/>
                  </a:lnTo>
                  <a:lnTo>
                    <a:pt x="77114" y="0"/>
                  </a:lnTo>
                  <a:lnTo>
                    <a:pt x="70040" y="0"/>
                  </a:lnTo>
                  <a:lnTo>
                    <a:pt x="67068" y="1168"/>
                  </a:lnTo>
                  <a:lnTo>
                    <a:pt x="62242" y="5829"/>
                  </a:lnTo>
                  <a:lnTo>
                    <a:pt x="61137" y="8445"/>
                  </a:lnTo>
                  <a:lnTo>
                    <a:pt x="61036" y="15443"/>
                  </a:lnTo>
                  <a:lnTo>
                    <a:pt x="62242" y="18338"/>
                  </a:lnTo>
                  <a:lnTo>
                    <a:pt x="67068" y="23164"/>
                  </a:lnTo>
                  <a:lnTo>
                    <a:pt x="70040" y="24371"/>
                  </a:lnTo>
                  <a:lnTo>
                    <a:pt x="77292" y="24371"/>
                  </a:lnTo>
                  <a:lnTo>
                    <a:pt x="80302" y="23164"/>
                  </a:lnTo>
                  <a:lnTo>
                    <a:pt x="84963" y="18338"/>
                  </a:lnTo>
                  <a:lnTo>
                    <a:pt x="86093" y="15443"/>
                  </a:lnTo>
                  <a:lnTo>
                    <a:pt x="86131" y="84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969438" y="2582924"/>
              <a:ext cx="116789" cy="127888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119763" y="2582920"/>
              <a:ext cx="130301" cy="175907"/>
            </a:xfrm>
            <a:prstGeom prst="rect">
              <a:avLst/>
            </a:prstGeom>
          </p:spPr>
        </p:pic>
      </p:grpSp>
      <p:pic>
        <p:nvPicPr>
          <p:cNvPr id="52" name="object 52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206227" y="3014370"/>
            <a:ext cx="1319175" cy="225852"/>
          </a:xfrm>
          <a:prstGeom prst="rect">
            <a:avLst/>
          </a:prstGeom>
        </p:spPr>
      </p:pic>
      <p:sp>
        <p:nvSpPr>
          <p:cNvPr id="53" name="object 53" descr=""/>
          <p:cNvSpPr/>
          <p:nvPr/>
        </p:nvSpPr>
        <p:spPr>
          <a:xfrm>
            <a:off x="9623615" y="3024504"/>
            <a:ext cx="18415" cy="168910"/>
          </a:xfrm>
          <a:custGeom>
            <a:avLst/>
            <a:gdLst/>
            <a:ahLst/>
            <a:cxnLst/>
            <a:rect l="l" t="t" r="r" b="b"/>
            <a:pathLst>
              <a:path w="18415" h="168910">
                <a:moveTo>
                  <a:pt x="17856" y="0"/>
                </a:moveTo>
                <a:lnTo>
                  <a:pt x="0" y="0"/>
                </a:lnTo>
                <a:lnTo>
                  <a:pt x="0" y="168910"/>
                </a:lnTo>
                <a:lnTo>
                  <a:pt x="17856" y="168910"/>
                </a:lnTo>
                <a:lnTo>
                  <a:pt x="17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 descr=""/>
          <p:cNvGrpSpPr/>
          <p:nvPr/>
        </p:nvGrpSpPr>
        <p:grpSpPr>
          <a:xfrm>
            <a:off x="9692863" y="3014366"/>
            <a:ext cx="548640" cy="214629"/>
            <a:chOff x="9692863" y="3014366"/>
            <a:chExt cx="548640" cy="214629"/>
          </a:xfrm>
        </p:grpSpPr>
        <p:pic>
          <p:nvPicPr>
            <p:cNvPr id="55" name="object 5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692863" y="3065524"/>
              <a:ext cx="116789" cy="127888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843188" y="3014366"/>
              <a:ext cx="128612" cy="180251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10015715" y="30143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69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69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073864" y="3065522"/>
              <a:ext cx="106413" cy="129095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10215991" y="3168314"/>
              <a:ext cx="25400" cy="60325"/>
            </a:xfrm>
            <a:custGeom>
              <a:avLst/>
              <a:gdLst/>
              <a:ahLst/>
              <a:cxnLst/>
              <a:rect l="l" t="t" r="r" b="b"/>
              <a:pathLst>
                <a:path w="25400" h="60325">
                  <a:moveTo>
                    <a:pt x="25250" y="15684"/>
                  </a:moveTo>
                  <a:lnTo>
                    <a:pt x="11099" y="15684"/>
                  </a:lnTo>
                  <a:lnTo>
                    <a:pt x="13030" y="26060"/>
                  </a:lnTo>
                  <a:lnTo>
                    <a:pt x="8632" y="26060"/>
                  </a:lnTo>
                  <a:lnTo>
                    <a:pt x="482" y="60325"/>
                  </a:lnTo>
                  <a:lnTo>
                    <a:pt x="12065" y="60325"/>
                  </a:lnTo>
                  <a:lnTo>
                    <a:pt x="22199" y="27025"/>
                  </a:lnTo>
                  <a:lnTo>
                    <a:pt x="22543" y="26060"/>
                  </a:lnTo>
                  <a:lnTo>
                    <a:pt x="9321" y="26060"/>
                  </a:lnTo>
                  <a:lnTo>
                    <a:pt x="8690" y="25813"/>
                  </a:lnTo>
                  <a:lnTo>
                    <a:pt x="22630" y="25813"/>
                  </a:lnTo>
                  <a:lnTo>
                    <a:pt x="22999" y="24777"/>
                  </a:lnTo>
                  <a:lnTo>
                    <a:pt x="23647" y="22847"/>
                  </a:lnTo>
                  <a:lnTo>
                    <a:pt x="24612" y="19621"/>
                  </a:lnTo>
                  <a:lnTo>
                    <a:pt x="24930" y="18186"/>
                  </a:lnTo>
                  <a:lnTo>
                    <a:pt x="25250" y="15684"/>
                  </a:lnTo>
                  <a:close/>
                </a:path>
                <a:path w="25400" h="60325">
                  <a:moveTo>
                    <a:pt x="11099" y="15684"/>
                  </a:moveTo>
                  <a:lnTo>
                    <a:pt x="8690" y="25813"/>
                  </a:lnTo>
                  <a:lnTo>
                    <a:pt x="9321" y="26060"/>
                  </a:lnTo>
                  <a:lnTo>
                    <a:pt x="13030" y="26060"/>
                  </a:lnTo>
                  <a:lnTo>
                    <a:pt x="11099" y="15684"/>
                  </a:lnTo>
                  <a:close/>
                </a:path>
                <a:path w="25400" h="60325">
                  <a:moveTo>
                    <a:pt x="16484" y="0"/>
                  </a:moveTo>
                  <a:lnTo>
                    <a:pt x="9245" y="0"/>
                  </a:lnTo>
                  <a:lnTo>
                    <a:pt x="6235" y="1206"/>
                  </a:lnTo>
                  <a:lnTo>
                    <a:pt x="1244" y="6032"/>
                  </a:lnTo>
                  <a:lnTo>
                    <a:pt x="0" y="9169"/>
                  </a:lnTo>
                  <a:lnTo>
                    <a:pt x="0" y="16891"/>
                  </a:lnTo>
                  <a:lnTo>
                    <a:pt x="1244" y="20027"/>
                  </a:lnTo>
                  <a:lnTo>
                    <a:pt x="6235" y="24853"/>
                  </a:lnTo>
                  <a:lnTo>
                    <a:pt x="8690" y="25813"/>
                  </a:lnTo>
                  <a:lnTo>
                    <a:pt x="11099" y="15684"/>
                  </a:lnTo>
                  <a:lnTo>
                    <a:pt x="25250" y="15684"/>
                  </a:lnTo>
                  <a:lnTo>
                    <a:pt x="25210" y="9169"/>
                  </a:lnTo>
                  <a:lnTo>
                    <a:pt x="24168" y="6438"/>
                  </a:lnTo>
                  <a:lnTo>
                    <a:pt x="19507" y="1295"/>
                  </a:lnTo>
                  <a:lnTo>
                    <a:pt x="164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/>
          <p:nvPr/>
        </p:nvSpPr>
        <p:spPr>
          <a:xfrm>
            <a:off x="10344836" y="3024504"/>
            <a:ext cx="327025" cy="168910"/>
          </a:xfrm>
          <a:custGeom>
            <a:avLst/>
            <a:gdLst/>
            <a:ahLst/>
            <a:cxnLst/>
            <a:rect l="l" t="t" r="r" b="b"/>
            <a:pathLst>
              <a:path w="327025" h="168910">
                <a:moveTo>
                  <a:pt x="141160" y="114134"/>
                </a:moveTo>
                <a:lnTo>
                  <a:pt x="138988" y="106045"/>
                </a:lnTo>
                <a:lnTo>
                  <a:pt x="130302" y="93027"/>
                </a:lnTo>
                <a:lnTo>
                  <a:pt x="124231" y="88112"/>
                </a:lnTo>
                <a:lnTo>
                  <a:pt x="123304" y="87731"/>
                </a:lnTo>
                <a:lnTo>
                  <a:pt x="123304" y="122339"/>
                </a:lnTo>
                <a:lnTo>
                  <a:pt x="122567" y="130098"/>
                </a:lnTo>
                <a:lnTo>
                  <a:pt x="87909" y="153720"/>
                </a:lnTo>
                <a:lnTo>
                  <a:pt x="77457" y="154190"/>
                </a:lnTo>
                <a:lnTo>
                  <a:pt x="17856" y="154190"/>
                </a:lnTo>
                <a:lnTo>
                  <a:pt x="17856" y="90728"/>
                </a:lnTo>
                <a:lnTo>
                  <a:pt x="77457" y="90728"/>
                </a:lnTo>
                <a:lnTo>
                  <a:pt x="116649" y="102679"/>
                </a:lnTo>
                <a:lnTo>
                  <a:pt x="123304" y="122339"/>
                </a:lnTo>
                <a:lnTo>
                  <a:pt x="123304" y="87731"/>
                </a:lnTo>
                <a:lnTo>
                  <a:pt x="118414" y="85661"/>
                </a:lnTo>
                <a:lnTo>
                  <a:pt x="116433" y="84823"/>
                </a:lnTo>
                <a:lnTo>
                  <a:pt x="110299" y="82651"/>
                </a:lnTo>
                <a:lnTo>
                  <a:pt x="106387" y="81749"/>
                </a:lnTo>
                <a:lnTo>
                  <a:pt x="110667" y="79870"/>
                </a:lnTo>
                <a:lnTo>
                  <a:pt x="115785" y="77622"/>
                </a:lnTo>
                <a:lnTo>
                  <a:pt x="121577" y="72872"/>
                </a:lnTo>
                <a:lnTo>
                  <a:pt x="130098" y="60325"/>
                </a:lnTo>
                <a:lnTo>
                  <a:pt x="132232" y="52603"/>
                </a:lnTo>
                <a:lnTo>
                  <a:pt x="132232" y="43434"/>
                </a:lnTo>
                <a:lnTo>
                  <a:pt x="131254" y="33655"/>
                </a:lnTo>
                <a:lnTo>
                  <a:pt x="128346" y="25044"/>
                </a:lnTo>
                <a:lnTo>
                  <a:pt x="123482" y="17602"/>
                </a:lnTo>
                <a:lnTo>
                  <a:pt x="120345" y="14719"/>
                </a:lnTo>
                <a:lnTo>
                  <a:pt x="116674" y="11341"/>
                </a:lnTo>
                <a:lnTo>
                  <a:pt x="114376" y="10020"/>
                </a:lnTo>
                <a:lnTo>
                  <a:pt x="114376" y="45364"/>
                </a:lnTo>
                <a:lnTo>
                  <a:pt x="113677" y="52501"/>
                </a:lnTo>
                <a:lnTo>
                  <a:pt x="81229" y="75526"/>
                </a:lnTo>
                <a:lnTo>
                  <a:pt x="71666" y="76009"/>
                </a:lnTo>
                <a:lnTo>
                  <a:pt x="17856" y="76009"/>
                </a:lnTo>
                <a:lnTo>
                  <a:pt x="17856" y="14719"/>
                </a:lnTo>
                <a:lnTo>
                  <a:pt x="71666" y="14719"/>
                </a:lnTo>
                <a:lnTo>
                  <a:pt x="108064" y="26619"/>
                </a:lnTo>
                <a:lnTo>
                  <a:pt x="114376" y="45364"/>
                </a:lnTo>
                <a:lnTo>
                  <a:pt x="114376" y="10020"/>
                </a:lnTo>
                <a:lnTo>
                  <a:pt x="108102" y="6375"/>
                </a:lnTo>
                <a:lnTo>
                  <a:pt x="97942" y="2832"/>
                </a:lnTo>
                <a:lnTo>
                  <a:pt x="86194" y="711"/>
                </a:lnTo>
                <a:lnTo>
                  <a:pt x="72872" y="0"/>
                </a:lnTo>
                <a:lnTo>
                  <a:pt x="0" y="0"/>
                </a:lnTo>
                <a:lnTo>
                  <a:pt x="0" y="168910"/>
                </a:lnTo>
                <a:lnTo>
                  <a:pt x="77698" y="168910"/>
                </a:lnTo>
                <a:lnTo>
                  <a:pt x="116446" y="162255"/>
                </a:lnTo>
                <a:lnTo>
                  <a:pt x="141160" y="123786"/>
                </a:lnTo>
                <a:lnTo>
                  <a:pt x="141160" y="114134"/>
                </a:lnTo>
                <a:close/>
              </a:path>
              <a:path w="327025" h="168910">
                <a:moveTo>
                  <a:pt x="326974" y="168910"/>
                </a:moveTo>
                <a:lnTo>
                  <a:pt x="306336" y="123786"/>
                </a:lnTo>
                <a:lnTo>
                  <a:pt x="299720" y="109308"/>
                </a:lnTo>
                <a:lnTo>
                  <a:pt x="281470" y="69392"/>
                </a:lnTo>
                <a:lnTo>
                  <a:pt x="281470" y="109308"/>
                </a:lnTo>
                <a:lnTo>
                  <a:pt x="200177" y="109308"/>
                </a:lnTo>
                <a:lnTo>
                  <a:pt x="240830" y="18465"/>
                </a:lnTo>
                <a:lnTo>
                  <a:pt x="281470" y="109308"/>
                </a:lnTo>
                <a:lnTo>
                  <a:pt x="281470" y="69392"/>
                </a:lnTo>
                <a:lnTo>
                  <a:pt x="254495" y="10375"/>
                </a:lnTo>
                <a:lnTo>
                  <a:pt x="249758" y="0"/>
                </a:lnTo>
                <a:lnTo>
                  <a:pt x="232143" y="0"/>
                </a:lnTo>
                <a:lnTo>
                  <a:pt x="154927" y="168910"/>
                </a:lnTo>
                <a:lnTo>
                  <a:pt x="173507" y="168910"/>
                </a:lnTo>
                <a:lnTo>
                  <a:pt x="193687" y="123786"/>
                </a:lnTo>
                <a:lnTo>
                  <a:pt x="287959" y="123786"/>
                </a:lnTo>
                <a:lnTo>
                  <a:pt x="308152" y="168910"/>
                </a:lnTo>
                <a:lnTo>
                  <a:pt x="326974" y="16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10664800" y="3024504"/>
            <a:ext cx="285115" cy="168910"/>
          </a:xfrm>
          <a:custGeom>
            <a:avLst/>
            <a:gdLst/>
            <a:ahLst/>
            <a:cxnLst/>
            <a:rect l="l" t="t" r="r" b="b"/>
            <a:pathLst>
              <a:path w="285115" h="168910">
                <a:moveTo>
                  <a:pt x="136575" y="0"/>
                </a:moveTo>
                <a:lnTo>
                  <a:pt x="0" y="0"/>
                </a:lnTo>
                <a:lnTo>
                  <a:pt x="0" y="15240"/>
                </a:lnTo>
                <a:lnTo>
                  <a:pt x="59359" y="15240"/>
                </a:lnTo>
                <a:lnTo>
                  <a:pt x="59359" y="168910"/>
                </a:lnTo>
                <a:lnTo>
                  <a:pt x="77216" y="168910"/>
                </a:lnTo>
                <a:lnTo>
                  <a:pt x="77216" y="15240"/>
                </a:lnTo>
                <a:lnTo>
                  <a:pt x="136575" y="15240"/>
                </a:lnTo>
                <a:lnTo>
                  <a:pt x="136575" y="0"/>
                </a:lnTo>
                <a:close/>
              </a:path>
              <a:path w="285115" h="168910">
                <a:moveTo>
                  <a:pt x="284505" y="168910"/>
                </a:moveTo>
                <a:lnTo>
                  <a:pt x="225983" y="89522"/>
                </a:lnTo>
                <a:lnTo>
                  <a:pt x="225628" y="89039"/>
                </a:lnTo>
                <a:lnTo>
                  <a:pt x="224739" y="87833"/>
                </a:lnTo>
                <a:lnTo>
                  <a:pt x="220103" y="81546"/>
                </a:lnTo>
                <a:lnTo>
                  <a:pt x="224688" y="75285"/>
                </a:lnTo>
                <a:lnTo>
                  <a:pt x="225221" y="74561"/>
                </a:lnTo>
                <a:lnTo>
                  <a:pt x="279920" y="0"/>
                </a:lnTo>
                <a:lnTo>
                  <a:pt x="260616" y="0"/>
                </a:lnTo>
                <a:lnTo>
                  <a:pt x="209892" y="69037"/>
                </a:lnTo>
                <a:lnTo>
                  <a:pt x="159029" y="0"/>
                </a:lnTo>
                <a:lnTo>
                  <a:pt x="138518" y="0"/>
                </a:lnTo>
                <a:lnTo>
                  <a:pt x="198602" y="82130"/>
                </a:lnTo>
                <a:lnTo>
                  <a:pt x="134416" y="168910"/>
                </a:lnTo>
                <a:lnTo>
                  <a:pt x="154927" y="168910"/>
                </a:lnTo>
                <a:lnTo>
                  <a:pt x="209105" y="94627"/>
                </a:lnTo>
                <a:lnTo>
                  <a:pt x="263753" y="168910"/>
                </a:lnTo>
                <a:lnTo>
                  <a:pt x="284505" y="16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11044135" y="3014370"/>
            <a:ext cx="1022985" cy="227329"/>
            <a:chOff x="11044135" y="3014370"/>
            <a:chExt cx="1022985" cy="227329"/>
          </a:xfrm>
        </p:grpSpPr>
        <p:sp>
          <p:nvSpPr>
            <p:cNvPr id="63" name="object 63" descr=""/>
            <p:cNvSpPr/>
            <p:nvPr/>
          </p:nvSpPr>
          <p:spPr>
            <a:xfrm>
              <a:off x="11044136" y="3025139"/>
              <a:ext cx="120014" cy="168910"/>
            </a:xfrm>
            <a:custGeom>
              <a:avLst/>
              <a:gdLst/>
              <a:ahLst/>
              <a:cxnLst/>
              <a:rect l="l" t="t" r="r" b="b"/>
              <a:pathLst>
                <a:path w="120015" h="168910">
                  <a:moveTo>
                    <a:pt x="119430" y="152400"/>
                  </a:moveTo>
                  <a:lnTo>
                    <a:pt x="17843" y="152400"/>
                  </a:lnTo>
                  <a:lnTo>
                    <a:pt x="17843" y="90170"/>
                  </a:lnTo>
                  <a:lnTo>
                    <a:pt x="15925" y="90170"/>
                  </a:lnTo>
                  <a:lnTo>
                    <a:pt x="17843" y="90093"/>
                  </a:lnTo>
                  <a:lnTo>
                    <a:pt x="105206" y="90093"/>
                  </a:lnTo>
                  <a:lnTo>
                    <a:pt x="105206" y="74891"/>
                  </a:lnTo>
                  <a:lnTo>
                    <a:pt x="17843" y="74891"/>
                  </a:lnTo>
                  <a:lnTo>
                    <a:pt x="17843" y="15240"/>
                  </a:lnTo>
                  <a:lnTo>
                    <a:pt x="115824" y="15240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74930"/>
                  </a:lnTo>
                  <a:lnTo>
                    <a:pt x="0" y="90170"/>
                  </a:lnTo>
                  <a:lnTo>
                    <a:pt x="0" y="152400"/>
                  </a:lnTo>
                  <a:lnTo>
                    <a:pt x="0" y="168910"/>
                  </a:lnTo>
                  <a:lnTo>
                    <a:pt x="119430" y="168910"/>
                  </a:lnTo>
                  <a:lnTo>
                    <a:pt x="11943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201943" y="3065524"/>
              <a:ext cx="116789" cy="12788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352315" y="3065524"/>
              <a:ext cx="123499" cy="12909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510794" y="3065520"/>
              <a:ext cx="211140" cy="175907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11765851" y="30143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69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69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55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821881" y="3065524"/>
              <a:ext cx="244865" cy="129095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12157481" y="3014370"/>
            <a:ext cx="155575" cy="180340"/>
            <a:chOff x="12157481" y="3014370"/>
            <a:chExt cx="155575" cy="180340"/>
          </a:xfrm>
        </p:grpSpPr>
        <p:sp>
          <p:nvSpPr>
            <p:cNvPr id="70" name="object 70" descr=""/>
            <p:cNvSpPr/>
            <p:nvPr/>
          </p:nvSpPr>
          <p:spPr>
            <a:xfrm>
              <a:off x="12157481" y="30143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69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69">
                  <a:moveTo>
                    <a:pt x="16078" y="0"/>
                  </a:moveTo>
                  <a:lnTo>
                    <a:pt x="9004" y="0"/>
                  </a:lnTo>
                  <a:lnTo>
                    <a:pt x="6019" y="1168"/>
                  </a:lnTo>
                  <a:lnTo>
                    <a:pt x="1193" y="5829"/>
                  </a:lnTo>
                  <a:lnTo>
                    <a:pt x="100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208630" y="3065524"/>
              <a:ext cx="104000" cy="129095"/>
            </a:xfrm>
            <a:prstGeom prst="rect">
              <a:avLst/>
            </a:prstGeom>
          </p:spPr>
        </p:pic>
      </p:grpSp>
      <p:grpSp>
        <p:nvGrpSpPr>
          <p:cNvPr id="72" name="object 72" descr=""/>
          <p:cNvGrpSpPr/>
          <p:nvPr/>
        </p:nvGrpSpPr>
        <p:grpSpPr>
          <a:xfrm>
            <a:off x="12407221" y="3038740"/>
            <a:ext cx="381635" cy="156210"/>
            <a:chOff x="12407221" y="3038740"/>
            <a:chExt cx="381635" cy="156210"/>
          </a:xfrm>
        </p:grpSpPr>
        <p:pic>
          <p:nvPicPr>
            <p:cNvPr id="73" name="object 7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407221" y="3065524"/>
              <a:ext cx="116789" cy="127888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557544" y="3038740"/>
              <a:ext cx="230929" cy="155879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12837214" y="3014364"/>
            <a:ext cx="458470" cy="227329"/>
            <a:chOff x="12837214" y="3014364"/>
            <a:chExt cx="458470" cy="227329"/>
          </a:xfrm>
        </p:grpSpPr>
        <p:pic>
          <p:nvPicPr>
            <p:cNvPr id="76" name="object 7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837214" y="3014364"/>
              <a:ext cx="68046" cy="22706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947721" y="3066731"/>
              <a:ext cx="115582" cy="127888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093470" y="3038740"/>
              <a:ext cx="202209" cy="155879"/>
            </a:xfrm>
            <a:prstGeom prst="rect">
              <a:avLst/>
            </a:prstGeom>
          </p:spPr>
        </p:pic>
      </p:grpSp>
      <p:pic>
        <p:nvPicPr>
          <p:cNvPr id="79" name="object 79" descr="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3379405" y="3065522"/>
            <a:ext cx="106413" cy="129095"/>
          </a:xfrm>
          <a:prstGeom prst="rect">
            <a:avLst/>
          </a:prstGeom>
        </p:spPr>
      </p:pic>
      <p:pic>
        <p:nvPicPr>
          <p:cNvPr id="80" name="object 80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206227" y="3548121"/>
            <a:ext cx="1166917" cy="175911"/>
          </a:xfrm>
          <a:prstGeom prst="rect">
            <a:avLst/>
          </a:prstGeom>
        </p:spPr>
      </p:pic>
      <p:grpSp>
        <p:nvGrpSpPr>
          <p:cNvPr id="81" name="object 81" descr=""/>
          <p:cNvGrpSpPr/>
          <p:nvPr/>
        </p:nvGrpSpPr>
        <p:grpSpPr>
          <a:xfrm>
            <a:off x="9469183" y="3495761"/>
            <a:ext cx="300990" cy="181610"/>
            <a:chOff x="9469183" y="3495761"/>
            <a:chExt cx="300990" cy="181610"/>
          </a:xfrm>
        </p:grpSpPr>
        <p:sp>
          <p:nvSpPr>
            <p:cNvPr id="82" name="object 82" descr=""/>
            <p:cNvSpPr/>
            <p:nvPr/>
          </p:nvSpPr>
          <p:spPr>
            <a:xfrm>
              <a:off x="9469183" y="34969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518164" y="3521340"/>
              <a:ext cx="86626" cy="155879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625056" y="3495761"/>
              <a:ext cx="144541" cy="181458"/>
            </a:xfrm>
            <a:prstGeom prst="rect">
              <a:avLst/>
            </a:prstGeom>
          </p:spPr>
        </p:pic>
      </p:grpSp>
      <p:pic>
        <p:nvPicPr>
          <p:cNvPr id="85" name="object 85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853568" y="3548122"/>
            <a:ext cx="106413" cy="129095"/>
          </a:xfrm>
          <a:prstGeom prst="rect">
            <a:avLst/>
          </a:prstGeom>
        </p:spPr>
      </p:pic>
      <p:pic>
        <p:nvPicPr>
          <p:cNvPr id="86" name="object 86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0069777" y="3521340"/>
            <a:ext cx="1308307" cy="155879"/>
          </a:xfrm>
          <a:prstGeom prst="rect">
            <a:avLst/>
          </a:prstGeom>
        </p:spPr>
      </p:pic>
      <p:pic>
        <p:nvPicPr>
          <p:cNvPr id="87" name="object 87" descr="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1459640" y="3496966"/>
            <a:ext cx="128612" cy="180251"/>
          </a:xfrm>
          <a:prstGeom prst="rect">
            <a:avLst/>
          </a:prstGeom>
        </p:spPr>
      </p:pic>
      <p:grpSp>
        <p:nvGrpSpPr>
          <p:cNvPr id="88" name="object 88" descr=""/>
          <p:cNvGrpSpPr/>
          <p:nvPr/>
        </p:nvGrpSpPr>
        <p:grpSpPr>
          <a:xfrm>
            <a:off x="11636028" y="3496970"/>
            <a:ext cx="636270" cy="227329"/>
            <a:chOff x="11636028" y="3496970"/>
            <a:chExt cx="636270" cy="227329"/>
          </a:xfrm>
        </p:grpSpPr>
        <p:pic>
          <p:nvPicPr>
            <p:cNvPr id="89" name="object 89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636028" y="3548122"/>
              <a:ext cx="63703" cy="127888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11726989" y="34969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55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772109" y="3549328"/>
              <a:ext cx="130301" cy="126682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11922684" y="34969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68"/>
                  </a:lnTo>
                  <a:lnTo>
                    <a:pt x="1206" y="5829"/>
                  </a:lnTo>
                  <a:lnTo>
                    <a:pt x="101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991451" y="3548124"/>
              <a:ext cx="116789" cy="127888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141775" y="3548120"/>
              <a:ext cx="130301" cy="175907"/>
            </a:xfrm>
            <a:prstGeom prst="rect">
              <a:avLst/>
            </a:prstGeom>
          </p:spPr>
        </p:pic>
      </p:grpSp>
      <p:grpSp>
        <p:nvGrpSpPr>
          <p:cNvPr id="95" name="object 95" descr=""/>
          <p:cNvGrpSpPr/>
          <p:nvPr/>
        </p:nvGrpSpPr>
        <p:grpSpPr>
          <a:xfrm>
            <a:off x="12365464" y="3496966"/>
            <a:ext cx="1365885" cy="180340"/>
            <a:chOff x="12365464" y="3496966"/>
            <a:chExt cx="1365885" cy="180340"/>
          </a:xfrm>
        </p:grpSpPr>
        <p:pic>
          <p:nvPicPr>
            <p:cNvPr id="96" name="object 96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2365464" y="3496966"/>
              <a:ext cx="1154612" cy="180253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13555066" y="3496970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4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607230" y="3548124"/>
              <a:ext cx="123499" cy="129095"/>
            </a:xfrm>
            <a:prstGeom prst="rect">
              <a:avLst/>
            </a:prstGeom>
          </p:spPr>
        </p:pic>
      </p:grpSp>
      <p:pic>
        <p:nvPicPr>
          <p:cNvPr id="99" name="object 99" descr="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8206227" y="3979569"/>
            <a:ext cx="940819" cy="227051"/>
          </a:xfrm>
          <a:prstGeom prst="rect">
            <a:avLst/>
          </a:prstGeom>
        </p:spPr>
      </p:pic>
      <p:grpSp>
        <p:nvGrpSpPr>
          <p:cNvPr id="100" name="object 100" descr=""/>
          <p:cNvGrpSpPr/>
          <p:nvPr/>
        </p:nvGrpSpPr>
        <p:grpSpPr>
          <a:xfrm>
            <a:off x="9235599" y="3988252"/>
            <a:ext cx="328295" cy="172085"/>
            <a:chOff x="9235599" y="3988252"/>
            <a:chExt cx="328295" cy="172085"/>
          </a:xfrm>
        </p:grpSpPr>
        <p:pic>
          <p:nvPicPr>
            <p:cNvPr id="101" name="object 101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235599" y="3988252"/>
              <a:ext cx="177355" cy="171805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48182" y="4031931"/>
              <a:ext cx="115582" cy="127888"/>
            </a:xfrm>
            <a:prstGeom prst="rect">
              <a:avLst/>
            </a:prstGeom>
          </p:spPr>
        </p:pic>
      </p:grpSp>
      <p:pic>
        <p:nvPicPr>
          <p:cNvPr id="103" name="object 103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9611544" y="4030728"/>
            <a:ext cx="63703" cy="127876"/>
          </a:xfrm>
          <a:prstGeom prst="rect">
            <a:avLst/>
          </a:prstGeom>
        </p:spPr>
      </p:pic>
      <p:pic>
        <p:nvPicPr>
          <p:cNvPr id="104" name="object 104" descr="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9758733" y="3979570"/>
            <a:ext cx="1604382" cy="180249"/>
          </a:xfrm>
          <a:prstGeom prst="rect">
            <a:avLst/>
          </a:prstGeom>
        </p:spPr>
      </p:pic>
      <p:pic>
        <p:nvPicPr>
          <p:cNvPr id="105" name="object 105" descr="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1437675" y="4003940"/>
            <a:ext cx="229472" cy="155879"/>
          </a:xfrm>
          <a:prstGeom prst="rect">
            <a:avLst/>
          </a:prstGeom>
        </p:spPr>
      </p:pic>
      <p:pic>
        <p:nvPicPr>
          <p:cNvPr id="106" name="object 106" descr="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1754741" y="4030728"/>
            <a:ext cx="106413" cy="129095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11959606" y="3979570"/>
            <a:ext cx="593725" cy="180975"/>
            <a:chOff x="11959606" y="3979570"/>
            <a:chExt cx="593725" cy="180975"/>
          </a:xfrm>
        </p:grpSpPr>
        <p:pic>
          <p:nvPicPr>
            <p:cNvPr id="108" name="object 108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1959606" y="3988250"/>
              <a:ext cx="150329" cy="171805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12140590" y="39795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19" y="1168"/>
                  </a:lnTo>
                  <a:lnTo>
                    <a:pt x="1193" y="5829"/>
                  </a:lnTo>
                  <a:lnTo>
                    <a:pt x="100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14" y="18338"/>
                  </a:lnTo>
                  <a:lnTo>
                    <a:pt x="25064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2209350" y="4030724"/>
              <a:ext cx="195938" cy="129095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437619" y="4031931"/>
              <a:ext cx="115582" cy="127888"/>
            </a:xfrm>
            <a:prstGeom prst="rect">
              <a:avLst/>
            </a:prstGeom>
          </p:spPr>
        </p:pic>
      </p:grpSp>
      <p:grpSp>
        <p:nvGrpSpPr>
          <p:cNvPr id="112" name="object 112" descr=""/>
          <p:cNvGrpSpPr/>
          <p:nvPr/>
        </p:nvGrpSpPr>
        <p:grpSpPr>
          <a:xfrm>
            <a:off x="12600978" y="3979570"/>
            <a:ext cx="161290" cy="180340"/>
            <a:chOff x="12600978" y="3979570"/>
            <a:chExt cx="161290" cy="180340"/>
          </a:xfrm>
        </p:grpSpPr>
        <p:sp>
          <p:nvSpPr>
            <p:cNvPr id="113" name="object 113" descr=""/>
            <p:cNvSpPr/>
            <p:nvPr/>
          </p:nvSpPr>
          <p:spPr>
            <a:xfrm>
              <a:off x="12600978" y="3979570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5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655269" y="4030728"/>
              <a:ext cx="106413" cy="129095"/>
            </a:xfrm>
            <a:prstGeom prst="rect">
              <a:avLst/>
            </a:prstGeom>
          </p:spPr>
        </p:pic>
      </p:grpSp>
      <p:pic>
        <p:nvPicPr>
          <p:cNvPr id="115" name="object 115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2808253" y="4030728"/>
            <a:ext cx="63703" cy="127876"/>
          </a:xfrm>
          <a:prstGeom prst="rect">
            <a:avLst/>
          </a:prstGeom>
        </p:spPr>
      </p:pic>
      <p:grpSp>
        <p:nvGrpSpPr>
          <p:cNvPr id="116" name="object 116" descr=""/>
          <p:cNvGrpSpPr/>
          <p:nvPr/>
        </p:nvGrpSpPr>
        <p:grpSpPr>
          <a:xfrm>
            <a:off x="12971856" y="3990340"/>
            <a:ext cx="1115695" cy="216535"/>
            <a:chOff x="12971856" y="3990340"/>
            <a:chExt cx="1115695" cy="216535"/>
          </a:xfrm>
        </p:grpSpPr>
        <p:sp>
          <p:nvSpPr>
            <p:cNvPr id="117" name="object 117" descr=""/>
            <p:cNvSpPr/>
            <p:nvPr/>
          </p:nvSpPr>
          <p:spPr>
            <a:xfrm>
              <a:off x="12971856" y="3990339"/>
              <a:ext cx="120014" cy="167640"/>
            </a:xfrm>
            <a:custGeom>
              <a:avLst/>
              <a:gdLst/>
              <a:ahLst/>
              <a:cxnLst/>
              <a:rect l="l" t="t" r="r" b="b"/>
              <a:pathLst>
                <a:path w="120015" h="167639">
                  <a:moveTo>
                    <a:pt x="119430" y="152400"/>
                  </a:moveTo>
                  <a:lnTo>
                    <a:pt x="17856" y="152400"/>
                  </a:lnTo>
                  <a:lnTo>
                    <a:pt x="17856" y="90170"/>
                  </a:lnTo>
                  <a:lnTo>
                    <a:pt x="15925" y="90170"/>
                  </a:lnTo>
                  <a:lnTo>
                    <a:pt x="17856" y="90093"/>
                  </a:lnTo>
                  <a:lnTo>
                    <a:pt x="105206" y="90093"/>
                  </a:lnTo>
                  <a:lnTo>
                    <a:pt x="105206" y="74891"/>
                  </a:lnTo>
                  <a:lnTo>
                    <a:pt x="17856" y="74891"/>
                  </a:lnTo>
                  <a:lnTo>
                    <a:pt x="17856" y="15240"/>
                  </a:lnTo>
                  <a:lnTo>
                    <a:pt x="115824" y="15240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74930"/>
                  </a:lnTo>
                  <a:lnTo>
                    <a:pt x="0" y="90170"/>
                  </a:lnTo>
                  <a:lnTo>
                    <a:pt x="0" y="152400"/>
                  </a:lnTo>
                  <a:lnTo>
                    <a:pt x="0" y="167640"/>
                  </a:lnTo>
                  <a:lnTo>
                    <a:pt x="119430" y="167640"/>
                  </a:lnTo>
                  <a:lnTo>
                    <a:pt x="11943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114944" y="4030722"/>
              <a:ext cx="262771" cy="129098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412710" y="4030724"/>
              <a:ext cx="116789" cy="127876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563032" y="4030722"/>
              <a:ext cx="129095" cy="129095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3727122" y="4030724"/>
              <a:ext cx="360258" cy="175901"/>
            </a:xfrm>
            <a:prstGeom prst="rect">
              <a:avLst/>
            </a:prstGeom>
          </p:spPr>
        </p:pic>
      </p:grpSp>
      <p:pic>
        <p:nvPicPr>
          <p:cNvPr id="122" name="object 122" descr="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8208397" y="4513328"/>
            <a:ext cx="106413" cy="129095"/>
          </a:xfrm>
          <a:prstGeom prst="rect">
            <a:avLst/>
          </a:prstGeom>
        </p:spPr>
      </p:pic>
      <p:grpSp>
        <p:nvGrpSpPr>
          <p:cNvPr id="123" name="object 123" descr=""/>
          <p:cNvGrpSpPr/>
          <p:nvPr/>
        </p:nvGrpSpPr>
        <p:grpSpPr>
          <a:xfrm>
            <a:off x="8361384" y="4462160"/>
            <a:ext cx="279400" cy="180340"/>
            <a:chOff x="8361384" y="4462160"/>
            <a:chExt cx="279400" cy="180340"/>
          </a:xfrm>
        </p:grpSpPr>
        <p:pic>
          <p:nvPicPr>
            <p:cNvPr id="124" name="object 124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511709" y="4462160"/>
              <a:ext cx="128612" cy="180263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361384" y="4513324"/>
              <a:ext cx="116789" cy="127876"/>
            </a:xfrm>
            <a:prstGeom prst="rect">
              <a:avLst/>
            </a:prstGeom>
          </p:spPr>
        </p:pic>
      </p:grpSp>
      <p:pic>
        <p:nvPicPr>
          <p:cNvPr id="126" name="object 126" descr="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8747455" y="4462170"/>
            <a:ext cx="1444400" cy="180253"/>
          </a:xfrm>
          <a:prstGeom prst="rect">
            <a:avLst/>
          </a:prstGeom>
        </p:spPr>
      </p:pic>
      <p:sp>
        <p:nvSpPr>
          <p:cNvPr id="127" name="object 127" descr=""/>
          <p:cNvSpPr/>
          <p:nvPr/>
        </p:nvSpPr>
        <p:spPr>
          <a:xfrm>
            <a:off x="10238422" y="4462170"/>
            <a:ext cx="17145" cy="179070"/>
          </a:xfrm>
          <a:custGeom>
            <a:avLst/>
            <a:gdLst/>
            <a:ahLst/>
            <a:cxnLst/>
            <a:rect l="l" t="t" r="r" b="b"/>
            <a:pathLst>
              <a:path w="17145" h="179070">
                <a:moveTo>
                  <a:pt x="17132" y="0"/>
                </a:moveTo>
                <a:lnTo>
                  <a:pt x="0" y="0"/>
                </a:lnTo>
                <a:lnTo>
                  <a:pt x="0" y="179044"/>
                </a:lnTo>
                <a:lnTo>
                  <a:pt x="17132" y="179044"/>
                </a:lnTo>
                <a:lnTo>
                  <a:pt x="171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8" name="object 128" descr="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10362692" y="4462170"/>
            <a:ext cx="1124196" cy="180253"/>
          </a:xfrm>
          <a:prstGeom prst="rect">
            <a:avLst/>
          </a:prstGeom>
        </p:spPr>
      </p:pic>
      <p:pic>
        <p:nvPicPr>
          <p:cNvPr id="129" name="object 129" descr="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1581478" y="4462170"/>
            <a:ext cx="1061228" cy="225852"/>
          </a:xfrm>
          <a:prstGeom prst="rect">
            <a:avLst/>
          </a:prstGeom>
        </p:spPr>
      </p:pic>
      <p:grpSp>
        <p:nvGrpSpPr>
          <p:cNvPr id="130" name="object 130" descr=""/>
          <p:cNvGrpSpPr/>
          <p:nvPr/>
        </p:nvGrpSpPr>
        <p:grpSpPr>
          <a:xfrm>
            <a:off x="12736088" y="4513324"/>
            <a:ext cx="250190" cy="129539"/>
            <a:chOff x="12736088" y="4513324"/>
            <a:chExt cx="250190" cy="129539"/>
          </a:xfrm>
        </p:grpSpPr>
        <p:pic>
          <p:nvPicPr>
            <p:cNvPr id="131" name="object 131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736088" y="4514531"/>
              <a:ext cx="115582" cy="127888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881836" y="4513324"/>
              <a:ext cx="104000" cy="129095"/>
            </a:xfrm>
            <a:prstGeom prst="rect">
              <a:avLst/>
            </a:prstGeom>
          </p:spPr>
        </p:pic>
      </p:grpSp>
      <p:grpSp>
        <p:nvGrpSpPr>
          <p:cNvPr id="133" name="object 133" descr=""/>
          <p:cNvGrpSpPr/>
          <p:nvPr/>
        </p:nvGrpSpPr>
        <p:grpSpPr>
          <a:xfrm>
            <a:off x="13069806" y="4513324"/>
            <a:ext cx="239395" cy="129539"/>
            <a:chOff x="13069806" y="4513324"/>
            <a:chExt cx="239395" cy="129539"/>
          </a:xfrm>
        </p:grpSpPr>
        <p:pic>
          <p:nvPicPr>
            <p:cNvPr id="134" name="object 134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3205178" y="4513324"/>
              <a:ext cx="104000" cy="129095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3069806" y="4513328"/>
              <a:ext cx="106413" cy="129095"/>
            </a:xfrm>
            <a:prstGeom prst="rect">
              <a:avLst/>
            </a:prstGeom>
          </p:spPr>
        </p:pic>
      </p:grpSp>
      <p:grpSp>
        <p:nvGrpSpPr>
          <p:cNvPr id="136" name="object 136" descr=""/>
          <p:cNvGrpSpPr/>
          <p:nvPr/>
        </p:nvGrpSpPr>
        <p:grpSpPr>
          <a:xfrm>
            <a:off x="13383981" y="4462169"/>
            <a:ext cx="234950" cy="180340"/>
            <a:chOff x="13383981" y="4462169"/>
            <a:chExt cx="234950" cy="180340"/>
          </a:xfrm>
        </p:grpSpPr>
        <p:pic>
          <p:nvPicPr>
            <p:cNvPr id="137" name="object 137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3383981" y="4486540"/>
              <a:ext cx="86626" cy="155879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3501734" y="4462169"/>
              <a:ext cx="116789" cy="179031"/>
            </a:xfrm>
            <a:prstGeom prst="rect">
              <a:avLst/>
            </a:prstGeom>
          </p:spPr>
        </p:pic>
      </p:grpSp>
      <p:pic>
        <p:nvPicPr>
          <p:cNvPr id="139" name="object 139" descr="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3861020" y="4513326"/>
            <a:ext cx="130301" cy="175895"/>
          </a:xfrm>
          <a:prstGeom prst="rect">
            <a:avLst/>
          </a:prstGeom>
        </p:spPr>
      </p:pic>
      <p:pic>
        <p:nvPicPr>
          <p:cNvPr id="140" name="object 140" descr="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3652107" y="4513324"/>
            <a:ext cx="123499" cy="129095"/>
          </a:xfrm>
          <a:prstGeom prst="rect">
            <a:avLst/>
          </a:prstGeom>
        </p:spPr>
      </p:pic>
      <p:grpSp>
        <p:nvGrpSpPr>
          <p:cNvPr id="141" name="object 141" descr=""/>
          <p:cNvGrpSpPr/>
          <p:nvPr/>
        </p:nvGrpSpPr>
        <p:grpSpPr>
          <a:xfrm>
            <a:off x="14026309" y="4486540"/>
            <a:ext cx="471170" cy="156210"/>
            <a:chOff x="14026309" y="4486540"/>
            <a:chExt cx="471170" cy="156210"/>
          </a:xfrm>
        </p:grpSpPr>
        <p:pic>
          <p:nvPicPr>
            <p:cNvPr id="142" name="object 142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4026309" y="4513322"/>
              <a:ext cx="129095" cy="129095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14183398" y="4568342"/>
              <a:ext cx="63500" cy="15240"/>
            </a:xfrm>
            <a:custGeom>
              <a:avLst/>
              <a:gdLst/>
              <a:ahLst/>
              <a:cxnLst/>
              <a:rect l="l" t="t" r="r" b="b"/>
              <a:pathLst>
                <a:path w="63500" h="15239">
                  <a:moveTo>
                    <a:pt x="63220" y="0"/>
                  </a:moveTo>
                  <a:lnTo>
                    <a:pt x="0" y="0"/>
                  </a:lnTo>
                  <a:lnTo>
                    <a:pt x="0" y="14960"/>
                  </a:lnTo>
                  <a:lnTo>
                    <a:pt x="63220" y="14960"/>
                  </a:lnTo>
                  <a:lnTo>
                    <a:pt x="63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4267612" y="4486540"/>
              <a:ext cx="229471" cy="155879"/>
            </a:xfrm>
            <a:prstGeom prst="rect">
              <a:avLst/>
            </a:prstGeom>
          </p:spPr>
        </p:pic>
      </p:grpSp>
      <p:grpSp>
        <p:nvGrpSpPr>
          <p:cNvPr id="145" name="object 145" descr=""/>
          <p:cNvGrpSpPr/>
          <p:nvPr/>
        </p:nvGrpSpPr>
        <p:grpSpPr>
          <a:xfrm>
            <a:off x="8201402" y="4944770"/>
            <a:ext cx="304165" cy="180340"/>
            <a:chOff x="8201402" y="4944770"/>
            <a:chExt cx="304165" cy="180340"/>
          </a:xfrm>
        </p:grpSpPr>
        <p:pic>
          <p:nvPicPr>
            <p:cNvPr id="146" name="object 146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201402" y="4995922"/>
              <a:ext cx="251672" cy="129098"/>
            </a:xfrm>
            <a:prstGeom prst="rect">
              <a:avLst/>
            </a:prstGeom>
          </p:spPr>
        </p:pic>
        <p:sp>
          <p:nvSpPr>
            <p:cNvPr id="147" name="object 147" descr=""/>
            <p:cNvSpPr/>
            <p:nvPr/>
          </p:nvSpPr>
          <p:spPr>
            <a:xfrm>
              <a:off x="8488070" y="4944770"/>
              <a:ext cx="17145" cy="179070"/>
            </a:xfrm>
            <a:custGeom>
              <a:avLst/>
              <a:gdLst/>
              <a:ahLst/>
              <a:cxnLst/>
              <a:rect l="l" t="t" r="r" b="b"/>
              <a:pathLst>
                <a:path w="17145" h="179070">
                  <a:moveTo>
                    <a:pt x="17132" y="0"/>
                  </a:moveTo>
                  <a:lnTo>
                    <a:pt x="0" y="0"/>
                  </a:lnTo>
                  <a:lnTo>
                    <a:pt x="0" y="179044"/>
                  </a:lnTo>
                  <a:lnTo>
                    <a:pt x="17132" y="179044"/>
                  </a:lnTo>
                  <a:lnTo>
                    <a:pt x="17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8" name="object 148" descr=""/>
          <p:cNvGrpSpPr/>
          <p:nvPr/>
        </p:nvGrpSpPr>
        <p:grpSpPr>
          <a:xfrm>
            <a:off x="8551765" y="4944770"/>
            <a:ext cx="594360" cy="180340"/>
            <a:chOff x="8551765" y="4944770"/>
            <a:chExt cx="594360" cy="180340"/>
          </a:xfrm>
        </p:grpSpPr>
        <p:pic>
          <p:nvPicPr>
            <p:cNvPr id="149" name="object 149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551765" y="4997131"/>
              <a:ext cx="115582" cy="127888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695344" y="4969140"/>
              <a:ext cx="86626" cy="155879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8809240" y="49447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80" y="52362"/>
                  </a:moveTo>
                  <a:lnTo>
                    <a:pt x="3848" y="52362"/>
                  </a:lnTo>
                  <a:lnTo>
                    <a:pt x="3848" y="179044"/>
                  </a:lnTo>
                  <a:lnTo>
                    <a:pt x="20980" y="179044"/>
                  </a:lnTo>
                  <a:lnTo>
                    <a:pt x="20980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19" y="1155"/>
                  </a:lnTo>
                  <a:lnTo>
                    <a:pt x="1193" y="5829"/>
                  </a:lnTo>
                  <a:lnTo>
                    <a:pt x="95" y="8445"/>
                  </a:lnTo>
                  <a:lnTo>
                    <a:pt x="0" y="15443"/>
                  </a:lnTo>
                  <a:lnTo>
                    <a:pt x="1193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14" y="18338"/>
                  </a:lnTo>
                  <a:lnTo>
                    <a:pt x="25064" y="15443"/>
                  </a:lnTo>
                  <a:lnTo>
                    <a:pt x="25095" y="8445"/>
                  </a:lnTo>
                  <a:lnTo>
                    <a:pt x="23875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865210" y="4995922"/>
              <a:ext cx="129095" cy="129095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029299" y="4995924"/>
              <a:ext cx="116789" cy="127876"/>
            </a:xfrm>
            <a:prstGeom prst="rect">
              <a:avLst/>
            </a:prstGeom>
          </p:spPr>
        </p:pic>
      </p:grpSp>
      <p:grpSp>
        <p:nvGrpSpPr>
          <p:cNvPr id="154" name="object 154" descr=""/>
          <p:cNvGrpSpPr/>
          <p:nvPr/>
        </p:nvGrpSpPr>
        <p:grpSpPr>
          <a:xfrm>
            <a:off x="9235847" y="4943566"/>
            <a:ext cx="314960" cy="181610"/>
            <a:chOff x="9235847" y="4943566"/>
            <a:chExt cx="314960" cy="181610"/>
          </a:xfrm>
        </p:grpSpPr>
        <p:pic>
          <p:nvPicPr>
            <p:cNvPr id="155" name="object 155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235847" y="4943566"/>
              <a:ext cx="215720" cy="181451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486558" y="4995928"/>
              <a:ext cx="63703" cy="127876"/>
            </a:xfrm>
            <a:prstGeom prst="rect">
              <a:avLst/>
            </a:prstGeom>
          </p:spPr>
        </p:pic>
      </p:grpSp>
      <p:grpSp>
        <p:nvGrpSpPr>
          <p:cNvPr id="157" name="object 157" descr=""/>
          <p:cNvGrpSpPr/>
          <p:nvPr/>
        </p:nvGrpSpPr>
        <p:grpSpPr>
          <a:xfrm>
            <a:off x="9633797" y="4943566"/>
            <a:ext cx="1204595" cy="181610"/>
            <a:chOff x="9633797" y="4943566"/>
            <a:chExt cx="1204595" cy="181610"/>
          </a:xfrm>
        </p:grpSpPr>
        <p:pic>
          <p:nvPicPr>
            <p:cNvPr id="158" name="object 158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633797" y="4995924"/>
              <a:ext cx="123499" cy="129095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779488" y="4995922"/>
              <a:ext cx="262778" cy="129098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0070261" y="4943566"/>
              <a:ext cx="247078" cy="180238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10344606" y="49447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55"/>
                  </a:lnTo>
                  <a:lnTo>
                    <a:pt x="1206" y="5829"/>
                  </a:lnTo>
                  <a:lnTo>
                    <a:pt x="96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32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65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400634" y="4995924"/>
              <a:ext cx="123499" cy="129095"/>
            </a:xfrm>
            <a:prstGeom prst="rect">
              <a:avLst/>
            </a:prstGeom>
          </p:spPr>
        </p:pic>
        <p:pic>
          <p:nvPicPr>
            <p:cNvPr id="163" name="object 163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0559117" y="4995924"/>
              <a:ext cx="116789" cy="127876"/>
            </a:xfrm>
            <a:prstGeom prst="rect">
              <a:avLst/>
            </a:prstGeom>
          </p:spPr>
        </p:pic>
        <p:pic>
          <p:nvPicPr>
            <p:cNvPr id="164" name="object 164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0709440" y="4944760"/>
              <a:ext cx="128612" cy="180263"/>
            </a:xfrm>
            <a:prstGeom prst="rect">
              <a:avLst/>
            </a:prstGeom>
          </p:spPr>
        </p:pic>
      </p:grpSp>
      <p:sp>
        <p:nvSpPr>
          <p:cNvPr id="165" name="object 165" descr=""/>
          <p:cNvSpPr/>
          <p:nvPr/>
        </p:nvSpPr>
        <p:spPr>
          <a:xfrm>
            <a:off x="10885830" y="4944770"/>
            <a:ext cx="172085" cy="227329"/>
          </a:xfrm>
          <a:custGeom>
            <a:avLst/>
            <a:gdLst/>
            <a:ahLst/>
            <a:cxnLst/>
            <a:rect l="l" t="t" r="r" b="b"/>
            <a:pathLst>
              <a:path w="172084" h="227329">
                <a:moveTo>
                  <a:pt x="17132" y="0"/>
                </a:moveTo>
                <a:lnTo>
                  <a:pt x="0" y="0"/>
                </a:lnTo>
                <a:lnTo>
                  <a:pt x="0" y="179057"/>
                </a:lnTo>
                <a:lnTo>
                  <a:pt x="17132" y="179057"/>
                </a:lnTo>
                <a:lnTo>
                  <a:pt x="17132" y="0"/>
                </a:lnTo>
                <a:close/>
              </a:path>
              <a:path w="172084" h="227329">
                <a:moveTo>
                  <a:pt x="171564" y="52362"/>
                </a:moveTo>
                <a:lnTo>
                  <a:pt x="154673" y="52362"/>
                </a:lnTo>
                <a:lnTo>
                  <a:pt x="106908" y="160032"/>
                </a:lnTo>
                <a:lnTo>
                  <a:pt x="59118" y="52362"/>
                </a:lnTo>
                <a:lnTo>
                  <a:pt x="41262" y="52362"/>
                </a:lnTo>
                <a:lnTo>
                  <a:pt x="97878" y="178714"/>
                </a:lnTo>
                <a:lnTo>
                  <a:pt x="92417" y="191122"/>
                </a:lnTo>
                <a:lnTo>
                  <a:pt x="88709" y="198983"/>
                </a:lnTo>
                <a:lnTo>
                  <a:pt x="84823" y="204508"/>
                </a:lnTo>
                <a:lnTo>
                  <a:pt x="76619" y="210781"/>
                </a:lnTo>
                <a:lnTo>
                  <a:pt x="71742" y="212356"/>
                </a:lnTo>
                <a:lnTo>
                  <a:pt x="61442" y="212356"/>
                </a:lnTo>
                <a:lnTo>
                  <a:pt x="57226" y="211505"/>
                </a:lnTo>
                <a:lnTo>
                  <a:pt x="49657" y="208127"/>
                </a:lnTo>
                <a:lnTo>
                  <a:pt x="46164" y="205752"/>
                </a:lnTo>
                <a:lnTo>
                  <a:pt x="42951" y="202692"/>
                </a:lnTo>
                <a:lnTo>
                  <a:pt x="34988" y="215480"/>
                </a:lnTo>
                <a:lnTo>
                  <a:pt x="38849" y="219354"/>
                </a:lnTo>
                <a:lnTo>
                  <a:pt x="43472" y="222237"/>
                </a:lnTo>
                <a:lnTo>
                  <a:pt x="54241" y="226098"/>
                </a:lnTo>
                <a:lnTo>
                  <a:pt x="59918" y="227063"/>
                </a:lnTo>
                <a:lnTo>
                  <a:pt x="71983" y="227063"/>
                </a:lnTo>
                <a:lnTo>
                  <a:pt x="77533" y="226060"/>
                </a:lnTo>
                <a:lnTo>
                  <a:pt x="87503" y="222034"/>
                </a:lnTo>
                <a:lnTo>
                  <a:pt x="92138" y="218630"/>
                </a:lnTo>
                <a:lnTo>
                  <a:pt x="97663" y="212356"/>
                </a:lnTo>
                <a:lnTo>
                  <a:pt x="100660" y="208965"/>
                </a:lnTo>
                <a:lnTo>
                  <a:pt x="104559" y="202463"/>
                </a:lnTo>
                <a:lnTo>
                  <a:pt x="108102" y="194246"/>
                </a:lnTo>
                <a:lnTo>
                  <a:pt x="113271" y="182664"/>
                </a:lnTo>
                <a:lnTo>
                  <a:pt x="171564" y="523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6" name="object 166" descr="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1148364" y="4954907"/>
            <a:ext cx="299446" cy="168897"/>
          </a:xfrm>
          <a:prstGeom prst="rect">
            <a:avLst/>
          </a:prstGeom>
        </p:spPr>
      </p:pic>
      <p:grpSp>
        <p:nvGrpSpPr>
          <p:cNvPr id="167" name="object 167" descr=""/>
          <p:cNvGrpSpPr/>
          <p:nvPr/>
        </p:nvGrpSpPr>
        <p:grpSpPr>
          <a:xfrm>
            <a:off x="11535403" y="4944766"/>
            <a:ext cx="846455" cy="227329"/>
            <a:chOff x="11535403" y="4944766"/>
            <a:chExt cx="846455" cy="227329"/>
          </a:xfrm>
        </p:grpSpPr>
        <p:pic>
          <p:nvPicPr>
            <p:cNvPr id="168" name="object 168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1535403" y="4944766"/>
              <a:ext cx="128612" cy="180251"/>
            </a:xfrm>
            <a:prstGeom prst="rect">
              <a:avLst/>
            </a:prstGeom>
          </p:spPr>
        </p:pic>
        <p:pic>
          <p:nvPicPr>
            <p:cNvPr id="169" name="object 169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1687663" y="4995928"/>
              <a:ext cx="106413" cy="129095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1820865" y="4969140"/>
              <a:ext cx="318513" cy="155879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174357" y="4995928"/>
              <a:ext cx="207037" cy="175897"/>
            </a:xfrm>
            <a:prstGeom prst="rect">
              <a:avLst/>
            </a:prstGeom>
          </p:spPr>
        </p:pic>
      </p:grpSp>
      <p:pic>
        <p:nvPicPr>
          <p:cNvPr id="172" name="object 172" descr="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2468742" y="4944760"/>
            <a:ext cx="1302528" cy="225863"/>
          </a:xfrm>
          <a:prstGeom prst="rect">
            <a:avLst/>
          </a:prstGeom>
        </p:spPr>
      </p:pic>
      <p:grpSp>
        <p:nvGrpSpPr>
          <p:cNvPr id="173" name="object 173" descr=""/>
          <p:cNvGrpSpPr/>
          <p:nvPr/>
        </p:nvGrpSpPr>
        <p:grpSpPr>
          <a:xfrm>
            <a:off x="13876959" y="4944770"/>
            <a:ext cx="186055" cy="179070"/>
            <a:chOff x="13876959" y="4944770"/>
            <a:chExt cx="186055" cy="179070"/>
          </a:xfrm>
        </p:grpSpPr>
        <p:sp>
          <p:nvSpPr>
            <p:cNvPr id="174" name="object 174" descr=""/>
            <p:cNvSpPr/>
            <p:nvPr/>
          </p:nvSpPr>
          <p:spPr>
            <a:xfrm>
              <a:off x="13876959" y="4944770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19" y="1155"/>
                  </a:lnTo>
                  <a:lnTo>
                    <a:pt x="1206" y="5829"/>
                  </a:lnTo>
                  <a:lnTo>
                    <a:pt x="96" y="8445"/>
                  </a:lnTo>
                  <a:lnTo>
                    <a:pt x="0" y="15443"/>
                  </a:lnTo>
                  <a:lnTo>
                    <a:pt x="1206" y="18338"/>
                  </a:lnTo>
                  <a:lnTo>
                    <a:pt x="6019" y="23164"/>
                  </a:lnTo>
                  <a:lnTo>
                    <a:pt x="9004" y="24371"/>
                  </a:lnTo>
                  <a:lnTo>
                    <a:pt x="16243" y="24371"/>
                  </a:lnTo>
                  <a:lnTo>
                    <a:pt x="19253" y="23164"/>
                  </a:lnTo>
                  <a:lnTo>
                    <a:pt x="23926" y="18338"/>
                  </a:lnTo>
                  <a:lnTo>
                    <a:pt x="25065" y="15443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5" name="object 175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945725" y="4995924"/>
              <a:ext cx="116789" cy="127876"/>
            </a:xfrm>
            <a:prstGeom prst="rect">
              <a:avLst/>
            </a:prstGeom>
          </p:spPr>
        </p:pic>
      </p:grpSp>
      <p:sp>
        <p:nvSpPr>
          <p:cNvPr id="176" name="object 176" descr=""/>
          <p:cNvSpPr/>
          <p:nvPr/>
        </p:nvSpPr>
        <p:spPr>
          <a:xfrm>
            <a:off x="8222640" y="5437504"/>
            <a:ext cx="18415" cy="168910"/>
          </a:xfrm>
          <a:custGeom>
            <a:avLst/>
            <a:gdLst/>
            <a:ahLst/>
            <a:cxnLst/>
            <a:rect l="l" t="t" r="r" b="b"/>
            <a:pathLst>
              <a:path w="18415" h="168910">
                <a:moveTo>
                  <a:pt x="17856" y="0"/>
                </a:moveTo>
                <a:lnTo>
                  <a:pt x="0" y="0"/>
                </a:lnTo>
                <a:lnTo>
                  <a:pt x="0" y="168910"/>
                </a:lnTo>
                <a:lnTo>
                  <a:pt x="17856" y="168910"/>
                </a:lnTo>
                <a:lnTo>
                  <a:pt x="17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7" name="object 177" descr=""/>
          <p:cNvGrpSpPr/>
          <p:nvPr/>
        </p:nvGrpSpPr>
        <p:grpSpPr>
          <a:xfrm>
            <a:off x="8291888" y="5427372"/>
            <a:ext cx="548640" cy="180340"/>
            <a:chOff x="8291888" y="5427372"/>
            <a:chExt cx="548640" cy="180340"/>
          </a:xfrm>
        </p:grpSpPr>
        <p:pic>
          <p:nvPicPr>
            <p:cNvPr id="178" name="object 178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291888" y="5478524"/>
              <a:ext cx="116789" cy="127888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442213" y="5427372"/>
              <a:ext cx="128612" cy="180251"/>
            </a:xfrm>
            <a:prstGeom prst="rect">
              <a:avLst/>
            </a:prstGeom>
          </p:spPr>
        </p:pic>
        <p:sp>
          <p:nvSpPr>
            <p:cNvPr id="180" name="object 180" descr=""/>
            <p:cNvSpPr/>
            <p:nvPr/>
          </p:nvSpPr>
          <p:spPr>
            <a:xfrm>
              <a:off x="8614740" y="5427383"/>
              <a:ext cx="25400" cy="179070"/>
            </a:xfrm>
            <a:custGeom>
              <a:avLst/>
              <a:gdLst/>
              <a:ahLst/>
              <a:cxnLst/>
              <a:rect l="l" t="t" r="r" b="b"/>
              <a:pathLst>
                <a:path w="25400" h="179070">
                  <a:moveTo>
                    <a:pt x="20993" y="52362"/>
                  </a:moveTo>
                  <a:lnTo>
                    <a:pt x="3860" y="52362"/>
                  </a:lnTo>
                  <a:lnTo>
                    <a:pt x="3860" y="179044"/>
                  </a:lnTo>
                  <a:lnTo>
                    <a:pt x="20993" y="179044"/>
                  </a:lnTo>
                  <a:lnTo>
                    <a:pt x="20993" y="52362"/>
                  </a:lnTo>
                  <a:close/>
                </a:path>
                <a:path w="25400" h="179070">
                  <a:moveTo>
                    <a:pt x="16078" y="0"/>
                  </a:moveTo>
                  <a:lnTo>
                    <a:pt x="9004" y="0"/>
                  </a:lnTo>
                  <a:lnTo>
                    <a:pt x="6032" y="1155"/>
                  </a:lnTo>
                  <a:lnTo>
                    <a:pt x="1206" y="5829"/>
                  </a:lnTo>
                  <a:lnTo>
                    <a:pt x="96" y="8445"/>
                  </a:lnTo>
                  <a:lnTo>
                    <a:pt x="0" y="15430"/>
                  </a:lnTo>
                  <a:lnTo>
                    <a:pt x="1206" y="18326"/>
                  </a:lnTo>
                  <a:lnTo>
                    <a:pt x="6032" y="23152"/>
                  </a:lnTo>
                  <a:lnTo>
                    <a:pt x="9004" y="24358"/>
                  </a:lnTo>
                  <a:lnTo>
                    <a:pt x="16243" y="24358"/>
                  </a:lnTo>
                  <a:lnTo>
                    <a:pt x="19265" y="23152"/>
                  </a:lnTo>
                  <a:lnTo>
                    <a:pt x="23926" y="18326"/>
                  </a:lnTo>
                  <a:lnTo>
                    <a:pt x="25065" y="15430"/>
                  </a:lnTo>
                  <a:lnTo>
                    <a:pt x="25095" y="8445"/>
                  </a:lnTo>
                  <a:lnTo>
                    <a:pt x="23888" y="5626"/>
                  </a:lnTo>
                  <a:lnTo>
                    <a:pt x="19062" y="11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672889" y="5478528"/>
              <a:ext cx="106413" cy="129095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8814777" y="5581331"/>
              <a:ext cx="26034" cy="26670"/>
            </a:xfrm>
            <a:custGeom>
              <a:avLst/>
              <a:gdLst/>
              <a:ahLst/>
              <a:cxnLst/>
              <a:rect l="l" t="t" r="r" b="b"/>
              <a:pathLst>
                <a:path w="26034" h="26670">
                  <a:moveTo>
                    <a:pt x="16319" y="0"/>
                  </a:moveTo>
                  <a:lnTo>
                    <a:pt x="9245" y="0"/>
                  </a:lnTo>
                  <a:lnTo>
                    <a:pt x="6222" y="1193"/>
                  </a:lnTo>
                  <a:lnTo>
                    <a:pt x="1244" y="6019"/>
                  </a:lnTo>
                  <a:lnTo>
                    <a:pt x="0" y="9156"/>
                  </a:lnTo>
                  <a:lnTo>
                    <a:pt x="0" y="16725"/>
                  </a:lnTo>
                  <a:lnTo>
                    <a:pt x="1244" y="19862"/>
                  </a:lnTo>
                  <a:lnTo>
                    <a:pt x="6222" y="25006"/>
                  </a:lnTo>
                  <a:lnTo>
                    <a:pt x="9245" y="26288"/>
                  </a:lnTo>
                  <a:lnTo>
                    <a:pt x="12788" y="26288"/>
                  </a:lnTo>
                  <a:lnTo>
                    <a:pt x="16319" y="26288"/>
                  </a:lnTo>
                  <a:lnTo>
                    <a:pt x="19342" y="25006"/>
                  </a:lnTo>
                  <a:lnTo>
                    <a:pt x="24333" y="19862"/>
                  </a:lnTo>
                  <a:lnTo>
                    <a:pt x="25577" y="16725"/>
                  </a:lnTo>
                  <a:lnTo>
                    <a:pt x="25577" y="9156"/>
                  </a:lnTo>
                  <a:lnTo>
                    <a:pt x="24333" y="6019"/>
                  </a:lnTo>
                  <a:lnTo>
                    <a:pt x="19342" y="1193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3" name="object 183" descr="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660400" y="711200"/>
            <a:ext cx="6502400" cy="665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5127" y="7063023"/>
            <a:ext cx="102673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https://batxenergies.com/ev-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battery-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recycling-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company-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india/</a:t>
            </a:r>
            <a:endParaRPr sz="2600">
              <a:latin typeface="Verdana"/>
              <a:cs typeface="Verdan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111979" y="444504"/>
            <a:ext cx="4128135" cy="1536700"/>
            <a:chOff x="11111979" y="444504"/>
            <a:chExt cx="4128135" cy="1536700"/>
          </a:xfrm>
        </p:grpSpPr>
        <p:sp>
          <p:nvSpPr>
            <p:cNvPr id="4" name="object 4" descr=""/>
            <p:cNvSpPr/>
            <p:nvPr/>
          </p:nvSpPr>
          <p:spPr>
            <a:xfrm>
              <a:off x="11111979" y="444504"/>
              <a:ext cx="4128135" cy="1536700"/>
            </a:xfrm>
            <a:custGeom>
              <a:avLst/>
              <a:gdLst/>
              <a:ahLst/>
              <a:cxnLst/>
              <a:rect l="l" t="t" r="r" b="b"/>
              <a:pathLst>
                <a:path w="4128134" h="1536700">
                  <a:moveTo>
                    <a:pt x="4128020" y="0"/>
                  </a:moveTo>
                  <a:lnTo>
                    <a:pt x="575119" y="0"/>
                  </a:lnTo>
                  <a:lnTo>
                    <a:pt x="527949" y="1906"/>
                  </a:lnTo>
                  <a:lnTo>
                    <a:pt x="481829" y="7527"/>
                  </a:lnTo>
                  <a:lnTo>
                    <a:pt x="436908" y="16714"/>
                  </a:lnTo>
                  <a:lnTo>
                    <a:pt x="393333" y="29320"/>
                  </a:lnTo>
                  <a:lnTo>
                    <a:pt x="351252" y="45196"/>
                  </a:lnTo>
                  <a:lnTo>
                    <a:pt x="310814" y="64194"/>
                  </a:lnTo>
                  <a:lnTo>
                    <a:pt x="272166" y="86166"/>
                  </a:lnTo>
                  <a:lnTo>
                    <a:pt x="235457" y="110965"/>
                  </a:lnTo>
                  <a:lnTo>
                    <a:pt x="200833" y="138442"/>
                  </a:lnTo>
                  <a:lnTo>
                    <a:pt x="168444" y="168449"/>
                  </a:lnTo>
                  <a:lnTo>
                    <a:pt x="138438" y="200839"/>
                  </a:lnTo>
                  <a:lnTo>
                    <a:pt x="110961" y="235462"/>
                  </a:lnTo>
                  <a:lnTo>
                    <a:pt x="86163" y="272172"/>
                  </a:lnTo>
                  <a:lnTo>
                    <a:pt x="64191" y="310820"/>
                  </a:lnTo>
                  <a:lnTo>
                    <a:pt x="45194" y="351258"/>
                  </a:lnTo>
                  <a:lnTo>
                    <a:pt x="29319" y="393338"/>
                  </a:lnTo>
                  <a:lnTo>
                    <a:pt x="16713" y="436912"/>
                  </a:lnTo>
                  <a:lnTo>
                    <a:pt x="7527" y="481832"/>
                  </a:lnTo>
                  <a:lnTo>
                    <a:pt x="1906" y="527951"/>
                  </a:lnTo>
                  <a:lnTo>
                    <a:pt x="0" y="575119"/>
                  </a:lnTo>
                  <a:lnTo>
                    <a:pt x="0" y="961567"/>
                  </a:lnTo>
                  <a:lnTo>
                    <a:pt x="1906" y="1008737"/>
                  </a:lnTo>
                  <a:lnTo>
                    <a:pt x="7527" y="1054857"/>
                  </a:lnTo>
                  <a:lnTo>
                    <a:pt x="16713" y="1099779"/>
                  </a:lnTo>
                  <a:lnTo>
                    <a:pt x="29319" y="1143355"/>
                  </a:lnTo>
                  <a:lnTo>
                    <a:pt x="45194" y="1185436"/>
                  </a:lnTo>
                  <a:lnTo>
                    <a:pt x="64191" y="1225875"/>
                  </a:lnTo>
                  <a:lnTo>
                    <a:pt x="86163" y="1264524"/>
                  </a:lnTo>
                  <a:lnTo>
                    <a:pt x="110961" y="1301234"/>
                  </a:lnTo>
                  <a:lnTo>
                    <a:pt x="138438" y="1335858"/>
                  </a:lnTo>
                  <a:lnTo>
                    <a:pt x="168444" y="1368248"/>
                  </a:lnTo>
                  <a:lnTo>
                    <a:pt x="200833" y="1398256"/>
                  </a:lnTo>
                  <a:lnTo>
                    <a:pt x="235457" y="1425733"/>
                  </a:lnTo>
                  <a:lnTo>
                    <a:pt x="272166" y="1450532"/>
                  </a:lnTo>
                  <a:lnTo>
                    <a:pt x="310814" y="1472505"/>
                  </a:lnTo>
                  <a:lnTo>
                    <a:pt x="351252" y="1491503"/>
                  </a:lnTo>
                  <a:lnTo>
                    <a:pt x="393333" y="1507379"/>
                  </a:lnTo>
                  <a:lnTo>
                    <a:pt x="436908" y="1519985"/>
                  </a:lnTo>
                  <a:lnTo>
                    <a:pt x="481829" y="1529172"/>
                  </a:lnTo>
                  <a:lnTo>
                    <a:pt x="527949" y="1534793"/>
                  </a:lnTo>
                  <a:lnTo>
                    <a:pt x="575119" y="1536700"/>
                  </a:lnTo>
                  <a:lnTo>
                    <a:pt x="4128020" y="1536700"/>
                  </a:lnTo>
                  <a:lnTo>
                    <a:pt x="4128020" y="0"/>
                  </a:lnTo>
                  <a:close/>
                </a:path>
              </a:pathLst>
            </a:custGeom>
            <a:solidFill>
              <a:srgbClr val="0163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695481" y="848664"/>
              <a:ext cx="3032760" cy="658495"/>
            </a:xfrm>
            <a:custGeom>
              <a:avLst/>
              <a:gdLst/>
              <a:ahLst/>
              <a:cxnLst/>
              <a:rect l="l" t="t" r="r" b="b"/>
              <a:pathLst>
                <a:path w="3032759" h="658494">
                  <a:moveTo>
                    <a:pt x="226415" y="11023"/>
                  </a:moveTo>
                  <a:lnTo>
                    <a:pt x="0" y="11023"/>
                  </a:lnTo>
                  <a:lnTo>
                    <a:pt x="0" y="35153"/>
                  </a:lnTo>
                  <a:lnTo>
                    <a:pt x="0" y="379323"/>
                  </a:lnTo>
                  <a:lnTo>
                    <a:pt x="0" y="404723"/>
                  </a:lnTo>
                  <a:lnTo>
                    <a:pt x="0" y="647293"/>
                  </a:lnTo>
                  <a:lnTo>
                    <a:pt x="27990" y="647293"/>
                  </a:lnTo>
                  <a:lnTo>
                    <a:pt x="27990" y="404723"/>
                  </a:lnTo>
                  <a:lnTo>
                    <a:pt x="193344" y="404723"/>
                  </a:lnTo>
                  <a:lnTo>
                    <a:pt x="193344" y="379323"/>
                  </a:lnTo>
                  <a:lnTo>
                    <a:pt x="27990" y="379323"/>
                  </a:lnTo>
                  <a:lnTo>
                    <a:pt x="27990" y="35153"/>
                  </a:lnTo>
                  <a:lnTo>
                    <a:pt x="226415" y="35153"/>
                  </a:lnTo>
                  <a:lnTo>
                    <a:pt x="226415" y="11023"/>
                  </a:lnTo>
                  <a:close/>
                </a:path>
                <a:path w="3032759" h="658494">
                  <a:moveTo>
                    <a:pt x="947153" y="326872"/>
                  </a:moveTo>
                  <a:lnTo>
                    <a:pt x="943279" y="274929"/>
                  </a:lnTo>
                  <a:lnTo>
                    <a:pt x="931684" y="225933"/>
                  </a:lnTo>
                  <a:lnTo>
                    <a:pt x="919175" y="196138"/>
                  </a:lnTo>
                  <a:lnTo>
                    <a:pt x="919175" y="328574"/>
                  </a:lnTo>
                  <a:lnTo>
                    <a:pt x="915606" y="377202"/>
                  </a:lnTo>
                  <a:lnTo>
                    <a:pt x="904925" y="422998"/>
                  </a:lnTo>
                  <a:lnTo>
                    <a:pt x="887120" y="466001"/>
                  </a:lnTo>
                  <a:lnTo>
                    <a:pt x="862190" y="506171"/>
                  </a:lnTo>
                  <a:lnTo>
                    <a:pt x="830135" y="543534"/>
                  </a:lnTo>
                  <a:lnTo>
                    <a:pt x="793089" y="575894"/>
                  </a:lnTo>
                  <a:lnTo>
                    <a:pt x="753211" y="601065"/>
                  </a:lnTo>
                  <a:lnTo>
                    <a:pt x="710476" y="619036"/>
                  </a:lnTo>
                  <a:lnTo>
                    <a:pt x="664883" y="629818"/>
                  </a:lnTo>
                  <a:lnTo>
                    <a:pt x="616458" y="633412"/>
                  </a:lnTo>
                  <a:lnTo>
                    <a:pt x="568020" y="629818"/>
                  </a:lnTo>
                  <a:lnTo>
                    <a:pt x="522439" y="619036"/>
                  </a:lnTo>
                  <a:lnTo>
                    <a:pt x="479704" y="601065"/>
                  </a:lnTo>
                  <a:lnTo>
                    <a:pt x="439813" y="575894"/>
                  </a:lnTo>
                  <a:lnTo>
                    <a:pt x="402780" y="543534"/>
                  </a:lnTo>
                  <a:lnTo>
                    <a:pt x="370725" y="506171"/>
                  </a:lnTo>
                  <a:lnTo>
                    <a:pt x="345795" y="466001"/>
                  </a:lnTo>
                  <a:lnTo>
                    <a:pt x="327990" y="422998"/>
                  </a:lnTo>
                  <a:lnTo>
                    <a:pt x="317296" y="377202"/>
                  </a:lnTo>
                  <a:lnTo>
                    <a:pt x="313740" y="328574"/>
                  </a:lnTo>
                  <a:lnTo>
                    <a:pt x="317296" y="279971"/>
                  </a:lnTo>
                  <a:lnTo>
                    <a:pt x="327990" y="234213"/>
                  </a:lnTo>
                  <a:lnTo>
                    <a:pt x="345795" y="191312"/>
                  </a:lnTo>
                  <a:lnTo>
                    <a:pt x="370725" y="151257"/>
                  </a:lnTo>
                  <a:lnTo>
                    <a:pt x="402780" y="114046"/>
                  </a:lnTo>
                  <a:lnTo>
                    <a:pt x="439839" y="81838"/>
                  </a:lnTo>
                  <a:lnTo>
                    <a:pt x="479767" y="56794"/>
                  </a:lnTo>
                  <a:lnTo>
                    <a:pt x="522592" y="38900"/>
                  </a:lnTo>
                  <a:lnTo>
                    <a:pt x="568286" y="28168"/>
                  </a:lnTo>
                  <a:lnTo>
                    <a:pt x="616877" y="24587"/>
                  </a:lnTo>
                  <a:lnTo>
                    <a:pt x="665441" y="28168"/>
                  </a:lnTo>
                  <a:lnTo>
                    <a:pt x="711098" y="38900"/>
                  </a:lnTo>
                  <a:lnTo>
                    <a:pt x="753833" y="56794"/>
                  </a:lnTo>
                  <a:lnTo>
                    <a:pt x="793648" y="81838"/>
                  </a:lnTo>
                  <a:lnTo>
                    <a:pt x="830554" y="114046"/>
                  </a:lnTo>
                  <a:lnTo>
                    <a:pt x="862444" y="151257"/>
                  </a:lnTo>
                  <a:lnTo>
                    <a:pt x="887260" y="191312"/>
                  </a:lnTo>
                  <a:lnTo>
                    <a:pt x="904989" y="234213"/>
                  </a:lnTo>
                  <a:lnTo>
                    <a:pt x="915631" y="279971"/>
                  </a:lnTo>
                  <a:lnTo>
                    <a:pt x="919175" y="328574"/>
                  </a:lnTo>
                  <a:lnTo>
                    <a:pt x="919175" y="196138"/>
                  </a:lnTo>
                  <a:lnTo>
                    <a:pt x="885291" y="136791"/>
                  </a:lnTo>
                  <a:lnTo>
                    <a:pt x="850493" y="96659"/>
                  </a:lnTo>
                  <a:lnTo>
                    <a:pt x="810234" y="61861"/>
                  </a:lnTo>
                  <a:lnTo>
                    <a:pt x="766775" y="34798"/>
                  </a:lnTo>
                  <a:lnTo>
                    <a:pt x="720140" y="15468"/>
                  </a:lnTo>
                  <a:lnTo>
                    <a:pt x="670306" y="3860"/>
                  </a:lnTo>
                  <a:lnTo>
                    <a:pt x="617296" y="0"/>
                  </a:lnTo>
                  <a:lnTo>
                    <a:pt x="564248" y="3886"/>
                  </a:lnTo>
                  <a:lnTo>
                    <a:pt x="514311" y="15532"/>
                  </a:lnTo>
                  <a:lnTo>
                    <a:pt x="467512" y="34950"/>
                  </a:lnTo>
                  <a:lnTo>
                    <a:pt x="423824" y="62128"/>
                  </a:lnTo>
                  <a:lnTo>
                    <a:pt x="383273" y="97078"/>
                  </a:lnTo>
                  <a:lnTo>
                    <a:pt x="348157" y="137350"/>
                  </a:lnTo>
                  <a:lnTo>
                    <a:pt x="320852" y="180454"/>
                  </a:lnTo>
                  <a:lnTo>
                    <a:pt x="301358" y="226415"/>
                  </a:lnTo>
                  <a:lnTo>
                    <a:pt x="289648" y="275221"/>
                  </a:lnTo>
                  <a:lnTo>
                    <a:pt x="285750" y="326872"/>
                  </a:lnTo>
                  <a:lnTo>
                    <a:pt x="289598" y="378612"/>
                  </a:lnTo>
                  <a:lnTo>
                    <a:pt x="301142" y="427685"/>
                  </a:lnTo>
                  <a:lnTo>
                    <a:pt x="320395" y="474065"/>
                  </a:lnTo>
                  <a:lnTo>
                    <a:pt x="347345" y="517779"/>
                  </a:lnTo>
                  <a:lnTo>
                    <a:pt x="381990" y="558800"/>
                  </a:lnTo>
                  <a:lnTo>
                    <a:pt x="421894" y="594512"/>
                  </a:lnTo>
                  <a:lnTo>
                    <a:pt x="464604" y="622287"/>
                  </a:lnTo>
                  <a:lnTo>
                    <a:pt x="510146" y="642124"/>
                  </a:lnTo>
                  <a:lnTo>
                    <a:pt x="558495" y="654024"/>
                  </a:lnTo>
                  <a:lnTo>
                    <a:pt x="609676" y="657999"/>
                  </a:lnTo>
                  <a:lnTo>
                    <a:pt x="622401" y="657999"/>
                  </a:lnTo>
                  <a:lnTo>
                    <a:pt x="674217" y="654024"/>
                  </a:lnTo>
                  <a:lnTo>
                    <a:pt x="722909" y="642200"/>
                  </a:lnTo>
                  <a:lnTo>
                    <a:pt x="768705" y="622439"/>
                  </a:lnTo>
                  <a:lnTo>
                    <a:pt x="811517" y="594779"/>
                  </a:lnTo>
                  <a:lnTo>
                    <a:pt x="851344" y="559219"/>
                  </a:lnTo>
                  <a:lnTo>
                    <a:pt x="885837" y="518312"/>
                  </a:lnTo>
                  <a:lnTo>
                    <a:pt x="912660" y="474624"/>
                  </a:lnTo>
                  <a:lnTo>
                    <a:pt x="931824" y="428155"/>
                  </a:lnTo>
                  <a:lnTo>
                    <a:pt x="943317" y="378904"/>
                  </a:lnTo>
                  <a:lnTo>
                    <a:pt x="947153" y="326872"/>
                  </a:lnTo>
                  <a:close/>
                </a:path>
                <a:path w="3032759" h="658494">
                  <a:moveTo>
                    <a:pt x="1273606" y="621893"/>
                  </a:moveTo>
                  <a:lnTo>
                    <a:pt x="1076896" y="621893"/>
                  </a:lnTo>
                  <a:lnTo>
                    <a:pt x="1076896" y="11023"/>
                  </a:lnTo>
                  <a:lnTo>
                    <a:pt x="1048905" y="11023"/>
                  </a:lnTo>
                  <a:lnTo>
                    <a:pt x="1048905" y="621893"/>
                  </a:lnTo>
                  <a:lnTo>
                    <a:pt x="1048905" y="647293"/>
                  </a:lnTo>
                  <a:lnTo>
                    <a:pt x="1273606" y="647293"/>
                  </a:lnTo>
                  <a:lnTo>
                    <a:pt x="1273606" y="621893"/>
                  </a:lnTo>
                  <a:close/>
                </a:path>
                <a:path w="3032759" h="658494">
                  <a:moveTo>
                    <a:pt x="1578851" y="621893"/>
                  </a:moveTo>
                  <a:lnTo>
                    <a:pt x="1382141" y="621893"/>
                  </a:lnTo>
                  <a:lnTo>
                    <a:pt x="1382141" y="11023"/>
                  </a:lnTo>
                  <a:lnTo>
                    <a:pt x="1354150" y="11023"/>
                  </a:lnTo>
                  <a:lnTo>
                    <a:pt x="1354150" y="621893"/>
                  </a:lnTo>
                  <a:lnTo>
                    <a:pt x="1354150" y="647293"/>
                  </a:lnTo>
                  <a:lnTo>
                    <a:pt x="1578851" y="647293"/>
                  </a:lnTo>
                  <a:lnTo>
                    <a:pt x="1578851" y="621893"/>
                  </a:lnTo>
                  <a:close/>
                </a:path>
                <a:path w="3032759" h="658494">
                  <a:moveTo>
                    <a:pt x="2202091" y="326872"/>
                  </a:moveTo>
                  <a:lnTo>
                    <a:pt x="2198230" y="274929"/>
                  </a:lnTo>
                  <a:lnTo>
                    <a:pt x="2186622" y="225933"/>
                  </a:lnTo>
                  <a:lnTo>
                    <a:pt x="2174113" y="196138"/>
                  </a:lnTo>
                  <a:lnTo>
                    <a:pt x="2174113" y="328574"/>
                  </a:lnTo>
                  <a:lnTo>
                    <a:pt x="2170557" y="377202"/>
                  </a:lnTo>
                  <a:lnTo>
                    <a:pt x="2159863" y="422998"/>
                  </a:lnTo>
                  <a:lnTo>
                    <a:pt x="2142058" y="466001"/>
                  </a:lnTo>
                  <a:lnTo>
                    <a:pt x="2117128" y="506171"/>
                  </a:lnTo>
                  <a:lnTo>
                    <a:pt x="2085073" y="543534"/>
                  </a:lnTo>
                  <a:lnTo>
                    <a:pt x="2048040" y="575894"/>
                  </a:lnTo>
                  <a:lnTo>
                    <a:pt x="2008149" y="601065"/>
                  </a:lnTo>
                  <a:lnTo>
                    <a:pt x="1965413" y="619036"/>
                  </a:lnTo>
                  <a:lnTo>
                    <a:pt x="1919833" y="629818"/>
                  </a:lnTo>
                  <a:lnTo>
                    <a:pt x="1871395" y="633412"/>
                  </a:lnTo>
                  <a:lnTo>
                    <a:pt x="1822958" y="629818"/>
                  </a:lnTo>
                  <a:lnTo>
                    <a:pt x="1777377" y="619036"/>
                  </a:lnTo>
                  <a:lnTo>
                    <a:pt x="1734642" y="601065"/>
                  </a:lnTo>
                  <a:lnTo>
                    <a:pt x="1694764" y="575894"/>
                  </a:lnTo>
                  <a:lnTo>
                    <a:pt x="1657718" y="543534"/>
                  </a:lnTo>
                  <a:lnTo>
                    <a:pt x="1625663" y="506171"/>
                  </a:lnTo>
                  <a:lnTo>
                    <a:pt x="1600733" y="466001"/>
                  </a:lnTo>
                  <a:lnTo>
                    <a:pt x="1582928" y="422998"/>
                  </a:lnTo>
                  <a:lnTo>
                    <a:pt x="1572247" y="377202"/>
                  </a:lnTo>
                  <a:lnTo>
                    <a:pt x="1568678" y="328574"/>
                  </a:lnTo>
                  <a:lnTo>
                    <a:pt x="1572247" y="279971"/>
                  </a:lnTo>
                  <a:lnTo>
                    <a:pt x="1582928" y="234213"/>
                  </a:lnTo>
                  <a:lnTo>
                    <a:pt x="1600733" y="191312"/>
                  </a:lnTo>
                  <a:lnTo>
                    <a:pt x="1625663" y="151257"/>
                  </a:lnTo>
                  <a:lnTo>
                    <a:pt x="1657718" y="114046"/>
                  </a:lnTo>
                  <a:lnTo>
                    <a:pt x="1694776" y="81838"/>
                  </a:lnTo>
                  <a:lnTo>
                    <a:pt x="1734718" y="56794"/>
                  </a:lnTo>
                  <a:lnTo>
                    <a:pt x="1777530" y="38900"/>
                  </a:lnTo>
                  <a:lnTo>
                    <a:pt x="1823237" y="28168"/>
                  </a:lnTo>
                  <a:lnTo>
                    <a:pt x="1871814" y="24587"/>
                  </a:lnTo>
                  <a:lnTo>
                    <a:pt x="1920392" y="28168"/>
                  </a:lnTo>
                  <a:lnTo>
                    <a:pt x="1966048" y="38900"/>
                  </a:lnTo>
                  <a:lnTo>
                    <a:pt x="2008784" y="56794"/>
                  </a:lnTo>
                  <a:lnTo>
                    <a:pt x="2048598" y="81838"/>
                  </a:lnTo>
                  <a:lnTo>
                    <a:pt x="2085492" y="114046"/>
                  </a:lnTo>
                  <a:lnTo>
                    <a:pt x="2117394" y="151257"/>
                  </a:lnTo>
                  <a:lnTo>
                    <a:pt x="2142210" y="191312"/>
                  </a:lnTo>
                  <a:lnTo>
                    <a:pt x="2159927" y="234213"/>
                  </a:lnTo>
                  <a:lnTo>
                    <a:pt x="2170569" y="279971"/>
                  </a:lnTo>
                  <a:lnTo>
                    <a:pt x="2174113" y="328574"/>
                  </a:lnTo>
                  <a:lnTo>
                    <a:pt x="2174113" y="196138"/>
                  </a:lnTo>
                  <a:lnTo>
                    <a:pt x="2140229" y="136791"/>
                  </a:lnTo>
                  <a:lnTo>
                    <a:pt x="2105431" y="96659"/>
                  </a:lnTo>
                  <a:lnTo>
                    <a:pt x="2065172" y="61861"/>
                  </a:lnTo>
                  <a:lnTo>
                    <a:pt x="2021725" y="34798"/>
                  </a:lnTo>
                  <a:lnTo>
                    <a:pt x="1975078" y="15468"/>
                  </a:lnTo>
                  <a:lnTo>
                    <a:pt x="1925243" y="3860"/>
                  </a:lnTo>
                  <a:lnTo>
                    <a:pt x="1872234" y="0"/>
                  </a:lnTo>
                  <a:lnTo>
                    <a:pt x="1819186" y="3886"/>
                  </a:lnTo>
                  <a:lnTo>
                    <a:pt x="1769262" y="15532"/>
                  </a:lnTo>
                  <a:lnTo>
                    <a:pt x="1722450" y="34950"/>
                  </a:lnTo>
                  <a:lnTo>
                    <a:pt x="1678774" y="62128"/>
                  </a:lnTo>
                  <a:lnTo>
                    <a:pt x="1638211" y="97078"/>
                  </a:lnTo>
                  <a:lnTo>
                    <a:pt x="1603108" y="137350"/>
                  </a:lnTo>
                  <a:lnTo>
                    <a:pt x="1575803" y="180454"/>
                  </a:lnTo>
                  <a:lnTo>
                    <a:pt x="1556296" y="226415"/>
                  </a:lnTo>
                  <a:lnTo>
                    <a:pt x="1544586" y="275221"/>
                  </a:lnTo>
                  <a:lnTo>
                    <a:pt x="1540687" y="326872"/>
                  </a:lnTo>
                  <a:lnTo>
                    <a:pt x="1544535" y="378612"/>
                  </a:lnTo>
                  <a:lnTo>
                    <a:pt x="1556092" y="427685"/>
                  </a:lnTo>
                  <a:lnTo>
                    <a:pt x="1575333" y="474065"/>
                  </a:lnTo>
                  <a:lnTo>
                    <a:pt x="1602282" y="517779"/>
                  </a:lnTo>
                  <a:lnTo>
                    <a:pt x="1636928" y="558800"/>
                  </a:lnTo>
                  <a:lnTo>
                    <a:pt x="1676831" y="594512"/>
                  </a:lnTo>
                  <a:lnTo>
                    <a:pt x="1719554" y="622287"/>
                  </a:lnTo>
                  <a:lnTo>
                    <a:pt x="1765084" y="642124"/>
                  </a:lnTo>
                  <a:lnTo>
                    <a:pt x="1813445" y="654024"/>
                  </a:lnTo>
                  <a:lnTo>
                    <a:pt x="1864614" y="657999"/>
                  </a:lnTo>
                  <a:lnTo>
                    <a:pt x="1877339" y="657999"/>
                  </a:lnTo>
                  <a:lnTo>
                    <a:pt x="1929155" y="654024"/>
                  </a:lnTo>
                  <a:lnTo>
                    <a:pt x="1977859" y="642200"/>
                  </a:lnTo>
                  <a:lnTo>
                    <a:pt x="1998218" y="633412"/>
                  </a:lnTo>
                  <a:lnTo>
                    <a:pt x="2023643" y="622439"/>
                  </a:lnTo>
                  <a:lnTo>
                    <a:pt x="2066455" y="594779"/>
                  </a:lnTo>
                  <a:lnTo>
                    <a:pt x="2106282" y="559219"/>
                  </a:lnTo>
                  <a:lnTo>
                    <a:pt x="2140775" y="518312"/>
                  </a:lnTo>
                  <a:lnTo>
                    <a:pt x="2167598" y="474624"/>
                  </a:lnTo>
                  <a:lnTo>
                    <a:pt x="2186762" y="428155"/>
                  </a:lnTo>
                  <a:lnTo>
                    <a:pt x="2198255" y="378904"/>
                  </a:lnTo>
                  <a:lnTo>
                    <a:pt x="2202091" y="326872"/>
                  </a:lnTo>
                  <a:close/>
                </a:path>
                <a:path w="3032759" h="658494">
                  <a:moveTo>
                    <a:pt x="3032239" y="11023"/>
                  </a:moveTo>
                  <a:lnTo>
                    <a:pt x="3009354" y="11023"/>
                  </a:lnTo>
                  <a:lnTo>
                    <a:pt x="2752420" y="596099"/>
                  </a:lnTo>
                  <a:lnTo>
                    <a:pt x="2631998" y="317119"/>
                  </a:lnTo>
                  <a:lnTo>
                    <a:pt x="2764282" y="11023"/>
                  </a:lnTo>
                  <a:lnTo>
                    <a:pt x="2740545" y="11023"/>
                  </a:lnTo>
                  <a:lnTo>
                    <a:pt x="2619286" y="289979"/>
                  </a:lnTo>
                  <a:lnTo>
                    <a:pt x="2501430" y="11023"/>
                  </a:lnTo>
                  <a:lnTo>
                    <a:pt x="2470899" y="11023"/>
                  </a:lnTo>
                  <a:lnTo>
                    <a:pt x="2602331" y="317982"/>
                  </a:lnTo>
                  <a:lnTo>
                    <a:pt x="2484463" y="593559"/>
                  </a:lnTo>
                  <a:lnTo>
                    <a:pt x="2232622" y="11023"/>
                  </a:lnTo>
                  <a:lnTo>
                    <a:pt x="2201253" y="11023"/>
                  </a:lnTo>
                  <a:lnTo>
                    <a:pt x="2480221" y="657999"/>
                  </a:lnTo>
                  <a:lnTo>
                    <a:pt x="2615057" y="347649"/>
                  </a:lnTo>
                  <a:lnTo>
                    <a:pt x="2749867" y="657999"/>
                  </a:lnTo>
                  <a:lnTo>
                    <a:pt x="3032239" y="110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48544" y="2577900"/>
            <a:ext cx="804799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30"/>
              <a:t>https://</a:t>
            </a:r>
            <a:r>
              <a:rPr dirty="0" sz="3100" spc="-30">
                <a:hlinkClick r:id="rId2"/>
              </a:rPr>
              <a:t>www.facebook.com/batxenergies</a:t>
            </a:r>
            <a:endParaRPr sz="3100"/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0"/>
              <a:t>https://</a:t>
            </a:r>
            <a:r>
              <a:rPr dirty="0" spc="-20">
                <a:hlinkClick r:id="rId3"/>
              </a:rPr>
              <a:t>www.instagram.com/batxenergies/</a:t>
            </a:r>
          </a:p>
          <a:p>
            <a:pPr marL="12700" marR="5080">
              <a:lnSpc>
                <a:spcPts val="8150"/>
              </a:lnSpc>
              <a:spcBef>
                <a:spcPts val="484"/>
              </a:spcBef>
            </a:pPr>
            <a:r>
              <a:rPr dirty="0" spc="-35"/>
              <a:t>https://</a:t>
            </a:r>
            <a:r>
              <a:rPr dirty="0" spc="-35">
                <a:hlinkClick r:id="rId4"/>
              </a:rPr>
              <a:t>www.linkedin.com/company/batxenergies/</a:t>
            </a:r>
            <a:r>
              <a:rPr dirty="0" spc="-35"/>
              <a:t> </a:t>
            </a:r>
            <a:r>
              <a:rPr dirty="0" spc="-20"/>
              <a:t>https://twitter.com/batxenergies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2748" y="5614657"/>
            <a:ext cx="455968" cy="45595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2770" y="4579073"/>
            <a:ext cx="455923" cy="45596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12748" y="2643340"/>
            <a:ext cx="455968" cy="45596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12748" y="3585006"/>
            <a:ext cx="455968" cy="4559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800" y="0"/>
            <a:ext cx="15189200" cy="7975600"/>
          </a:xfrm>
          <a:custGeom>
            <a:avLst/>
            <a:gdLst/>
            <a:ahLst/>
            <a:cxnLst/>
            <a:rect l="l" t="t" r="r" b="b"/>
            <a:pathLst>
              <a:path w="15189200" h="7975600">
                <a:moveTo>
                  <a:pt x="15189200" y="0"/>
                </a:moveTo>
                <a:lnTo>
                  <a:pt x="0" y="0"/>
                </a:lnTo>
                <a:lnTo>
                  <a:pt x="0" y="7975600"/>
                </a:lnTo>
                <a:lnTo>
                  <a:pt x="15189200" y="7975600"/>
                </a:lnTo>
                <a:lnTo>
                  <a:pt x="15189200" y="0"/>
                </a:lnTo>
                <a:close/>
              </a:path>
            </a:pathLst>
          </a:custGeom>
          <a:solidFill>
            <a:srgbClr val="6DB8C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1900" y="533400"/>
            <a:ext cx="3011631" cy="11938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145258" y="2190648"/>
            <a:ext cx="95885" cy="558165"/>
          </a:xfrm>
          <a:custGeom>
            <a:avLst/>
            <a:gdLst/>
            <a:ahLst/>
            <a:cxnLst/>
            <a:rect l="l" t="t" r="r" b="b"/>
            <a:pathLst>
              <a:path w="95885" h="558164">
                <a:moveTo>
                  <a:pt x="83261" y="167258"/>
                </a:moveTo>
                <a:lnTo>
                  <a:pt x="12522" y="167258"/>
                </a:lnTo>
                <a:lnTo>
                  <a:pt x="12522" y="557771"/>
                </a:lnTo>
                <a:lnTo>
                  <a:pt x="83261" y="557771"/>
                </a:lnTo>
                <a:lnTo>
                  <a:pt x="83261" y="167258"/>
                </a:lnTo>
                <a:close/>
              </a:path>
              <a:path w="95885" h="558164">
                <a:moveTo>
                  <a:pt x="47891" y="0"/>
                </a:moveTo>
                <a:lnTo>
                  <a:pt x="7661" y="20315"/>
                </a:lnTo>
                <a:lnTo>
                  <a:pt x="0" y="46418"/>
                </a:lnTo>
                <a:lnTo>
                  <a:pt x="850" y="55631"/>
                </a:lnTo>
                <a:lnTo>
                  <a:pt x="29006" y="88785"/>
                </a:lnTo>
                <a:lnTo>
                  <a:pt x="47891" y="92100"/>
                </a:lnTo>
                <a:lnTo>
                  <a:pt x="58071" y="91249"/>
                </a:lnTo>
                <a:lnTo>
                  <a:pt x="92468" y="63280"/>
                </a:lnTo>
                <a:lnTo>
                  <a:pt x="95783" y="44945"/>
                </a:lnTo>
                <a:lnTo>
                  <a:pt x="94931" y="35763"/>
                </a:lnTo>
                <a:lnTo>
                  <a:pt x="66767" y="3225"/>
                </a:lnTo>
                <a:lnTo>
                  <a:pt x="478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363340" y="2354219"/>
            <a:ext cx="370840" cy="394335"/>
          </a:xfrm>
          <a:custGeom>
            <a:avLst/>
            <a:gdLst/>
            <a:ahLst/>
            <a:cxnLst/>
            <a:rect l="l" t="t" r="r" b="b"/>
            <a:pathLst>
              <a:path w="370839" h="394335">
                <a:moveTo>
                  <a:pt x="67792" y="3682"/>
                </a:moveTo>
                <a:lnTo>
                  <a:pt x="0" y="3682"/>
                </a:lnTo>
                <a:lnTo>
                  <a:pt x="0" y="394195"/>
                </a:lnTo>
                <a:lnTo>
                  <a:pt x="70739" y="394195"/>
                </a:lnTo>
                <a:lnTo>
                  <a:pt x="70739" y="193040"/>
                </a:lnTo>
                <a:lnTo>
                  <a:pt x="71684" y="172554"/>
                </a:lnTo>
                <a:lnTo>
                  <a:pt x="74518" y="153812"/>
                </a:lnTo>
                <a:lnTo>
                  <a:pt x="79241" y="136818"/>
                </a:lnTo>
                <a:lnTo>
                  <a:pt x="85852" y="121577"/>
                </a:lnTo>
                <a:lnTo>
                  <a:pt x="93610" y="109042"/>
                </a:lnTo>
                <a:lnTo>
                  <a:pt x="67792" y="109042"/>
                </a:lnTo>
                <a:lnTo>
                  <a:pt x="56743" y="81051"/>
                </a:lnTo>
                <a:lnTo>
                  <a:pt x="67608" y="62956"/>
                </a:lnTo>
                <a:lnTo>
                  <a:pt x="67792" y="62737"/>
                </a:lnTo>
                <a:lnTo>
                  <a:pt x="67792" y="3682"/>
                </a:lnTo>
                <a:close/>
              </a:path>
              <a:path w="370839" h="394335">
                <a:moveTo>
                  <a:pt x="342895" y="63373"/>
                </a:moveTo>
                <a:lnTo>
                  <a:pt x="194513" y="63373"/>
                </a:lnTo>
                <a:lnTo>
                  <a:pt x="218159" y="65168"/>
                </a:lnTo>
                <a:lnTo>
                  <a:pt x="238998" y="70554"/>
                </a:lnTo>
                <a:lnTo>
                  <a:pt x="272262" y="92100"/>
                </a:lnTo>
                <a:lnTo>
                  <a:pt x="292979" y="127839"/>
                </a:lnTo>
                <a:lnTo>
                  <a:pt x="299885" y="177571"/>
                </a:lnTo>
                <a:lnTo>
                  <a:pt x="299885" y="394195"/>
                </a:lnTo>
                <a:lnTo>
                  <a:pt x="370624" y="394195"/>
                </a:lnTo>
                <a:lnTo>
                  <a:pt x="370624" y="169468"/>
                </a:lnTo>
                <a:lnTo>
                  <a:pt x="369333" y="141976"/>
                </a:lnTo>
                <a:lnTo>
                  <a:pt x="365464" y="116973"/>
                </a:lnTo>
                <a:lnTo>
                  <a:pt x="359019" y="94455"/>
                </a:lnTo>
                <a:lnTo>
                  <a:pt x="349999" y="74422"/>
                </a:lnTo>
                <a:lnTo>
                  <a:pt x="342895" y="63373"/>
                </a:lnTo>
                <a:close/>
              </a:path>
              <a:path w="370839" h="394335">
                <a:moveTo>
                  <a:pt x="67792" y="62737"/>
                </a:moveTo>
                <a:lnTo>
                  <a:pt x="67608" y="62956"/>
                </a:lnTo>
                <a:lnTo>
                  <a:pt x="56743" y="81051"/>
                </a:lnTo>
                <a:lnTo>
                  <a:pt x="67792" y="109042"/>
                </a:lnTo>
                <a:lnTo>
                  <a:pt x="67792" y="62737"/>
                </a:lnTo>
                <a:close/>
              </a:path>
              <a:path w="370839" h="394335">
                <a:moveTo>
                  <a:pt x="208521" y="0"/>
                </a:moveTo>
                <a:lnTo>
                  <a:pt x="158788" y="5348"/>
                </a:lnTo>
                <a:lnTo>
                  <a:pt x="115684" y="21374"/>
                </a:lnTo>
                <a:lnTo>
                  <a:pt x="81056" y="46978"/>
                </a:lnTo>
                <a:lnTo>
                  <a:pt x="67792" y="62737"/>
                </a:lnTo>
                <a:lnTo>
                  <a:pt x="67792" y="109042"/>
                </a:lnTo>
                <a:lnTo>
                  <a:pt x="93610" y="109042"/>
                </a:lnTo>
                <a:lnTo>
                  <a:pt x="94204" y="108081"/>
                </a:lnTo>
                <a:lnTo>
                  <a:pt x="104173" y="96340"/>
                </a:lnTo>
                <a:lnTo>
                  <a:pt x="143542" y="71656"/>
                </a:lnTo>
                <a:lnTo>
                  <a:pt x="194513" y="63373"/>
                </a:lnTo>
                <a:lnTo>
                  <a:pt x="342895" y="63373"/>
                </a:lnTo>
                <a:lnTo>
                  <a:pt x="338687" y="56828"/>
                </a:lnTo>
                <a:lnTo>
                  <a:pt x="310140" y="28834"/>
                </a:lnTo>
                <a:lnTo>
                  <a:pt x="273945" y="10367"/>
                </a:lnTo>
                <a:lnTo>
                  <a:pt x="231754" y="1152"/>
                </a:lnTo>
                <a:lnTo>
                  <a:pt x="2085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809100" y="2197290"/>
            <a:ext cx="680085" cy="555625"/>
          </a:xfrm>
          <a:custGeom>
            <a:avLst/>
            <a:gdLst/>
            <a:ahLst/>
            <a:cxnLst/>
            <a:rect l="l" t="t" r="r" b="b"/>
            <a:pathLst>
              <a:path w="680085" h="555625">
                <a:moveTo>
                  <a:pt x="274840" y="22847"/>
                </a:moveTo>
                <a:lnTo>
                  <a:pt x="239102" y="5537"/>
                </a:lnTo>
                <a:lnTo>
                  <a:pt x="195262" y="0"/>
                </a:lnTo>
                <a:lnTo>
                  <a:pt x="166077" y="2133"/>
                </a:lnTo>
                <a:lnTo>
                  <a:pt x="118376" y="19265"/>
                </a:lnTo>
                <a:lnTo>
                  <a:pt x="85178" y="52844"/>
                </a:lnTo>
                <a:lnTo>
                  <a:pt x="68414" y="98704"/>
                </a:lnTo>
                <a:lnTo>
                  <a:pt x="66332" y="125996"/>
                </a:lnTo>
                <a:lnTo>
                  <a:pt x="66332" y="160616"/>
                </a:lnTo>
                <a:lnTo>
                  <a:pt x="0" y="160616"/>
                </a:lnTo>
                <a:lnTo>
                  <a:pt x="0" y="218821"/>
                </a:lnTo>
                <a:lnTo>
                  <a:pt x="66332" y="218821"/>
                </a:lnTo>
                <a:lnTo>
                  <a:pt x="66332" y="551129"/>
                </a:lnTo>
                <a:lnTo>
                  <a:pt x="137045" y="551129"/>
                </a:lnTo>
                <a:lnTo>
                  <a:pt x="137045" y="218821"/>
                </a:lnTo>
                <a:lnTo>
                  <a:pt x="249034" y="218821"/>
                </a:lnTo>
                <a:lnTo>
                  <a:pt x="249034" y="160616"/>
                </a:lnTo>
                <a:lnTo>
                  <a:pt x="135597" y="160616"/>
                </a:lnTo>
                <a:lnTo>
                  <a:pt x="135623" y="125996"/>
                </a:lnTo>
                <a:lnTo>
                  <a:pt x="144691" y="85217"/>
                </a:lnTo>
                <a:lnTo>
                  <a:pt x="184391" y="59283"/>
                </a:lnTo>
                <a:lnTo>
                  <a:pt x="198945" y="58204"/>
                </a:lnTo>
                <a:lnTo>
                  <a:pt x="206578" y="58496"/>
                </a:lnTo>
                <a:lnTo>
                  <a:pt x="247751" y="72466"/>
                </a:lnTo>
                <a:lnTo>
                  <a:pt x="253466" y="76631"/>
                </a:lnTo>
                <a:lnTo>
                  <a:pt x="260781" y="58204"/>
                </a:lnTo>
                <a:lnTo>
                  <a:pt x="274840" y="22847"/>
                </a:lnTo>
                <a:close/>
              </a:path>
              <a:path w="680085" h="555625">
                <a:moveTo>
                  <a:pt x="680072" y="355866"/>
                </a:moveTo>
                <a:lnTo>
                  <a:pt x="673531" y="300520"/>
                </a:lnTo>
                <a:lnTo>
                  <a:pt x="653935" y="252349"/>
                </a:lnTo>
                <a:lnTo>
                  <a:pt x="628421" y="218821"/>
                </a:lnTo>
                <a:lnTo>
                  <a:pt x="608609" y="200596"/>
                </a:lnTo>
                <a:lnTo>
                  <a:pt x="608609" y="355866"/>
                </a:lnTo>
                <a:lnTo>
                  <a:pt x="607542" y="375881"/>
                </a:lnTo>
                <a:lnTo>
                  <a:pt x="591667" y="428447"/>
                </a:lnTo>
                <a:lnTo>
                  <a:pt x="558990" y="467334"/>
                </a:lnTo>
                <a:lnTo>
                  <a:pt x="513105" y="489419"/>
                </a:lnTo>
                <a:lnTo>
                  <a:pt x="477469" y="493649"/>
                </a:lnTo>
                <a:lnTo>
                  <a:pt x="459181" y="492594"/>
                </a:lnTo>
                <a:lnTo>
                  <a:pt x="410413" y="476707"/>
                </a:lnTo>
                <a:lnTo>
                  <a:pt x="372833" y="443204"/>
                </a:lnTo>
                <a:lnTo>
                  <a:pt x="349986" y="394652"/>
                </a:lnTo>
                <a:lnTo>
                  <a:pt x="345567" y="355866"/>
                </a:lnTo>
                <a:lnTo>
                  <a:pt x="346671" y="335584"/>
                </a:lnTo>
                <a:lnTo>
                  <a:pt x="363258" y="283298"/>
                </a:lnTo>
                <a:lnTo>
                  <a:pt x="396405" y="245110"/>
                </a:lnTo>
                <a:lnTo>
                  <a:pt x="441909" y="223062"/>
                </a:lnTo>
                <a:lnTo>
                  <a:pt x="477469" y="218821"/>
                </a:lnTo>
                <a:lnTo>
                  <a:pt x="495769" y="219887"/>
                </a:lnTo>
                <a:lnTo>
                  <a:pt x="544880" y="235775"/>
                </a:lnTo>
                <a:lnTo>
                  <a:pt x="582383" y="268871"/>
                </a:lnTo>
                <a:lnTo>
                  <a:pt x="604367" y="316738"/>
                </a:lnTo>
                <a:lnTo>
                  <a:pt x="608609" y="355866"/>
                </a:lnTo>
                <a:lnTo>
                  <a:pt x="608609" y="200596"/>
                </a:lnTo>
                <a:lnTo>
                  <a:pt x="557936" y="171234"/>
                </a:lnTo>
                <a:lnTo>
                  <a:pt x="505802" y="158521"/>
                </a:lnTo>
                <a:lnTo>
                  <a:pt x="477469" y="156933"/>
                </a:lnTo>
                <a:lnTo>
                  <a:pt x="448805" y="158521"/>
                </a:lnTo>
                <a:lnTo>
                  <a:pt x="396494" y="171234"/>
                </a:lnTo>
                <a:lnTo>
                  <a:pt x="351193" y="196291"/>
                </a:lnTo>
                <a:lnTo>
                  <a:pt x="315087" y="231470"/>
                </a:lnTo>
                <a:lnTo>
                  <a:pt x="289026" y="276021"/>
                </a:lnTo>
                <a:lnTo>
                  <a:pt x="275755" y="327596"/>
                </a:lnTo>
                <a:lnTo>
                  <a:pt x="274091" y="355866"/>
                </a:lnTo>
                <a:lnTo>
                  <a:pt x="275755" y="383844"/>
                </a:lnTo>
                <a:lnTo>
                  <a:pt x="289026" y="435241"/>
                </a:lnTo>
                <a:lnTo>
                  <a:pt x="315087" y="480098"/>
                </a:lnTo>
                <a:lnTo>
                  <a:pt x="351218" y="515670"/>
                </a:lnTo>
                <a:lnTo>
                  <a:pt x="396494" y="541045"/>
                </a:lnTo>
                <a:lnTo>
                  <a:pt x="448805" y="553935"/>
                </a:lnTo>
                <a:lnTo>
                  <a:pt x="477469" y="555536"/>
                </a:lnTo>
                <a:lnTo>
                  <a:pt x="505802" y="553935"/>
                </a:lnTo>
                <a:lnTo>
                  <a:pt x="557936" y="541045"/>
                </a:lnTo>
                <a:lnTo>
                  <a:pt x="603516" y="515645"/>
                </a:lnTo>
                <a:lnTo>
                  <a:pt x="627710" y="493649"/>
                </a:lnTo>
                <a:lnTo>
                  <a:pt x="639597" y="480301"/>
                </a:lnTo>
                <a:lnTo>
                  <a:pt x="653935" y="459016"/>
                </a:lnTo>
                <a:lnTo>
                  <a:pt x="665365" y="435724"/>
                </a:lnTo>
                <a:lnTo>
                  <a:pt x="673531" y="410768"/>
                </a:lnTo>
                <a:lnTo>
                  <a:pt x="678434" y="384149"/>
                </a:lnTo>
                <a:lnTo>
                  <a:pt x="680072" y="3558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555490" y="2227953"/>
            <a:ext cx="691515" cy="669290"/>
          </a:xfrm>
          <a:custGeom>
            <a:avLst/>
            <a:gdLst/>
            <a:ahLst/>
            <a:cxnLst/>
            <a:rect l="l" t="t" r="r" b="b"/>
            <a:pathLst>
              <a:path w="691514" h="669289">
                <a:moveTo>
                  <a:pt x="347776" y="0"/>
                </a:moveTo>
                <a:lnTo>
                  <a:pt x="273719" y="6350"/>
                </a:lnTo>
                <a:lnTo>
                  <a:pt x="206311" y="24130"/>
                </a:lnTo>
                <a:lnTo>
                  <a:pt x="146711" y="53340"/>
                </a:lnTo>
                <a:lnTo>
                  <a:pt x="96151" y="93980"/>
                </a:lnTo>
                <a:lnTo>
                  <a:pt x="55346" y="142240"/>
                </a:lnTo>
                <a:lnTo>
                  <a:pt x="25057" y="199390"/>
                </a:lnTo>
                <a:lnTo>
                  <a:pt x="6261" y="264160"/>
                </a:lnTo>
                <a:lnTo>
                  <a:pt x="0" y="334010"/>
                </a:lnTo>
                <a:lnTo>
                  <a:pt x="1564" y="369570"/>
                </a:lnTo>
                <a:lnTo>
                  <a:pt x="14091" y="436880"/>
                </a:lnTo>
                <a:lnTo>
                  <a:pt x="38865" y="497840"/>
                </a:lnTo>
                <a:lnTo>
                  <a:pt x="74231" y="551180"/>
                </a:lnTo>
                <a:lnTo>
                  <a:pt x="119729" y="595630"/>
                </a:lnTo>
                <a:lnTo>
                  <a:pt x="174250" y="631190"/>
                </a:lnTo>
                <a:lnTo>
                  <a:pt x="237334" y="655320"/>
                </a:lnTo>
                <a:lnTo>
                  <a:pt x="307329" y="668020"/>
                </a:lnTo>
                <a:lnTo>
                  <a:pt x="344817" y="669290"/>
                </a:lnTo>
                <a:lnTo>
                  <a:pt x="364574" y="669290"/>
                </a:lnTo>
                <a:lnTo>
                  <a:pt x="405469" y="665480"/>
                </a:lnTo>
                <a:lnTo>
                  <a:pt x="447418" y="656590"/>
                </a:lnTo>
                <a:lnTo>
                  <a:pt x="485732" y="643890"/>
                </a:lnTo>
                <a:lnTo>
                  <a:pt x="503237" y="635000"/>
                </a:lnTo>
                <a:lnTo>
                  <a:pt x="498419" y="621030"/>
                </a:lnTo>
                <a:lnTo>
                  <a:pt x="344817" y="621030"/>
                </a:lnTo>
                <a:lnTo>
                  <a:pt x="312785" y="619760"/>
                </a:lnTo>
                <a:lnTo>
                  <a:pt x="253291" y="608330"/>
                </a:lnTo>
                <a:lnTo>
                  <a:pt x="200044" y="588010"/>
                </a:lnTo>
                <a:lnTo>
                  <a:pt x="153995" y="558800"/>
                </a:lnTo>
                <a:lnTo>
                  <a:pt x="115514" y="520700"/>
                </a:lnTo>
                <a:lnTo>
                  <a:pt x="85858" y="474980"/>
                </a:lnTo>
                <a:lnTo>
                  <a:pt x="65389" y="422910"/>
                </a:lnTo>
                <a:lnTo>
                  <a:pt x="55073" y="364490"/>
                </a:lnTo>
                <a:lnTo>
                  <a:pt x="53784" y="334010"/>
                </a:lnTo>
                <a:lnTo>
                  <a:pt x="55096" y="303530"/>
                </a:lnTo>
                <a:lnTo>
                  <a:pt x="65598" y="246380"/>
                </a:lnTo>
                <a:lnTo>
                  <a:pt x="86413" y="194310"/>
                </a:lnTo>
                <a:lnTo>
                  <a:pt x="116433" y="148590"/>
                </a:lnTo>
                <a:lnTo>
                  <a:pt x="155305" y="110490"/>
                </a:lnTo>
                <a:lnTo>
                  <a:pt x="201906" y="81280"/>
                </a:lnTo>
                <a:lnTo>
                  <a:pt x="255831" y="60960"/>
                </a:lnTo>
                <a:lnTo>
                  <a:pt x="315693" y="49530"/>
                </a:lnTo>
                <a:lnTo>
                  <a:pt x="347776" y="48260"/>
                </a:lnTo>
                <a:lnTo>
                  <a:pt x="537717" y="48260"/>
                </a:lnTo>
                <a:lnTo>
                  <a:pt x="516559" y="36830"/>
                </a:lnTo>
                <a:lnTo>
                  <a:pt x="486282" y="24130"/>
                </a:lnTo>
                <a:lnTo>
                  <a:pt x="454141" y="13970"/>
                </a:lnTo>
                <a:lnTo>
                  <a:pt x="420339" y="6350"/>
                </a:lnTo>
                <a:lnTo>
                  <a:pt x="384882" y="1270"/>
                </a:lnTo>
                <a:lnTo>
                  <a:pt x="347776" y="0"/>
                </a:lnTo>
                <a:close/>
              </a:path>
              <a:path w="691514" h="669289">
                <a:moveTo>
                  <a:pt x="487032" y="588010"/>
                </a:moveTo>
                <a:lnTo>
                  <a:pt x="416280" y="613410"/>
                </a:lnTo>
                <a:lnTo>
                  <a:pt x="344817" y="621030"/>
                </a:lnTo>
                <a:lnTo>
                  <a:pt x="498419" y="621030"/>
                </a:lnTo>
                <a:lnTo>
                  <a:pt x="487032" y="588010"/>
                </a:lnTo>
                <a:close/>
              </a:path>
              <a:path w="691514" h="669289">
                <a:moveTo>
                  <a:pt x="331558" y="148590"/>
                </a:moveTo>
                <a:lnTo>
                  <a:pt x="282189" y="153670"/>
                </a:lnTo>
                <a:lnTo>
                  <a:pt x="238734" y="172720"/>
                </a:lnTo>
                <a:lnTo>
                  <a:pt x="202431" y="200660"/>
                </a:lnTo>
                <a:lnTo>
                  <a:pt x="174624" y="238760"/>
                </a:lnTo>
                <a:lnTo>
                  <a:pt x="156943" y="284480"/>
                </a:lnTo>
                <a:lnTo>
                  <a:pt x="151053" y="336550"/>
                </a:lnTo>
                <a:lnTo>
                  <a:pt x="152525" y="363220"/>
                </a:lnTo>
                <a:lnTo>
                  <a:pt x="164309" y="411480"/>
                </a:lnTo>
                <a:lnTo>
                  <a:pt x="187467" y="453390"/>
                </a:lnTo>
                <a:lnTo>
                  <a:pt x="219519" y="487680"/>
                </a:lnTo>
                <a:lnTo>
                  <a:pt x="259723" y="511810"/>
                </a:lnTo>
                <a:lnTo>
                  <a:pt x="306134" y="524510"/>
                </a:lnTo>
                <a:lnTo>
                  <a:pt x="331558" y="525780"/>
                </a:lnTo>
                <a:lnTo>
                  <a:pt x="356514" y="524510"/>
                </a:lnTo>
                <a:lnTo>
                  <a:pt x="401458" y="513080"/>
                </a:lnTo>
                <a:lnTo>
                  <a:pt x="439546" y="490220"/>
                </a:lnTo>
                <a:lnTo>
                  <a:pt x="461467" y="468630"/>
                </a:lnTo>
                <a:lnTo>
                  <a:pt x="341871" y="468630"/>
                </a:lnTo>
                <a:lnTo>
                  <a:pt x="323978" y="467360"/>
                </a:lnTo>
                <a:lnTo>
                  <a:pt x="276669" y="450850"/>
                </a:lnTo>
                <a:lnTo>
                  <a:pt x="241166" y="419100"/>
                </a:lnTo>
                <a:lnTo>
                  <a:pt x="220579" y="373380"/>
                </a:lnTo>
                <a:lnTo>
                  <a:pt x="216623" y="336550"/>
                </a:lnTo>
                <a:lnTo>
                  <a:pt x="217612" y="316230"/>
                </a:lnTo>
                <a:lnTo>
                  <a:pt x="232460" y="266700"/>
                </a:lnTo>
                <a:lnTo>
                  <a:pt x="263270" y="229870"/>
                </a:lnTo>
                <a:lnTo>
                  <a:pt x="307146" y="209550"/>
                </a:lnTo>
                <a:lnTo>
                  <a:pt x="341871" y="204470"/>
                </a:lnTo>
                <a:lnTo>
                  <a:pt x="460871" y="204470"/>
                </a:lnTo>
                <a:lnTo>
                  <a:pt x="454880" y="196850"/>
                </a:lnTo>
                <a:lnTo>
                  <a:pt x="420712" y="170180"/>
                </a:lnTo>
                <a:lnTo>
                  <a:pt x="379269" y="153670"/>
                </a:lnTo>
                <a:lnTo>
                  <a:pt x="356197" y="149860"/>
                </a:lnTo>
                <a:lnTo>
                  <a:pt x="331558" y="148590"/>
                </a:lnTo>
                <a:close/>
              </a:path>
              <a:path w="691514" h="669289">
                <a:moveTo>
                  <a:pt x="530504" y="151130"/>
                </a:moveTo>
                <a:lnTo>
                  <a:pt x="466394" y="151130"/>
                </a:lnTo>
                <a:lnTo>
                  <a:pt x="466394" y="211494"/>
                </a:lnTo>
                <a:lnTo>
                  <a:pt x="468859" y="214630"/>
                </a:lnTo>
                <a:lnTo>
                  <a:pt x="480771" y="233680"/>
                </a:lnTo>
                <a:lnTo>
                  <a:pt x="490269" y="255270"/>
                </a:lnTo>
                <a:lnTo>
                  <a:pt x="497060" y="280670"/>
                </a:lnTo>
                <a:lnTo>
                  <a:pt x="501139" y="307340"/>
                </a:lnTo>
                <a:lnTo>
                  <a:pt x="502500" y="336550"/>
                </a:lnTo>
                <a:lnTo>
                  <a:pt x="501165" y="365760"/>
                </a:lnTo>
                <a:lnTo>
                  <a:pt x="497157" y="392430"/>
                </a:lnTo>
                <a:lnTo>
                  <a:pt x="490477" y="416560"/>
                </a:lnTo>
                <a:lnTo>
                  <a:pt x="481126" y="438150"/>
                </a:lnTo>
                <a:lnTo>
                  <a:pt x="471744" y="454390"/>
                </a:lnTo>
                <a:lnTo>
                  <a:pt x="475511" y="469900"/>
                </a:lnTo>
                <a:lnTo>
                  <a:pt x="507390" y="511810"/>
                </a:lnTo>
                <a:lnTo>
                  <a:pt x="559968" y="525780"/>
                </a:lnTo>
                <a:lnTo>
                  <a:pt x="580156" y="524510"/>
                </a:lnTo>
                <a:lnTo>
                  <a:pt x="631062" y="500380"/>
                </a:lnTo>
                <a:lnTo>
                  <a:pt x="656761" y="471170"/>
                </a:lnTo>
                <a:lnTo>
                  <a:pt x="657447" y="469900"/>
                </a:lnTo>
                <a:lnTo>
                  <a:pt x="572490" y="469900"/>
                </a:lnTo>
                <a:lnTo>
                  <a:pt x="563989" y="468630"/>
                </a:lnTo>
                <a:lnTo>
                  <a:pt x="533542" y="441960"/>
                </a:lnTo>
                <a:lnTo>
                  <a:pt x="530573" y="417830"/>
                </a:lnTo>
                <a:lnTo>
                  <a:pt x="530504" y="151130"/>
                </a:lnTo>
                <a:close/>
              </a:path>
              <a:path w="691514" h="669289">
                <a:moveTo>
                  <a:pt x="537717" y="48260"/>
                </a:moveTo>
                <a:lnTo>
                  <a:pt x="347776" y="48260"/>
                </a:lnTo>
                <a:lnTo>
                  <a:pt x="379795" y="49530"/>
                </a:lnTo>
                <a:lnTo>
                  <a:pt x="410298" y="53340"/>
                </a:lnTo>
                <a:lnTo>
                  <a:pt x="466763" y="68580"/>
                </a:lnTo>
                <a:lnTo>
                  <a:pt x="516678" y="92710"/>
                </a:lnTo>
                <a:lnTo>
                  <a:pt x="559612" y="124460"/>
                </a:lnTo>
                <a:lnTo>
                  <a:pt x="594413" y="165100"/>
                </a:lnTo>
                <a:lnTo>
                  <a:pt x="620013" y="212090"/>
                </a:lnTo>
                <a:lnTo>
                  <a:pt x="635769" y="265430"/>
                </a:lnTo>
                <a:lnTo>
                  <a:pt x="641019" y="323850"/>
                </a:lnTo>
                <a:lnTo>
                  <a:pt x="640536" y="346710"/>
                </a:lnTo>
                <a:lnTo>
                  <a:pt x="636663" y="386080"/>
                </a:lnTo>
                <a:lnTo>
                  <a:pt x="623512" y="431800"/>
                </a:lnTo>
                <a:lnTo>
                  <a:pt x="592478" y="464820"/>
                </a:lnTo>
                <a:lnTo>
                  <a:pt x="572490" y="469900"/>
                </a:lnTo>
                <a:lnTo>
                  <a:pt x="657447" y="469900"/>
                </a:lnTo>
                <a:lnTo>
                  <a:pt x="675639" y="431800"/>
                </a:lnTo>
                <a:lnTo>
                  <a:pt x="687252" y="382270"/>
                </a:lnTo>
                <a:lnTo>
                  <a:pt x="691121" y="323850"/>
                </a:lnTo>
                <a:lnTo>
                  <a:pt x="689554" y="288290"/>
                </a:lnTo>
                <a:lnTo>
                  <a:pt x="677024" y="223520"/>
                </a:lnTo>
                <a:lnTo>
                  <a:pt x="652226" y="163830"/>
                </a:lnTo>
                <a:lnTo>
                  <a:pt x="616679" y="113030"/>
                </a:lnTo>
                <a:lnTo>
                  <a:pt x="570907" y="69850"/>
                </a:lnTo>
                <a:lnTo>
                  <a:pt x="544769" y="52070"/>
                </a:lnTo>
                <a:lnTo>
                  <a:pt x="537717" y="48260"/>
                </a:lnTo>
                <a:close/>
              </a:path>
              <a:path w="691514" h="669289">
                <a:moveTo>
                  <a:pt x="460871" y="204470"/>
                </a:moveTo>
                <a:lnTo>
                  <a:pt x="341871" y="204470"/>
                </a:lnTo>
                <a:lnTo>
                  <a:pt x="359439" y="205740"/>
                </a:lnTo>
                <a:lnTo>
                  <a:pt x="376042" y="208280"/>
                </a:lnTo>
                <a:lnTo>
                  <a:pt x="419785" y="228600"/>
                </a:lnTo>
                <a:lnTo>
                  <a:pt x="451281" y="265430"/>
                </a:lnTo>
                <a:lnTo>
                  <a:pt x="466831" y="316230"/>
                </a:lnTo>
                <a:lnTo>
                  <a:pt x="467867" y="336550"/>
                </a:lnTo>
                <a:lnTo>
                  <a:pt x="466831" y="355600"/>
                </a:lnTo>
                <a:lnTo>
                  <a:pt x="451281" y="406400"/>
                </a:lnTo>
                <a:lnTo>
                  <a:pt x="419785" y="443230"/>
                </a:lnTo>
                <a:lnTo>
                  <a:pt x="376042" y="463550"/>
                </a:lnTo>
                <a:lnTo>
                  <a:pt x="341871" y="468630"/>
                </a:lnTo>
                <a:lnTo>
                  <a:pt x="461467" y="468630"/>
                </a:lnTo>
                <a:lnTo>
                  <a:pt x="469387" y="458470"/>
                </a:lnTo>
                <a:lnTo>
                  <a:pt x="471744" y="454390"/>
                </a:lnTo>
                <a:lnTo>
                  <a:pt x="470884" y="450850"/>
                </a:lnTo>
                <a:lnTo>
                  <a:pt x="469431" y="430530"/>
                </a:lnTo>
                <a:lnTo>
                  <a:pt x="469341" y="378460"/>
                </a:lnTo>
                <a:lnTo>
                  <a:pt x="473024" y="334010"/>
                </a:lnTo>
                <a:lnTo>
                  <a:pt x="466394" y="248920"/>
                </a:lnTo>
                <a:lnTo>
                  <a:pt x="466394" y="211494"/>
                </a:lnTo>
                <a:lnTo>
                  <a:pt x="460871" y="204470"/>
                </a:lnTo>
                <a:close/>
              </a:path>
              <a:path w="691514" h="669289">
                <a:moveTo>
                  <a:pt x="466394" y="211494"/>
                </a:moveTo>
                <a:lnTo>
                  <a:pt x="466394" y="248920"/>
                </a:lnTo>
                <a:lnTo>
                  <a:pt x="473024" y="334010"/>
                </a:lnTo>
                <a:lnTo>
                  <a:pt x="469341" y="378460"/>
                </a:lnTo>
                <a:lnTo>
                  <a:pt x="469431" y="430530"/>
                </a:lnTo>
                <a:lnTo>
                  <a:pt x="470884" y="450850"/>
                </a:lnTo>
                <a:lnTo>
                  <a:pt x="471744" y="454390"/>
                </a:lnTo>
                <a:lnTo>
                  <a:pt x="481126" y="438150"/>
                </a:lnTo>
                <a:lnTo>
                  <a:pt x="490477" y="416560"/>
                </a:lnTo>
                <a:lnTo>
                  <a:pt x="497157" y="392430"/>
                </a:lnTo>
                <a:lnTo>
                  <a:pt x="501165" y="365760"/>
                </a:lnTo>
                <a:lnTo>
                  <a:pt x="502500" y="336550"/>
                </a:lnTo>
                <a:lnTo>
                  <a:pt x="501139" y="307340"/>
                </a:lnTo>
                <a:lnTo>
                  <a:pt x="497060" y="280670"/>
                </a:lnTo>
                <a:lnTo>
                  <a:pt x="490269" y="255270"/>
                </a:lnTo>
                <a:lnTo>
                  <a:pt x="480771" y="233680"/>
                </a:lnTo>
                <a:lnTo>
                  <a:pt x="468859" y="214630"/>
                </a:lnTo>
                <a:lnTo>
                  <a:pt x="466394" y="2114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49015" y="2201707"/>
            <a:ext cx="405130" cy="551180"/>
          </a:xfrm>
          <a:custGeom>
            <a:avLst/>
            <a:gdLst/>
            <a:ahLst/>
            <a:cxnLst/>
            <a:rect l="l" t="t" r="r" b="b"/>
            <a:pathLst>
              <a:path w="405129" h="551180">
                <a:moveTo>
                  <a:pt x="207048" y="152514"/>
                </a:moveTo>
                <a:lnTo>
                  <a:pt x="160531" y="158040"/>
                </a:lnTo>
                <a:lnTo>
                  <a:pt x="118262" y="174624"/>
                </a:lnTo>
                <a:lnTo>
                  <a:pt x="82151" y="202249"/>
                </a:lnTo>
                <a:lnTo>
                  <a:pt x="70726" y="215920"/>
                </a:lnTo>
                <a:lnTo>
                  <a:pt x="70726" y="260095"/>
                </a:lnTo>
                <a:lnTo>
                  <a:pt x="63360" y="350710"/>
                </a:lnTo>
                <a:lnTo>
                  <a:pt x="67655" y="438786"/>
                </a:lnTo>
                <a:lnTo>
                  <a:pt x="67779" y="484787"/>
                </a:lnTo>
                <a:lnTo>
                  <a:pt x="80864" y="500746"/>
                </a:lnTo>
                <a:lnTo>
                  <a:pt x="116789" y="528650"/>
                </a:lnTo>
                <a:lnTo>
                  <a:pt x="159427" y="545503"/>
                </a:lnTo>
                <a:lnTo>
                  <a:pt x="207048" y="551116"/>
                </a:lnTo>
                <a:lnTo>
                  <a:pt x="234949" y="549551"/>
                </a:lnTo>
                <a:lnTo>
                  <a:pt x="285788" y="537030"/>
                </a:lnTo>
                <a:lnTo>
                  <a:pt x="329677" y="512309"/>
                </a:lnTo>
                <a:lnTo>
                  <a:pt x="354275" y="489229"/>
                </a:lnTo>
                <a:lnTo>
                  <a:pt x="201155" y="489229"/>
                </a:lnTo>
                <a:lnTo>
                  <a:pt x="183159" y="488171"/>
                </a:lnTo>
                <a:lnTo>
                  <a:pt x="134467" y="472287"/>
                </a:lnTo>
                <a:lnTo>
                  <a:pt x="96748" y="438786"/>
                </a:lnTo>
                <a:lnTo>
                  <a:pt x="74328" y="390228"/>
                </a:lnTo>
                <a:lnTo>
                  <a:pt x="70002" y="351447"/>
                </a:lnTo>
                <a:lnTo>
                  <a:pt x="71083" y="331166"/>
                </a:lnTo>
                <a:lnTo>
                  <a:pt x="87312" y="278879"/>
                </a:lnTo>
                <a:lnTo>
                  <a:pt x="120330" y="240683"/>
                </a:lnTo>
                <a:lnTo>
                  <a:pt x="166049" y="218640"/>
                </a:lnTo>
                <a:lnTo>
                  <a:pt x="201155" y="214401"/>
                </a:lnTo>
                <a:lnTo>
                  <a:pt x="354376" y="214401"/>
                </a:lnTo>
                <a:lnTo>
                  <a:pt x="348324" y="207503"/>
                </a:lnTo>
                <a:lnTo>
                  <a:pt x="308724" y="177558"/>
                </a:lnTo>
                <a:lnTo>
                  <a:pt x="261196" y="158778"/>
                </a:lnTo>
                <a:lnTo>
                  <a:pt x="234949" y="154080"/>
                </a:lnTo>
                <a:lnTo>
                  <a:pt x="207048" y="152514"/>
                </a:lnTo>
                <a:close/>
              </a:path>
              <a:path w="405129" h="551180">
                <a:moveTo>
                  <a:pt x="70726" y="0"/>
                </a:moveTo>
                <a:lnTo>
                  <a:pt x="0" y="0"/>
                </a:lnTo>
                <a:lnTo>
                  <a:pt x="0" y="546696"/>
                </a:lnTo>
                <a:lnTo>
                  <a:pt x="67779" y="546696"/>
                </a:lnTo>
                <a:lnTo>
                  <a:pt x="67779" y="484787"/>
                </a:lnTo>
                <a:lnTo>
                  <a:pt x="66082" y="482717"/>
                </a:lnTo>
                <a:lnTo>
                  <a:pt x="53416" y="461975"/>
                </a:lnTo>
                <a:lnTo>
                  <a:pt x="43259" y="438486"/>
                </a:lnTo>
                <a:lnTo>
                  <a:pt x="36009" y="412235"/>
                </a:lnTo>
                <a:lnTo>
                  <a:pt x="31661" y="383222"/>
                </a:lnTo>
                <a:lnTo>
                  <a:pt x="30213" y="351447"/>
                </a:lnTo>
                <a:lnTo>
                  <a:pt x="31709" y="319673"/>
                </a:lnTo>
                <a:lnTo>
                  <a:pt x="43682" y="264418"/>
                </a:lnTo>
                <a:lnTo>
                  <a:pt x="67143" y="220207"/>
                </a:lnTo>
                <a:lnTo>
                  <a:pt x="70726" y="215920"/>
                </a:lnTo>
                <a:lnTo>
                  <a:pt x="70726" y="0"/>
                </a:lnTo>
                <a:close/>
              </a:path>
              <a:path w="405129" h="551180">
                <a:moveTo>
                  <a:pt x="354376" y="214401"/>
                </a:moveTo>
                <a:lnTo>
                  <a:pt x="201155" y="214401"/>
                </a:lnTo>
                <a:lnTo>
                  <a:pt x="219462" y="215461"/>
                </a:lnTo>
                <a:lnTo>
                  <a:pt x="236801" y="218640"/>
                </a:lnTo>
                <a:lnTo>
                  <a:pt x="282710" y="240683"/>
                </a:lnTo>
                <a:lnTo>
                  <a:pt x="315722" y="278879"/>
                </a:lnTo>
                <a:lnTo>
                  <a:pt x="331961" y="331166"/>
                </a:lnTo>
                <a:lnTo>
                  <a:pt x="333044" y="351447"/>
                </a:lnTo>
                <a:lnTo>
                  <a:pt x="331961" y="371462"/>
                </a:lnTo>
                <a:lnTo>
                  <a:pt x="315722" y="424027"/>
                </a:lnTo>
                <a:lnTo>
                  <a:pt x="282710" y="462914"/>
                </a:lnTo>
                <a:lnTo>
                  <a:pt x="236801" y="484997"/>
                </a:lnTo>
                <a:lnTo>
                  <a:pt x="201155" y="489229"/>
                </a:lnTo>
                <a:lnTo>
                  <a:pt x="354275" y="489229"/>
                </a:lnTo>
                <a:lnTo>
                  <a:pt x="378714" y="456082"/>
                </a:lnTo>
                <a:lnTo>
                  <a:pt x="398059" y="407450"/>
                </a:lnTo>
                <a:lnTo>
                  <a:pt x="404507" y="351447"/>
                </a:lnTo>
                <a:lnTo>
                  <a:pt x="402895" y="322557"/>
                </a:lnTo>
                <a:lnTo>
                  <a:pt x="398059" y="295552"/>
                </a:lnTo>
                <a:lnTo>
                  <a:pt x="389998" y="270431"/>
                </a:lnTo>
                <a:lnTo>
                  <a:pt x="378714" y="247192"/>
                </a:lnTo>
                <a:lnTo>
                  <a:pt x="364668" y="226130"/>
                </a:lnTo>
                <a:lnTo>
                  <a:pt x="354376" y="214401"/>
                </a:lnTo>
                <a:close/>
              </a:path>
              <a:path w="405129" h="551180">
                <a:moveTo>
                  <a:pt x="70726" y="215920"/>
                </a:moveTo>
                <a:lnTo>
                  <a:pt x="43675" y="264443"/>
                </a:lnTo>
                <a:lnTo>
                  <a:pt x="31709" y="319673"/>
                </a:lnTo>
                <a:lnTo>
                  <a:pt x="30213" y="351447"/>
                </a:lnTo>
                <a:lnTo>
                  <a:pt x="31661" y="383222"/>
                </a:lnTo>
                <a:lnTo>
                  <a:pt x="43259" y="438486"/>
                </a:lnTo>
                <a:lnTo>
                  <a:pt x="66082" y="482717"/>
                </a:lnTo>
                <a:lnTo>
                  <a:pt x="67779" y="484787"/>
                </a:lnTo>
                <a:lnTo>
                  <a:pt x="67655" y="438786"/>
                </a:lnTo>
                <a:lnTo>
                  <a:pt x="63360" y="350710"/>
                </a:lnTo>
                <a:lnTo>
                  <a:pt x="70726" y="260095"/>
                </a:lnTo>
                <a:lnTo>
                  <a:pt x="70726" y="215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817625" y="2354214"/>
            <a:ext cx="339725" cy="398780"/>
          </a:xfrm>
          <a:custGeom>
            <a:avLst/>
            <a:gdLst/>
            <a:ahLst/>
            <a:cxnLst/>
            <a:rect l="l" t="t" r="r" b="b"/>
            <a:pathLst>
              <a:path w="339725" h="398780">
                <a:moveTo>
                  <a:pt x="268935" y="169468"/>
                </a:moveTo>
                <a:lnTo>
                  <a:pt x="156946" y="169468"/>
                </a:lnTo>
                <a:lnTo>
                  <a:pt x="129335" y="170435"/>
                </a:lnTo>
                <a:lnTo>
                  <a:pt x="83096" y="178169"/>
                </a:lnTo>
                <a:lnTo>
                  <a:pt x="35002" y="202996"/>
                </a:lnTo>
                <a:lnTo>
                  <a:pt x="8497" y="239470"/>
                </a:lnTo>
                <a:lnTo>
                  <a:pt x="0" y="283679"/>
                </a:lnTo>
                <a:lnTo>
                  <a:pt x="1104" y="299819"/>
                </a:lnTo>
                <a:lnTo>
                  <a:pt x="17696" y="343012"/>
                </a:lnTo>
                <a:lnTo>
                  <a:pt x="52704" y="375798"/>
                </a:lnTo>
                <a:lnTo>
                  <a:pt x="103608" y="394935"/>
                </a:lnTo>
                <a:lnTo>
                  <a:pt x="144411" y="398614"/>
                </a:lnTo>
                <a:lnTo>
                  <a:pt x="170156" y="397348"/>
                </a:lnTo>
                <a:lnTo>
                  <a:pt x="214734" y="387218"/>
                </a:lnTo>
                <a:lnTo>
                  <a:pt x="249915" y="367328"/>
                </a:lnTo>
                <a:lnTo>
                  <a:pt x="271426" y="344093"/>
                </a:lnTo>
                <a:lnTo>
                  <a:pt x="156210" y="344093"/>
                </a:lnTo>
                <a:lnTo>
                  <a:pt x="137047" y="343012"/>
                </a:lnTo>
                <a:lnTo>
                  <a:pt x="92837" y="326770"/>
                </a:lnTo>
                <a:lnTo>
                  <a:pt x="71418" y="294379"/>
                </a:lnTo>
                <a:lnTo>
                  <a:pt x="69989" y="280720"/>
                </a:lnTo>
                <a:lnTo>
                  <a:pt x="71142" y="268662"/>
                </a:lnTo>
                <a:lnTo>
                  <a:pt x="99792" y="230256"/>
                </a:lnTo>
                <a:lnTo>
                  <a:pt x="159880" y="220306"/>
                </a:lnTo>
                <a:lnTo>
                  <a:pt x="268935" y="220306"/>
                </a:lnTo>
                <a:lnTo>
                  <a:pt x="268935" y="169468"/>
                </a:lnTo>
                <a:close/>
              </a:path>
              <a:path w="339725" h="398780">
                <a:moveTo>
                  <a:pt x="315207" y="61163"/>
                </a:moveTo>
                <a:lnTo>
                  <a:pt x="164312" y="61163"/>
                </a:lnTo>
                <a:lnTo>
                  <a:pt x="188827" y="62706"/>
                </a:lnTo>
                <a:lnTo>
                  <a:pt x="210077" y="67333"/>
                </a:lnTo>
                <a:lnTo>
                  <a:pt x="254211" y="99455"/>
                </a:lnTo>
                <a:lnTo>
                  <a:pt x="268935" y="155473"/>
                </a:lnTo>
                <a:lnTo>
                  <a:pt x="268935" y="274840"/>
                </a:lnTo>
                <a:lnTo>
                  <a:pt x="282930" y="323468"/>
                </a:lnTo>
                <a:lnTo>
                  <a:pt x="274594" y="339885"/>
                </a:lnTo>
                <a:lnTo>
                  <a:pt x="272618" y="342510"/>
                </a:lnTo>
                <a:lnTo>
                  <a:pt x="272618" y="394195"/>
                </a:lnTo>
                <a:lnTo>
                  <a:pt x="339661" y="394195"/>
                </a:lnTo>
                <a:lnTo>
                  <a:pt x="339661" y="220306"/>
                </a:lnTo>
                <a:lnTo>
                  <a:pt x="280733" y="220306"/>
                </a:lnTo>
                <a:lnTo>
                  <a:pt x="280733" y="169468"/>
                </a:lnTo>
                <a:lnTo>
                  <a:pt x="339661" y="169468"/>
                </a:lnTo>
                <a:lnTo>
                  <a:pt x="339661" y="158419"/>
                </a:lnTo>
                <a:lnTo>
                  <a:pt x="336946" y="120848"/>
                </a:lnTo>
                <a:lnTo>
                  <a:pt x="328798" y="88431"/>
                </a:lnTo>
                <a:lnTo>
                  <a:pt x="315207" y="61163"/>
                </a:lnTo>
                <a:close/>
              </a:path>
              <a:path w="339725" h="398780">
                <a:moveTo>
                  <a:pt x="268935" y="274840"/>
                </a:moveTo>
                <a:lnTo>
                  <a:pt x="239719" y="316551"/>
                </a:lnTo>
                <a:lnTo>
                  <a:pt x="193506" y="339672"/>
                </a:lnTo>
                <a:lnTo>
                  <a:pt x="156210" y="344093"/>
                </a:lnTo>
                <a:lnTo>
                  <a:pt x="271426" y="344093"/>
                </a:lnTo>
                <a:lnTo>
                  <a:pt x="272618" y="342510"/>
                </a:lnTo>
                <a:lnTo>
                  <a:pt x="272618" y="311670"/>
                </a:lnTo>
                <a:lnTo>
                  <a:pt x="268935" y="296202"/>
                </a:lnTo>
                <a:lnTo>
                  <a:pt x="268935" y="274840"/>
                </a:lnTo>
                <a:close/>
              </a:path>
              <a:path w="339725" h="398780">
                <a:moveTo>
                  <a:pt x="268935" y="274840"/>
                </a:moveTo>
                <a:lnTo>
                  <a:pt x="268935" y="296202"/>
                </a:lnTo>
                <a:lnTo>
                  <a:pt x="272618" y="311670"/>
                </a:lnTo>
                <a:lnTo>
                  <a:pt x="272618" y="342510"/>
                </a:lnTo>
                <a:lnTo>
                  <a:pt x="274594" y="339885"/>
                </a:lnTo>
                <a:lnTo>
                  <a:pt x="282930" y="323468"/>
                </a:lnTo>
                <a:lnTo>
                  <a:pt x="268935" y="274840"/>
                </a:lnTo>
                <a:close/>
              </a:path>
              <a:path w="339725" h="398780">
                <a:moveTo>
                  <a:pt x="339661" y="169468"/>
                </a:moveTo>
                <a:lnTo>
                  <a:pt x="280733" y="169468"/>
                </a:lnTo>
                <a:lnTo>
                  <a:pt x="280733" y="220306"/>
                </a:lnTo>
                <a:lnTo>
                  <a:pt x="339661" y="220306"/>
                </a:lnTo>
                <a:lnTo>
                  <a:pt x="339661" y="169468"/>
                </a:lnTo>
                <a:close/>
              </a:path>
              <a:path w="339725" h="398780">
                <a:moveTo>
                  <a:pt x="172402" y="0"/>
                </a:moveTo>
                <a:lnTo>
                  <a:pt x="127006" y="3232"/>
                </a:lnTo>
                <a:lnTo>
                  <a:pt x="83629" y="12903"/>
                </a:lnTo>
                <a:lnTo>
                  <a:pt x="44300" y="28651"/>
                </a:lnTo>
                <a:lnTo>
                  <a:pt x="11049" y="50114"/>
                </a:lnTo>
                <a:lnTo>
                  <a:pt x="40525" y="103162"/>
                </a:lnTo>
                <a:lnTo>
                  <a:pt x="52591" y="94070"/>
                </a:lnTo>
                <a:lnTo>
                  <a:pt x="65947" y="85942"/>
                </a:lnTo>
                <a:lnTo>
                  <a:pt x="113197" y="67587"/>
                </a:lnTo>
                <a:lnTo>
                  <a:pt x="164312" y="61163"/>
                </a:lnTo>
                <a:lnTo>
                  <a:pt x="315207" y="61163"/>
                </a:lnTo>
                <a:lnTo>
                  <a:pt x="296189" y="39065"/>
                </a:lnTo>
                <a:lnTo>
                  <a:pt x="272150" y="21977"/>
                </a:lnTo>
                <a:lnTo>
                  <a:pt x="243506" y="9769"/>
                </a:lnTo>
                <a:lnTo>
                  <a:pt x="210257" y="2442"/>
                </a:lnTo>
                <a:lnTo>
                  <a:pt x="1724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232434" y="2272433"/>
            <a:ext cx="833755" cy="480695"/>
            <a:chOff x="5232434" y="2272433"/>
            <a:chExt cx="833755" cy="480695"/>
          </a:xfrm>
        </p:grpSpPr>
        <p:sp>
          <p:nvSpPr>
            <p:cNvPr id="11" name="object 11" descr=""/>
            <p:cNvSpPr/>
            <p:nvPr/>
          </p:nvSpPr>
          <p:spPr>
            <a:xfrm>
              <a:off x="5232425" y="2272436"/>
              <a:ext cx="690880" cy="480695"/>
            </a:xfrm>
            <a:custGeom>
              <a:avLst/>
              <a:gdLst/>
              <a:ahLst/>
              <a:cxnLst/>
              <a:rect l="l" t="t" r="r" b="b"/>
              <a:pathLst>
                <a:path w="690879" h="480694">
                  <a:moveTo>
                    <a:pt x="275564" y="453136"/>
                  </a:moveTo>
                  <a:lnTo>
                    <a:pt x="261467" y="420712"/>
                  </a:lnTo>
                  <a:lnTo>
                    <a:pt x="253466" y="402297"/>
                  </a:lnTo>
                  <a:lnTo>
                    <a:pt x="241731" y="410362"/>
                  </a:lnTo>
                  <a:lnTo>
                    <a:pt x="228600" y="416115"/>
                  </a:lnTo>
                  <a:lnTo>
                    <a:pt x="214096" y="419569"/>
                  </a:lnTo>
                  <a:lnTo>
                    <a:pt x="198208" y="420712"/>
                  </a:lnTo>
                  <a:lnTo>
                    <a:pt x="184327" y="419658"/>
                  </a:lnTo>
                  <a:lnTo>
                    <a:pt x="145948" y="394385"/>
                  </a:lnTo>
                  <a:lnTo>
                    <a:pt x="137045" y="355142"/>
                  </a:lnTo>
                  <a:lnTo>
                    <a:pt x="137045" y="143675"/>
                  </a:lnTo>
                  <a:lnTo>
                    <a:pt x="249034" y="143675"/>
                  </a:lnTo>
                  <a:lnTo>
                    <a:pt x="249034" y="85471"/>
                  </a:lnTo>
                  <a:lnTo>
                    <a:pt x="137045" y="85471"/>
                  </a:lnTo>
                  <a:lnTo>
                    <a:pt x="137045" y="0"/>
                  </a:lnTo>
                  <a:lnTo>
                    <a:pt x="66319" y="0"/>
                  </a:lnTo>
                  <a:lnTo>
                    <a:pt x="66319" y="85471"/>
                  </a:lnTo>
                  <a:lnTo>
                    <a:pt x="0" y="85471"/>
                  </a:lnTo>
                  <a:lnTo>
                    <a:pt x="0" y="143675"/>
                  </a:lnTo>
                  <a:lnTo>
                    <a:pt x="66319" y="143675"/>
                  </a:lnTo>
                  <a:lnTo>
                    <a:pt x="66319" y="358089"/>
                  </a:lnTo>
                  <a:lnTo>
                    <a:pt x="68351" y="385864"/>
                  </a:lnTo>
                  <a:lnTo>
                    <a:pt x="84556" y="431177"/>
                  </a:lnTo>
                  <a:lnTo>
                    <a:pt x="116611" y="462584"/>
                  </a:lnTo>
                  <a:lnTo>
                    <a:pt x="162280" y="478409"/>
                  </a:lnTo>
                  <a:lnTo>
                    <a:pt x="190093" y="480390"/>
                  </a:lnTo>
                  <a:lnTo>
                    <a:pt x="202145" y="479983"/>
                  </a:lnTo>
                  <a:lnTo>
                    <a:pt x="247726" y="470001"/>
                  </a:lnTo>
                  <a:lnTo>
                    <a:pt x="267068" y="459676"/>
                  </a:lnTo>
                  <a:lnTo>
                    <a:pt x="275564" y="453136"/>
                  </a:lnTo>
                  <a:close/>
                </a:path>
                <a:path w="690879" h="480694">
                  <a:moveTo>
                    <a:pt x="690372" y="475983"/>
                  </a:moveTo>
                  <a:lnTo>
                    <a:pt x="557568" y="305054"/>
                  </a:lnTo>
                  <a:lnTo>
                    <a:pt x="550113" y="295465"/>
                  </a:lnTo>
                  <a:lnTo>
                    <a:pt x="535101" y="276123"/>
                  </a:lnTo>
                  <a:lnTo>
                    <a:pt x="549186" y="257886"/>
                  </a:lnTo>
                  <a:lnTo>
                    <a:pt x="558279" y="246100"/>
                  </a:lnTo>
                  <a:lnTo>
                    <a:pt x="682269" y="85471"/>
                  </a:lnTo>
                  <a:lnTo>
                    <a:pt x="604901" y="85471"/>
                  </a:lnTo>
                  <a:lnTo>
                    <a:pt x="497700" y="226263"/>
                  </a:lnTo>
                  <a:lnTo>
                    <a:pt x="390486" y="85471"/>
                  </a:lnTo>
                  <a:lnTo>
                    <a:pt x="311658" y="85471"/>
                  </a:lnTo>
                  <a:lnTo>
                    <a:pt x="458050" y="276377"/>
                  </a:lnTo>
                  <a:lnTo>
                    <a:pt x="304292" y="475983"/>
                  </a:lnTo>
                  <a:lnTo>
                    <a:pt x="383120" y="475983"/>
                  </a:lnTo>
                  <a:lnTo>
                    <a:pt x="497103" y="326224"/>
                  </a:lnTo>
                  <a:lnTo>
                    <a:pt x="610057" y="475983"/>
                  </a:lnTo>
                  <a:lnTo>
                    <a:pt x="690372" y="4759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7019" y="2651884"/>
              <a:ext cx="98717" cy="100939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6154889" y="2190648"/>
            <a:ext cx="95885" cy="558165"/>
          </a:xfrm>
          <a:custGeom>
            <a:avLst/>
            <a:gdLst/>
            <a:ahLst/>
            <a:cxnLst/>
            <a:rect l="l" t="t" r="r" b="b"/>
            <a:pathLst>
              <a:path w="95885" h="558164">
                <a:moveTo>
                  <a:pt x="83248" y="167258"/>
                </a:moveTo>
                <a:lnTo>
                  <a:pt x="12522" y="167258"/>
                </a:lnTo>
                <a:lnTo>
                  <a:pt x="12522" y="557771"/>
                </a:lnTo>
                <a:lnTo>
                  <a:pt x="83248" y="557771"/>
                </a:lnTo>
                <a:lnTo>
                  <a:pt x="83248" y="167258"/>
                </a:lnTo>
                <a:close/>
              </a:path>
              <a:path w="95885" h="558164">
                <a:moveTo>
                  <a:pt x="47878" y="0"/>
                </a:moveTo>
                <a:lnTo>
                  <a:pt x="7656" y="20315"/>
                </a:lnTo>
                <a:lnTo>
                  <a:pt x="0" y="46418"/>
                </a:lnTo>
                <a:lnTo>
                  <a:pt x="850" y="55631"/>
                </a:lnTo>
                <a:lnTo>
                  <a:pt x="28998" y="88785"/>
                </a:lnTo>
                <a:lnTo>
                  <a:pt x="47878" y="92100"/>
                </a:lnTo>
                <a:lnTo>
                  <a:pt x="58057" y="91249"/>
                </a:lnTo>
                <a:lnTo>
                  <a:pt x="92457" y="63280"/>
                </a:lnTo>
                <a:lnTo>
                  <a:pt x="95770" y="44945"/>
                </a:lnTo>
                <a:lnTo>
                  <a:pt x="94918" y="35763"/>
                </a:lnTo>
                <a:lnTo>
                  <a:pt x="66759" y="3225"/>
                </a:lnTo>
                <a:lnTo>
                  <a:pt x="478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372969" y="2354219"/>
            <a:ext cx="370840" cy="394335"/>
          </a:xfrm>
          <a:custGeom>
            <a:avLst/>
            <a:gdLst/>
            <a:ahLst/>
            <a:cxnLst/>
            <a:rect l="l" t="t" r="r" b="b"/>
            <a:pathLst>
              <a:path w="370840" h="394335">
                <a:moveTo>
                  <a:pt x="67792" y="3682"/>
                </a:moveTo>
                <a:lnTo>
                  <a:pt x="0" y="3682"/>
                </a:lnTo>
                <a:lnTo>
                  <a:pt x="0" y="394195"/>
                </a:lnTo>
                <a:lnTo>
                  <a:pt x="70739" y="394195"/>
                </a:lnTo>
                <a:lnTo>
                  <a:pt x="70739" y="193040"/>
                </a:lnTo>
                <a:lnTo>
                  <a:pt x="71682" y="172554"/>
                </a:lnTo>
                <a:lnTo>
                  <a:pt x="74512" y="153812"/>
                </a:lnTo>
                <a:lnTo>
                  <a:pt x="79231" y="136818"/>
                </a:lnTo>
                <a:lnTo>
                  <a:pt x="85839" y="121577"/>
                </a:lnTo>
                <a:lnTo>
                  <a:pt x="93597" y="109042"/>
                </a:lnTo>
                <a:lnTo>
                  <a:pt x="67792" y="109042"/>
                </a:lnTo>
                <a:lnTo>
                  <a:pt x="56730" y="81051"/>
                </a:lnTo>
                <a:lnTo>
                  <a:pt x="67601" y="62956"/>
                </a:lnTo>
                <a:lnTo>
                  <a:pt x="67792" y="62728"/>
                </a:lnTo>
                <a:lnTo>
                  <a:pt x="67792" y="3682"/>
                </a:lnTo>
                <a:close/>
              </a:path>
              <a:path w="370840" h="394335">
                <a:moveTo>
                  <a:pt x="342887" y="63373"/>
                </a:moveTo>
                <a:lnTo>
                  <a:pt x="194513" y="63373"/>
                </a:lnTo>
                <a:lnTo>
                  <a:pt x="218154" y="65168"/>
                </a:lnTo>
                <a:lnTo>
                  <a:pt x="238993" y="70554"/>
                </a:lnTo>
                <a:lnTo>
                  <a:pt x="272262" y="92100"/>
                </a:lnTo>
                <a:lnTo>
                  <a:pt x="292968" y="127839"/>
                </a:lnTo>
                <a:lnTo>
                  <a:pt x="299872" y="177571"/>
                </a:lnTo>
                <a:lnTo>
                  <a:pt x="299872" y="394195"/>
                </a:lnTo>
                <a:lnTo>
                  <a:pt x="370611" y="394195"/>
                </a:lnTo>
                <a:lnTo>
                  <a:pt x="370611" y="169468"/>
                </a:lnTo>
                <a:lnTo>
                  <a:pt x="369322" y="141976"/>
                </a:lnTo>
                <a:lnTo>
                  <a:pt x="365456" y="116973"/>
                </a:lnTo>
                <a:lnTo>
                  <a:pt x="359011" y="94455"/>
                </a:lnTo>
                <a:lnTo>
                  <a:pt x="349986" y="74422"/>
                </a:lnTo>
                <a:lnTo>
                  <a:pt x="342887" y="63373"/>
                </a:lnTo>
                <a:close/>
              </a:path>
              <a:path w="370840" h="394335">
                <a:moveTo>
                  <a:pt x="67792" y="62728"/>
                </a:moveTo>
                <a:lnTo>
                  <a:pt x="67601" y="62956"/>
                </a:lnTo>
                <a:lnTo>
                  <a:pt x="56730" y="81051"/>
                </a:lnTo>
                <a:lnTo>
                  <a:pt x="67792" y="109042"/>
                </a:lnTo>
                <a:lnTo>
                  <a:pt x="67792" y="62728"/>
                </a:lnTo>
                <a:close/>
              </a:path>
              <a:path w="370840" h="394335">
                <a:moveTo>
                  <a:pt x="208508" y="0"/>
                </a:moveTo>
                <a:lnTo>
                  <a:pt x="158780" y="5348"/>
                </a:lnTo>
                <a:lnTo>
                  <a:pt x="115671" y="21374"/>
                </a:lnTo>
                <a:lnTo>
                  <a:pt x="81048" y="46978"/>
                </a:lnTo>
                <a:lnTo>
                  <a:pt x="67792" y="62728"/>
                </a:lnTo>
                <a:lnTo>
                  <a:pt x="67792" y="109042"/>
                </a:lnTo>
                <a:lnTo>
                  <a:pt x="93597" y="109042"/>
                </a:lnTo>
                <a:lnTo>
                  <a:pt x="94192" y="108081"/>
                </a:lnTo>
                <a:lnTo>
                  <a:pt x="104160" y="96340"/>
                </a:lnTo>
                <a:lnTo>
                  <a:pt x="143531" y="71656"/>
                </a:lnTo>
                <a:lnTo>
                  <a:pt x="194513" y="63373"/>
                </a:lnTo>
                <a:lnTo>
                  <a:pt x="342887" y="63373"/>
                </a:lnTo>
                <a:lnTo>
                  <a:pt x="338682" y="56828"/>
                </a:lnTo>
                <a:lnTo>
                  <a:pt x="310135" y="28834"/>
                </a:lnTo>
                <a:lnTo>
                  <a:pt x="273932" y="10367"/>
                </a:lnTo>
                <a:lnTo>
                  <a:pt x="231742" y="1152"/>
                </a:lnTo>
                <a:lnTo>
                  <a:pt x="2085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140102" y="3817505"/>
            <a:ext cx="330200" cy="323215"/>
          </a:xfrm>
          <a:custGeom>
            <a:avLst/>
            <a:gdLst/>
            <a:ahLst/>
            <a:cxnLst/>
            <a:rect l="l" t="t" r="r" b="b"/>
            <a:pathLst>
              <a:path w="330200" h="323214">
                <a:moveTo>
                  <a:pt x="330085" y="132613"/>
                </a:moveTo>
                <a:lnTo>
                  <a:pt x="195986" y="132613"/>
                </a:lnTo>
                <a:lnTo>
                  <a:pt x="195986" y="0"/>
                </a:lnTo>
                <a:lnTo>
                  <a:pt x="134086" y="0"/>
                </a:lnTo>
                <a:lnTo>
                  <a:pt x="134086" y="132613"/>
                </a:lnTo>
                <a:lnTo>
                  <a:pt x="0" y="132613"/>
                </a:lnTo>
                <a:lnTo>
                  <a:pt x="0" y="190830"/>
                </a:lnTo>
                <a:lnTo>
                  <a:pt x="134086" y="190830"/>
                </a:lnTo>
                <a:lnTo>
                  <a:pt x="134086" y="322719"/>
                </a:lnTo>
                <a:lnTo>
                  <a:pt x="195986" y="322719"/>
                </a:lnTo>
                <a:lnTo>
                  <a:pt x="195986" y="190830"/>
                </a:lnTo>
                <a:lnTo>
                  <a:pt x="330085" y="190830"/>
                </a:lnTo>
                <a:lnTo>
                  <a:pt x="330085" y="1326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540165" y="3715092"/>
            <a:ext cx="629285" cy="527685"/>
          </a:xfrm>
          <a:custGeom>
            <a:avLst/>
            <a:gdLst/>
            <a:ahLst/>
            <a:cxnLst/>
            <a:rect l="l" t="t" r="r" b="b"/>
            <a:pathLst>
              <a:path w="629285" h="527685">
                <a:moveTo>
                  <a:pt x="398564" y="256044"/>
                </a:moveTo>
                <a:lnTo>
                  <a:pt x="397040" y="217474"/>
                </a:lnTo>
                <a:lnTo>
                  <a:pt x="384517" y="147662"/>
                </a:lnTo>
                <a:lnTo>
                  <a:pt x="359587" y="90665"/>
                </a:lnTo>
                <a:lnTo>
                  <a:pt x="335356" y="59677"/>
                </a:lnTo>
                <a:lnTo>
                  <a:pt x="322910" y="47002"/>
                </a:lnTo>
                <a:lnTo>
                  <a:pt x="307987" y="35953"/>
                </a:lnTo>
                <a:lnTo>
                  <a:pt x="307987" y="159143"/>
                </a:lnTo>
                <a:lnTo>
                  <a:pt x="307035" y="172834"/>
                </a:lnTo>
                <a:lnTo>
                  <a:pt x="292874" y="209981"/>
                </a:lnTo>
                <a:lnTo>
                  <a:pt x="263588" y="238848"/>
                </a:lnTo>
                <a:lnTo>
                  <a:pt x="221869" y="256044"/>
                </a:lnTo>
                <a:lnTo>
                  <a:pt x="188620" y="259359"/>
                </a:lnTo>
                <a:lnTo>
                  <a:pt x="163106" y="257683"/>
                </a:lnTo>
                <a:lnTo>
                  <a:pt x="120383" y="244233"/>
                </a:lnTo>
                <a:lnTo>
                  <a:pt x="89293" y="217830"/>
                </a:lnTo>
                <a:lnTo>
                  <a:pt x="73444" y="181559"/>
                </a:lnTo>
                <a:lnTo>
                  <a:pt x="71462" y="159893"/>
                </a:lnTo>
                <a:lnTo>
                  <a:pt x="72351" y="144970"/>
                </a:lnTo>
                <a:lnTo>
                  <a:pt x="85839" y="106832"/>
                </a:lnTo>
                <a:lnTo>
                  <a:pt x="113804" y="79070"/>
                </a:lnTo>
                <a:lnTo>
                  <a:pt x="153619" y="62814"/>
                </a:lnTo>
                <a:lnTo>
                  <a:pt x="184950" y="59677"/>
                </a:lnTo>
                <a:lnTo>
                  <a:pt x="204368" y="60553"/>
                </a:lnTo>
                <a:lnTo>
                  <a:pt x="252730" y="73685"/>
                </a:lnTo>
                <a:lnTo>
                  <a:pt x="286156" y="99237"/>
                </a:lnTo>
                <a:lnTo>
                  <a:pt x="304482" y="133172"/>
                </a:lnTo>
                <a:lnTo>
                  <a:pt x="307987" y="159143"/>
                </a:lnTo>
                <a:lnTo>
                  <a:pt x="307987" y="35953"/>
                </a:lnTo>
                <a:lnTo>
                  <a:pt x="274751" y="16992"/>
                </a:lnTo>
                <a:lnTo>
                  <a:pt x="215633" y="1892"/>
                </a:lnTo>
                <a:lnTo>
                  <a:pt x="182003" y="0"/>
                </a:lnTo>
                <a:lnTo>
                  <a:pt x="157149" y="1244"/>
                </a:lnTo>
                <a:lnTo>
                  <a:pt x="110909" y="11188"/>
                </a:lnTo>
                <a:lnTo>
                  <a:pt x="69811" y="30873"/>
                </a:lnTo>
                <a:lnTo>
                  <a:pt x="37020" y="59055"/>
                </a:lnTo>
                <a:lnTo>
                  <a:pt x="13462" y="95351"/>
                </a:lnTo>
                <a:lnTo>
                  <a:pt x="1485" y="138633"/>
                </a:lnTo>
                <a:lnTo>
                  <a:pt x="0" y="162826"/>
                </a:lnTo>
                <a:lnTo>
                  <a:pt x="1422" y="185978"/>
                </a:lnTo>
                <a:lnTo>
                  <a:pt x="12852" y="227418"/>
                </a:lnTo>
                <a:lnTo>
                  <a:pt x="35318" y="262229"/>
                </a:lnTo>
                <a:lnTo>
                  <a:pt x="66636" y="289306"/>
                </a:lnTo>
                <a:lnTo>
                  <a:pt x="106057" y="308267"/>
                </a:lnTo>
                <a:lnTo>
                  <a:pt x="151371" y="317842"/>
                </a:lnTo>
                <a:lnTo>
                  <a:pt x="176098" y="319036"/>
                </a:lnTo>
                <a:lnTo>
                  <a:pt x="195592" y="318325"/>
                </a:lnTo>
                <a:lnTo>
                  <a:pt x="249415" y="307606"/>
                </a:lnTo>
                <a:lnTo>
                  <a:pt x="294309" y="283857"/>
                </a:lnTo>
                <a:lnTo>
                  <a:pt x="324485" y="251333"/>
                </a:lnTo>
                <a:lnTo>
                  <a:pt x="324548" y="252641"/>
                </a:lnTo>
                <a:lnTo>
                  <a:pt x="324802" y="260718"/>
                </a:lnTo>
                <a:lnTo>
                  <a:pt x="324929" y="269659"/>
                </a:lnTo>
                <a:lnTo>
                  <a:pt x="322021" y="314960"/>
                </a:lnTo>
                <a:lnTo>
                  <a:pt x="313321" y="354317"/>
                </a:lnTo>
                <a:lnTo>
                  <a:pt x="278511" y="415188"/>
                </a:lnTo>
                <a:lnTo>
                  <a:pt x="224167" y="451942"/>
                </a:lnTo>
                <a:lnTo>
                  <a:pt x="153987" y="464185"/>
                </a:lnTo>
                <a:lnTo>
                  <a:pt x="140144" y="463842"/>
                </a:lnTo>
                <a:lnTo>
                  <a:pt x="100571" y="458660"/>
                </a:lnTo>
                <a:lnTo>
                  <a:pt x="54521" y="439877"/>
                </a:lnTo>
                <a:lnTo>
                  <a:pt x="26517" y="497344"/>
                </a:lnTo>
                <a:lnTo>
                  <a:pt x="68872" y="515988"/>
                </a:lnTo>
                <a:lnTo>
                  <a:pt x="119265" y="525703"/>
                </a:lnTo>
                <a:lnTo>
                  <a:pt x="154736" y="527545"/>
                </a:lnTo>
                <a:lnTo>
                  <a:pt x="190042" y="525614"/>
                </a:lnTo>
                <a:lnTo>
                  <a:pt x="253771" y="510133"/>
                </a:lnTo>
                <a:lnTo>
                  <a:pt x="307987" y="479285"/>
                </a:lnTo>
                <a:lnTo>
                  <a:pt x="324408" y="464185"/>
                </a:lnTo>
                <a:lnTo>
                  <a:pt x="330822" y="458292"/>
                </a:lnTo>
                <a:lnTo>
                  <a:pt x="367665" y="405244"/>
                </a:lnTo>
                <a:lnTo>
                  <a:pt x="390880" y="338010"/>
                </a:lnTo>
                <a:lnTo>
                  <a:pt x="396671" y="299275"/>
                </a:lnTo>
                <a:lnTo>
                  <a:pt x="398551" y="258533"/>
                </a:lnTo>
                <a:lnTo>
                  <a:pt x="398564" y="256044"/>
                </a:lnTo>
                <a:close/>
              </a:path>
              <a:path w="629285" h="527685">
                <a:moveTo>
                  <a:pt x="629221" y="5892"/>
                </a:moveTo>
                <a:lnTo>
                  <a:pt x="439864" y="5892"/>
                </a:lnTo>
                <a:lnTo>
                  <a:pt x="439864" y="70002"/>
                </a:lnTo>
                <a:lnTo>
                  <a:pt x="556272" y="70002"/>
                </a:lnTo>
                <a:lnTo>
                  <a:pt x="556272" y="521652"/>
                </a:lnTo>
                <a:lnTo>
                  <a:pt x="629221" y="521652"/>
                </a:lnTo>
                <a:lnTo>
                  <a:pt x="629221" y="70002"/>
                </a:lnTo>
                <a:lnTo>
                  <a:pt x="629221" y="35369"/>
                </a:lnTo>
                <a:lnTo>
                  <a:pt x="629221" y="58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3288753" y="4003916"/>
            <a:ext cx="198755" cy="61594"/>
          </a:xfrm>
          <a:custGeom>
            <a:avLst/>
            <a:gdLst/>
            <a:ahLst/>
            <a:cxnLst/>
            <a:rect l="l" t="t" r="r" b="b"/>
            <a:pathLst>
              <a:path w="198754" h="61595">
                <a:moveTo>
                  <a:pt x="198183" y="0"/>
                </a:moveTo>
                <a:lnTo>
                  <a:pt x="0" y="0"/>
                </a:lnTo>
                <a:lnTo>
                  <a:pt x="0" y="61150"/>
                </a:lnTo>
                <a:lnTo>
                  <a:pt x="198183" y="61150"/>
                </a:lnTo>
                <a:lnTo>
                  <a:pt x="1981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3549570" y="3715087"/>
            <a:ext cx="398780" cy="527685"/>
          </a:xfrm>
          <a:custGeom>
            <a:avLst/>
            <a:gdLst/>
            <a:ahLst/>
            <a:cxnLst/>
            <a:rect l="l" t="t" r="r" b="b"/>
            <a:pathLst>
              <a:path w="398779" h="527685">
                <a:moveTo>
                  <a:pt x="54521" y="439877"/>
                </a:moveTo>
                <a:lnTo>
                  <a:pt x="26517" y="497344"/>
                </a:lnTo>
                <a:lnTo>
                  <a:pt x="39572" y="504568"/>
                </a:lnTo>
                <a:lnTo>
                  <a:pt x="53686" y="510786"/>
                </a:lnTo>
                <a:lnTo>
                  <a:pt x="102021" y="523398"/>
                </a:lnTo>
                <a:lnTo>
                  <a:pt x="154724" y="527545"/>
                </a:lnTo>
                <a:lnTo>
                  <a:pt x="190044" y="525611"/>
                </a:lnTo>
                <a:lnTo>
                  <a:pt x="253775" y="510137"/>
                </a:lnTo>
                <a:lnTo>
                  <a:pt x="307975" y="479283"/>
                </a:lnTo>
                <a:lnTo>
                  <a:pt x="324402" y="464185"/>
                </a:lnTo>
                <a:lnTo>
                  <a:pt x="153987" y="464185"/>
                </a:lnTo>
                <a:lnTo>
                  <a:pt x="140147" y="463839"/>
                </a:lnTo>
                <a:lnTo>
                  <a:pt x="100558" y="458660"/>
                </a:lnTo>
                <a:lnTo>
                  <a:pt x="65129" y="446023"/>
                </a:lnTo>
                <a:lnTo>
                  <a:pt x="54521" y="439877"/>
                </a:lnTo>
                <a:close/>
              </a:path>
              <a:path w="398779" h="527685">
                <a:moveTo>
                  <a:pt x="393611" y="190830"/>
                </a:moveTo>
                <a:lnTo>
                  <a:pt x="316826" y="190830"/>
                </a:lnTo>
                <a:lnTo>
                  <a:pt x="341147" y="215887"/>
                </a:lnTo>
                <a:lnTo>
                  <a:pt x="335127" y="232163"/>
                </a:lnTo>
                <a:lnTo>
                  <a:pt x="327410" y="247103"/>
                </a:lnTo>
                <a:lnTo>
                  <a:pt x="324482" y="251336"/>
                </a:lnTo>
                <a:lnTo>
                  <a:pt x="324544" y="252637"/>
                </a:lnTo>
                <a:lnTo>
                  <a:pt x="324797" y="260710"/>
                </a:lnTo>
                <a:lnTo>
                  <a:pt x="324916" y="269659"/>
                </a:lnTo>
                <a:lnTo>
                  <a:pt x="322018" y="314958"/>
                </a:lnTo>
                <a:lnTo>
                  <a:pt x="313320" y="354310"/>
                </a:lnTo>
                <a:lnTo>
                  <a:pt x="278511" y="415188"/>
                </a:lnTo>
                <a:lnTo>
                  <a:pt x="224169" y="451935"/>
                </a:lnTo>
                <a:lnTo>
                  <a:pt x="153987" y="464185"/>
                </a:lnTo>
                <a:lnTo>
                  <a:pt x="324402" y="464185"/>
                </a:lnTo>
                <a:lnTo>
                  <a:pt x="350714" y="433607"/>
                </a:lnTo>
                <a:lnTo>
                  <a:pt x="381205" y="373333"/>
                </a:lnTo>
                <a:lnTo>
                  <a:pt x="396670" y="299277"/>
                </a:lnTo>
                <a:lnTo>
                  <a:pt x="398538" y="258528"/>
                </a:lnTo>
                <a:lnTo>
                  <a:pt x="398558" y="256038"/>
                </a:lnTo>
                <a:lnTo>
                  <a:pt x="397037" y="217470"/>
                </a:lnTo>
                <a:lnTo>
                  <a:pt x="393611" y="190830"/>
                </a:lnTo>
                <a:close/>
              </a:path>
              <a:path w="398779" h="527685">
                <a:moveTo>
                  <a:pt x="181991" y="0"/>
                </a:moveTo>
                <a:lnTo>
                  <a:pt x="133446" y="4972"/>
                </a:lnTo>
                <a:lnTo>
                  <a:pt x="89522" y="19888"/>
                </a:lnTo>
                <a:lnTo>
                  <a:pt x="52306" y="43927"/>
                </a:lnTo>
                <a:lnTo>
                  <a:pt x="23939" y="76263"/>
                </a:lnTo>
                <a:lnTo>
                  <a:pt x="5978" y="116135"/>
                </a:lnTo>
                <a:lnTo>
                  <a:pt x="0" y="162826"/>
                </a:lnTo>
                <a:lnTo>
                  <a:pt x="1426" y="185974"/>
                </a:lnTo>
                <a:lnTo>
                  <a:pt x="12842" y="227422"/>
                </a:lnTo>
                <a:lnTo>
                  <a:pt x="35314" y="262228"/>
                </a:lnTo>
                <a:lnTo>
                  <a:pt x="66632" y="289307"/>
                </a:lnTo>
                <a:lnTo>
                  <a:pt x="106057" y="308262"/>
                </a:lnTo>
                <a:lnTo>
                  <a:pt x="151368" y="317840"/>
                </a:lnTo>
                <a:lnTo>
                  <a:pt x="176098" y="319036"/>
                </a:lnTo>
                <a:lnTo>
                  <a:pt x="195594" y="318322"/>
                </a:lnTo>
                <a:lnTo>
                  <a:pt x="249402" y="307606"/>
                </a:lnTo>
                <a:lnTo>
                  <a:pt x="294309" y="283851"/>
                </a:lnTo>
                <a:lnTo>
                  <a:pt x="318931" y="259359"/>
                </a:lnTo>
                <a:lnTo>
                  <a:pt x="188620" y="259359"/>
                </a:lnTo>
                <a:lnTo>
                  <a:pt x="163105" y="257679"/>
                </a:lnTo>
                <a:lnTo>
                  <a:pt x="120370" y="244228"/>
                </a:lnTo>
                <a:lnTo>
                  <a:pt x="89282" y="217834"/>
                </a:lnTo>
                <a:lnTo>
                  <a:pt x="73442" y="181557"/>
                </a:lnTo>
                <a:lnTo>
                  <a:pt x="71462" y="159893"/>
                </a:lnTo>
                <a:lnTo>
                  <a:pt x="72360" y="144967"/>
                </a:lnTo>
                <a:lnTo>
                  <a:pt x="85826" y="106832"/>
                </a:lnTo>
                <a:lnTo>
                  <a:pt x="113808" y="79070"/>
                </a:lnTo>
                <a:lnTo>
                  <a:pt x="153617" y="62809"/>
                </a:lnTo>
                <a:lnTo>
                  <a:pt x="184937" y="59677"/>
                </a:lnTo>
                <a:lnTo>
                  <a:pt x="335361" y="59677"/>
                </a:lnTo>
                <a:lnTo>
                  <a:pt x="322917" y="47000"/>
                </a:lnTo>
                <a:lnTo>
                  <a:pt x="300240" y="30213"/>
                </a:lnTo>
                <a:lnTo>
                  <a:pt x="274754" y="16994"/>
                </a:lnTo>
                <a:lnTo>
                  <a:pt x="246549" y="7553"/>
                </a:lnTo>
                <a:lnTo>
                  <a:pt x="215628" y="1888"/>
                </a:lnTo>
                <a:lnTo>
                  <a:pt x="181991" y="0"/>
                </a:lnTo>
                <a:close/>
              </a:path>
              <a:path w="398779" h="527685">
                <a:moveTo>
                  <a:pt x="335361" y="59677"/>
                </a:moveTo>
                <a:lnTo>
                  <a:pt x="184937" y="59677"/>
                </a:lnTo>
                <a:lnTo>
                  <a:pt x="204361" y="60553"/>
                </a:lnTo>
                <a:lnTo>
                  <a:pt x="222132" y="63180"/>
                </a:lnTo>
                <a:lnTo>
                  <a:pt x="265518" y="81191"/>
                </a:lnTo>
                <a:lnTo>
                  <a:pt x="293979" y="109778"/>
                </a:lnTo>
                <a:lnTo>
                  <a:pt x="307099" y="145835"/>
                </a:lnTo>
                <a:lnTo>
                  <a:pt x="307975" y="159143"/>
                </a:lnTo>
                <a:lnTo>
                  <a:pt x="307031" y="172828"/>
                </a:lnTo>
                <a:lnTo>
                  <a:pt x="292874" y="209981"/>
                </a:lnTo>
                <a:lnTo>
                  <a:pt x="263587" y="238853"/>
                </a:lnTo>
                <a:lnTo>
                  <a:pt x="221862" y="256038"/>
                </a:lnTo>
                <a:lnTo>
                  <a:pt x="188620" y="259359"/>
                </a:lnTo>
                <a:lnTo>
                  <a:pt x="318931" y="259359"/>
                </a:lnTo>
                <a:lnTo>
                  <a:pt x="324482" y="251336"/>
                </a:lnTo>
                <a:lnTo>
                  <a:pt x="324091" y="243146"/>
                </a:lnTo>
                <a:lnTo>
                  <a:pt x="323456" y="232829"/>
                </a:lnTo>
                <a:lnTo>
                  <a:pt x="322484" y="222194"/>
                </a:lnTo>
                <a:lnTo>
                  <a:pt x="321056" y="211648"/>
                </a:lnTo>
                <a:lnTo>
                  <a:pt x="319170" y="201193"/>
                </a:lnTo>
                <a:lnTo>
                  <a:pt x="316826" y="190830"/>
                </a:lnTo>
                <a:lnTo>
                  <a:pt x="393611" y="190830"/>
                </a:lnTo>
                <a:lnTo>
                  <a:pt x="384521" y="147662"/>
                </a:lnTo>
                <a:lnTo>
                  <a:pt x="359580" y="90658"/>
                </a:lnTo>
                <a:lnTo>
                  <a:pt x="342696" y="67149"/>
                </a:lnTo>
                <a:lnTo>
                  <a:pt x="335361" y="59677"/>
                </a:lnTo>
                <a:close/>
              </a:path>
              <a:path w="398779" h="527685">
                <a:moveTo>
                  <a:pt x="316826" y="190830"/>
                </a:moveTo>
                <a:lnTo>
                  <a:pt x="323456" y="232829"/>
                </a:lnTo>
                <a:lnTo>
                  <a:pt x="324482" y="251336"/>
                </a:lnTo>
                <a:lnTo>
                  <a:pt x="327410" y="247103"/>
                </a:lnTo>
                <a:lnTo>
                  <a:pt x="335127" y="232163"/>
                </a:lnTo>
                <a:lnTo>
                  <a:pt x="341147" y="215887"/>
                </a:lnTo>
                <a:lnTo>
                  <a:pt x="316826" y="1908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018951" y="3715082"/>
            <a:ext cx="399415" cy="527685"/>
          </a:xfrm>
          <a:custGeom>
            <a:avLst/>
            <a:gdLst/>
            <a:ahLst/>
            <a:cxnLst/>
            <a:rect l="l" t="t" r="r" b="b"/>
            <a:pathLst>
              <a:path w="399414" h="527685">
                <a:moveTo>
                  <a:pt x="243833" y="0"/>
                </a:moveTo>
                <a:lnTo>
                  <a:pt x="176414" y="7740"/>
                </a:lnTo>
                <a:lnTo>
                  <a:pt x="117100" y="30949"/>
                </a:lnTo>
                <a:lnTo>
                  <a:pt x="67913" y="69268"/>
                </a:lnTo>
                <a:lnTo>
                  <a:pt x="30880" y="122313"/>
                </a:lnTo>
                <a:lnTo>
                  <a:pt x="7688" y="189550"/>
                </a:lnTo>
                <a:lnTo>
                  <a:pt x="1889" y="228276"/>
                </a:lnTo>
                <a:lnTo>
                  <a:pt x="119" y="266841"/>
                </a:lnTo>
                <a:lnTo>
                  <a:pt x="0" y="271513"/>
                </a:lnTo>
                <a:lnTo>
                  <a:pt x="1544" y="310082"/>
                </a:lnTo>
                <a:lnTo>
                  <a:pt x="14250" y="379895"/>
                </a:lnTo>
                <a:lnTo>
                  <a:pt x="39532" y="436899"/>
                </a:lnTo>
                <a:lnTo>
                  <a:pt x="76557" y="480557"/>
                </a:lnTo>
                <a:lnTo>
                  <a:pt x="124980" y="510561"/>
                </a:lnTo>
                <a:lnTo>
                  <a:pt x="183550" y="525658"/>
                </a:lnTo>
                <a:lnTo>
                  <a:pt x="216566" y="527545"/>
                </a:lnTo>
                <a:lnTo>
                  <a:pt x="241706" y="526304"/>
                </a:lnTo>
                <a:lnTo>
                  <a:pt x="288122" y="516363"/>
                </a:lnTo>
                <a:lnTo>
                  <a:pt x="328971" y="496655"/>
                </a:lnTo>
                <a:lnTo>
                  <a:pt x="361764" y="468293"/>
                </a:lnTo>
                <a:lnTo>
                  <a:pt x="362087" y="467867"/>
                </a:lnTo>
                <a:lnTo>
                  <a:pt x="213620" y="467867"/>
                </a:lnTo>
                <a:lnTo>
                  <a:pt x="194504" y="466993"/>
                </a:lnTo>
                <a:lnTo>
                  <a:pt x="146577" y="453859"/>
                </a:lnTo>
                <a:lnTo>
                  <a:pt x="113137" y="428108"/>
                </a:lnTo>
                <a:lnTo>
                  <a:pt x="94805" y="393919"/>
                </a:lnTo>
                <a:lnTo>
                  <a:pt x="91306" y="368401"/>
                </a:lnTo>
                <a:lnTo>
                  <a:pt x="92252" y="354428"/>
                </a:lnTo>
                <a:lnTo>
                  <a:pt x="95086" y="341236"/>
                </a:lnTo>
                <a:lnTo>
                  <a:pt x="96802" y="336727"/>
                </a:lnTo>
                <a:lnTo>
                  <a:pt x="82480" y="336727"/>
                </a:lnTo>
                <a:lnTo>
                  <a:pt x="57423" y="311670"/>
                </a:lnTo>
                <a:lnTo>
                  <a:pt x="63753" y="295392"/>
                </a:lnTo>
                <a:lnTo>
                  <a:pt x="71694" y="280449"/>
                </a:lnTo>
                <a:lnTo>
                  <a:pt x="74103" y="277019"/>
                </a:lnTo>
                <a:lnTo>
                  <a:pt x="73998" y="274829"/>
                </a:lnTo>
                <a:lnTo>
                  <a:pt x="73713" y="265331"/>
                </a:lnTo>
                <a:lnTo>
                  <a:pt x="73628" y="257886"/>
                </a:lnTo>
                <a:lnTo>
                  <a:pt x="76529" y="212594"/>
                </a:lnTo>
                <a:lnTo>
                  <a:pt x="85231" y="173245"/>
                </a:lnTo>
                <a:lnTo>
                  <a:pt x="120046" y="112369"/>
                </a:lnTo>
                <a:lnTo>
                  <a:pt x="174560" y="75615"/>
                </a:lnTo>
                <a:lnTo>
                  <a:pt x="245294" y="63360"/>
                </a:lnTo>
                <a:lnTo>
                  <a:pt x="355882" y="63360"/>
                </a:lnTo>
                <a:lnTo>
                  <a:pt x="372027" y="30213"/>
                </a:lnTo>
                <a:lnTo>
                  <a:pt x="330379" y="11564"/>
                </a:lnTo>
                <a:lnTo>
                  <a:pt x="279832" y="1844"/>
                </a:lnTo>
                <a:lnTo>
                  <a:pt x="262038" y="461"/>
                </a:lnTo>
                <a:lnTo>
                  <a:pt x="243833" y="0"/>
                </a:lnTo>
                <a:close/>
              </a:path>
              <a:path w="399414" h="527685">
                <a:moveTo>
                  <a:pt x="366136" y="268198"/>
                </a:moveTo>
                <a:lnTo>
                  <a:pt x="209937" y="268198"/>
                </a:lnTo>
                <a:lnTo>
                  <a:pt x="235769" y="269879"/>
                </a:lnTo>
                <a:lnTo>
                  <a:pt x="258746" y="274923"/>
                </a:lnTo>
                <a:lnTo>
                  <a:pt x="296145" y="295097"/>
                </a:lnTo>
                <a:lnTo>
                  <a:pt x="319897" y="326685"/>
                </a:lnTo>
                <a:lnTo>
                  <a:pt x="327818" y="367664"/>
                </a:lnTo>
                <a:lnTo>
                  <a:pt x="326897" y="382288"/>
                </a:lnTo>
                <a:lnTo>
                  <a:pt x="313086" y="420344"/>
                </a:lnTo>
                <a:lnTo>
                  <a:pt x="284970" y="448458"/>
                </a:lnTo>
                <a:lnTo>
                  <a:pt x="245389" y="464740"/>
                </a:lnTo>
                <a:lnTo>
                  <a:pt x="213620" y="467867"/>
                </a:lnTo>
                <a:lnTo>
                  <a:pt x="362087" y="467867"/>
                </a:lnTo>
                <a:lnTo>
                  <a:pt x="385616" y="431723"/>
                </a:lnTo>
                <a:lnTo>
                  <a:pt x="397775" y="388621"/>
                </a:lnTo>
                <a:lnTo>
                  <a:pt x="399294" y="364718"/>
                </a:lnTo>
                <a:lnTo>
                  <a:pt x="397866" y="341578"/>
                </a:lnTo>
                <a:lnTo>
                  <a:pt x="393581" y="320049"/>
                </a:lnTo>
                <a:lnTo>
                  <a:pt x="386441" y="300135"/>
                </a:lnTo>
                <a:lnTo>
                  <a:pt x="376447" y="281838"/>
                </a:lnTo>
                <a:lnTo>
                  <a:pt x="366136" y="268198"/>
                </a:lnTo>
                <a:close/>
              </a:path>
              <a:path w="399414" h="527685">
                <a:moveTo>
                  <a:pt x="74103" y="277019"/>
                </a:moveTo>
                <a:lnTo>
                  <a:pt x="71694" y="280449"/>
                </a:lnTo>
                <a:lnTo>
                  <a:pt x="63753" y="295392"/>
                </a:lnTo>
                <a:lnTo>
                  <a:pt x="57423" y="311670"/>
                </a:lnTo>
                <a:lnTo>
                  <a:pt x="82480" y="336727"/>
                </a:lnTo>
                <a:lnTo>
                  <a:pt x="79798" y="326364"/>
                </a:lnTo>
                <a:lnTo>
                  <a:pt x="77676" y="315907"/>
                </a:lnTo>
                <a:lnTo>
                  <a:pt x="76111" y="305357"/>
                </a:lnTo>
                <a:lnTo>
                  <a:pt x="75101" y="294716"/>
                </a:lnTo>
                <a:lnTo>
                  <a:pt x="74458" y="284405"/>
                </a:lnTo>
                <a:lnTo>
                  <a:pt x="74103" y="277019"/>
                </a:lnTo>
                <a:close/>
              </a:path>
              <a:path w="399414" h="527685">
                <a:moveTo>
                  <a:pt x="222459" y="208521"/>
                </a:moveTo>
                <a:lnTo>
                  <a:pt x="166988" y="214945"/>
                </a:lnTo>
                <a:lnTo>
                  <a:pt x="118751" y="234307"/>
                </a:lnTo>
                <a:lnTo>
                  <a:pt x="81251" y="266841"/>
                </a:lnTo>
                <a:lnTo>
                  <a:pt x="74103" y="277019"/>
                </a:lnTo>
                <a:lnTo>
                  <a:pt x="74458" y="284405"/>
                </a:lnTo>
                <a:lnTo>
                  <a:pt x="79798" y="326364"/>
                </a:lnTo>
                <a:lnTo>
                  <a:pt x="82480" y="336727"/>
                </a:lnTo>
                <a:lnTo>
                  <a:pt x="96802" y="336727"/>
                </a:lnTo>
                <a:lnTo>
                  <a:pt x="99809" y="328825"/>
                </a:lnTo>
                <a:lnTo>
                  <a:pt x="106419" y="317195"/>
                </a:lnTo>
                <a:lnTo>
                  <a:pt x="135493" y="288670"/>
                </a:lnTo>
                <a:lnTo>
                  <a:pt x="176782" y="271513"/>
                </a:lnTo>
                <a:lnTo>
                  <a:pt x="209937" y="268198"/>
                </a:lnTo>
                <a:lnTo>
                  <a:pt x="366136" y="268198"/>
                </a:lnTo>
                <a:lnTo>
                  <a:pt x="363969" y="265331"/>
                </a:lnTo>
                <a:lnTo>
                  <a:pt x="332665" y="238250"/>
                </a:lnTo>
                <a:lnTo>
                  <a:pt x="293193" y="219295"/>
                </a:lnTo>
                <a:lnTo>
                  <a:pt x="247502" y="209718"/>
                </a:lnTo>
                <a:lnTo>
                  <a:pt x="222459" y="208521"/>
                </a:lnTo>
                <a:close/>
              </a:path>
              <a:path w="399414" h="527685">
                <a:moveTo>
                  <a:pt x="355882" y="63360"/>
                </a:moveTo>
                <a:lnTo>
                  <a:pt x="245294" y="63360"/>
                </a:lnTo>
                <a:lnTo>
                  <a:pt x="259134" y="63683"/>
                </a:lnTo>
                <a:lnTo>
                  <a:pt x="272651" y="64654"/>
                </a:lnTo>
                <a:lnTo>
                  <a:pt x="311086" y="71662"/>
                </a:lnTo>
                <a:lnTo>
                  <a:pt x="344036" y="87680"/>
                </a:lnTo>
                <a:lnTo>
                  <a:pt x="355882" y="63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473537" y="3715092"/>
            <a:ext cx="825500" cy="527685"/>
          </a:xfrm>
          <a:custGeom>
            <a:avLst/>
            <a:gdLst/>
            <a:ahLst/>
            <a:cxnLst/>
            <a:rect l="l" t="t" r="r" b="b"/>
            <a:pathLst>
              <a:path w="825500" h="527685">
                <a:moveTo>
                  <a:pt x="399300" y="364718"/>
                </a:moveTo>
                <a:lnTo>
                  <a:pt x="393585" y="320040"/>
                </a:lnTo>
                <a:lnTo>
                  <a:pt x="376453" y="281838"/>
                </a:lnTo>
                <a:lnTo>
                  <a:pt x="349377" y="250799"/>
                </a:lnTo>
                <a:lnTo>
                  <a:pt x="327825" y="235534"/>
                </a:lnTo>
                <a:lnTo>
                  <a:pt x="327825" y="367665"/>
                </a:lnTo>
                <a:lnTo>
                  <a:pt x="326898" y="382282"/>
                </a:lnTo>
                <a:lnTo>
                  <a:pt x="313093" y="420344"/>
                </a:lnTo>
                <a:lnTo>
                  <a:pt x="284975" y="448449"/>
                </a:lnTo>
                <a:lnTo>
                  <a:pt x="245389" y="464731"/>
                </a:lnTo>
                <a:lnTo>
                  <a:pt x="213626" y="467868"/>
                </a:lnTo>
                <a:lnTo>
                  <a:pt x="194513" y="466991"/>
                </a:lnTo>
                <a:lnTo>
                  <a:pt x="146583" y="453859"/>
                </a:lnTo>
                <a:lnTo>
                  <a:pt x="113144" y="428104"/>
                </a:lnTo>
                <a:lnTo>
                  <a:pt x="94805" y="393915"/>
                </a:lnTo>
                <a:lnTo>
                  <a:pt x="91313" y="368401"/>
                </a:lnTo>
                <a:lnTo>
                  <a:pt x="92252" y="354418"/>
                </a:lnTo>
                <a:lnTo>
                  <a:pt x="95097" y="341236"/>
                </a:lnTo>
                <a:lnTo>
                  <a:pt x="96812" y="336727"/>
                </a:lnTo>
                <a:lnTo>
                  <a:pt x="99809" y="328815"/>
                </a:lnTo>
                <a:lnTo>
                  <a:pt x="124383" y="297027"/>
                </a:lnTo>
                <a:lnTo>
                  <a:pt x="161861" y="275653"/>
                </a:lnTo>
                <a:lnTo>
                  <a:pt x="209943" y="268198"/>
                </a:lnTo>
                <a:lnTo>
                  <a:pt x="235775" y="269875"/>
                </a:lnTo>
                <a:lnTo>
                  <a:pt x="278879" y="283324"/>
                </a:lnTo>
                <a:lnTo>
                  <a:pt x="310007" y="309714"/>
                </a:lnTo>
                <a:lnTo>
                  <a:pt x="325843" y="345998"/>
                </a:lnTo>
                <a:lnTo>
                  <a:pt x="327825" y="367665"/>
                </a:lnTo>
                <a:lnTo>
                  <a:pt x="327825" y="235534"/>
                </a:lnTo>
                <a:lnTo>
                  <a:pt x="293192" y="219290"/>
                </a:lnTo>
                <a:lnTo>
                  <a:pt x="247510" y="209715"/>
                </a:lnTo>
                <a:lnTo>
                  <a:pt x="222465" y="208521"/>
                </a:lnTo>
                <a:lnTo>
                  <a:pt x="203288" y="209232"/>
                </a:lnTo>
                <a:lnTo>
                  <a:pt x="149885" y="219938"/>
                </a:lnTo>
                <a:lnTo>
                  <a:pt x="104990" y="243700"/>
                </a:lnTo>
                <a:lnTo>
                  <a:pt x="74104" y="277012"/>
                </a:lnTo>
                <a:lnTo>
                  <a:pt x="74002" y="274828"/>
                </a:lnTo>
                <a:lnTo>
                  <a:pt x="73723" y="265328"/>
                </a:lnTo>
                <a:lnTo>
                  <a:pt x="73634" y="257886"/>
                </a:lnTo>
                <a:lnTo>
                  <a:pt x="76530" y="212585"/>
                </a:lnTo>
                <a:lnTo>
                  <a:pt x="85242" y="173240"/>
                </a:lnTo>
                <a:lnTo>
                  <a:pt x="120053" y="112369"/>
                </a:lnTo>
                <a:lnTo>
                  <a:pt x="174561" y="75615"/>
                </a:lnTo>
                <a:lnTo>
                  <a:pt x="245300" y="63360"/>
                </a:lnTo>
                <a:lnTo>
                  <a:pt x="259143" y="63677"/>
                </a:lnTo>
                <a:lnTo>
                  <a:pt x="298729" y="68529"/>
                </a:lnTo>
                <a:lnTo>
                  <a:pt x="344043" y="87680"/>
                </a:lnTo>
                <a:lnTo>
                  <a:pt x="355892" y="63360"/>
                </a:lnTo>
                <a:lnTo>
                  <a:pt x="359308" y="22987"/>
                </a:lnTo>
                <a:lnTo>
                  <a:pt x="314198" y="7366"/>
                </a:lnTo>
                <a:lnTo>
                  <a:pt x="262039" y="457"/>
                </a:lnTo>
                <a:lnTo>
                  <a:pt x="243840" y="0"/>
                </a:lnTo>
                <a:lnTo>
                  <a:pt x="209118" y="1930"/>
                </a:lnTo>
                <a:lnTo>
                  <a:pt x="145745" y="17411"/>
                </a:lnTo>
                <a:lnTo>
                  <a:pt x="90995" y="48260"/>
                </a:lnTo>
                <a:lnTo>
                  <a:pt x="47879" y="93941"/>
                </a:lnTo>
                <a:lnTo>
                  <a:pt x="17360" y="154228"/>
                </a:lnTo>
                <a:lnTo>
                  <a:pt x="1892" y="228269"/>
                </a:lnTo>
                <a:lnTo>
                  <a:pt x="127" y="266839"/>
                </a:lnTo>
                <a:lnTo>
                  <a:pt x="0" y="271513"/>
                </a:lnTo>
                <a:lnTo>
                  <a:pt x="1549" y="310083"/>
                </a:lnTo>
                <a:lnTo>
                  <a:pt x="14249" y="379895"/>
                </a:lnTo>
                <a:lnTo>
                  <a:pt x="39535" y="436892"/>
                </a:lnTo>
                <a:lnTo>
                  <a:pt x="76555" y="480555"/>
                </a:lnTo>
                <a:lnTo>
                  <a:pt x="124980" y="510552"/>
                </a:lnTo>
                <a:lnTo>
                  <a:pt x="183553" y="525653"/>
                </a:lnTo>
                <a:lnTo>
                  <a:pt x="216573" y="527545"/>
                </a:lnTo>
                <a:lnTo>
                  <a:pt x="241706" y="526300"/>
                </a:lnTo>
                <a:lnTo>
                  <a:pt x="288124" y="516356"/>
                </a:lnTo>
                <a:lnTo>
                  <a:pt x="328980" y="496646"/>
                </a:lnTo>
                <a:lnTo>
                  <a:pt x="361772" y="468287"/>
                </a:lnTo>
                <a:lnTo>
                  <a:pt x="362089" y="467868"/>
                </a:lnTo>
                <a:lnTo>
                  <a:pt x="374980" y="450926"/>
                </a:lnTo>
                <a:lnTo>
                  <a:pt x="385622" y="431723"/>
                </a:lnTo>
                <a:lnTo>
                  <a:pt x="393217" y="410946"/>
                </a:lnTo>
                <a:lnTo>
                  <a:pt x="397776" y="388620"/>
                </a:lnTo>
                <a:lnTo>
                  <a:pt x="399300" y="364718"/>
                </a:lnTo>
                <a:close/>
              </a:path>
              <a:path w="825500" h="527685">
                <a:moveTo>
                  <a:pt x="825157" y="5892"/>
                </a:moveTo>
                <a:lnTo>
                  <a:pt x="436143" y="5892"/>
                </a:lnTo>
                <a:lnTo>
                  <a:pt x="436143" y="162090"/>
                </a:lnTo>
                <a:lnTo>
                  <a:pt x="506869" y="162090"/>
                </a:lnTo>
                <a:lnTo>
                  <a:pt x="506869" y="70002"/>
                </a:lnTo>
                <a:lnTo>
                  <a:pt x="742403" y="70002"/>
                </a:lnTo>
                <a:lnTo>
                  <a:pt x="538556" y="521652"/>
                </a:lnTo>
                <a:lnTo>
                  <a:pt x="616648" y="521652"/>
                </a:lnTo>
                <a:lnTo>
                  <a:pt x="818883" y="70002"/>
                </a:lnTo>
                <a:lnTo>
                  <a:pt x="825157" y="55994"/>
                </a:lnTo>
                <a:lnTo>
                  <a:pt x="825157" y="36830"/>
                </a:lnTo>
                <a:lnTo>
                  <a:pt x="825157" y="33896"/>
                </a:lnTo>
                <a:lnTo>
                  <a:pt x="825157" y="58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5350268" y="3715092"/>
            <a:ext cx="1229995" cy="527685"/>
          </a:xfrm>
          <a:custGeom>
            <a:avLst/>
            <a:gdLst/>
            <a:ahLst/>
            <a:cxnLst/>
            <a:rect l="l" t="t" r="r" b="b"/>
            <a:pathLst>
              <a:path w="1229995" h="527685">
                <a:moveTo>
                  <a:pt x="389026" y="5892"/>
                </a:moveTo>
                <a:lnTo>
                  <a:pt x="0" y="5892"/>
                </a:lnTo>
                <a:lnTo>
                  <a:pt x="0" y="162090"/>
                </a:lnTo>
                <a:lnTo>
                  <a:pt x="70739" y="162090"/>
                </a:lnTo>
                <a:lnTo>
                  <a:pt x="70739" y="70002"/>
                </a:lnTo>
                <a:lnTo>
                  <a:pt x="306260" y="70002"/>
                </a:lnTo>
                <a:lnTo>
                  <a:pt x="102412" y="521652"/>
                </a:lnTo>
                <a:lnTo>
                  <a:pt x="180517" y="521652"/>
                </a:lnTo>
                <a:lnTo>
                  <a:pt x="382752" y="70002"/>
                </a:lnTo>
                <a:lnTo>
                  <a:pt x="389026" y="55994"/>
                </a:lnTo>
                <a:lnTo>
                  <a:pt x="389026" y="36830"/>
                </a:lnTo>
                <a:lnTo>
                  <a:pt x="389026" y="33896"/>
                </a:lnTo>
                <a:lnTo>
                  <a:pt x="389026" y="5892"/>
                </a:lnTo>
                <a:close/>
              </a:path>
              <a:path w="1229995" h="527685">
                <a:moveTo>
                  <a:pt x="816368" y="457542"/>
                </a:moveTo>
                <a:lnTo>
                  <a:pt x="552183" y="457542"/>
                </a:lnTo>
                <a:lnTo>
                  <a:pt x="709536" y="305765"/>
                </a:lnTo>
                <a:lnTo>
                  <a:pt x="725843" y="289242"/>
                </a:lnTo>
                <a:lnTo>
                  <a:pt x="752360" y="258673"/>
                </a:lnTo>
                <a:lnTo>
                  <a:pt x="778052" y="218097"/>
                </a:lnTo>
                <a:lnTo>
                  <a:pt x="790549" y="180848"/>
                </a:lnTo>
                <a:lnTo>
                  <a:pt x="794258" y="143675"/>
                </a:lnTo>
                <a:lnTo>
                  <a:pt x="792911" y="122301"/>
                </a:lnTo>
                <a:lnTo>
                  <a:pt x="788835" y="102412"/>
                </a:lnTo>
                <a:lnTo>
                  <a:pt x="782040" y="83997"/>
                </a:lnTo>
                <a:lnTo>
                  <a:pt x="772502" y="67005"/>
                </a:lnTo>
                <a:lnTo>
                  <a:pt x="771372" y="65570"/>
                </a:lnTo>
                <a:lnTo>
                  <a:pt x="760539" y="51777"/>
                </a:lnTo>
                <a:lnTo>
                  <a:pt x="729780" y="26911"/>
                </a:lnTo>
                <a:lnTo>
                  <a:pt x="690245" y="9740"/>
                </a:lnTo>
                <a:lnTo>
                  <a:pt x="643458" y="1079"/>
                </a:lnTo>
                <a:lnTo>
                  <a:pt x="617435" y="0"/>
                </a:lnTo>
                <a:lnTo>
                  <a:pt x="588225" y="1270"/>
                </a:lnTo>
                <a:lnTo>
                  <a:pt x="533514" y="11404"/>
                </a:lnTo>
                <a:lnTo>
                  <a:pt x="484416" y="31483"/>
                </a:lnTo>
                <a:lnTo>
                  <a:pt x="444817" y="60388"/>
                </a:lnTo>
                <a:lnTo>
                  <a:pt x="428815" y="78092"/>
                </a:lnTo>
                <a:lnTo>
                  <a:pt x="478917" y="121564"/>
                </a:lnTo>
                <a:lnTo>
                  <a:pt x="491629" y="108140"/>
                </a:lnTo>
                <a:lnTo>
                  <a:pt x="505447" y="96608"/>
                </a:lnTo>
                <a:lnTo>
                  <a:pt x="553478" y="73240"/>
                </a:lnTo>
                <a:lnTo>
                  <a:pt x="610806" y="65570"/>
                </a:lnTo>
                <a:lnTo>
                  <a:pt x="636079" y="67005"/>
                </a:lnTo>
                <a:lnTo>
                  <a:pt x="676973" y="78422"/>
                </a:lnTo>
                <a:lnTo>
                  <a:pt x="713587" y="115493"/>
                </a:lnTo>
                <a:lnTo>
                  <a:pt x="720598" y="151041"/>
                </a:lnTo>
                <a:lnTo>
                  <a:pt x="720305" y="159219"/>
                </a:lnTo>
                <a:lnTo>
                  <a:pt x="708799" y="202628"/>
                </a:lnTo>
                <a:lnTo>
                  <a:pt x="680148" y="243967"/>
                </a:lnTo>
                <a:lnTo>
                  <a:pt x="445757" y="471551"/>
                </a:lnTo>
                <a:lnTo>
                  <a:pt x="445757" y="521652"/>
                </a:lnTo>
                <a:lnTo>
                  <a:pt x="816368" y="521652"/>
                </a:lnTo>
                <a:lnTo>
                  <a:pt x="816368" y="486283"/>
                </a:lnTo>
                <a:lnTo>
                  <a:pt x="816368" y="457542"/>
                </a:lnTo>
                <a:close/>
              </a:path>
              <a:path w="1229995" h="527685">
                <a:moveTo>
                  <a:pt x="1229715" y="369874"/>
                </a:moveTo>
                <a:lnTo>
                  <a:pt x="1218006" y="310743"/>
                </a:lnTo>
                <a:lnTo>
                  <a:pt x="1182916" y="263042"/>
                </a:lnTo>
                <a:lnTo>
                  <a:pt x="1124432" y="231546"/>
                </a:lnTo>
                <a:lnTo>
                  <a:pt x="1086421" y="223672"/>
                </a:lnTo>
                <a:lnTo>
                  <a:pt x="1073581" y="222897"/>
                </a:lnTo>
                <a:lnTo>
                  <a:pt x="1075093" y="221043"/>
                </a:lnTo>
                <a:lnTo>
                  <a:pt x="1197698" y="70002"/>
                </a:lnTo>
                <a:lnTo>
                  <a:pt x="1209078" y="55994"/>
                </a:lnTo>
                <a:lnTo>
                  <a:pt x="1209078" y="40525"/>
                </a:lnTo>
                <a:lnTo>
                  <a:pt x="1209078" y="5892"/>
                </a:lnTo>
                <a:lnTo>
                  <a:pt x="868680" y="5892"/>
                </a:lnTo>
                <a:lnTo>
                  <a:pt x="868680" y="70002"/>
                </a:lnTo>
                <a:lnTo>
                  <a:pt x="1116596" y="70002"/>
                </a:lnTo>
                <a:lnTo>
                  <a:pt x="987298" y="229146"/>
                </a:lnTo>
                <a:lnTo>
                  <a:pt x="987298" y="280720"/>
                </a:lnTo>
                <a:lnTo>
                  <a:pt x="1028560" y="280720"/>
                </a:lnTo>
                <a:lnTo>
                  <a:pt x="1059484" y="282257"/>
                </a:lnTo>
                <a:lnTo>
                  <a:pt x="1107935" y="294601"/>
                </a:lnTo>
                <a:lnTo>
                  <a:pt x="1138834" y="318744"/>
                </a:lnTo>
                <a:lnTo>
                  <a:pt x="1156017" y="370611"/>
                </a:lnTo>
                <a:lnTo>
                  <a:pt x="1154010" y="390525"/>
                </a:lnTo>
                <a:lnTo>
                  <a:pt x="1123975" y="437299"/>
                </a:lnTo>
                <a:lnTo>
                  <a:pt x="1085570" y="455803"/>
                </a:lnTo>
                <a:lnTo>
                  <a:pt x="1034453" y="461975"/>
                </a:lnTo>
                <a:lnTo>
                  <a:pt x="1011250" y="461010"/>
                </a:lnTo>
                <a:lnTo>
                  <a:pt x="967041" y="453263"/>
                </a:lnTo>
                <a:lnTo>
                  <a:pt x="926376" y="438213"/>
                </a:lnTo>
                <a:lnTo>
                  <a:pt x="892848" y="418312"/>
                </a:lnTo>
                <a:lnTo>
                  <a:pt x="879005" y="406704"/>
                </a:lnTo>
                <a:lnTo>
                  <a:pt x="845096" y="464921"/>
                </a:lnTo>
                <a:lnTo>
                  <a:pt x="882205" y="490702"/>
                </a:lnTo>
                <a:lnTo>
                  <a:pt x="928738" y="510603"/>
                </a:lnTo>
                <a:lnTo>
                  <a:pt x="980757" y="523303"/>
                </a:lnTo>
                <a:lnTo>
                  <a:pt x="1034453" y="527545"/>
                </a:lnTo>
                <a:lnTo>
                  <a:pt x="1066165" y="526237"/>
                </a:lnTo>
                <a:lnTo>
                  <a:pt x="1120863" y="515734"/>
                </a:lnTo>
                <a:lnTo>
                  <a:pt x="1164069" y="495109"/>
                </a:lnTo>
                <a:lnTo>
                  <a:pt x="1196289" y="466559"/>
                </a:lnTo>
                <a:lnTo>
                  <a:pt x="1199515" y="461975"/>
                </a:lnTo>
                <a:lnTo>
                  <a:pt x="1208328" y="449453"/>
                </a:lnTo>
                <a:lnTo>
                  <a:pt x="1217676" y="430936"/>
                </a:lnTo>
                <a:lnTo>
                  <a:pt x="1224368" y="411505"/>
                </a:lnTo>
                <a:lnTo>
                  <a:pt x="1228382" y="391147"/>
                </a:lnTo>
                <a:lnTo>
                  <a:pt x="1229715" y="3698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633758" y="3715087"/>
            <a:ext cx="398780" cy="527685"/>
          </a:xfrm>
          <a:custGeom>
            <a:avLst/>
            <a:gdLst/>
            <a:ahLst/>
            <a:cxnLst/>
            <a:rect l="l" t="t" r="r" b="b"/>
            <a:pathLst>
              <a:path w="398779" h="527685">
                <a:moveTo>
                  <a:pt x="54521" y="439877"/>
                </a:moveTo>
                <a:lnTo>
                  <a:pt x="26517" y="497344"/>
                </a:lnTo>
                <a:lnTo>
                  <a:pt x="39573" y="504568"/>
                </a:lnTo>
                <a:lnTo>
                  <a:pt x="53692" y="510786"/>
                </a:lnTo>
                <a:lnTo>
                  <a:pt x="102031" y="523398"/>
                </a:lnTo>
                <a:lnTo>
                  <a:pt x="154736" y="527545"/>
                </a:lnTo>
                <a:lnTo>
                  <a:pt x="190050" y="525611"/>
                </a:lnTo>
                <a:lnTo>
                  <a:pt x="253781" y="510137"/>
                </a:lnTo>
                <a:lnTo>
                  <a:pt x="307987" y="479283"/>
                </a:lnTo>
                <a:lnTo>
                  <a:pt x="324414" y="464185"/>
                </a:lnTo>
                <a:lnTo>
                  <a:pt x="153987" y="464185"/>
                </a:lnTo>
                <a:lnTo>
                  <a:pt x="140149" y="463839"/>
                </a:lnTo>
                <a:lnTo>
                  <a:pt x="100571" y="458660"/>
                </a:lnTo>
                <a:lnTo>
                  <a:pt x="65129" y="446023"/>
                </a:lnTo>
                <a:lnTo>
                  <a:pt x="54521" y="439877"/>
                </a:lnTo>
                <a:close/>
              </a:path>
              <a:path w="398779" h="527685">
                <a:moveTo>
                  <a:pt x="393618" y="190830"/>
                </a:moveTo>
                <a:lnTo>
                  <a:pt x="316839" y="190830"/>
                </a:lnTo>
                <a:lnTo>
                  <a:pt x="341147" y="215887"/>
                </a:lnTo>
                <a:lnTo>
                  <a:pt x="335132" y="232163"/>
                </a:lnTo>
                <a:lnTo>
                  <a:pt x="327417" y="247103"/>
                </a:lnTo>
                <a:lnTo>
                  <a:pt x="324492" y="251331"/>
                </a:lnTo>
                <a:lnTo>
                  <a:pt x="324555" y="252637"/>
                </a:lnTo>
                <a:lnTo>
                  <a:pt x="324810" y="260710"/>
                </a:lnTo>
                <a:lnTo>
                  <a:pt x="324929" y="269659"/>
                </a:lnTo>
                <a:lnTo>
                  <a:pt x="322030" y="314958"/>
                </a:lnTo>
                <a:lnTo>
                  <a:pt x="313331" y="354310"/>
                </a:lnTo>
                <a:lnTo>
                  <a:pt x="278510" y="415188"/>
                </a:lnTo>
                <a:lnTo>
                  <a:pt x="224174" y="451935"/>
                </a:lnTo>
                <a:lnTo>
                  <a:pt x="153987" y="464185"/>
                </a:lnTo>
                <a:lnTo>
                  <a:pt x="324414" y="464185"/>
                </a:lnTo>
                <a:lnTo>
                  <a:pt x="350722" y="433607"/>
                </a:lnTo>
                <a:lnTo>
                  <a:pt x="381207" y="373333"/>
                </a:lnTo>
                <a:lnTo>
                  <a:pt x="396681" y="299277"/>
                </a:lnTo>
                <a:lnTo>
                  <a:pt x="398551" y="258528"/>
                </a:lnTo>
                <a:lnTo>
                  <a:pt x="398571" y="256038"/>
                </a:lnTo>
                <a:lnTo>
                  <a:pt x="397048" y="217470"/>
                </a:lnTo>
                <a:lnTo>
                  <a:pt x="393618" y="190830"/>
                </a:lnTo>
                <a:close/>
              </a:path>
              <a:path w="398779" h="527685">
                <a:moveTo>
                  <a:pt x="182003" y="0"/>
                </a:moveTo>
                <a:lnTo>
                  <a:pt x="133457" y="4972"/>
                </a:lnTo>
                <a:lnTo>
                  <a:pt x="89522" y="19888"/>
                </a:lnTo>
                <a:lnTo>
                  <a:pt x="52311" y="43927"/>
                </a:lnTo>
                <a:lnTo>
                  <a:pt x="23939" y="76263"/>
                </a:lnTo>
                <a:lnTo>
                  <a:pt x="5983" y="116135"/>
                </a:lnTo>
                <a:lnTo>
                  <a:pt x="0" y="162826"/>
                </a:lnTo>
                <a:lnTo>
                  <a:pt x="1428" y="185974"/>
                </a:lnTo>
                <a:lnTo>
                  <a:pt x="12853" y="227422"/>
                </a:lnTo>
                <a:lnTo>
                  <a:pt x="35320" y="262228"/>
                </a:lnTo>
                <a:lnTo>
                  <a:pt x="66638" y="289307"/>
                </a:lnTo>
                <a:lnTo>
                  <a:pt x="106064" y="308262"/>
                </a:lnTo>
                <a:lnTo>
                  <a:pt x="151374" y="317840"/>
                </a:lnTo>
                <a:lnTo>
                  <a:pt x="176098" y="319036"/>
                </a:lnTo>
                <a:lnTo>
                  <a:pt x="195601" y="318322"/>
                </a:lnTo>
                <a:lnTo>
                  <a:pt x="249415" y="307606"/>
                </a:lnTo>
                <a:lnTo>
                  <a:pt x="294317" y="283851"/>
                </a:lnTo>
                <a:lnTo>
                  <a:pt x="318938" y="259359"/>
                </a:lnTo>
                <a:lnTo>
                  <a:pt x="188620" y="259359"/>
                </a:lnTo>
                <a:lnTo>
                  <a:pt x="163112" y="257679"/>
                </a:lnTo>
                <a:lnTo>
                  <a:pt x="120383" y="244228"/>
                </a:lnTo>
                <a:lnTo>
                  <a:pt x="89293" y="217834"/>
                </a:lnTo>
                <a:lnTo>
                  <a:pt x="73444" y="181557"/>
                </a:lnTo>
                <a:lnTo>
                  <a:pt x="71462" y="159893"/>
                </a:lnTo>
                <a:lnTo>
                  <a:pt x="72360" y="144967"/>
                </a:lnTo>
                <a:lnTo>
                  <a:pt x="85839" y="106832"/>
                </a:lnTo>
                <a:lnTo>
                  <a:pt x="113810" y="79070"/>
                </a:lnTo>
                <a:lnTo>
                  <a:pt x="153623" y="62809"/>
                </a:lnTo>
                <a:lnTo>
                  <a:pt x="184950" y="59677"/>
                </a:lnTo>
                <a:lnTo>
                  <a:pt x="335365" y="59677"/>
                </a:lnTo>
                <a:lnTo>
                  <a:pt x="322919" y="47000"/>
                </a:lnTo>
                <a:lnTo>
                  <a:pt x="300240" y="30213"/>
                </a:lnTo>
                <a:lnTo>
                  <a:pt x="274754" y="16994"/>
                </a:lnTo>
                <a:lnTo>
                  <a:pt x="246551" y="7553"/>
                </a:lnTo>
                <a:lnTo>
                  <a:pt x="215633" y="1888"/>
                </a:lnTo>
                <a:lnTo>
                  <a:pt x="182003" y="0"/>
                </a:lnTo>
                <a:close/>
              </a:path>
              <a:path w="398779" h="527685">
                <a:moveTo>
                  <a:pt x="335365" y="59677"/>
                </a:moveTo>
                <a:lnTo>
                  <a:pt x="184950" y="59677"/>
                </a:lnTo>
                <a:lnTo>
                  <a:pt x="204373" y="60553"/>
                </a:lnTo>
                <a:lnTo>
                  <a:pt x="222145" y="63180"/>
                </a:lnTo>
                <a:lnTo>
                  <a:pt x="265531" y="81191"/>
                </a:lnTo>
                <a:lnTo>
                  <a:pt x="293992" y="109778"/>
                </a:lnTo>
                <a:lnTo>
                  <a:pt x="307111" y="145835"/>
                </a:lnTo>
                <a:lnTo>
                  <a:pt x="307987" y="159143"/>
                </a:lnTo>
                <a:lnTo>
                  <a:pt x="307042" y="172828"/>
                </a:lnTo>
                <a:lnTo>
                  <a:pt x="292874" y="209981"/>
                </a:lnTo>
                <a:lnTo>
                  <a:pt x="263592" y="238853"/>
                </a:lnTo>
                <a:lnTo>
                  <a:pt x="221867" y="256038"/>
                </a:lnTo>
                <a:lnTo>
                  <a:pt x="188620" y="259359"/>
                </a:lnTo>
                <a:lnTo>
                  <a:pt x="318938" y="259359"/>
                </a:lnTo>
                <a:lnTo>
                  <a:pt x="324492" y="251331"/>
                </a:lnTo>
                <a:lnTo>
                  <a:pt x="324099" y="243146"/>
                </a:lnTo>
                <a:lnTo>
                  <a:pt x="323456" y="232829"/>
                </a:lnTo>
                <a:lnTo>
                  <a:pt x="322484" y="222194"/>
                </a:lnTo>
                <a:lnTo>
                  <a:pt x="321057" y="211648"/>
                </a:lnTo>
                <a:lnTo>
                  <a:pt x="319175" y="201193"/>
                </a:lnTo>
                <a:lnTo>
                  <a:pt x="316839" y="190830"/>
                </a:lnTo>
                <a:lnTo>
                  <a:pt x="393618" y="190830"/>
                </a:lnTo>
                <a:lnTo>
                  <a:pt x="384523" y="147662"/>
                </a:lnTo>
                <a:lnTo>
                  <a:pt x="359585" y="90658"/>
                </a:lnTo>
                <a:lnTo>
                  <a:pt x="342701" y="67149"/>
                </a:lnTo>
                <a:lnTo>
                  <a:pt x="335365" y="59677"/>
                </a:lnTo>
                <a:close/>
              </a:path>
              <a:path w="398779" h="527685">
                <a:moveTo>
                  <a:pt x="316839" y="190830"/>
                </a:moveTo>
                <a:lnTo>
                  <a:pt x="323456" y="232829"/>
                </a:lnTo>
                <a:lnTo>
                  <a:pt x="324492" y="251331"/>
                </a:lnTo>
                <a:lnTo>
                  <a:pt x="327417" y="247103"/>
                </a:lnTo>
                <a:lnTo>
                  <a:pt x="335132" y="232163"/>
                </a:lnTo>
                <a:lnTo>
                  <a:pt x="341147" y="215887"/>
                </a:lnTo>
                <a:lnTo>
                  <a:pt x="316839" y="1908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7078040" y="3715092"/>
            <a:ext cx="801370" cy="527685"/>
          </a:xfrm>
          <a:custGeom>
            <a:avLst/>
            <a:gdLst/>
            <a:ahLst/>
            <a:cxnLst/>
            <a:rect l="l" t="t" r="r" b="b"/>
            <a:pathLst>
              <a:path w="801370" h="527685">
                <a:moveTo>
                  <a:pt x="387553" y="457542"/>
                </a:moveTo>
                <a:lnTo>
                  <a:pt x="123367" y="457542"/>
                </a:lnTo>
                <a:lnTo>
                  <a:pt x="280720" y="305765"/>
                </a:lnTo>
                <a:lnTo>
                  <a:pt x="297014" y="289242"/>
                </a:lnTo>
                <a:lnTo>
                  <a:pt x="323545" y="258673"/>
                </a:lnTo>
                <a:lnTo>
                  <a:pt x="349237" y="218097"/>
                </a:lnTo>
                <a:lnTo>
                  <a:pt x="361721" y="180848"/>
                </a:lnTo>
                <a:lnTo>
                  <a:pt x="365442" y="143675"/>
                </a:lnTo>
                <a:lnTo>
                  <a:pt x="364083" y="122301"/>
                </a:lnTo>
                <a:lnTo>
                  <a:pt x="353212" y="83997"/>
                </a:lnTo>
                <a:lnTo>
                  <a:pt x="331724" y="51777"/>
                </a:lnTo>
                <a:lnTo>
                  <a:pt x="300964" y="26911"/>
                </a:lnTo>
                <a:lnTo>
                  <a:pt x="261429" y="9740"/>
                </a:lnTo>
                <a:lnTo>
                  <a:pt x="214642" y="1079"/>
                </a:lnTo>
                <a:lnTo>
                  <a:pt x="188620" y="0"/>
                </a:lnTo>
                <a:lnTo>
                  <a:pt x="159397" y="1270"/>
                </a:lnTo>
                <a:lnTo>
                  <a:pt x="104686" y="11404"/>
                </a:lnTo>
                <a:lnTo>
                  <a:pt x="55600" y="31483"/>
                </a:lnTo>
                <a:lnTo>
                  <a:pt x="16002" y="60388"/>
                </a:lnTo>
                <a:lnTo>
                  <a:pt x="0" y="78092"/>
                </a:lnTo>
                <a:lnTo>
                  <a:pt x="50101" y="121564"/>
                </a:lnTo>
                <a:lnTo>
                  <a:pt x="62814" y="108140"/>
                </a:lnTo>
                <a:lnTo>
                  <a:pt x="76631" y="96608"/>
                </a:lnTo>
                <a:lnTo>
                  <a:pt x="124663" y="73240"/>
                </a:lnTo>
                <a:lnTo>
                  <a:pt x="181991" y="65570"/>
                </a:lnTo>
                <a:lnTo>
                  <a:pt x="207264" y="67005"/>
                </a:lnTo>
                <a:lnTo>
                  <a:pt x="248158" y="78422"/>
                </a:lnTo>
                <a:lnTo>
                  <a:pt x="284772" y="115493"/>
                </a:lnTo>
                <a:lnTo>
                  <a:pt x="291782" y="151041"/>
                </a:lnTo>
                <a:lnTo>
                  <a:pt x="291477" y="159219"/>
                </a:lnTo>
                <a:lnTo>
                  <a:pt x="279971" y="202628"/>
                </a:lnTo>
                <a:lnTo>
                  <a:pt x="251333" y="243967"/>
                </a:lnTo>
                <a:lnTo>
                  <a:pt x="16941" y="471551"/>
                </a:lnTo>
                <a:lnTo>
                  <a:pt x="16941" y="521652"/>
                </a:lnTo>
                <a:lnTo>
                  <a:pt x="387553" y="521652"/>
                </a:lnTo>
                <a:lnTo>
                  <a:pt x="387553" y="486283"/>
                </a:lnTo>
                <a:lnTo>
                  <a:pt x="387553" y="457542"/>
                </a:lnTo>
                <a:close/>
              </a:path>
              <a:path w="801370" h="527685">
                <a:moveTo>
                  <a:pt x="800887" y="369874"/>
                </a:moveTo>
                <a:lnTo>
                  <a:pt x="789190" y="310743"/>
                </a:lnTo>
                <a:lnTo>
                  <a:pt x="754100" y="263042"/>
                </a:lnTo>
                <a:lnTo>
                  <a:pt x="725843" y="243878"/>
                </a:lnTo>
                <a:lnTo>
                  <a:pt x="695617" y="231546"/>
                </a:lnTo>
                <a:lnTo>
                  <a:pt x="657606" y="223672"/>
                </a:lnTo>
                <a:lnTo>
                  <a:pt x="644766" y="222897"/>
                </a:lnTo>
                <a:lnTo>
                  <a:pt x="646277" y="221043"/>
                </a:lnTo>
                <a:lnTo>
                  <a:pt x="768896" y="70002"/>
                </a:lnTo>
                <a:lnTo>
                  <a:pt x="780262" y="55994"/>
                </a:lnTo>
                <a:lnTo>
                  <a:pt x="780262" y="40525"/>
                </a:lnTo>
                <a:lnTo>
                  <a:pt x="780262" y="5892"/>
                </a:lnTo>
                <a:lnTo>
                  <a:pt x="439851" y="5892"/>
                </a:lnTo>
                <a:lnTo>
                  <a:pt x="439851" y="70002"/>
                </a:lnTo>
                <a:lnTo>
                  <a:pt x="687781" y="70002"/>
                </a:lnTo>
                <a:lnTo>
                  <a:pt x="558482" y="229146"/>
                </a:lnTo>
                <a:lnTo>
                  <a:pt x="558482" y="280720"/>
                </a:lnTo>
                <a:lnTo>
                  <a:pt x="599744" y="280720"/>
                </a:lnTo>
                <a:lnTo>
                  <a:pt x="630669" y="282257"/>
                </a:lnTo>
                <a:lnTo>
                  <a:pt x="679107" y="294601"/>
                </a:lnTo>
                <a:lnTo>
                  <a:pt x="710006" y="318744"/>
                </a:lnTo>
                <a:lnTo>
                  <a:pt x="727202" y="370611"/>
                </a:lnTo>
                <a:lnTo>
                  <a:pt x="725195" y="390525"/>
                </a:lnTo>
                <a:lnTo>
                  <a:pt x="695159" y="437299"/>
                </a:lnTo>
                <a:lnTo>
                  <a:pt x="656755" y="455803"/>
                </a:lnTo>
                <a:lnTo>
                  <a:pt x="605637" y="461975"/>
                </a:lnTo>
                <a:lnTo>
                  <a:pt x="582422" y="461010"/>
                </a:lnTo>
                <a:lnTo>
                  <a:pt x="538226" y="453263"/>
                </a:lnTo>
                <a:lnTo>
                  <a:pt x="497547" y="438213"/>
                </a:lnTo>
                <a:lnTo>
                  <a:pt x="464032" y="418312"/>
                </a:lnTo>
                <a:lnTo>
                  <a:pt x="450176" y="406704"/>
                </a:lnTo>
                <a:lnTo>
                  <a:pt x="416280" y="464921"/>
                </a:lnTo>
                <a:lnTo>
                  <a:pt x="453390" y="490702"/>
                </a:lnTo>
                <a:lnTo>
                  <a:pt x="499910" y="510603"/>
                </a:lnTo>
                <a:lnTo>
                  <a:pt x="551942" y="523303"/>
                </a:lnTo>
                <a:lnTo>
                  <a:pt x="605637" y="527545"/>
                </a:lnTo>
                <a:lnTo>
                  <a:pt x="637336" y="526237"/>
                </a:lnTo>
                <a:lnTo>
                  <a:pt x="692048" y="515734"/>
                </a:lnTo>
                <a:lnTo>
                  <a:pt x="735241" y="495109"/>
                </a:lnTo>
                <a:lnTo>
                  <a:pt x="767473" y="466559"/>
                </a:lnTo>
                <a:lnTo>
                  <a:pt x="770699" y="461975"/>
                </a:lnTo>
                <a:lnTo>
                  <a:pt x="779513" y="449453"/>
                </a:lnTo>
                <a:lnTo>
                  <a:pt x="788860" y="430936"/>
                </a:lnTo>
                <a:lnTo>
                  <a:pt x="795540" y="411505"/>
                </a:lnTo>
                <a:lnTo>
                  <a:pt x="799553" y="391147"/>
                </a:lnTo>
                <a:lnTo>
                  <a:pt x="800887" y="3698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6680200" y="6252512"/>
            <a:ext cx="8559800" cy="716280"/>
          </a:xfrm>
          <a:custGeom>
            <a:avLst/>
            <a:gdLst/>
            <a:ahLst/>
            <a:cxnLst/>
            <a:rect l="l" t="t" r="r" b="b"/>
            <a:pathLst>
              <a:path w="8559800" h="716279">
                <a:moveTo>
                  <a:pt x="8559800" y="0"/>
                </a:moveTo>
                <a:lnTo>
                  <a:pt x="283933" y="0"/>
                </a:lnTo>
                <a:lnTo>
                  <a:pt x="237879" y="3716"/>
                </a:lnTo>
                <a:lnTo>
                  <a:pt x="194190" y="14475"/>
                </a:lnTo>
                <a:lnTo>
                  <a:pt x="153452" y="31693"/>
                </a:lnTo>
                <a:lnTo>
                  <a:pt x="116248" y="54785"/>
                </a:lnTo>
                <a:lnTo>
                  <a:pt x="83164" y="83165"/>
                </a:lnTo>
                <a:lnTo>
                  <a:pt x="54784" y="116251"/>
                </a:lnTo>
                <a:lnTo>
                  <a:pt x="31693" y="153456"/>
                </a:lnTo>
                <a:lnTo>
                  <a:pt x="14475" y="194197"/>
                </a:lnTo>
                <a:lnTo>
                  <a:pt x="3716" y="237888"/>
                </a:lnTo>
                <a:lnTo>
                  <a:pt x="0" y="283946"/>
                </a:lnTo>
                <a:lnTo>
                  <a:pt x="0" y="431736"/>
                </a:lnTo>
                <a:lnTo>
                  <a:pt x="3716" y="477790"/>
                </a:lnTo>
                <a:lnTo>
                  <a:pt x="14475" y="521479"/>
                </a:lnTo>
                <a:lnTo>
                  <a:pt x="31693" y="562218"/>
                </a:lnTo>
                <a:lnTo>
                  <a:pt x="54784" y="599421"/>
                </a:lnTo>
                <a:lnTo>
                  <a:pt x="83164" y="632506"/>
                </a:lnTo>
                <a:lnTo>
                  <a:pt x="116248" y="660886"/>
                </a:lnTo>
                <a:lnTo>
                  <a:pt x="153452" y="683977"/>
                </a:lnTo>
                <a:lnTo>
                  <a:pt x="194190" y="701194"/>
                </a:lnTo>
                <a:lnTo>
                  <a:pt x="237879" y="711954"/>
                </a:lnTo>
                <a:lnTo>
                  <a:pt x="283933" y="715670"/>
                </a:lnTo>
                <a:lnTo>
                  <a:pt x="8559800" y="715670"/>
                </a:lnTo>
                <a:lnTo>
                  <a:pt x="8559800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7051227" y="6427036"/>
            <a:ext cx="752094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60">
                <a:solidFill>
                  <a:srgbClr val="FFFFFF"/>
                </a:solidFill>
                <a:latin typeface="Verdana"/>
                <a:cs typeface="Verdana"/>
              </a:rPr>
              <a:t>https://batxenergies.com/ev-</a:t>
            </a:r>
            <a:r>
              <a:rPr dirty="0" sz="1900" spc="-50">
                <a:solidFill>
                  <a:srgbClr val="FFFFFF"/>
                </a:solidFill>
                <a:latin typeface="Verdana"/>
                <a:cs typeface="Verdana"/>
              </a:rPr>
              <a:t>battery-</a:t>
            </a:r>
            <a:r>
              <a:rPr dirty="0" sz="1900" spc="-20">
                <a:solidFill>
                  <a:srgbClr val="FFFFFF"/>
                </a:solidFill>
                <a:latin typeface="Verdana"/>
                <a:cs typeface="Verdana"/>
              </a:rPr>
              <a:t>recycling-</a:t>
            </a:r>
            <a:r>
              <a:rPr dirty="0" sz="1900">
                <a:solidFill>
                  <a:srgbClr val="FFFFFF"/>
                </a:solidFill>
                <a:latin typeface="Verdana"/>
                <a:cs typeface="Verdana"/>
              </a:rPr>
              <a:t>company-</a:t>
            </a:r>
            <a:r>
              <a:rPr dirty="0" sz="1900" spc="-10">
                <a:solidFill>
                  <a:srgbClr val="FFFFFF"/>
                </a:solidFill>
                <a:latin typeface="Verdana"/>
                <a:cs typeface="Verdana"/>
              </a:rPr>
              <a:t>india/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880459" y="2324101"/>
            <a:ext cx="766445" cy="585470"/>
          </a:xfrm>
          <a:custGeom>
            <a:avLst/>
            <a:gdLst/>
            <a:ahLst/>
            <a:cxnLst/>
            <a:rect l="l" t="t" r="r" b="b"/>
            <a:pathLst>
              <a:path w="766444" h="585469">
                <a:moveTo>
                  <a:pt x="747231" y="584418"/>
                </a:moveTo>
                <a:lnTo>
                  <a:pt x="330685" y="584418"/>
                </a:lnTo>
                <a:lnTo>
                  <a:pt x="736790" y="585025"/>
                </a:lnTo>
                <a:lnTo>
                  <a:pt x="747231" y="584418"/>
                </a:lnTo>
                <a:close/>
              </a:path>
              <a:path w="766444" h="585469">
                <a:moveTo>
                  <a:pt x="28333" y="76"/>
                </a:moveTo>
                <a:lnTo>
                  <a:pt x="15039" y="653"/>
                </a:lnTo>
                <a:lnTo>
                  <a:pt x="6199" y="3962"/>
                </a:lnTo>
                <a:lnTo>
                  <a:pt x="1382" y="11927"/>
                </a:lnTo>
                <a:lnTo>
                  <a:pt x="0" y="26479"/>
                </a:lnTo>
                <a:lnTo>
                  <a:pt x="352" y="75026"/>
                </a:lnTo>
                <a:lnTo>
                  <a:pt x="670" y="133235"/>
                </a:lnTo>
                <a:lnTo>
                  <a:pt x="820" y="169037"/>
                </a:lnTo>
                <a:lnTo>
                  <a:pt x="939" y="374257"/>
                </a:lnTo>
                <a:lnTo>
                  <a:pt x="832" y="414870"/>
                </a:lnTo>
                <a:lnTo>
                  <a:pt x="657" y="460333"/>
                </a:lnTo>
                <a:lnTo>
                  <a:pt x="400" y="511967"/>
                </a:lnTo>
                <a:lnTo>
                  <a:pt x="101" y="560514"/>
                </a:lnTo>
                <a:lnTo>
                  <a:pt x="1447" y="573716"/>
                </a:lnTo>
                <a:lnTo>
                  <a:pt x="5961" y="581063"/>
                </a:lnTo>
                <a:lnTo>
                  <a:pt x="14044" y="584228"/>
                </a:lnTo>
                <a:lnTo>
                  <a:pt x="26098" y="584885"/>
                </a:lnTo>
                <a:lnTo>
                  <a:pt x="747231" y="584418"/>
                </a:lnTo>
                <a:lnTo>
                  <a:pt x="750684" y="584217"/>
                </a:lnTo>
                <a:lnTo>
                  <a:pt x="759817" y="580504"/>
                </a:lnTo>
                <a:lnTo>
                  <a:pt x="764799" y="572152"/>
                </a:lnTo>
                <a:lnTo>
                  <a:pt x="766241" y="557428"/>
                </a:lnTo>
                <a:lnTo>
                  <a:pt x="765931" y="508881"/>
                </a:lnTo>
                <a:lnTo>
                  <a:pt x="765818" y="485863"/>
                </a:lnTo>
                <a:lnTo>
                  <a:pt x="170040" y="485863"/>
                </a:lnTo>
                <a:lnTo>
                  <a:pt x="159736" y="485616"/>
                </a:lnTo>
                <a:lnTo>
                  <a:pt x="149828" y="484379"/>
                </a:lnTo>
                <a:lnTo>
                  <a:pt x="140386" y="481497"/>
                </a:lnTo>
                <a:lnTo>
                  <a:pt x="131483" y="476313"/>
                </a:lnTo>
                <a:lnTo>
                  <a:pt x="137240" y="469834"/>
                </a:lnTo>
                <a:lnTo>
                  <a:pt x="142949" y="463294"/>
                </a:lnTo>
                <a:lnTo>
                  <a:pt x="148808" y="456923"/>
                </a:lnTo>
                <a:lnTo>
                  <a:pt x="155016" y="450951"/>
                </a:lnTo>
                <a:lnTo>
                  <a:pt x="157924" y="448411"/>
                </a:lnTo>
                <a:lnTo>
                  <a:pt x="116433" y="448411"/>
                </a:lnTo>
                <a:lnTo>
                  <a:pt x="116433" y="131444"/>
                </a:lnTo>
                <a:lnTo>
                  <a:pt x="160612" y="131444"/>
                </a:lnTo>
                <a:lnTo>
                  <a:pt x="121323" y="97269"/>
                </a:lnTo>
                <a:lnTo>
                  <a:pt x="765765" y="97269"/>
                </a:lnTo>
                <a:lnTo>
                  <a:pt x="766089" y="23393"/>
                </a:lnTo>
                <a:lnTo>
                  <a:pt x="179737" y="765"/>
                </a:lnTo>
                <a:lnTo>
                  <a:pt x="28333" y="76"/>
                </a:lnTo>
                <a:close/>
              </a:path>
              <a:path w="766444" h="585469">
                <a:moveTo>
                  <a:pt x="411784" y="485654"/>
                </a:moveTo>
                <a:lnTo>
                  <a:pt x="170040" y="485863"/>
                </a:lnTo>
                <a:lnTo>
                  <a:pt x="765818" y="485863"/>
                </a:lnTo>
                <a:lnTo>
                  <a:pt x="605180" y="485774"/>
                </a:lnTo>
                <a:lnTo>
                  <a:pt x="411784" y="485654"/>
                </a:lnTo>
                <a:close/>
              </a:path>
              <a:path w="766444" h="585469">
                <a:moveTo>
                  <a:pt x="502158" y="315209"/>
                </a:moveTo>
                <a:lnTo>
                  <a:pt x="459036" y="315209"/>
                </a:lnTo>
                <a:lnTo>
                  <a:pt x="468991" y="319566"/>
                </a:lnTo>
                <a:lnTo>
                  <a:pt x="479475" y="327990"/>
                </a:lnTo>
                <a:lnTo>
                  <a:pt x="520710" y="364292"/>
                </a:lnTo>
                <a:lnTo>
                  <a:pt x="645058" y="472300"/>
                </a:lnTo>
                <a:lnTo>
                  <a:pt x="636318" y="480435"/>
                </a:lnTo>
                <a:lnTo>
                  <a:pt x="626533" y="484400"/>
                </a:lnTo>
                <a:lnTo>
                  <a:pt x="616042" y="485684"/>
                </a:lnTo>
                <a:lnTo>
                  <a:pt x="605180" y="485774"/>
                </a:lnTo>
                <a:lnTo>
                  <a:pt x="765818" y="485774"/>
                </a:lnTo>
                <a:lnTo>
                  <a:pt x="765642" y="446277"/>
                </a:lnTo>
                <a:lnTo>
                  <a:pt x="655434" y="446277"/>
                </a:lnTo>
                <a:lnTo>
                  <a:pt x="502158" y="315209"/>
                </a:lnTo>
                <a:close/>
              </a:path>
              <a:path w="766444" h="585469">
                <a:moveTo>
                  <a:pt x="160612" y="131444"/>
                </a:moveTo>
                <a:lnTo>
                  <a:pt x="116433" y="131444"/>
                </a:lnTo>
                <a:lnTo>
                  <a:pt x="286893" y="279869"/>
                </a:lnTo>
                <a:lnTo>
                  <a:pt x="292309" y="286830"/>
                </a:lnTo>
                <a:lnTo>
                  <a:pt x="292895" y="293462"/>
                </a:lnTo>
                <a:lnTo>
                  <a:pt x="289616" y="299850"/>
                </a:lnTo>
                <a:lnTo>
                  <a:pt x="283438" y="306082"/>
                </a:lnTo>
                <a:lnTo>
                  <a:pt x="116433" y="448411"/>
                </a:lnTo>
                <a:lnTo>
                  <a:pt x="157924" y="448411"/>
                </a:lnTo>
                <a:lnTo>
                  <a:pt x="263460" y="356302"/>
                </a:lnTo>
                <a:lnTo>
                  <a:pt x="298919" y="324015"/>
                </a:lnTo>
                <a:lnTo>
                  <a:pt x="310019" y="315908"/>
                </a:lnTo>
                <a:lnTo>
                  <a:pt x="319339" y="314163"/>
                </a:lnTo>
                <a:lnTo>
                  <a:pt x="380184" y="314163"/>
                </a:lnTo>
                <a:lnTo>
                  <a:pt x="371275" y="312343"/>
                </a:lnTo>
                <a:lnTo>
                  <a:pt x="353288" y="300113"/>
                </a:lnTo>
                <a:lnTo>
                  <a:pt x="316245" y="267160"/>
                </a:lnTo>
                <a:lnTo>
                  <a:pt x="160612" y="131444"/>
                </a:lnTo>
                <a:close/>
              </a:path>
              <a:path w="766444" h="585469">
                <a:moveTo>
                  <a:pt x="765635" y="133235"/>
                </a:moveTo>
                <a:lnTo>
                  <a:pt x="655434" y="133235"/>
                </a:lnTo>
                <a:lnTo>
                  <a:pt x="655434" y="446277"/>
                </a:lnTo>
                <a:lnTo>
                  <a:pt x="765642" y="446277"/>
                </a:lnTo>
                <a:lnTo>
                  <a:pt x="765520" y="411784"/>
                </a:lnTo>
                <a:lnTo>
                  <a:pt x="765399" y="352165"/>
                </a:lnTo>
                <a:lnTo>
                  <a:pt x="765519" y="172123"/>
                </a:lnTo>
                <a:lnTo>
                  <a:pt x="765635" y="133235"/>
                </a:lnTo>
                <a:close/>
              </a:path>
              <a:path w="766444" h="585469">
                <a:moveTo>
                  <a:pt x="380184" y="314163"/>
                </a:moveTo>
                <a:lnTo>
                  <a:pt x="319339" y="314163"/>
                </a:lnTo>
                <a:lnTo>
                  <a:pt x="328400" y="317632"/>
                </a:lnTo>
                <a:lnTo>
                  <a:pt x="338721" y="325170"/>
                </a:lnTo>
                <a:lnTo>
                  <a:pt x="370882" y="352165"/>
                </a:lnTo>
                <a:lnTo>
                  <a:pt x="388459" y="361753"/>
                </a:lnTo>
                <a:lnTo>
                  <a:pt x="405367" y="353081"/>
                </a:lnTo>
                <a:lnTo>
                  <a:pt x="435521" y="325297"/>
                </a:lnTo>
                <a:lnTo>
                  <a:pt x="448312" y="316569"/>
                </a:lnTo>
                <a:lnTo>
                  <a:pt x="454404" y="315796"/>
                </a:lnTo>
                <a:lnTo>
                  <a:pt x="388181" y="315796"/>
                </a:lnTo>
                <a:lnTo>
                  <a:pt x="380184" y="314163"/>
                </a:lnTo>
                <a:close/>
              </a:path>
              <a:path w="766444" h="585469">
                <a:moveTo>
                  <a:pt x="765765" y="97269"/>
                </a:moveTo>
                <a:lnTo>
                  <a:pt x="653300" y="97269"/>
                </a:lnTo>
                <a:lnTo>
                  <a:pt x="421932" y="299046"/>
                </a:lnTo>
                <a:lnTo>
                  <a:pt x="404802" y="311141"/>
                </a:lnTo>
                <a:lnTo>
                  <a:pt x="388181" y="315796"/>
                </a:lnTo>
                <a:lnTo>
                  <a:pt x="454404" y="315796"/>
                </a:lnTo>
                <a:lnTo>
                  <a:pt x="459036" y="315209"/>
                </a:lnTo>
                <a:lnTo>
                  <a:pt x="502158" y="315209"/>
                </a:lnTo>
                <a:lnTo>
                  <a:pt x="489610" y="304533"/>
                </a:lnTo>
                <a:lnTo>
                  <a:pt x="481921" y="294684"/>
                </a:lnTo>
                <a:lnTo>
                  <a:pt x="482461" y="286565"/>
                </a:lnTo>
                <a:lnTo>
                  <a:pt x="488033" y="279576"/>
                </a:lnTo>
                <a:lnTo>
                  <a:pt x="655434" y="133235"/>
                </a:lnTo>
                <a:lnTo>
                  <a:pt x="765635" y="133235"/>
                </a:lnTo>
                <a:lnTo>
                  <a:pt x="765765" y="97269"/>
                </a:lnTo>
                <a:close/>
              </a:path>
              <a:path w="766444" h="585469">
                <a:moveTo>
                  <a:pt x="743127" y="0"/>
                </a:moveTo>
                <a:lnTo>
                  <a:pt x="536559" y="769"/>
                </a:lnTo>
                <a:lnTo>
                  <a:pt x="753256" y="769"/>
                </a:lnTo>
                <a:lnTo>
                  <a:pt x="743127" y="0"/>
                </a:lnTo>
                <a:close/>
              </a:path>
              <a:path w="766444" h="585469">
                <a:moveTo>
                  <a:pt x="381609" y="622"/>
                </a:moveTo>
                <a:lnTo>
                  <a:pt x="179737" y="765"/>
                </a:lnTo>
                <a:lnTo>
                  <a:pt x="533364" y="765"/>
                </a:lnTo>
                <a:lnTo>
                  <a:pt x="381609" y="62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7400" y="3708400"/>
            <a:ext cx="745379" cy="673099"/>
          </a:xfrm>
          <a:prstGeom prst="rect">
            <a:avLst/>
          </a:prstGeom>
        </p:spPr>
      </p:pic>
      <p:grpSp>
        <p:nvGrpSpPr>
          <p:cNvPr id="28" name="object 28" descr=""/>
          <p:cNvGrpSpPr/>
          <p:nvPr/>
        </p:nvGrpSpPr>
        <p:grpSpPr>
          <a:xfrm>
            <a:off x="457200" y="5892800"/>
            <a:ext cx="5702300" cy="1282700"/>
            <a:chOff x="457200" y="5892800"/>
            <a:chExt cx="5702300" cy="1282700"/>
          </a:xfrm>
        </p:grpSpPr>
        <p:sp>
          <p:nvSpPr>
            <p:cNvPr id="29" name="object 29" descr=""/>
            <p:cNvSpPr/>
            <p:nvPr/>
          </p:nvSpPr>
          <p:spPr>
            <a:xfrm>
              <a:off x="856818" y="6132398"/>
              <a:ext cx="4894580" cy="654685"/>
            </a:xfrm>
            <a:custGeom>
              <a:avLst/>
              <a:gdLst/>
              <a:ahLst/>
              <a:cxnLst/>
              <a:rect l="l" t="t" r="r" b="b"/>
              <a:pathLst>
                <a:path w="4894580" h="654684">
                  <a:moveTo>
                    <a:pt x="496328" y="49390"/>
                  </a:moveTo>
                  <a:lnTo>
                    <a:pt x="455561" y="28867"/>
                  </a:lnTo>
                  <a:lnTo>
                    <a:pt x="413664" y="14224"/>
                  </a:lnTo>
                  <a:lnTo>
                    <a:pt x="370611" y="5422"/>
                  </a:lnTo>
                  <a:lnTo>
                    <a:pt x="326415" y="2501"/>
                  </a:lnTo>
                  <a:lnTo>
                    <a:pt x="274345" y="6337"/>
                  </a:lnTo>
                  <a:lnTo>
                    <a:pt x="225298" y="17830"/>
                  </a:lnTo>
                  <a:lnTo>
                    <a:pt x="179260" y="36995"/>
                  </a:lnTo>
                  <a:lnTo>
                    <a:pt x="136245" y="63830"/>
                  </a:lnTo>
                  <a:lnTo>
                    <a:pt x="96253" y="98336"/>
                  </a:lnTo>
                  <a:lnTo>
                    <a:pt x="61595" y="138163"/>
                  </a:lnTo>
                  <a:lnTo>
                    <a:pt x="34645" y="180962"/>
                  </a:lnTo>
                  <a:lnTo>
                    <a:pt x="15392" y="226745"/>
                  </a:lnTo>
                  <a:lnTo>
                    <a:pt x="3848" y="275501"/>
                  </a:lnTo>
                  <a:lnTo>
                    <a:pt x="0" y="327253"/>
                  </a:lnTo>
                  <a:lnTo>
                    <a:pt x="2679" y="368922"/>
                  </a:lnTo>
                  <a:lnTo>
                    <a:pt x="10756" y="409384"/>
                  </a:lnTo>
                  <a:lnTo>
                    <a:pt x="24231" y="448640"/>
                  </a:lnTo>
                  <a:lnTo>
                    <a:pt x="43091" y="486689"/>
                  </a:lnTo>
                  <a:lnTo>
                    <a:pt x="66598" y="522287"/>
                  </a:lnTo>
                  <a:lnTo>
                    <a:pt x="94043" y="554164"/>
                  </a:lnTo>
                  <a:lnTo>
                    <a:pt x="125399" y="582333"/>
                  </a:lnTo>
                  <a:lnTo>
                    <a:pt x="160693" y="606793"/>
                  </a:lnTo>
                  <a:lnTo>
                    <a:pt x="198666" y="626567"/>
                  </a:lnTo>
                  <a:lnTo>
                    <a:pt x="238099" y="640689"/>
                  </a:lnTo>
                  <a:lnTo>
                    <a:pt x="279006" y="649173"/>
                  </a:lnTo>
                  <a:lnTo>
                    <a:pt x="321386" y="652005"/>
                  </a:lnTo>
                  <a:lnTo>
                    <a:pt x="330606" y="652005"/>
                  </a:lnTo>
                  <a:lnTo>
                    <a:pt x="374535" y="649071"/>
                  </a:lnTo>
                  <a:lnTo>
                    <a:pt x="416801" y="640283"/>
                  </a:lnTo>
                  <a:lnTo>
                    <a:pt x="457390" y="625640"/>
                  </a:lnTo>
                  <a:lnTo>
                    <a:pt x="496328" y="605129"/>
                  </a:lnTo>
                  <a:lnTo>
                    <a:pt x="496328" y="574167"/>
                  </a:lnTo>
                  <a:lnTo>
                    <a:pt x="456196" y="597598"/>
                  </a:lnTo>
                  <a:lnTo>
                    <a:pt x="414489" y="614337"/>
                  </a:lnTo>
                  <a:lnTo>
                    <a:pt x="371233" y="624382"/>
                  </a:lnTo>
                  <a:lnTo>
                    <a:pt x="326415" y="627735"/>
                  </a:lnTo>
                  <a:lnTo>
                    <a:pt x="278599" y="624179"/>
                  </a:lnTo>
                  <a:lnTo>
                    <a:pt x="233603" y="613537"/>
                  </a:lnTo>
                  <a:lnTo>
                    <a:pt x="191427" y="595782"/>
                  </a:lnTo>
                  <a:lnTo>
                    <a:pt x="152057" y="570941"/>
                  </a:lnTo>
                  <a:lnTo>
                    <a:pt x="115506" y="539013"/>
                  </a:lnTo>
                  <a:lnTo>
                    <a:pt x="83858" y="502132"/>
                  </a:lnTo>
                  <a:lnTo>
                    <a:pt x="59245" y="462470"/>
                  </a:lnTo>
                  <a:lnTo>
                    <a:pt x="41681" y="420039"/>
                  </a:lnTo>
                  <a:lnTo>
                    <a:pt x="31127" y="374827"/>
                  </a:lnTo>
                  <a:lnTo>
                    <a:pt x="27622" y="326834"/>
                  </a:lnTo>
                  <a:lnTo>
                    <a:pt x="31127" y="278853"/>
                  </a:lnTo>
                  <a:lnTo>
                    <a:pt x="41681" y="233692"/>
                  </a:lnTo>
                  <a:lnTo>
                    <a:pt x="59245" y="191350"/>
                  </a:lnTo>
                  <a:lnTo>
                    <a:pt x="83858" y="151803"/>
                  </a:lnTo>
                  <a:lnTo>
                    <a:pt x="115506" y="115087"/>
                  </a:lnTo>
                  <a:lnTo>
                    <a:pt x="152057" y="83299"/>
                  </a:lnTo>
                  <a:lnTo>
                    <a:pt x="191427" y="58572"/>
                  </a:lnTo>
                  <a:lnTo>
                    <a:pt x="233603" y="40906"/>
                  </a:lnTo>
                  <a:lnTo>
                    <a:pt x="278599" y="30314"/>
                  </a:lnTo>
                  <a:lnTo>
                    <a:pt x="326415" y="26784"/>
                  </a:lnTo>
                  <a:lnTo>
                    <a:pt x="371233" y="30124"/>
                  </a:lnTo>
                  <a:lnTo>
                    <a:pt x="414489" y="40170"/>
                  </a:lnTo>
                  <a:lnTo>
                    <a:pt x="456196" y="56908"/>
                  </a:lnTo>
                  <a:lnTo>
                    <a:pt x="496328" y="80340"/>
                  </a:lnTo>
                  <a:lnTo>
                    <a:pt x="496328" y="49390"/>
                  </a:lnTo>
                  <a:close/>
                </a:path>
                <a:path w="4894580" h="654684">
                  <a:moveTo>
                    <a:pt x="1237030" y="326834"/>
                  </a:moveTo>
                  <a:lnTo>
                    <a:pt x="1233208" y="275564"/>
                  </a:lnTo>
                  <a:lnTo>
                    <a:pt x="1221765" y="227190"/>
                  </a:lnTo>
                  <a:lnTo>
                    <a:pt x="1209408" y="197777"/>
                  </a:lnTo>
                  <a:lnTo>
                    <a:pt x="1209408" y="328510"/>
                  </a:lnTo>
                  <a:lnTo>
                    <a:pt x="1205890" y="376504"/>
                  </a:lnTo>
                  <a:lnTo>
                    <a:pt x="1195349" y="421716"/>
                  </a:lnTo>
                  <a:lnTo>
                    <a:pt x="1177759" y="464146"/>
                  </a:lnTo>
                  <a:lnTo>
                    <a:pt x="1153160" y="503809"/>
                  </a:lnTo>
                  <a:lnTo>
                    <a:pt x="1121524" y="540677"/>
                  </a:lnTo>
                  <a:lnTo>
                    <a:pt x="1084961" y="572617"/>
                  </a:lnTo>
                  <a:lnTo>
                    <a:pt x="1045591" y="597446"/>
                  </a:lnTo>
                  <a:lnTo>
                    <a:pt x="1003414" y="615188"/>
                  </a:lnTo>
                  <a:lnTo>
                    <a:pt x="958418" y="625843"/>
                  </a:lnTo>
                  <a:lnTo>
                    <a:pt x="910615" y="629386"/>
                  </a:lnTo>
                  <a:lnTo>
                    <a:pt x="862799" y="625843"/>
                  </a:lnTo>
                  <a:lnTo>
                    <a:pt x="817803" y="615188"/>
                  </a:lnTo>
                  <a:lnTo>
                    <a:pt x="775627" y="597446"/>
                  </a:lnTo>
                  <a:lnTo>
                    <a:pt x="736257" y="572617"/>
                  </a:lnTo>
                  <a:lnTo>
                    <a:pt x="699693" y="540677"/>
                  </a:lnTo>
                  <a:lnTo>
                    <a:pt x="668058" y="503809"/>
                  </a:lnTo>
                  <a:lnTo>
                    <a:pt x="643445" y="464146"/>
                  </a:lnTo>
                  <a:lnTo>
                    <a:pt x="625868" y="421716"/>
                  </a:lnTo>
                  <a:lnTo>
                    <a:pt x="615327" y="376504"/>
                  </a:lnTo>
                  <a:lnTo>
                    <a:pt x="611809" y="328510"/>
                  </a:lnTo>
                  <a:lnTo>
                    <a:pt x="615327" y="280543"/>
                  </a:lnTo>
                  <a:lnTo>
                    <a:pt x="625868" y="235369"/>
                  </a:lnTo>
                  <a:lnTo>
                    <a:pt x="643445" y="193027"/>
                  </a:lnTo>
                  <a:lnTo>
                    <a:pt x="668058" y="153479"/>
                  </a:lnTo>
                  <a:lnTo>
                    <a:pt x="699693" y="116751"/>
                  </a:lnTo>
                  <a:lnTo>
                    <a:pt x="736269" y="84963"/>
                  </a:lnTo>
                  <a:lnTo>
                    <a:pt x="775690" y="60236"/>
                  </a:lnTo>
                  <a:lnTo>
                    <a:pt x="817956" y="42570"/>
                  </a:lnTo>
                  <a:lnTo>
                    <a:pt x="863066" y="31978"/>
                  </a:lnTo>
                  <a:lnTo>
                    <a:pt x="911034" y="28448"/>
                  </a:lnTo>
                  <a:lnTo>
                    <a:pt x="958964" y="31978"/>
                  </a:lnTo>
                  <a:lnTo>
                    <a:pt x="1004023" y="42570"/>
                  </a:lnTo>
                  <a:lnTo>
                    <a:pt x="1046200" y="60236"/>
                  </a:lnTo>
                  <a:lnTo>
                    <a:pt x="1085507" y="84963"/>
                  </a:lnTo>
                  <a:lnTo>
                    <a:pt x="1121943" y="116751"/>
                  </a:lnTo>
                  <a:lnTo>
                    <a:pt x="1153426" y="153479"/>
                  </a:lnTo>
                  <a:lnTo>
                    <a:pt x="1177912" y="193027"/>
                  </a:lnTo>
                  <a:lnTo>
                    <a:pt x="1195400" y="235369"/>
                  </a:lnTo>
                  <a:lnTo>
                    <a:pt x="1205903" y="280543"/>
                  </a:lnTo>
                  <a:lnTo>
                    <a:pt x="1209408" y="328510"/>
                  </a:lnTo>
                  <a:lnTo>
                    <a:pt x="1209408" y="197777"/>
                  </a:lnTo>
                  <a:lnTo>
                    <a:pt x="1175956" y="139217"/>
                  </a:lnTo>
                  <a:lnTo>
                    <a:pt x="1141615" y="99606"/>
                  </a:lnTo>
                  <a:lnTo>
                    <a:pt x="1101864" y="65252"/>
                  </a:lnTo>
                  <a:lnTo>
                    <a:pt x="1058976" y="38531"/>
                  </a:lnTo>
                  <a:lnTo>
                    <a:pt x="1012939" y="19443"/>
                  </a:lnTo>
                  <a:lnTo>
                    <a:pt x="963764" y="7988"/>
                  </a:lnTo>
                  <a:lnTo>
                    <a:pt x="911440" y="4178"/>
                  </a:lnTo>
                  <a:lnTo>
                    <a:pt x="859078" y="8013"/>
                  </a:lnTo>
                  <a:lnTo>
                    <a:pt x="809790" y="19507"/>
                  </a:lnTo>
                  <a:lnTo>
                    <a:pt x="763600" y="38684"/>
                  </a:lnTo>
                  <a:lnTo>
                    <a:pt x="720483" y="65519"/>
                  </a:lnTo>
                  <a:lnTo>
                    <a:pt x="680453" y="100012"/>
                  </a:lnTo>
                  <a:lnTo>
                    <a:pt x="645795" y="139750"/>
                  </a:lnTo>
                  <a:lnTo>
                    <a:pt x="618845" y="182308"/>
                  </a:lnTo>
                  <a:lnTo>
                    <a:pt x="599592" y="227672"/>
                  </a:lnTo>
                  <a:lnTo>
                    <a:pt x="588048" y="275844"/>
                  </a:lnTo>
                  <a:lnTo>
                    <a:pt x="584200" y="326834"/>
                  </a:lnTo>
                  <a:lnTo>
                    <a:pt x="587997" y="377901"/>
                  </a:lnTo>
                  <a:lnTo>
                    <a:pt x="599389" y="426339"/>
                  </a:lnTo>
                  <a:lnTo>
                    <a:pt x="618388" y="472109"/>
                  </a:lnTo>
                  <a:lnTo>
                    <a:pt x="644982" y="515251"/>
                  </a:lnTo>
                  <a:lnTo>
                    <a:pt x="679183" y="555752"/>
                  </a:lnTo>
                  <a:lnTo>
                    <a:pt x="718566" y="591007"/>
                  </a:lnTo>
                  <a:lnTo>
                    <a:pt x="760730" y="618426"/>
                  </a:lnTo>
                  <a:lnTo>
                    <a:pt x="805675" y="638009"/>
                  </a:lnTo>
                  <a:lnTo>
                    <a:pt x="853401" y="649757"/>
                  </a:lnTo>
                  <a:lnTo>
                    <a:pt x="903909" y="653681"/>
                  </a:lnTo>
                  <a:lnTo>
                    <a:pt x="916470" y="653681"/>
                  </a:lnTo>
                  <a:lnTo>
                    <a:pt x="967625" y="649757"/>
                  </a:lnTo>
                  <a:lnTo>
                    <a:pt x="1015695" y="638073"/>
                  </a:lnTo>
                  <a:lnTo>
                    <a:pt x="1060894" y="618578"/>
                  </a:lnTo>
                  <a:lnTo>
                    <a:pt x="1103147" y="591273"/>
                  </a:lnTo>
                  <a:lnTo>
                    <a:pt x="1142453" y="556171"/>
                  </a:lnTo>
                  <a:lnTo>
                    <a:pt x="1176489" y="515797"/>
                  </a:lnTo>
                  <a:lnTo>
                    <a:pt x="1202982" y="472668"/>
                  </a:lnTo>
                  <a:lnTo>
                    <a:pt x="1221892" y="426808"/>
                  </a:lnTo>
                  <a:lnTo>
                    <a:pt x="1233246" y="378193"/>
                  </a:lnTo>
                  <a:lnTo>
                    <a:pt x="1237030" y="326834"/>
                  </a:lnTo>
                  <a:close/>
                </a:path>
                <a:path w="4894580" h="654684">
                  <a:moveTo>
                    <a:pt x="1823732" y="15062"/>
                  </a:moveTo>
                  <a:lnTo>
                    <a:pt x="1799463" y="15062"/>
                  </a:lnTo>
                  <a:lnTo>
                    <a:pt x="1799463" y="573316"/>
                  </a:lnTo>
                  <a:lnTo>
                    <a:pt x="1337449" y="5842"/>
                  </a:lnTo>
                  <a:lnTo>
                    <a:pt x="1337449" y="642785"/>
                  </a:lnTo>
                  <a:lnTo>
                    <a:pt x="1361719" y="642785"/>
                  </a:lnTo>
                  <a:lnTo>
                    <a:pt x="1361719" y="83680"/>
                  </a:lnTo>
                  <a:lnTo>
                    <a:pt x="1823732" y="651992"/>
                  </a:lnTo>
                  <a:lnTo>
                    <a:pt x="1823732" y="15062"/>
                  </a:lnTo>
                  <a:close/>
                </a:path>
                <a:path w="4894580" h="654684">
                  <a:moveTo>
                    <a:pt x="2218766" y="15062"/>
                  </a:moveTo>
                  <a:lnTo>
                    <a:pt x="1903234" y="15062"/>
                  </a:lnTo>
                  <a:lnTo>
                    <a:pt x="1903234" y="39192"/>
                  </a:lnTo>
                  <a:lnTo>
                    <a:pt x="2048040" y="39192"/>
                  </a:lnTo>
                  <a:lnTo>
                    <a:pt x="2048040" y="642442"/>
                  </a:lnTo>
                  <a:lnTo>
                    <a:pt x="2075649" y="642442"/>
                  </a:lnTo>
                  <a:lnTo>
                    <a:pt x="2075649" y="39192"/>
                  </a:lnTo>
                  <a:lnTo>
                    <a:pt x="2218766" y="39192"/>
                  </a:lnTo>
                  <a:lnTo>
                    <a:pt x="2218766" y="15062"/>
                  </a:lnTo>
                  <a:close/>
                </a:path>
                <a:path w="4894580" h="654684">
                  <a:moveTo>
                    <a:pt x="2823921" y="642785"/>
                  </a:moveTo>
                  <a:lnTo>
                    <a:pt x="2707043" y="403428"/>
                  </a:lnTo>
                  <a:lnTo>
                    <a:pt x="2695194" y="379158"/>
                  </a:lnTo>
                  <a:lnTo>
                    <a:pt x="2665730" y="318820"/>
                  </a:lnTo>
                  <a:lnTo>
                    <a:pt x="2665730" y="379158"/>
                  </a:lnTo>
                  <a:lnTo>
                    <a:pt x="2351036" y="379158"/>
                  </a:lnTo>
                  <a:lnTo>
                    <a:pt x="2507538" y="57746"/>
                  </a:lnTo>
                  <a:lnTo>
                    <a:pt x="2665730" y="379158"/>
                  </a:lnTo>
                  <a:lnTo>
                    <a:pt x="2665730" y="318820"/>
                  </a:lnTo>
                  <a:lnTo>
                    <a:pt x="2538247" y="57746"/>
                  </a:lnTo>
                  <a:lnTo>
                    <a:pt x="2510053" y="0"/>
                  </a:lnTo>
                  <a:lnTo>
                    <a:pt x="2197036" y="642785"/>
                  </a:lnTo>
                  <a:lnTo>
                    <a:pt x="2222982" y="642785"/>
                  </a:lnTo>
                  <a:lnTo>
                    <a:pt x="2340140" y="403428"/>
                  </a:lnTo>
                  <a:lnTo>
                    <a:pt x="2675775" y="403428"/>
                  </a:lnTo>
                  <a:lnTo>
                    <a:pt x="2794622" y="642785"/>
                  </a:lnTo>
                  <a:lnTo>
                    <a:pt x="2823921" y="642785"/>
                  </a:lnTo>
                  <a:close/>
                </a:path>
                <a:path w="4894580" h="654684">
                  <a:moveTo>
                    <a:pt x="3319411" y="49390"/>
                  </a:moveTo>
                  <a:lnTo>
                    <a:pt x="3278657" y="28867"/>
                  </a:lnTo>
                  <a:lnTo>
                    <a:pt x="3236747" y="14224"/>
                  </a:lnTo>
                  <a:lnTo>
                    <a:pt x="3193707" y="5422"/>
                  </a:lnTo>
                  <a:lnTo>
                    <a:pt x="3149511" y="2501"/>
                  </a:lnTo>
                  <a:lnTo>
                    <a:pt x="3097441" y="6337"/>
                  </a:lnTo>
                  <a:lnTo>
                    <a:pt x="3048393" y="17830"/>
                  </a:lnTo>
                  <a:lnTo>
                    <a:pt x="3002369" y="36995"/>
                  </a:lnTo>
                  <a:lnTo>
                    <a:pt x="2959341" y="63830"/>
                  </a:lnTo>
                  <a:lnTo>
                    <a:pt x="2919349" y="98336"/>
                  </a:lnTo>
                  <a:lnTo>
                    <a:pt x="2884690" y="138163"/>
                  </a:lnTo>
                  <a:lnTo>
                    <a:pt x="2857728" y="180962"/>
                  </a:lnTo>
                  <a:lnTo>
                    <a:pt x="2838488" y="226745"/>
                  </a:lnTo>
                  <a:lnTo>
                    <a:pt x="2826943" y="275501"/>
                  </a:lnTo>
                  <a:lnTo>
                    <a:pt x="2823095" y="327253"/>
                  </a:lnTo>
                  <a:lnTo>
                    <a:pt x="2825788" y="368922"/>
                  </a:lnTo>
                  <a:lnTo>
                    <a:pt x="2833865" y="409384"/>
                  </a:lnTo>
                  <a:lnTo>
                    <a:pt x="2847327" y="448640"/>
                  </a:lnTo>
                  <a:lnTo>
                    <a:pt x="2866186" y="486689"/>
                  </a:lnTo>
                  <a:lnTo>
                    <a:pt x="2889694" y="522287"/>
                  </a:lnTo>
                  <a:lnTo>
                    <a:pt x="2917139" y="554164"/>
                  </a:lnTo>
                  <a:lnTo>
                    <a:pt x="2948495" y="582333"/>
                  </a:lnTo>
                  <a:lnTo>
                    <a:pt x="2983788" y="606793"/>
                  </a:lnTo>
                  <a:lnTo>
                    <a:pt x="3021761" y="626567"/>
                  </a:lnTo>
                  <a:lnTo>
                    <a:pt x="3061195" y="640689"/>
                  </a:lnTo>
                  <a:lnTo>
                    <a:pt x="3102102" y="649173"/>
                  </a:lnTo>
                  <a:lnTo>
                    <a:pt x="3144482" y="652005"/>
                  </a:lnTo>
                  <a:lnTo>
                    <a:pt x="3153689" y="652005"/>
                  </a:lnTo>
                  <a:lnTo>
                    <a:pt x="3197631" y="649071"/>
                  </a:lnTo>
                  <a:lnTo>
                    <a:pt x="3239897" y="640283"/>
                  </a:lnTo>
                  <a:lnTo>
                    <a:pt x="3280486" y="625640"/>
                  </a:lnTo>
                  <a:lnTo>
                    <a:pt x="3319411" y="605129"/>
                  </a:lnTo>
                  <a:lnTo>
                    <a:pt x="3319411" y="574167"/>
                  </a:lnTo>
                  <a:lnTo>
                    <a:pt x="3279279" y="597598"/>
                  </a:lnTo>
                  <a:lnTo>
                    <a:pt x="3237585" y="614337"/>
                  </a:lnTo>
                  <a:lnTo>
                    <a:pt x="3194329" y="624382"/>
                  </a:lnTo>
                  <a:lnTo>
                    <a:pt x="3149511" y="627735"/>
                  </a:lnTo>
                  <a:lnTo>
                    <a:pt x="3101695" y="624179"/>
                  </a:lnTo>
                  <a:lnTo>
                    <a:pt x="3056699" y="613537"/>
                  </a:lnTo>
                  <a:lnTo>
                    <a:pt x="3014522" y="595782"/>
                  </a:lnTo>
                  <a:lnTo>
                    <a:pt x="2975152" y="570941"/>
                  </a:lnTo>
                  <a:lnTo>
                    <a:pt x="2938589" y="539013"/>
                  </a:lnTo>
                  <a:lnTo>
                    <a:pt x="2906953" y="502132"/>
                  </a:lnTo>
                  <a:lnTo>
                    <a:pt x="2882341" y="462470"/>
                  </a:lnTo>
                  <a:lnTo>
                    <a:pt x="2864777" y="420039"/>
                  </a:lnTo>
                  <a:lnTo>
                    <a:pt x="2854223" y="374827"/>
                  </a:lnTo>
                  <a:lnTo>
                    <a:pt x="2850718" y="326834"/>
                  </a:lnTo>
                  <a:lnTo>
                    <a:pt x="2854223" y="278853"/>
                  </a:lnTo>
                  <a:lnTo>
                    <a:pt x="2864777" y="233692"/>
                  </a:lnTo>
                  <a:lnTo>
                    <a:pt x="2882341" y="191350"/>
                  </a:lnTo>
                  <a:lnTo>
                    <a:pt x="2906953" y="151803"/>
                  </a:lnTo>
                  <a:lnTo>
                    <a:pt x="2938589" y="115087"/>
                  </a:lnTo>
                  <a:lnTo>
                    <a:pt x="2975152" y="83299"/>
                  </a:lnTo>
                  <a:lnTo>
                    <a:pt x="3014522" y="58572"/>
                  </a:lnTo>
                  <a:lnTo>
                    <a:pt x="3056699" y="40906"/>
                  </a:lnTo>
                  <a:lnTo>
                    <a:pt x="3101695" y="30314"/>
                  </a:lnTo>
                  <a:lnTo>
                    <a:pt x="3149511" y="26784"/>
                  </a:lnTo>
                  <a:lnTo>
                    <a:pt x="3194329" y="30124"/>
                  </a:lnTo>
                  <a:lnTo>
                    <a:pt x="3237585" y="40170"/>
                  </a:lnTo>
                  <a:lnTo>
                    <a:pt x="3279279" y="56908"/>
                  </a:lnTo>
                  <a:lnTo>
                    <a:pt x="3319411" y="80340"/>
                  </a:lnTo>
                  <a:lnTo>
                    <a:pt x="3319411" y="49390"/>
                  </a:lnTo>
                  <a:close/>
                </a:path>
                <a:path w="4894580" h="654684">
                  <a:moveTo>
                    <a:pt x="3701897" y="15062"/>
                  </a:moveTo>
                  <a:lnTo>
                    <a:pt x="3386366" y="15062"/>
                  </a:lnTo>
                  <a:lnTo>
                    <a:pt x="3386366" y="39192"/>
                  </a:lnTo>
                  <a:lnTo>
                    <a:pt x="3531171" y="39192"/>
                  </a:lnTo>
                  <a:lnTo>
                    <a:pt x="3531171" y="642442"/>
                  </a:lnTo>
                  <a:lnTo>
                    <a:pt x="3558781" y="642442"/>
                  </a:lnTo>
                  <a:lnTo>
                    <a:pt x="3558781" y="39192"/>
                  </a:lnTo>
                  <a:lnTo>
                    <a:pt x="3701897" y="39192"/>
                  </a:lnTo>
                  <a:lnTo>
                    <a:pt x="3701897" y="15062"/>
                  </a:lnTo>
                  <a:close/>
                </a:path>
                <a:path w="4894580" h="654684">
                  <a:moveTo>
                    <a:pt x="4448467" y="15062"/>
                  </a:moveTo>
                  <a:lnTo>
                    <a:pt x="4420844" y="15062"/>
                  </a:lnTo>
                  <a:lnTo>
                    <a:pt x="4420844" y="465340"/>
                  </a:lnTo>
                  <a:lnTo>
                    <a:pt x="4417987" y="499745"/>
                  </a:lnTo>
                  <a:lnTo>
                    <a:pt x="4395190" y="558965"/>
                  </a:lnTo>
                  <a:lnTo>
                    <a:pt x="4351032" y="604113"/>
                  </a:lnTo>
                  <a:lnTo>
                    <a:pt x="4294327" y="627329"/>
                  </a:lnTo>
                  <a:lnTo>
                    <a:pt x="4261828" y="630237"/>
                  </a:lnTo>
                  <a:lnTo>
                    <a:pt x="4229278" y="627303"/>
                  </a:lnTo>
                  <a:lnTo>
                    <a:pt x="4172369" y="603872"/>
                  </a:lnTo>
                  <a:lnTo>
                    <a:pt x="4127855" y="558406"/>
                  </a:lnTo>
                  <a:lnTo>
                    <a:pt x="4104830" y="499402"/>
                  </a:lnTo>
                  <a:lnTo>
                    <a:pt x="4101960" y="465340"/>
                  </a:lnTo>
                  <a:lnTo>
                    <a:pt x="4101960" y="15062"/>
                  </a:lnTo>
                  <a:lnTo>
                    <a:pt x="4074337" y="15062"/>
                  </a:lnTo>
                  <a:lnTo>
                    <a:pt x="4074337" y="466191"/>
                  </a:lnTo>
                  <a:lnTo>
                    <a:pt x="4077652" y="505053"/>
                  </a:lnTo>
                  <a:lnTo>
                    <a:pt x="4104233" y="572439"/>
                  </a:lnTo>
                  <a:lnTo>
                    <a:pt x="4155554" y="624382"/>
                  </a:lnTo>
                  <a:lnTo>
                    <a:pt x="4220629" y="651154"/>
                  </a:lnTo>
                  <a:lnTo>
                    <a:pt x="4257649" y="654507"/>
                  </a:lnTo>
                  <a:lnTo>
                    <a:pt x="4266006" y="654507"/>
                  </a:lnTo>
                  <a:lnTo>
                    <a:pt x="4336415" y="641007"/>
                  </a:lnTo>
                  <a:lnTo>
                    <a:pt x="4395330" y="600519"/>
                  </a:lnTo>
                  <a:lnTo>
                    <a:pt x="4435170" y="539534"/>
                  </a:lnTo>
                  <a:lnTo>
                    <a:pt x="4448467" y="464515"/>
                  </a:lnTo>
                  <a:lnTo>
                    <a:pt x="4448467" y="15062"/>
                  </a:lnTo>
                  <a:close/>
                </a:path>
                <a:path w="4894580" h="654684">
                  <a:moveTo>
                    <a:pt x="4894554" y="472884"/>
                  </a:moveTo>
                  <a:lnTo>
                    <a:pt x="4890465" y="434378"/>
                  </a:lnTo>
                  <a:lnTo>
                    <a:pt x="4869497" y="383146"/>
                  </a:lnTo>
                  <a:lnTo>
                    <a:pt x="4836388" y="342734"/>
                  </a:lnTo>
                  <a:lnTo>
                    <a:pt x="4794796" y="309626"/>
                  </a:lnTo>
                  <a:lnTo>
                    <a:pt x="4748085" y="279336"/>
                  </a:lnTo>
                  <a:lnTo>
                    <a:pt x="4701400" y="251688"/>
                  </a:lnTo>
                  <a:lnTo>
                    <a:pt x="4686871" y="242620"/>
                  </a:lnTo>
                  <a:lnTo>
                    <a:pt x="4634573" y="201968"/>
                  </a:lnTo>
                  <a:lnTo>
                    <a:pt x="4605274" y="153835"/>
                  </a:lnTo>
                  <a:lnTo>
                    <a:pt x="4601616" y="128054"/>
                  </a:lnTo>
                  <a:lnTo>
                    <a:pt x="4601616" y="123875"/>
                  </a:lnTo>
                  <a:lnTo>
                    <a:pt x="4608830" y="84226"/>
                  </a:lnTo>
                  <a:lnTo>
                    <a:pt x="4645685" y="42811"/>
                  </a:lnTo>
                  <a:lnTo>
                    <a:pt x="4700384" y="28448"/>
                  </a:lnTo>
                  <a:lnTo>
                    <a:pt x="4720374" y="29705"/>
                  </a:lnTo>
                  <a:lnTo>
                    <a:pt x="4757420" y="39751"/>
                  </a:lnTo>
                  <a:lnTo>
                    <a:pt x="4790110" y="59524"/>
                  </a:lnTo>
                  <a:lnTo>
                    <a:pt x="4826762" y="103784"/>
                  </a:lnTo>
                  <a:lnTo>
                    <a:pt x="4826762" y="61087"/>
                  </a:lnTo>
                  <a:lnTo>
                    <a:pt x="4802175" y="36195"/>
                  </a:lnTo>
                  <a:lnTo>
                    <a:pt x="4773612" y="18402"/>
                  </a:lnTo>
                  <a:lnTo>
                    <a:pt x="4741075" y="7734"/>
                  </a:lnTo>
                  <a:lnTo>
                    <a:pt x="4704562" y="4178"/>
                  </a:lnTo>
                  <a:lnTo>
                    <a:pt x="4678045" y="6108"/>
                  </a:lnTo>
                  <a:lnTo>
                    <a:pt x="4631588" y="21602"/>
                  </a:lnTo>
                  <a:lnTo>
                    <a:pt x="4595177" y="52362"/>
                  </a:lnTo>
                  <a:lnTo>
                    <a:pt x="4576343" y="97142"/>
                  </a:lnTo>
                  <a:lnTo>
                    <a:pt x="4573994" y="124701"/>
                  </a:lnTo>
                  <a:lnTo>
                    <a:pt x="4573994" y="130568"/>
                  </a:lnTo>
                  <a:lnTo>
                    <a:pt x="4586236" y="183769"/>
                  </a:lnTo>
                  <a:lnTo>
                    <a:pt x="4620234" y="229120"/>
                  </a:lnTo>
                  <a:lnTo>
                    <a:pt x="4650156" y="252755"/>
                  </a:lnTo>
                  <a:lnTo>
                    <a:pt x="4758334" y="321716"/>
                  </a:lnTo>
                  <a:lnTo>
                    <a:pt x="4792446" y="344411"/>
                  </a:lnTo>
                  <a:lnTo>
                    <a:pt x="4822355" y="369735"/>
                  </a:lnTo>
                  <a:lnTo>
                    <a:pt x="4846840" y="401320"/>
                  </a:lnTo>
                  <a:lnTo>
                    <a:pt x="4863160" y="437845"/>
                  </a:lnTo>
                  <a:lnTo>
                    <a:pt x="4868608" y="477913"/>
                  </a:lnTo>
                  <a:lnTo>
                    <a:pt x="4868608" y="482930"/>
                  </a:lnTo>
                  <a:lnTo>
                    <a:pt x="4857089" y="543191"/>
                  </a:lnTo>
                  <a:lnTo>
                    <a:pt x="4822571" y="590067"/>
                  </a:lnTo>
                  <a:lnTo>
                    <a:pt x="4772355" y="620191"/>
                  </a:lnTo>
                  <a:lnTo>
                    <a:pt x="4713770" y="630237"/>
                  </a:lnTo>
                  <a:lnTo>
                    <a:pt x="4683658" y="628383"/>
                  </a:lnTo>
                  <a:lnTo>
                    <a:pt x="4631131" y="613524"/>
                  </a:lnTo>
                  <a:lnTo>
                    <a:pt x="4588865" y="584542"/>
                  </a:lnTo>
                  <a:lnTo>
                    <a:pt x="4556861" y="545833"/>
                  </a:lnTo>
                  <a:lnTo>
                    <a:pt x="4544695" y="523100"/>
                  </a:lnTo>
                  <a:lnTo>
                    <a:pt x="4544695" y="568299"/>
                  </a:lnTo>
                  <a:lnTo>
                    <a:pt x="4576496" y="606018"/>
                  </a:lnTo>
                  <a:lnTo>
                    <a:pt x="4614164" y="632955"/>
                  </a:lnTo>
                  <a:lnTo>
                    <a:pt x="4657674" y="649122"/>
                  </a:lnTo>
                  <a:lnTo>
                    <a:pt x="4707064" y="654507"/>
                  </a:lnTo>
                  <a:lnTo>
                    <a:pt x="4745228" y="651573"/>
                  </a:lnTo>
                  <a:lnTo>
                    <a:pt x="4811979" y="628142"/>
                  </a:lnTo>
                  <a:lnTo>
                    <a:pt x="4864189" y="582155"/>
                  </a:lnTo>
                  <a:lnTo>
                    <a:pt x="4891176" y="518972"/>
                  </a:lnTo>
                  <a:lnTo>
                    <a:pt x="4894554" y="481253"/>
                  </a:lnTo>
                  <a:lnTo>
                    <a:pt x="4894554" y="472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63550" y="5899150"/>
              <a:ext cx="5689600" cy="1270000"/>
            </a:xfrm>
            <a:custGeom>
              <a:avLst/>
              <a:gdLst/>
              <a:ahLst/>
              <a:cxnLst/>
              <a:rect l="l" t="t" r="r" b="b"/>
              <a:pathLst>
                <a:path w="5689600" h="1270000">
                  <a:moveTo>
                    <a:pt x="5689600" y="1270000"/>
                  </a:moveTo>
                  <a:lnTo>
                    <a:pt x="0" y="1270000"/>
                  </a:lnTo>
                  <a:lnTo>
                    <a:pt x="0" y="0"/>
                  </a:lnTo>
                  <a:lnTo>
                    <a:pt x="5689600" y="0"/>
                  </a:lnTo>
                  <a:lnTo>
                    <a:pt x="5689600" y="1270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84700" y="2984500"/>
            <a:ext cx="2844800" cy="2755900"/>
          </a:xfrm>
          <a:custGeom>
            <a:avLst/>
            <a:gdLst/>
            <a:ahLst/>
            <a:cxnLst/>
            <a:rect l="l" t="t" r="r" b="b"/>
            <a:pathLst>
              <a:path w="2844800" h="2755900">
                <a:moveTo>
                  <a:pt x="1422400" y="0"/>
                </a:moveTo>
                <a:lnTo>
                  <a:pt x="1373499" y="799"/>
                </a:lnTo>
                <a:lnTo>
                  <a:pt x="1325013" y="3178"/>
                </a:lnTo>
                <a:lnTo>
                  <a:pt x="1276967" y="7114"/>
                </a:lnTo>
                <a:lnTo>
                  <a:pt x="1229388" y="12579"/>
                </a:lnTo>
                <a:lnTo>
                  <a:pt x="1182302" y="19547"/>
                </a:lnTo>
                <a:lnTo>
                  <a:pt x="1135736" y="27994"/>
                </a:lnTo>
                <a:lnTo>
                  <a:pt x="1089716" y="37894"/>
                </a:lnTo>
                <a:lnTo>
                  <a:pt x="1044269" y="49221"/>
                </a:lnTo>
                <a:lnTo>
                  <a:pt x="999421" y="61949"/>
                </a:lnTo>
                <a:lnTo>
                  <a:pt x="955198" y="76053"/>
                </a:lnTo>
                <a:lnTo>
                  <a:pt x="911628" y="91507"/>
                </a:lnTo>
                <a:lnTo>
                  <a:pt x="868737" y="108285"/>
                </a:lnTo>
                <a:lnTo>
                  <a:pt x="826550" y="126363"/>
                </a:lnTo>
                <a:lnTo>
                  <a:pt x="785095" y="145713"/>
                </a:lnTo>
                <a:lnTo>
                  <a:pt x="744399" y="166310"/>
                </a:lnTo>
                <a:lnTo>
                  <a:pt x="704486" y="188130"/>
                </a:lnTo>
                <a:lnTo>
                  <a:pt x="665385" y="211145"/>
                </a:lnTo>
                <a:lnTo>
                  <a:pt x="627122" y="235331"/>
                </a:lnTo>
                <a:lnTo>
                  <a:pt x="589722" y="260662"/>
                </a:lnTo>
                <a:lnTo>
                  <a:pt x="553213" y="287112"/>
                </a:lnTo>
                <a:lnTo>
                  <a:pt x="517620" y="314656"/>
                </a:lnTo>
                <a:lnTo>
                  <a:pt x="482972" y="343267"/>
                </a:lnTo>
                <a:lnTo>
                  <a:pt x="449293" y="372921"/>
                </a:lnTo>
                <a:lnTo>
                  <a:pt x="416610" y="403591"/>
                </a:lnTo>
                <a:lnTo>
                  <a:pt x="384951" y="435252"/>
                </a:lnTo>
                <a:lnTo>
                  <a:pt x="354340" y="467879"/>
                </a:lnTo>
                <a:lnTo>
                  <a:pt x="324806" y="501445"/>
                </a:lnTo>
                <a:lnTo>
                  <a:pt x="296374" y="535925"/>
                </a:lnTo>
                <a:lnTo>
                  <a:pt x="269071" y="571293"/>
                </a:lnTo>
                <a:lnTo>
                  <a:pt x="242923" y="607524"/>
                </a:lnTo>
                <a:lnTo>
                  <a:pt x="217956" y="644592"/>
                </a:lnTo>
                <a:lnTo>
                  <a:pt x="194198" y="682471"/>
                </a:lnTo>
                <a:lnTo>
                  <a:pt x="171675" y="721136"/>
                </a:lnTo>
                <a:lnTo>
                  <a:pt x="150413" y="760561"/>
                </a:lnTo>
                <a:lnTo>
                  <a:pt x="130439" y="800720"/>
                </a:lnTo>
                <a:lnTo>
                  <a:pt x="111779" y="841589"/>
                </a:lnTo>
                <a:lnTo>
                  <a:pt x="94459" y="883140"/>
                </a:lnTo>
                <a:lnTo>
                  <a:pt x="78507" y="925348"/>
                </a:lnTo>
                <a:lnTo>
                  <a:pt x="63948" y="968189"/>
                </a:lnTo>
                <a:lnTo>
                  <a:pt x="50809" y="1011635"/>
                </a:lnTo>
                <a:lnTo>
                  <a:pt x="39117" y="1055662"/>
                </a:lnTo>
                <a:lnTo>
                  <a:pt x="28898" y="1100244"/>
                </a:lnTo>
                <a:lnTo>
                  <a:pt x="20178" y="1145355"/>
                </a:lnTo>
                <a:lnTo>
                  <a:pt x="12984" y="1190970"/>
                </a:lnTo>
                <a:lnTo>
                  <a:pt x="7343" y="1237062"/>
                </a:lnTo>
                <a:lnTo>
                  <a:pt x="3281" y="1283606"/>
                </a:lnTo>
                <a:lnTo>
                  <a:pt x="824" y="1330578"/>
                </a:lnTo>
                <a:lnTo>
                  <a:pt x="0" y="1377950"/>
                </a:lnTo>
                <a:lnTo>
                  <a:pt x="824" y="1425321"/>
                </a:lnTo>
                <a:lnTo>
                  <a:pt x="3281" y="1472293"/>
                </a:lnTo>
                <a:lnTo>
                  <a:pt x="7343" y="1518837"/>
                </a:lnTo>
                <a:lnTo>
                  <a:pt x="12984" y="1564929"/>
                </a:lnTo>
                <a:lnTo>
                  <a:pt x="20178" y="1610544"/>
                </a:lnTo>
                <a:lnTo>
                  <a:pt x="28898" y="1655655"/>
                </a:lnTo>
                <a:lnTo>
                  <a:pt x="39117" y="1700237"/>
                </a:lnTo>
                <a:lnTo>
                  <a:pt x="50809" y="1744264"/>
                </a:lnTo>
                <a:lnTo>
                  <a:pt x="63948" y="1787710"/>
                </a:lnTo>
                <a:lnTo>
                  <a:pt x="78507" y="1830551"/>
                </a:lnTo>
                <a:lnTo>
                  <a:pt x="94459" y="1872759"/>
                </a:lnTo>
                <a:lnTo>
                  <a:pt x="111779" y="1914310"/>
                </a:lnTo>
                <a:lnTo>
                  <a:pt x="130439" y="1955179"/>
                </a:lnTo>
                <a:lnTo>
                  <a:pt x="150413" y="1995338"/>
                </a:lnTo>
                <a:lnTo>
                  <a:pt x="171675" y="2034763"/>
                </a:lnTo>
                <a:lnTo>
                  <a:pt x="194198" y="2073428"/>
                </a:lnTo>
                <a:lnTo>
                  <a:pt x="217956" y="2111307"/>
                </a:lnTo>
                <a:lnTo>
                  <a:pt x="242923" y="2148375"/>
                </a:lnTo>
                <a:lnTo>
                  <a:pt x="269071" y="2184606"/>
                </a:lnTo>
                <a:lnTo>
                  <a:pt x="296374" y="2219974"/>
                </a:lnTo>
                <a:lnTo>
                  <a:pt x="324806" y="2254454"/>
                </a:lnTo>
                <a:lnTo>
                  <a:pt x="354340" y="2288020"/>
                </a:lnTo>
                <a:lnTo>
                  <a:pt x="384951" y="2320647"/>
                </a:lnTo>
                <a:lnTo>
                  <a:pt x="416610" y="2352308"/>
                </a:lnTo>
                <a:lnTo>
                  <a:pt x="449293" y="2382978"/>
                </a:lnTo>
                <a:lnTo>
                  <a:pt x="482972" y="2412632"/>
                </a:lnTo>
                <a:lnTo>
                  <a:pt x="517620" y="2441243"/>
                </a:lnTo>
                <a:lnTo>
                  <a:pt x="553213" y="2468787"/>
                </a:lnTo>
                <a:lnTo>
                  <a:pt x="589722" y="2495237"/>
                </a:lnTo>
                <a:lnTo>
                  <a:pt x="627122" y="2520568"/>
                </a:lnTo>
                <a:lnTo>
                  <a:pt x="665385" y="2544754"/>
                </a:lnTo>
                <a:lnTo>
                  <a:pt x="704486" y="2567769"/>
                </a:lnTo>
                <a:lnTo>
                  <a:pt x="744399" y="2589589"/>
                </a:lnTo>
                <a:lnTo>
                  <a:pt x="785095" y="2610186"/>
                </a:lnTo>
                <a:lnTo>
                  <a:pt x="826550" y="2629536"/>
                </a:lnTo>
                <a:lnTo>
                  <a:pt x="868737" y="2647614"/>
                </a:lnTo>
                <a:lnTo>
                  <a:pt x="911628" y="2664392"/>
                </a:lnTo>
                <a:lnTo>
                  <a:pt x="955198" y="2679846"/>
                </a:lnTo>
                <a:lnTo>
                  <a:pt x="999421" y="2693950"/>
                </a:lnTo>
                <a:lnTo>
                  <a:pt x="1044269" y="2706678"/>
                </a:lnTo>
                <a:lnTo>
                  <a:pt x="1089716" y="2718005"/>
                </a:lnTo>
                <a:lnTo>
                  <a:pt x="1135736" y="2727905"/>
                </a:lnTo>
                <a:lnTo>
                  <a:pt x="1182302" y="2736352"/>
                </a:lnTo>
                <a:lnTo>
                  <a:pt x="1229388" y="2743320"/>
                </a:lnTo>
                <a:lnTo>
                  <a:pt x="1276967" y="2748785"/>
                </a:lnTo>
                <a:lnTo>
                  <a:pt x="1325013" y="2752721"/>
                </a:lnTo>
                <a:lnTo>
                  <a:pt x="1373499" y="2755100"/>
                </a:lnTo>
                <a:lnTo>
                  <a:pt x="1422400" y="2755900"/>
                </a:lnTo>
                <a:lnTo>
                  <a:pt x="1471300" y="2755100"/>
                </a:lnTo>
                <a:lnTo>
                  <a:pt x="1519786" y="2752721"/>
                </a:lnTo>
                <a:lnTo>
                  <a:pt x="1567832" y="2748785"/>
                </a:lnTo>
                <a:lnTo>
                  <a:pt x="1615411" y="2743320"/>
                </a:lnTo>
                <a:lnTo>
                  <a:pt x="1662497" y="2736352"/>
                </a:lnTo>
                <a:lnTo>
                  <a:pt x="1709063" y="2727905"/>
                </a:lnTo>
                <a:lnTo>
                  <a:pt x="1755083" y="2718005"/>
                </a:lnTo>
                <a:lnTo>
                  <a:pt x="1800530" y="2706678"/>
                </a:lnTo>
                <a:lnTo>
                  <a:pt x="1845378" y="2693950"/>
                </a:lnTo>
                <a:lnTo>
                  <a:pt x="1889601" y="2679846"/>
                </a:lnTo>
                <a:lnTo>
                  <a:pt x="1933171" y="2664392"/>
                </a:lnTo>
                <a:lnTo>
                  <a:pt x="1976062" y="2647614"/>
                </a:lnTo>
                <a:lnTo>
                  <a:pt x="2018249" y="2629536"/>
                </a:lnTo>
                <a:lnTo>
                  <a:pt x="2059704" y="2610186"/>
                </a:lnTo>
                <a:lnTo>
                  <a:pt x="2100400" y="2589589"/>
                </a:lnTo>
                <a:lnTo>
                  <a:pt x="2140313" y="2567769"/>
                </a:lnTo>
                <a:lnTo>
                  <a:pt x="2179414" y="2544754"/>
                </a:lnTo>
                <a:lnTo>
                  <a:pt x="2217677" y="2520568"/>
                </a:lnTo>
                <a:lnTo>
                  <a:pt x="2255077" y="2495237"/>
                </a:lnTo>
                <a:lnTo>
                  <a:pt x="2291586" y="2468787"/>
                </a:lnTo>
                <a:lnTo>
                  <a:pt x="2327179" y="2441243"/>
                </a:lnTo>
                <a:lnTo>
                  <a:pt x="2361827" y="2412632"/>
                </a:lnTo>
                <a:lnTo>
                  <a:pt x="2395506" y="2382978"/>
                </a:lnTo>
                <a:lnTo>
                  <a:pt x="2428189" y="2352308"/>
                </a:lnTo>
                <a:lnTo>
                  <a:pt x="2459848" y="2320647"/>
                </a:lnTo>
                <a:lnTo>
                  <a:pt x="2490459" y="2288020"/>
                </a:lnTo>
                <a:lnTo>
                  <a:pt x="2519993" y="2254454"/>
                </a:lnTo>
                <a:lnTo>
                  <a:pt x="2548425" y="2219974"/>
                </a:lnTo>
                <a:lnTo>
                  <a:pt x="2575728" y="2184606"/>
                </a:lnTo>
                <a:lnTo>
                  <a:pt x="2601876" y="2148375"/>
                </a:lnTo>
                <a:lnTo>
                  <a:pt x="2626843" y="2111307"/>
                </a:lnTo>
                <a:lnTo>
                  <a:pt x="2650601" y="2073428"/>
                </a:lnTo>
                <a:lnTo>
                  <a:pt x="2673124" y="2034763"/>
                </a:lnTo>
                <a:lnTo>
                  <a:pt x="2694386" y="1995338"/>
                </a:lnTo>
                <a:lnTo>
                  <a:pt x="2714360" y="1955179"/>
                </a:lnTo>
                <a:lnTo>
                  <a:pt x="2733020" y="1914310"/>
                </a:lnTo>
                <a:lnTo>
                  <a:pt x="2750340" y="1872759"/>
                </a:lnTo>
                <a:lnTo>
                  <a:pt x="2766292" y="1830551"/>
                </a:lnTo>
                <a:lnTo>
                  <a:pt x="2780851" y="1787710"/>
                </a:lnTo>
                <a:lnTo>
                  <a:pt x="2793990" y="1744264"/>
                </a:lnTo>
                <a:lnTo>
                  <a:pt x="2805682" y="1700237"/>
                </a:lnTo>
                <a:lnTo>
                  <a:pt x="2815901" y="1655655"/>
                </a:lnTo>
                <a:lnTo>
                  <a:pt x="2824621" y="1610544"/>
                </a:lnTo>
                <a:lnTo>
                  <a:pt x="2831815" y="1564929"/>
                </a:lnTo>
                <a:lnTo>
                  <a:pt x="2837456" y="1518837"/>
                </a:lnTo>
                <a:lnTo>
                  <a:pt x="2841518" y="1472293"/>
                </a:lnTo>
                <a:lnTo>
                  <a:pt x="2843975" y="1425321"/>
                </a:lnTo>
                <a:lnTo>
                  <a:pt x="2844800" y="1377950"/>
                </a:lnTo>
                <a:lnTo>
                  <a:pt x="2843975" y="1330578"/>
                </a:lnTo>
                <a:lnTo>
                  <a:pt x="2841518" y="1283606"/>
                </a:lnTo>
                <a:lnTo>
                  <a:pt x="2837456" y="1237062"/>
                </a:lnTo>
                <a:lnTo>
                  <a:pt x="2831815" y="1190970"/>
                </a:lnTo>
                <a:lnTo>
                  <a:pt x="2824621" y="1145355"/>
                </a:lnTo>
                <a:lnTo>
                  <a:pt x="2815901" y="1100244"/>
                </a:lnTo>
                <a:lnTo>
                  <a:pt x="2805682" y="1055662"/>
                </a:lnTo>
                <a:lnTo>
                  <a:pt x="2793990" y="1011635"/>
                </a:lnTo>
                <a:lnTo>
                  <a:pt x="2780851" y="968189"/>
                </a:lnTo>
                <a:lnTo>
                  <a:pt x="2766292" y="925348"/>
                </a:lnTo>
                <a:lnTo>
                  <a:pt x="2750340" y="883140"/>
                </a:lnTo>
                <a:lnTo>
                  <a:pt x="2733020" y="841589"/>
                </a:lnTo>
                <a:lnTo>
                  <a:pt x="2714360" y="800720"/>
                </a:lnTo>
                <a:lnTo>
                  <a:pt x="2694386" y="760561"/>
                </a:lnTo>
                <a:lnTo>
                  <a:pt x="2673124" y="721136"/>
                </a:lnTo>
                <a:lnTo>
                  <a:pt x="2650601" y="682471"/>
                </a:lnTo>
                <a:lnTo>
                  <a:pt x="2626843" y="644592"/>
                </a:lnTo>
                <a:lnTo>
                  <a:pt x="2601876" y="607524"/>
                </a:lnTo>
                <a:lnTo>
                  <a:pt x="2575728" y="571293"/>
                </a:lnTo>
                <a:lnTo>
                  <a:pt x="2548425" y="535925"/>
                </a:lnTo>
                <a:lnTo>
                  <a:pt x="2519993" y="501445"/>
                </a:lnTo>
                <a:lnTo>
                  <a:pt x="2490459" y="467879"/>
                </a:lnTo>
                <a:lnTo>
                  <a:pt x="2459848" y="435252"/>
                </a:lnTo>
                <a:lnTo>
                  <a:pt x="2428189" y="403591"/>
                </a:lnTo>
                <a:lnTo>
                  <a:pt x="2395506" y="372921"/>
                </a:lnTo>
                <a:lnTo>
                  <a:pt x="2361827" y="343267"/>
                </a:lnTo>
                <a:lnTo>
                  <a:pt x="2327179" y="314656"/>
                </a:lnTo>
                <a:lnTo>
                  <a:pt x="2291586" y="287112"/>
                </a:lnTo>
                <a:lnTo>
                  <a:pt x="2255077" y="260662"/>
                </a:lnTo>
                <a:lnTo>
                  <a:pt x="2217677" y="235331"/>
                </a:lnTo>
                <a:lnTo>
                  <a:pt x="2179414" y="211145"/>
                </a:lnTo>
                <a:lnTo>
                  <a:pt x="2140313" y="188130"/>
                </a:lnTo>
                <a:lnTo>
                  <a:pt x="2100400" y="166310"/>
                </a:lnTo>
                <a:lnTo>
                  <a:pt x="2059704" y="145713"/>
                </a:lnTo>
                <a:lnTo>
                  <a:pt x="2018249" y="126363"/>
                </a:lnTo>
                <a:lnTo>
                  <a:pt x="1976062" y="108285"/>
                </a:lnTo>
                <a:lnTo>
                  <a:pt x="1933171" y="91507"/>
                </a:lnTo>
                <a:lnTo>
                  <a:pt x="1889601" y="76053"/>
                </a:lnTo>
                <a:lnTo>
                  <a:pt x="1845378" y="61949"/>
                </a:lnTo>
                <a:lnTo>
                  <a:pt x="1800530" y="49221"/>
                </a:lnTo>
                <a:lnTo>
                  <a:pt x="1755083" y="37894"/>
                </a:lnTo>
                <a:lnTo>
                  <a:pt x="1709063" y="27994"/>
                </a:lnTo>
                <a:lnTo>
                  <a:pt x="1662497" y="19547"/>
                </a:lnTo>
                <a:lnTo>
                  <a:pt x="1615411" y="12579"/>
                </a:lnTo>
                <a:lnTo>
                  <a:pt x="1567832" y="7114"/>
                </a:lnTo>
                <a:lnTo>
                  <a:pt x="1519786" y="3178"/>
                </a:lnTo>
                <a:lnTo>
                  <a:pt x="1471300" y="799"/>
                </a:lnTo>
                <a:lnTo>
                  <a:pt x="1422400" y="0"/>
                </a:lnTo>
                <a:close/>
              </a:path>
            </a:pathLst>
          </a:custGeom>
          <a:solidFill>
            <a:srgbClr val="255D3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4409" y="1263650"/>
            <a:ext cx="2279072" cy="5969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6200" y="6553200"/>
            <a:ext cx="11887200" cy="977900"/>
          </a:xfrm>
          <a:custGeom>
            <a:avLst/>
            <a:gdLst/>
            <a:ahLst/>
            <a:cxnLst/>
            <a:rect l="l" t="t" r="r" b="b"/>
            <a:pathLst>
              <a:path w="11887200" h="977900">
                <a:moveTo>
                  <a:pt x="11603266" y="0"/>
                </a:moveTo>
                <a:lnTo>
                  <a:pt x="0" y="0"/>
                </a:lnTo>
                <a:lnTo>
                  <a:pt x="0" y="977900"/>
                </a:lnTo>
                <a:lnTo>
                  <a:pt x="11603266" y="977900"/>
                </a:lnTo>
                <a:lnTo>
                  <a:pt x="11649320" y="974183"/>
                </a:lnTo>
                <a:lnTo>
                  <a:pt x="11693009" y="963424"/>
                </a:lnTo>
                <a:lnTo>
                  <a:pt x="11733747" y="946206"/>
                </a:lnTo>
                <a:lnTo>
                  <a:pt x="11770951" y="923115"/>
                </a:lnTo>
                <a:lnTo>
                  <a:pt x="11804035" y="894735"/>
                </a:lnTo>
                <a:lnTo>
                  <a:pt x="11832415" y="861651"/>
                </a:lnTo>
                <a:lnTo>
                  <a:pt x="11855506" y="824447"/>
                </a:lnTo>
                <a:lnTo>
                  <a:pt x="11872724" y="783709"/>
                </a:lnTo>
                <a:lnTo>
                  <a:pt x="11883483" y="740020"/>
                </a:lnTo>
                <a:lnTo>
                  <a:pt x="11887200" y="693966"/>
                </a:lnTo>
                <a:lnTo>
                  <a:pt x="11887200" y="283933"/>
                </a:lnTo>
                <a:lnTo>
                  <a:pt x="11883483" y="237879"/>
                </a:lnTo>
                <a:lnTo>
                  <a:pt x="11872724" y="194190"/>
                </a:lnTo>
                <a:lnTo>
                  <a:pt x="11855506" y="153452"/>
                </a:lnTo>
                <a:lnTo>
                  <a:pt x="11832415" y="116248"/>
                </a:lnTo>
                <a:lnTo>
                  <a:pt x="11804035" y="83164"/>
                </a:lnTo>
                <a:lnTo>
                  <a:pt x="11770951" y="54784"/>
                </a:lnTo>
                <a:lnTo>
                  <a:pt x="11733747" y="31693"/>
                </a:lnTo>
                <a:lnTo>
                  <a:pt x="11693009" y="14475"/>
                </a:lnTo>
                <a:lnTo>
                  <a:pt x="11649320" y="3716"/>
                </a:lnTo>
                <a:lnTo>
                  <a:pt x="11603266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https://batxenergies.com/ev-</a:t>
            </a:r>
            <a:r>
              <a:rPr dirty="0" spc="-65"/>
              <a:t>battery-</a:t>
            </a:r>
            <a:r>
              <a:rPr dirty="0" spc="-20"/>
              <a:t>recycling-</a:t>
            </a:r>
            <a:r>
              <a:rPr dirty="0"/>
              <a:t>company-</a:t>
            </a:r>
            <a:r>
              <a:rPr dirty="0" spc="-10"/>
              <a:t>india/</a:t>
            </a:r>
          </a:p>
        </p:txBody>
      </p:sp>
      <p:sp>
        <p:nvSpPr>
          <p:cNvPr id="6" name="object 6" descr=""/>
          <p:cNvSpPr/>
          <p:nvPr/>
        </p:nvSpPr>
        <p:spPr>
          <a:xfrm>
            <a:off x="868286" y="3972902"/>
            <a:ext cx="694055" cy="796290"/>
          </a:xfrm>
          <a:custGeom>
            <a:avLst/>
            <a:gdLst/>
            <a:ahLst/>
            <a:cxnLst/>
            <a:rect l="l" t="t" r="r" b="b"/>
            <a:pathLst>
              <a:path w="694055" h="796289">
                <a:moveTo>
                  <a:pt x="693585" y="0"/>
                </a:moveTo>
                <a:lnTo>
                  <a:pt x="0" y="0"/>
                </a:lnTo>
                <a:lnTo>
                  <a:pt x="0" y="149860"/>
                </a:lnTo>
                <a:lnTo>
                  <a:pt x="254698" y="149860"/>
                </a:lnTo>
                <a:lnTo>
                  <a:pt x="254698" y="796290"/>
                </a:lnTo>
                <a:lnTo>
                  <a:pt x="438886" y="796290"/>
                </a:lnTo>
                <a:lnTo>
                  <a:pt x="438886" y="149860"/>
                </a:lnTo>
                <a:lnTo>
                  <a:pt x="693585" y="149860"/>
                </a:lnTo>
                <a:lnTo>
                  <a:pt x="693585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648275" y="3925526"/>
            <a:ext cx="625475" cy="843915"/>
          </a:xfrm>
          <a:custGeom>
            <a:avLst/>
            <a:gdLst/>
            <a:ahLst/>
            <a:cxnLst/>
            <a:rect l="l" t="t" r="r" b="b"/>
            <a:pathLst>
              <a:path w="625475" h="843914">
                <a:moveTo>
                  <a:pt x="177380" y="0"/>
                </a:moveTo>
                <a:lnTo>
                  <a:pt x="0" y="0"/>
                </a:lnTo>
                <a:lnTo>
                  <a:pt x="0" y="843661"/>
                </a:lnTo>
                <a:lnTo>
                  <a:pt x="177380" y="843661"/>
                </a:lnTo>
                <a:lnTo>
                  <a:pt x="177380" y="541210"/>
                </a:lnTo>
                <a:lnTo>
                  <a:pt x="178552" y="514073"/>
                </a:lnTo>
                <a:lnTo>
                  <a:pt x="187930" y="467458"/>
                </a:lnTo>
                <a:lnTo>
                  <a:pt x="206442" y="430960"/>
                </a:lnTo>
                <a:lnTo>
                  <a:pt x="236703" y="401370"/>
                </a:lnTo>
                <a:lnTo>
                  <a:pt x="177380" y="401370"/>
                </a:lnTo>
                <a:lnTo>
                  <a:pt x="137579" y="350189"/>
                </a:lnTo>
                <a:lnTo>
                  <a:pt x="155843" y="321274"/>
                </a:lnTo>
                <a:lnTo>
                  <a:pt x="177380" y="296233"/>
                </a:lnTo>
                <a:lnTo>
                  <a:pt x="177380" y="0"/>
                </a:lnTo>
                <a:close/>
              </a:path>
              <a:path w="625475" h="843914">
                <a:moveTo>
                  <a:pt x="607916" y="376351"/>
                </a:moveTo>
                <a:lnTo>
                  <a:pt x="324053" y="376351"/>
                </a:lnTo>
                <a:lnTo>
                  <a:pt x="351942" y="378556"/>
                </a:lnTo>
                <a:lnTo>
                  <a:pt x="376494" y="385167"/>
                </a:lnTo>
                <a:lnTo>
                  <a:pt x="415582" y="411594"/>
                </a:lnTo>
                <a:lnTo>
                  <a:pt x="439888" y="456514"/>
                </a:lnTo>
                <a:lnTo>
                  <a:pt x="447992" y="520750"/>
                </a:lnTo>
                <a:lnTo>
                  <a:pt x="447992" y="843661"/>
                </a:lnTo>
                <a:lnTo>
                  <a:pt x="625360" y="843661"/>
                </a:lnTo>
                <a:lnTo>
                  <a:pt x="625360" y="493471"/>
                </a:lnTo>
                <a:lnTo>
                  <a:pt x="623298" y="448949"/>
                </a:lnTo>
                <a:lnTo>
                  <a:pt x="617115" y="408617"/>
                </a:lnTo>
                <a:lnTo>
                  <a:pt x="607916" y="376351"/>
                </a:lnTo>
                <a:close/>
              </a:path>
              <a:path w="625475" h="843914">
                <a:moveTo>
                  <a:pt x="177380" y="296233"/>
                </a:moveTo>
                <a:lnTo>
                  <a:pt x="155843" y="321274"/>
                </a:lnTo>
                <a:lnTo>
                  <a:pt x="137579" y="350189"/>
                </a:lnTo>
                <a:lnTo>
                  <a:pt x="177380" y="401370"/>
                </a:lnTo>
                <a:lnTo>
                  <a:pt x="177380" y="296233"/>
                </a:lnTo>
                <a:close/>
              </a:path>
              <a:path w="625475" h="843914">
                <a:moveTo>
                  <a:pt x="371805" y="222846"/>
                </a:moveTo>
                <a:lnTo>
                  <a:pt x="333645" y="224908"/>
                </a:lnTo>
                <a:lnTo>
                  <a:pt x="263718" y="241401"/>
                </a:lnTo>
                <a:lnTo>
                  <a:pt x="203030" y="274092"/>
                </a:lnTo>
                <a:lnTo>
                  <a:pt x="177380" y="296233"/>
                </a:lnTo>
                <a:lnTo>
                  <a:pt x="177380" y="401370"/>
                </a:lnTo>
                <a:lnTo>
                  <a:pt x="236703" y="401370"/>
                </a:lnTo>
                <a:lnTo>
                  <a:pt x="248437" y="393979"/>
                </a:lnTo>
                <a:lnTo>
                  <a:pt x="265736" y="386269"/>
                </a:lnTo>
                <a:lnTo>
                  <a:pt x="284106" y="380760"/>
                </a:lnTo>
                <a:lnTo>
                  <a:pt x="303546" y="377454"/>
                </a:lnTo>
                <a:lnTo>
                  <a:pt x="324053" y="376351"/>
                </a:lnTo>
                <a:lnTo>
                  <a:pt x="607916" y="376351"/>
                </a:lnTo>
                <a:lnTo>
                  <a:pt x="606811" y="372479"/>
                </a:lnTo>
                <a:lnTo>
                  <a:pt x="574368" y="312607"/>
                </a:lnTo>
                <a:lnTo>
                  <a:pt x="529167" y="268262"/>
                </a:lnTo>
                <a:lnTo>
                  <a:pt x="472317" y="239161"/>
                </a:lnTo>
                <a:lnTo>
                  <a:pt x="407223" y="224660"/>
                </a:lnTo>
                <a:lnTo>
                  <a:pt x="371805" y="222846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2394145" y="4148371"/>
            <a:ext cx="581025" cy="629920"/>
          </a:xfrm>
          <a:custGeom>
            <a:avLst/>
            <a:gdLst/>
            <a:ahLst/>
            <a:cxnLst/>
            <a:rect l="l" t="t" r="r" b="b"/>
            <a:pathLst>
              <a:path w="581025" h="629920">
                <a:moveTo>
                  <a:pt x="403644" y="261518"/>
                </a:moveTo>
                <a:lnTo>
                  <a:pt x="262648" y="261518"/>
                </a:lnTo>
                <a:lnTo>
                  <a:pt x="218230" y="262977"/>
                </a:lnTo>
                <a:lnTo>
                  <a:pt x="178223" y="267352"/>
                </a:lnTo>
                <a:lnTo>
                  <a:pt x="111429" y="284835"/>
                </a:lnTo>
                <a:lnTo>
                  <a:pt x="61255" y="312548"/>
                </a:lnTo>
                <a:lnTo>
                  <a:pt x="26720" y="349072"/>
                </a:lnTo>
                <a:lnTo>
                  <a:pt x="6678" y="393409"/>
                </a:lnTo>
                <a:lnTo>
                  <a:pt x="0" y="444576"/>
                </a:lnTo>
                <a:lnTo>
                  <a:pt x="1706" y="470093"/>
                </a:lnTo>
                <a:lnTo>
                  <a:pt x="15355" y="517283"/>
                </a:lnTo>
                <a:lnTo>
                  <a:pt x="42425" y="558887"/>
                </a:lnTo>
                <a:lnTo>
                  <a:pt x="81649" y="592144"/>
                </a:lnTo>
                <a:lnTo>
                  <a:pt x="132603" y="616153"/>
                </a:lnTo>
                <a:lnTo>
                  <a:pt x="194001" y="628378"/>
                </a:lnTo>
                <a:lnTo>
                  <a:pt x="228536" y="629907"/>
                </a:lnTo>
                <a:lnTo>
                  <a:pt x="267055" y="627988"/>
                </a:lnTo>
                <a:lnTo>
                  <a:pt x="333006" y="612639"/>
                </a:lnTo>
                <a:lnTo>
                  <a:pt x="384030" y="582082"/>
                </a:lnTo>
                <a:lnTo>
                  <a:pt x="415010" y="543778"/>
                </a:lnTo>
                <a:lnTo>
                  <a:pt x="415010" y="510514"/>
                </a:lnTo>
                <a:lnTo>
                  <a:pt x="272884" y="510514"/>
                </a:lnTo>
                <a:lnTo>
                  <a:pt x="250813" y="509273"/>
                </a:lnTo>
                <a:lnTo>
                  <a:pt x="199555" y="490626"/>
                </a:lnTo>
                <a:lnTo>
                  <a:pt x="174501" y="452784"/>
                </a:lnTo>
                <a:lnTo>
                  <a:pt x="172834" y="436613"/>
                </a:lnTo>
                <a:lnTo>
                  <a:pt x="174289" y="421906"/>
                </a:lnTo>
                <a:lnTo>
                  <a:pt x="196138" y="385457"/>
                </a:lnTo>
                <a:lnTo>
                  <a:pt x="253158" y="366266"/>
                </a:lnTo>
                <a:lnTo>
                  <a:pt x="281978" y="364985"/>
                </a:lnTo>
                <a:lnTo>
                  <a:pt x="403644" y="364985"/>
                </a:lnTo>
                <a:lnTo>
                  <a:pt x="403644" y="261518"/>
                </a:lnTo>
                <a:close/>
              </a:path>
              <a:path w="581025" h="629920">
                <a:moveTo>
                  <a:pt x="557107" y="140995"/>
                </a:moveTo>
                <a:lnTo>
                  <a:pt x="262648" y="140995"/>
                </a:lnTo>
                <a:lnTo>
                  <a:pt x="296158" y="142987"/>
                </a:lnTo>
                <a:lnTo>
                  <a:pt x="325043" y="148961"/>
                </a:lnTo>
                <a:lnTo>
                  <a:pt x="368960" y="172834"/>
                </a:lnTo>
                <a:lnTo>
                  <a:pt x="394970" y="210927"/>
                </a:lnTo>
                <a:lnTo>
                  <a:pt x="403644" y="261518"/>
                </a:lnTo>
                <a:lnTo>
                  <a:pt x="403644" y="427520"/>
                </a:lnTo>
                <a:lnTo>
                  <a:pt x="430923" y="509397"/>
                </a:lnTo>
                <a:lnTo>
                  <a:pt x="419269" y="537176"/>
                </a:lnTo>
                <a:lnTo>
                  <a:pt x="415010" y="543778"/>
                </a:lnTo>
                <a:lnTo>
                  <a:pt x="415010" y="620814"/>
                </a:lnTo>
                <a:lnTo>
                  <a:pt x="581012" y="620814"/>
                </a:lnTo>
                <a:lnTo>
                  <a:pt x="581012" y="364985"/>
                </a:lnTo>
                <a:lnTo>
                  <a:pt x="425246" y="364985"/>
                </a:lnTo>
                <a:lnTo>
                  <a:pt x="425246" y="261518"/>
                </a:lnTo>
                <a:lnTo>
                  <a:pt x="580414" y="261518"/>
                </a:lnTo>
                <a:lnTo>
                  <a:pt x="577920" y="218771"/>
                </a:lnTo>
                <a:lnTo>
                  <a:pt x="568642" y="171699"/>
                </a:lnTo>
                <a:lnTo>
                  <a:pt x="557107" y="140995"/>
                </a:lnTo>
                <a:close/>
              </a:path>
              <a:path w="581025" h="629920">
                <a:moveTo>
                  <a:pt x="403644" y="427520"/>
                </a:moveTo>
                <a:lnTo>
                  <a:pt x="403644" y="475272"/>
                </a:lnTo>
                <a:lnTo>
                  <a:pt x="415010" y="501434"/>
                </a:lnTo>
                <a:lnTo>
                  <a:pt x="415010" y="543778"/>
                </a:lnTo>
                <a:lnTo>
                  <a:pt x="419269" y="537176"/>
                </a:lnTo>
                <a:lnTo>
                  <a:pt x="430923" y="509397"/>
                </a:lnTo>
                <a:lnTo>
                  <a:pt x="403644" y="427520"/>
                </a:lnTo>
                <a:close/>
              </a:path>
              <a:path w="581025" h="629920">
                <a:moveTo>
                  <a:pt x="403644" y="427520"/>
                </a:moveTo>
                <a:lnTo>
                  <a:pt x="382879" y="463483"/>
                </a:lnTo>
                <a:lnTo>
                  <a:pt x="352475" y="489483"/>
                </a:lnTo>
                <a:lnTo>
                  <a:pt x="314952" y="505266"/>
                </a:lnTo>
                <a:lnTo>
                  <a:pt x="272884" y="510514"/>
                </a:lnTo>
                <a:lnTo>
                  <a:pt x="415010" y="510514"/>
                </a:lnTo>
                <a:lnTo>
                  <a:pt x="415010" y="501434"/>
                </a:lnTo>
                <a:lnTo>
                  <a:pt x="403644" y="475272"/>
                </a:lnTo>
                <a:lnTo>
                  <a:pt x="403644" y="427520"/>
                </a:lnTo>
                <a:close/>
              </a:path>
              <a:path w="581025" h="629920">
                <a:moveTo>
                  <a:pt x="580414" y="261518"/>
                </a:moveTo>
                <a:lnTo>
                  <a:pt x="425246" y="261518"/>
                </a:lnTo>
                <a:lnTo>
                  <a:pt x="425246" y="364985"/>
                </a:lnTo>
                <a:lnTo>
                  <a:pt x="581012" y="364985"/>
                </a:lnTo>
                <a:lnTo>
                  <a:pt x="581012" y="271754"/>
                </a:lnTo>
                <a:lnTo>
                  <a:pt x="580414" y="261518"/>
                </a:lnTo>
                <a:close/>
              </a:path>
              <a:path w="581025" h="629920">
                <a:moveTo>
                  <a:pt x="286524" y="0"/>
                </a:moveTo>
                <a:lnTo>
                  <a:pt x="214325" y="4837"/>
                </a:lnTo>
                <a:lnTo>
                  <a:pt x="143268" y="19342"/>
                </a:lnTo>
                <a:lnTo>
                  <a:pt x="77882" y="42656"/>
                </a:lnTo>
                <a:lnTo>
                  <a:pt x="22745" y="73914"/>
                </a:lnTo>
                <a:lnTo>
                  <a:pt x="86410" y="197840"/>
                </a:lnTo>
                <a:lnTo>
                  <a:pt x="103786" y="185444"/>
                </a:lnTo>
                <a:lnTo>
                  <a:pt x="122939" y="174394"/>
                </a:lnTo>
                <a:lnTo>
                  <a:pt x="166573" y="156349"/>
                </a:lnTo>
                <a:lnTo>
                  <a:pt x="214182" y="144833"/>
                </a:lnTo>
                <a:lnTo>
                  <a:pt x="262648" y="140995"/>
                </a:lnTo>
                <a:lnTo>
                  <a:pt x="557107" y="140995"/>
                </a:lnTo>
                <a:lnTo>
                  <a:pt x="553179" y="130540"/>
                </a:lnTo>
                <a:lnTo>
                  <a:pt x="531530" y="95294"/>
                </a:lnTo>
                <a:lnTo>
                  <a:pt x="503694" y="65963"/>
                </a:lnTo>
                <a:lnTo>
                  <a:pt x="470265" y="42224"/>
                </a:lnTo>
                <a:lnTo>
                  <a:pt x="431835" y="23756"/>
                </a:lnTo>
                <a:lnTo>
                  <a:pt x="388403" y="10560"/>
                </a:lnTo>
                <a:lnTo>
                  <a:pt x="339967" y="2640"/>
                </a:lnTo>
                <a:lnTo>
                  <a:pt x="286524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3135459" y="4148373"/>
            <a:ext cx="625475" cy="621030"/>
          </a:xfrm>
          <a:custGeom>
            <a:avLst/>
            <a:gdLst/>
            <a:ahLst/>
            <a:cxnLst/>
            <a:rect l="l" t="t" r="r" b="b"/>
            <a:pathLst>
              <a:path w="625475" h="621029">
                <a:moveTo>
                  <a:pt x="169418" y="9105"/>
                </a:moveTo>
                <a:lnTo>
                  <a:pt x="0" y="9105"/>
                </a:lnTo>
                <a:lnTo>
                  <a:pt x="0" y="620814"/>
                </a:lnTo>
                <a:lnTo>
                  <a:pt x="177380" y="620814"/>
                </a:lnTo>
                <a:lnTo>
                  <a:pt x="177380" y="318363"/>
                </a:lnTo>
                <a:lnTo>
                  <a:pt x="178552" y="291226"/>
                </a:lnTo>
                <a:lnTo>
                  <a:pt x="187930" y="244611"/>
                </a:lnTo>
                <a:lnTo>
                  <a:pt x="206442" y="208113"/>
                </a:lnTo>
                <a:lnTo>
                  <a:pt x="236703" y="178523"/>
                </a:lnTo>
                <a:lnTo>
                  <a:pt x="169418" y="178523"/>
                </a:lnTo>
                <a:lnTo>
                  <a:pt x="137579" y="127342"/>
                </a:lnTo>
                <a:lnTo>
                  <a:pt x="155843" y="98427"/>
                </a:lnTo>
                <a:lnTo>
                  <a:pt x="169418" y="82644"/>
                </a:lnTo>
                <a:lnTo>
                  <a:pt x="169418" y="9105"/>
                </a:lnTo>
                <a:close/>
              </a:path>
              <a:path w="625475" h="621029">
                <a:moveTo>
                  <a:pt x="607916" y="153504"/>
                </a:moveTo>
                <a:lnTo>
                  <a:pt x="324053" y="153504"/>
                </a:lnTo>
                <a:lnTo>
                  <a:pt x="351942" y="155709"/>
                </a:lnTo>
                <a:lnTo>
                  <a:pt x="376494" y="162320"/>
                </a:lnTo>
                <a:lnTo>
                  <a:pt x="415582" y="188747"/>
                </a:lnTo>
                <a:lnTo>
                  <a:pt x="439888" y="233667"/>
                </a:lnTo>
                <a:lnTo>
                  <a:pt x="447992" y="297903"/>
                </a:lnTo>
                <a:lnTo>
                  <a:pt x="447992" y="620814"/>
                </a:lnTo>
                <a:lnTo>
                  <a:pt x="625360" y="620814"/>
                </a:lnTo>
                <a:lnTo>
                  <a:pt x="625360" y="270624"/>
                </a:lnTo>
                <a:lnTo>
                  <a:pt x="623298" y="226102"/>
                </a:lnTo>
                <a:lnTo>
                  <a:pt x="617115" y="185770"/>
                </a:lnTo>
                <a:lnTo>
                  <a:pt x="607916" y="153504"/>
                </a:lnTo>
                <a:close/>
              </a:path>
              <a:path w="625475" h="621029">
                <a:moveTo>
                  <a:pt x="169418" y="82644"/>
                </a:moveTo>
                <a:lnTo>
                  <a:pt x="155843" y="98427"/>
                </a:lnTo>
                <a:lnTo>
                  <a:pt x="137579" y="127342"/>
                </a:lnTo>
                <a:lnTo>
                  <a:pt x="169418" y="178523"/>
                </a:lnTo>
                <a:lnTo>
                  <a:pt x="169418" y="82644"/>
                </a:lnTo>
                <a:close/>
              </a:path>
              <a:path w="625475" h="621029">
                <a:moveTo>
                  <a:pt x="371805" y="0"/>
                </a:moveTo>
                <a:lnTo>
                  <a:pt x="333645" y="2061"/>
                </a:lnTo>
                <a:lnTo>
                  <a:pt x="263718" y="18554"/>
                </a:lnTo>
                <a:lnTo>
                  <a:pt x="203030" y="51245"/>
                </a:lnTo>
                <a:lnTo>
                  <a:pt x="169418" y="82644"/>
                </a:lnTo>
                <a:lnTo>
                  <a:pt x="169418" y="178523"/>
                </a:lnTo>
                <a:lnTo>
                  <a:pt x="236703" y="178523"/>
                </a:lnTo>
                <a:lnTo>
                  <a:pt x="248437" y="171132"/>
                </a:lnTo>
                <a:lnTo>
                  <a:pt x="265736" y="163422"/>
                </a:lnTo>
                <a:lnTo>
                  <a:pt x="284106" y="157913"/>
                </a:lnTo>
                <a:lnTo>
                  <a:pt x="303546" y="154607"/>
                </a:lnTo>
                <a:lnTo>
                  <a:pt x="324053" y="153504"/>
                </a:lnTo>
                <a:lnTo>
                  <a:pt x="607916" y="153504"/>
                </a:lnTo>
                <a:lnTo>
                  <a:pt x="606811" y="149632"/>
                </a:lnTo>
                <a:lnTo>
                  <a:pt x="574368" y="89760"/>
                </a:lnTo>
                <a:lnTo>
                  <a:pt x="529167" y="45415"/>
                </a:lnTo>
                <a:lnTo>
                  <a:pt x="472317" y="16314"/>
                </a:lnTo>
                <a:lnTo>
                  <a:pt x="407223" y="1813"/>
                </a:lnTo>
                <a:lnTo>
                  <a:pt x="371805" y="0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921123" y="3925524"/>
            <a:ext cx="671195" cy="843915"/>
          </a:xfrm>
          <a:custGeom>
            <a:avLst/>
            <a:gdLst/>
            <a:ahLst/>
            <a:cxnLst/>
            <a:rect l="l" t="t" r="r" b="b"/>
            <a:pathLst>
              <a:path w="671195" h="843914">
                <a:moveTo>
                  <a:pt x="177380" y="0"/>
                </a:moveTo>
                <a:lnTo>
                  <a:pt x="0" y="0"/>
                </a:lnTo>
                <a:lnTo>
                  <a:pt x="0" y="843660"/>
                </a:lnTo>
                <a:lnTo>
                  <a:pt x="177380" y="843660"/>
                </a:lnTo>
                <a:lnTo>
                  <a:pt x="177380" y="718591"/>
                </a:lnTo>
                <a:lnTo>
                  <a:pt x="146672" y="718591"/>
                </a:lnTo>
                <a:lnTo>
                  <a:pt x="151218" y="502564"/>
                </a:lnTo>
                <a:lnTo>
                  <a:pt x="177380" y="477757"/>
                </a:lnTo>
                <a:lnTo>
                  <a:pt x="177380" y="0"/>
                </a:lnTo>
                <a:close/>
              </a:path>
              <a:path w="671195" h="843914">
                <a:moveTo>
                  <a:pt x="393341" y="490943"/>
                </a:moveTo>
                <a:lnTo>
                  <a:pt x="374078" y="510527"/>
                </a:lnTo>
                <a:lnTo>
                  <a:pt x="281978" y="585558"/>
                </a:lnTo>
                <a:lnTo>
                  <a:pt x="263064" y="604155"/>
                </a:lnTo>
                <a:lnTo>
                  <a:pt x="455942" y="843660"/>
                </a:lnTo>
                <a:lnTo>
                  <a:pt x="670839" y="843660"/>
                </a:lnTo>
                <a:lnTo>
                  <a:pt x="393341" y="490943"/>
                </a:lnTo>
                <a:close/>
              </a:path>
              <a:path w="671195" h="843914">
                <a:moveTo>
                  <a:pt x="177380" y="477757"/>
                </a:moveTo>
                <a:lnTo>
                  <a:pt x="151218" y="502564"/>
                </a:lnTo>
                <a:lnTo>
                  <a:pt x="146672" y="718591"/>
                </a:lnTo>
                <a:lnTo>
                  <a:pt x="177380" y="688398"/>
                </a:lnTo>
                <a:lnTo>
                  <a:pt x="177380" y="477757"/>
                </a:lnTo>
                <a:close/>
              </a:path>
              <a:path w="671195" h="843914">
                <a:moveTo>
                  <a:pt x="177380" y="688398"/>
                </a:moveTo>
                <a:lnTo>
                  <a:pt x="146672" y="718591"/>
                </a:lnTo>
                <a:lnTo>
                  <a:pt x="177380" y="718591"/>
                </a:lnTo>
                <a:lnTo>
                  <a:pt x="177380" y="688398"/>
                </a:lnTo>
                <a:close/>
              </a:path>
              <a:path w="671195" h="843914">
                <a:moveTo>
                  <a:pt x="648093" y="231952"/>
                </a:moveTo>
                <a:lnTo>
                  <a:pt x="436613" y="231952"/>
                </a:lnTo>
                <a:lnTo>
                  <a:pt x="177380" y="477757"/>
                </a:lnTo>
                <a:lnTo>
                  <a:pt x="177380" y="688398"/>
                </a:lnTo>
                <a:lnTo>
                  <a:pt x="263064" y="604155"/>
                </a:lnTo>
                <a:lnTo>
                  <a:pt x="249008" y="586701"/>
                </a:lnTo>
                <a:lnTo>
                  <a:pt x="360438" y="449122"/>
                </a:lnTo>
                <a:lnTo>
                  <a:pt x="434478" y="449122"/>
                </a:lnTo>
                <a:lnTo>
                  <a:pt x="648093" y="231952"/>
                </a:lnTo>
                <a:close/>
              </a:path>
              <a:path w="671195" h="843914">
                <a:moveTo>
                  <a:pt x="360438" y="449122"/>
                </a:moveTo>
                <a:lnTo>
                  <a:pt x="249008" y="586701"/>
                </a:lnTo>
                <a:lnTo>
                  <a:pt x="263064" y="604155"/>
                </a:lnTo>
                <a:lnTo>
                  <a:pt x="281978" y="585558"/>
                </a:lnTo>
                <a:lnTo>
                  <a:pt x="374078" y="510527"/>
                </a:lnTo>
                <a:lnTo>
                  <a:pt x="393341" y="490943"/>
                </a:lnTo>
                <a:lnTo>
                  <a:pt x="360438" y="449122"/>
                </a:lnTo>
                <a:close/>
              </a:path>
              <a:path w="671195" h="843914">
                <a:moveTo>
                  <a:pt x="434478" y="449122"/>
                </a:moveTo>
                <a:lnTo>
                  <a:pt x="360438" y="449122"/>
                </a:lnTo>
                <a:lnTo>
                  <a:pt x="393341" y="490943"/>
                </a:lnTo>
                <a:lnTo>
                  <a:pt x="434478" y="449122"/>
                </a:lnTo>
                <a:close/>
              </a:path>
            </a:pathLst>
          </a:custGeom>
          <a:solidFill>
            <a:srgbClr val="016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88687" y="3973283"/>
            <a:ext cx="1313815" cy="802005"/>
          </a:xfrm>
          <a:custGeom>
            <a:avLst/>
            <a:gdLst/>
            <a:ahLst/>
            <a:cxnLst/>
            <a:rect l="l" t="t" r="r" b="b"/>
            <a:pathLst>
              <a:path w="1313814" h="802004">
                <a:moveTo>
                  <a:pt x="719734" y="0"/>
                </a:moveTo>
                <a:lnTo>
                  <a:pt x="635596" y="0"/>
                </a:lnTo>
                <a:lnTo>
                  <a:pt x="362712" y="446443"/>
                </a:lnTo>
                <a:lnTo>
                  <a:pt x="89827" y="0"/>
                </a:lnTo>
                <a:lnTo>
                  <a:pt x="0" y="0"/>
                </a:lnTo>
                <a:lnTo>
                  <a:pt x="318363" y="520954"/>
                </a:lnTo>
                <a:lnTo>
                  <a:pt x="318363" y="795909"/>
                </a:lnTo>
                <a:lnTo>
                  <a:pt x="401370" y="795909"/>
                </a:lnTo>
                <a:lnTo>
                  <a:pt x="401370" y="552589"/>
                </a:lnTo>
                <a:lnTo>
                  <a:pt x="401370" y="520954"/>
                </a:lnTo>
                <a:lnTo>
                  <a:pt x="414007" y="500291"/>
                </a:lnTo>
                <a:lnTo>
                  <a:pt x="423037" y="485508"/>
                </a:lnTo>
                <a:lnTo>
                  <a:pt x="719734" y="0"/>
                </a:lnTo>
                <a:close/>
              </a:path>
              <a:path w="1313814" h="802004">
                <a:moveTo>
                  <a:pt x="1313243" y="496862"/>
                </a:moveTo>
                <a:lnTo>
                  <a:pt x="1310792" y="453313"/>
                </a:lnTo>
                <a:lnTo>
                  <a:pt x="1303439" y="412457"/>
                </a:lnTo>
                <a:lnTo>
                  <a:pt x="1291183" y="374294"/>
                </a:lnTo>
                <a:lnTo>
                  <a:pt x="1274025" y="338823"/>
                </a:lnTo>
                <a:lnTo>
                  <a:pt x="1252562" y="306565"/>
                </a:lnTo>
                <a:lnTo>
                  <a:pt x="1231379" y="282524"/>
                </a:lnTo>
                <a:lnTo>
                  <a:pt x="1231379" y="496862"/>
                </a:lnTo>
                <a:lnTo>
                  <a:pt x="1229563" y="530517"/>
                </a:lnTo>
                <a:lnTo>
                  <a:pt x="1215072" y="591642"/>
                </a:lnTo>
                <a:lnTo>
                  <a:pt x="1186573" y="644042"/>
                </a:lnTo>
                <a:lnTo>
                  <a:pt x="1147064" y="684974"/>
                </a:lnTo>
                <a:lnTo>
                  <a:pt x="1097419" y="713651"/>
                </a:lnTo>
                <a:lnTo>
                  <a:pt x="1040015" y="728154"/>
                </a:lnTo>
                <a:lnTo>
                  <a:pt x="1008532" y="729957"/>
                </a:lnTo>
                <a:lnTo>
                  <a:pt x="978039" y="728154"/>
                </a:lnTo>
                <a:lnTo>
                  <a:pt x="921766" y="713651"/>
                </a:lnTo>
                <a:lnTo>
                  <a:pt x="872223" y="684974"/>
                </a:lnTo>
                <a:lnTo>
                  <a:pt x="832434" y="644042"/>
                </a:lnTo>
                <a:lnTo>
                  <a:pt x="803440" y="591642"/>
                </a:lnTo>
                <a:lnTo>
                  <a:pt x="788657" y="530517"/>
                </a:lnTo>
                <a:lnTo>
                  <a:pt x="786815" y="496862"/>
                </a:lnTo>
                <a:lnTo>
                  <a:pt x="788657" y="462762"/>
                </a:lnTo>
                <a:lnTo>
                  <a:pt x="803440" y="401370"/>
                </a:lnTo>
                <a:lnTo>
                  <a:pt x="832434" y="349389"/>
                </a:lnTo>
                <a:lnTo>
                  <a:pt x="872223" y="308737"/>
                </a:lnTo>
                <a:lnTo>
                  <a:pt x="921829" y="280098"/>
                </a:lnTo>
                <a:lnTo>
                  <a:pt x="978674" y="265595"/>
                </a:lnTo>
                <a:lnTo>
                  <a:pt x="1009662" y="263779"/>
                </a:lnTo>
                <a:lnTo>
                  <a:pt x="1040638" y="265595"/>
                </a:lnTo>
                <a:lnTo>
                  <a:pt x="1097495" y="280098"/>
                </a:lnTo>
                <a:lnTo>
                  <a:pt x="1147064" y="308737"/>
                </a:lnTo>
                <a:lnTo>
                  <a:pt x="1186573" y="349389"/>
                </a:lnTo>
                <a:lnTo>
                  <a:pt x="1215072" y="401370"/>
                </a:lnTo>
                <a:lnTo>
                  <a:pt x="1229563" y="462762"/>
                </a:lnTo>
                <a:lnTo>
                  <a:pt x="1231379" y="496862"/>
                </a:lnTo>
                <a:lnTo>
                  <a:pt x="1231379" y="282524"/>
                </a:lnTo>
                <a:lnTo>
                  <a:pt x="1198549" y="253123"/>
                </a:lnTo>
                <a:lnTo>
                  <a:pt x="1165999" y="231940"/>
                </a:lnTo>
                <a:lnTo>
                  <a:pt x="1130363" y="215036"/>
                </a:lnTo>
                <a:lnTo>
                  <a:pt x="1092238" y="202958"/>
                </a:lnTo>
                <a:lnTo>
                  <a:pt x="1051623" y="195707"/>
                </a:lnTo>
                <a:lnTo>
                  <a:pt x="1008532" y="193281"/>
                </a:lnTo>
                <a:lnTo>
                  <a:pt x="965962" y="195707"/>
                </a:lnTo>
                <a:lnTo>
                  <a:pt x="925804" y="202958"/>
                </a:lnTo>
                <a:lnTo>
                  <a:pt x="888072" y="215036"/>
                </a:lnTo>
                <a:lnTo>
                  <a:pt x="852754" y="231940"/>
                </a:lnTo>
                <a:lnTo>
                  <a:pt x="820420" y="253123"/>
                </a:lnTo>
                <a:lnTo>
                  <a:pt x="766419" y="306565"/>
                </a:lnTo>
                <a:lnTo>
                  <a:pt x="744740" y="338823"/>
                </a:lnTo>
                <a:lnTo>
                  <a:pt x="727329" y="374294"/>
                </a:lnTo>
                <a:lnTo>
                  <a:pt x="714895" y="412457"/>
                </a:lnTo>
                <a:lnTo>
                  <a:pt x="707440" y="453313"/>
                </a:lnTo>
                <a:lnTo>
                  <a:pt x="704951" y="496862"/>
                </a:lnTo>
                <a:lnTo>
                  <a:pt x="707440" y="539978"/>
                </a:lnTo>
                <a:lnTo>
                  <a:pt x="714895" y="580593"/>
                </a:lnTo>
                <a:lnTo>
                  <a:pt x="727329" y="618718"/>
                </a:lnTo>
                <a:lnTo>
                  <a:pt x="744740" y="654342"/>
                </a:lnTo>
                <a:lnTo>
                  <a:pt x="766445" y="686904"/>
                </a:lnTo>
                <a:lnTo>
                  <a:pt x="791781" y="715746"/>
                </a:lnTo>
                <a:lnTo>
                  <a:pt x="820737" y="740905"/>
                </a:lnTo>
                <a:lnTo>
                  <a:pt x="853325" y="762368"/>
                </a:lnTo>
                <a:lnTo>
                  <a:pt x="888822" y="779526"/>
                </a:lnTo>
                <a:lnTo>
                  <a:pt x="926515" y="791781"/>
                </a:lnTo>
                <a:lnTo>
                  <a:pt x="966419" y="799134"/>
                </a:lnTo>
                <a:lnTo>
                  <a:pt x="1008532" y="801585"/>
                </a:lnTo>
                <a:lnTo>
                  <a:pt x="1051166" y="799134"/>
                </a:lnTo>
                <a:lnTo>
                  <a:pt x="1091526" y="791781"/>
                </a:lnTo>
                <a:lnTo>
                  <a:pt x="1129614" y="779526"/>
                </a:lnTo>
                <a:lnTo>
                  <a:pt x="1165428" y="762368"/>
                </a:lnTo>
                <a:lnTo>
                  <a:pt x="1198232" y="740905"/>
                </a:lnTo>
                <a:lnTo>
                  <a:pt x="1210856" y="729957"/>
                </a:lnTo>
                <a:lnTo>
                  <a:pt x="1227264" y="715746"/>
                </a:lnTo>
                <a:lnTo>
                  <a:pt x="1252524" y="686904"/>
                </a:lnTo>
                <a:lnTo>
                  <a:pt x="1274025" y="654342"/>
                </a:lnTo>
                <a:lnTo>
                  <a:pt x="1291183" y="618718"/>
                </a:lnTo>
                <a:lnTo>
                  <a:pt x="1303439" y="580593"/>
                </a:lnTo>
                <a:lnTo>
                  <a:pt x="1310792" y="539978"/>
                </a:lnTo>
                <a:lnTo>
                  <a:pt x="1313243" y="4968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361125" y="4172262"/>
            <a:ext cx="544830" cy="602615"/>
          </a:xfrm>
          <a:custGeom>
            <a:avLst/>
            <a:gdLst/>
            <a:ahLst/>
            <a:cxnLst/>
            <a:rect l="l" t="t" r="r" b="b"/>
            <a:pathLst>
              <a:path w="544829" h="602614">
                <a:moveTo>
                  <a:pt x="80721" y="0"/>
                </a:moveTo>
                <a:lnTo>
                  <a:pt x="0" y="0"/>
                </a:lnTo>
                <a:lnTo>
                  <a:pt x="0" y="346773"/>
                </a:lnTo>
                <a:lnTo>
                  <a:pt x="1951" y="387638"/>
                </a:lnTo>
                <a:lnTo>
                  <a:pt x="17573" y="458705"/>
                </a:lnTo>
                <a:lnTo>
                  <a:pt x="48490" y="515565"/>
                </a:lnTo>
                <a:lnTo>
                  <a:pt x="92549" y="558199"/>
                </a:lnTo>
                <a:lnTo>
                  <a:pt x="149010" y="586619"/>
                </a:lnTo>
                <a:lnTo>
                  <a:pt x="215524" y="600827"/>
                </a:lnTo>
                <a:lnTo>
                  <a:pt x="252412" y="602602"/>
                </a:lnTo>
                <a:lnTo>
                  <a:pt x="290957" y="600294"/>
                </a:lnTo>
                <a:lnTo>
                  <a:pt x="360599" y="581824"/>
                </a:lnTo>
                <a:lnTo>
                  <a:pt x="419587" y="545372"/>
                </a:lnTo>
                <a:lnTo>
                  <a:pt x="435159" y="529843"/>
                </a:lnTo>
                <a:lnTo>
                  <a:pt x="260362" y="529843"/>
                </a:lnTo>
                <a:lnTo>
                  <a:pt x="220106" y="526824"/>
                </a:lnTo>
                <a:lnTo>
                  <a:pt x="153876" y="502663"/>
                </a:lnTo>
                <a:lnTo>
                  <a:pt x="107263" y="454412"/>
                </a:lnTo>
                <a:lnTo>
                  <a:pt x="83669" y="382495"/>
                </a:lnTo>
                <a:lnTo>
                  <a:pt x="80721" y="337692"/>
                </a:lnTo>
                <a:lnTo>
                  <a:pt x="80721" y="0"/>
                </a:lnTo>
                <a:close/>
              </a:path>
              <a:path w="544829" h="602614">
                <a:moveTo>
                  <a:pt x="544626" y="433196"/>
                </a:moveTo>
                <a:lnTo>
                  <a:pt x="467309" y="433196"/>
                </a:lnTo>
                <a:lnTo>
                  <a:pt x="479806" y="462749"/>
                </a:lnTo>
                <a:lnTo>
                  <a:pt x="467309" y="486844"/>
                </a:lnTo>
                <a:lnTo>
                  <a:pt x="467309" y="596925"/>
                </a:lnTo>
                <a:lnTo>
                  <a:pt x="544626" y="596925"/>
                </a:lnTo>
                <a:lnTo>
                  <a:pt x="544626" y="433196"/>
                </a:lnTo>
                <a:close/>
              </a:path>
              <a:path w="544829" h="602614">
                <a:moveTo>
                  <a:pt x="544626" y="0"/>
                </a:moveTo>
                <a:lnTo>
                  <a:pt x="463892" y="0"/>
                </a:lnTo>
                <a:lnTo>
                  <a:pt x="463892" y="312673"/>
                </a:lnTo>
                <a:lnTo>
                  <a:pt x="462364" y="345575"/>
                </a:lnTo>
                <a:lnTo>
                  <a:pt x="450139" y="404135"/>
                </a:lnTo>
                <a:lnTo>
                  <a:pt x="425869" y="452777"/>
                </a:lnTo>
                <a:lnTo>
                  <a:pt x="390625" y="490006"/>
                </a:lnTo>
                <a:lnTo>
                  <a:pt x="344892" y="515447"/>
                </a:lnTo>
                <a:lnTo>
                  <a:pt x="290596" y="528243"/>
                </a:lnTo>
                <a:lnTo>
                  <a:pt x="260362" y="529843"/>
                </a:lnTo>
                <a:lnTo>
                  <a:pt x="435159" y="529843"/>
                </a:lnTo>
                <a:lnTo>
                  <a:pt x="443569" y="521457"/>
                </a:lnTo>
                <a:lnTo>
                  <a:pt x="463641" y="493915"/>
                </a:lnTo>
                <a:lnTo>
                  <a:pt x="467309" y="486844"/>
                </a:lnTo>
                <a:lnTo>
                  <a:pt x="467309" y="433196"/>
                </a:lnTo>
                <a:lnTo>
                  <a:pt x="544626" y="433196"/>
                </a:lnTo>
                <a:lnTo>
                  <a:pt x="544626" y="0"/>
                </a:lnTo>
                <a:close/>
              </a:path>
              <a:path w="544829" h="602614">
                <a:moveTo>
                  <a:pt x="467309" y="433196"/>
                </a:moveTo>
                <a:lnTo>
                  <a:pt x="467309" y="486844"/>
                </a:lnTo>
                <a:lnTo>
                  <a:pt x="479806" y="462749"/>
                </a:lnTo>
                <a:lnTo>
                  <a:pt x="467309" y="4331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927100" y="1530350"/>
            <a:ext cx="10414000" cy="63500"/>
          </a:xfrm>
          <a:custGeom>
            <a:avLst/>
            <a:gdLst/>
            <a:ahLst/>
            <a:cxnLst/>
            <a:rect l="l" t="t" r="r" b="b"/>
            <a:pathLst>
              <a:path w="10414000" h="63500">
                <a:moveTo>
                  <a:pt x="10414000" y="0"/>
                </a:moveTo>
                <a:lnTo>
                  <a:pt x="0" y="0"/>
                </a:lnTo>
                <a:lnTo>
                  <a:pt x="0" y="63500"/>
                </a:lnTo>
                <a:lnTo>
                  <a:pt x="10414000" y="63500"/>
                </a:lnTo>
                <a:lnTo>
                  <a:pt x="10414000" y="0"/>
                </a:lnTo>
                <a:close/>
              </a:path>
            </a:pathLst>
          </a:custGeom>
          <a:solidFill>
            <a:srgbClr val="56575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 battery recycling companies India  _ppt</dc:title>
  <dcterms:created xsi:type="dcterms:W3CDTF">2024-08-19T10:24:12Z</dcterms:created>
  <dcterms:modified xsi:type="dcterms:W3CDTF">2024-08-19T10:24:12Z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2024-08-19T00:00:00Z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2024-08-19T00:00:00Z</vt:filetime>
  </property>
  <property fmtid="{D5CDD505-2E9C-101B-9397-08002B2CF9AE}" pid="5" name="Producer">
    <vt:lpwstr>Adobe PDF library 15.00</vt:lpwstr>
  </property>
</Properties>
</file>