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5F06C9-D0A5-473C-AA86-D40D91C84B5C}" type="datetimeFigureOut">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F06C9-D0A5-473C-AA86-D40D91C84B5C}" type="datetimeFigureOut">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5F06C9-D0A5-473C-AA86-D40D91C84B5C}" type="datetimeFigureOut">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5F06C9-D0A5-473C-AA86-D40D91C84B5C}" type="datetimeFigureOut">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F06C9-D0A5-473C-AA86-D40D91C84B5C}" type="datetimeFigureOut">
              <a:rPr lang="en-US" smtClean="0"/>
              <a:t>8/31/2024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F06C9-D0A5-473C-AA86-D40D91C84B5C}" type="datetimeFigureOut">
              <a:rPr lang="en-US" smtClean="0"/>
              <a:t>8/31/2024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F06C9-D0A5-473C-AA86-D40D91C84B5C}" type="datetimeFigureOut">
              <a:rPr lang="en-US" smtClean="0"/>
              <a:t>8/31/2024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F06C9-D0A5-473C-AA86-D40D91C84B5C}" type="datetimeFigureOut">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F06C9-D0A5-473C-AA86-D40D91C84B5C}" type="datetimeFigureOut">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F06C9-D0A5-473C-AA86-D40D91C84B5C}" type="datetimeFigureOut">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F06C9-D0A5-473C-AA86-D40D91C84B5C}" type="datetimeFigureOut">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3F0077-C098-4E54-B9D3-FC056DDE7B9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F06C9-D0A5-473C-AA86-D40D91C84B5C}" type="datetimeFigureOut">
              <a:rPr lang="en-US" smtClean="0"/>
              <a:t>8/31/2024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3F0077-C098-4E54-B9D3-FC056DDE7B9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mportglobalsdata.blogspot.com/2024/07/usa-import-and-export-data-2023.html" TargetMode="External"/><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hyperlink" Target="https://importglobalsdata.blogspot.com/2024/07/usa-import-and-export-data-2023.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importglobalsdata.blogspot.com/2024/07/usa-import-and-export-data-2023.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2895599"/>
          </a:xfrm>
        </p:spPr>
        <p:txBody>
          <a:bodyPr>
            <a:noAutofit/>
          </a:bodyPr>
          <a:lstStyle/>
          <a:p>
            <a:r>
              <a:rPr lang="en-US" sz="4000" b="1" dirty="0" smtClean="0"/>
              <a:t>Discover the Latest Trends in USA Import and Export Data with Import </a:t>
            </a:r>
            <a:r>
              <a:rPr lang="en-US" sz="4000" b="1" dirty="0" err="1" smtClean="0"/>
              <a:t>Globals</a:t>
            </a:r>
            <a:endParaRPr lang="en-US" sz="4000" dirty="0"/>
          </a:p>
        </p:txBody>
      </p:sp>
      <p:sp>
        <p:nvSpPr>
          <p:cNvPr id="3" name="Subtitle 2"/>
          <p:cNvSpPr>
            <a:spLocks noGrp="1"/>
          </p:cNvSpPr>
          <p:nvPr>
            <p:ph type="subTitle" idx="1"/>
          </p:nvPr>
        </p:nvSpPr>
        <p:spPr/>
        <p:txBody>
          <a:bodyPr>
            <a:normAutofit fontScale="70000" lnSpcReduction="20000"/>
          </a:bodyPr>
          <a:lstStyle/>
          <a:p>
            <a:r>
              <a:rPr lang="en-US" sz="4000" dirty="0"/>
              <a:t>Explore USA import and export trends with Import </a:t>
            </a:r>
            <a:r>
              <a:rPr lang="en-US" sz="4000" dirty="0" err="1"/>
              <a:t>Globals</a:t>
            </a:r>
            <a:r>
              <a:rPr lang="en-US" sz="4000" dirty="0"/>
              <a:t>. Stay informed and make data-driven decisions in the global market.</a:t>
            </a:r>
            <a:endParaRPr lang="en-US" sz="4000" b="0" dirty="0" smtClean="0"/>
          </a:p>
          <a:p>
            <a:r>
              <a:rPr lang="en-US" dirty="0" smtClean="0"/>
              <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Placeholder 4" descr="usaHigh.jpg"/>
          <p:cNvPicPr>
            <a:picLocks noGrp="1" noChangeAspect="1"/>
          </p:cNvPicPr>
          <p:nvPr>
            <p:ph type="pic" idx="1"/>
          </p:nvPr>
        </p:nvPicPr>
        <p:blipFill>
          <a:blip r:embed="rId2"/>
          <a:srcRect t="993" b="993"/>
          <a:stretch>
            <a:fillRect/>
          </a:stretch>
        </p:blipFill>
        <p:spPr/>
      </p:pic>
      <p:sp>
        <p:nvSpPr>
          <p:cNvPr id="4" name="Text Placeholder 3"/>
          <p:cNvSpPr>
            <a:spLocks noGrp="1"/>
          </p:cNvSpPr>
          <p:nvPr>
            <p:ph type="body" sz="half" idx="2"/>
          </p:nvPr>
        </p:nvSpPr>
        <p:spPr>
          <a:xfrm>
            <a:off x="1295400" y="5367338"/>
            <a:ext cx="6934200" cy="1262062"/>
          </a:xfrm>
        </p:spPr>
        <p:txBody>
          <a:bodyPr>
            <a:noAutofit/>
          </a:bodyPr>
          <a:lstStyle/>
          <a:p>
            <a:r>
              <a:rPr lang="en-US" sz="1200" dirty="0"/>
              <a:t>Understanding the intricacies of international trade is more important than ever for businesses operating in a globalized economy. The United States, a major player in global commerce, continually shapes and is shaped by international trade </a:t>
            </a:r>
            <a:r>
              <a:rPr lang="en-US" sz="1200" dirty="0" smtClean="0"/>
              <a:t>dynamics</a:t>
            </a:r>
            <a:r>
              <a:rPr lang="en-US" sz="1200" dirty="0"/>
              <a:t>. By examining the latest trends in </a:t>
            </a:r>
            <a:r>
              <a:rPr lang="en-US" sz="1200" b="1" u="sng" dirty="0">
                <a:hlinkClick r:id="rId3"/>
              </a:rPr>
              <a:t>USA Import and Export Data</a:t>
            </a:r>
            <a:r>
              <a:rPr lang="en-US" sz="1200" dirty="0"/>
              <a:t>, businesses can gain valuable insights into market shifts, consumer preferences, and supply chain opportunities. Import </a:t>
            </a:r>
            <a:r>
              <a:rPr lang="en-US" sz="1200" dirty="0" err="1"/>
              <a:t>Globals</a:t>
            </a:r>
            <a:r>
              <a:rPr lang="en-US" sz="1200" dirty="0"/>
              <a:t>, a leader in data analytics and trade intelligence, provides comprehensive solutions to analyze USA Trade Data, helping companies navigate the complexities of international trade effectively.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Key Trends in USA Import and Export Data</a:t>
            </a:r>
            <a:endParaRPr lang="en-US" dirty="0"/>
          </a:p>
        </p:txBody>
      </p:sp>
      <p:sp>
        <p:nvSpPr>
          <p:cNvPr id="3" name="Content Placeholder 2"/>
          <p:cNvSpPr>
            <a:spLocks noGrp="1"/>
          </p:cNvSpPr>
          <p:nvPr>
            <p:ph idx="1"/>
          </p:nvPr>
        </p:nvSpPr>
        <p:spPr/>
        <p:txBody>
          <a:bodyPr>
            <a:normAutofit fontScale="62500" lnSpcReduction="20000"/>
          </a:bodyPr>
          <a:lstStyle/>
          <a:p>
            <a:r>
              <a:rPr lang="en-US" dirty="0"/>
              <a:t>The latest USA Import and Export Data reveals several noteworthy trends that highlight shifts in both global and domestic markets. A significant trend is the increasing import of high-tech goods and components, reflecting the U.S.'s ongoing demand for advanced technology products, including semiconductors, communication equipment, and consumer electronics. This surge is driven by both consumer demand and the push towards digital transformation across industries. Meanwhile, exports of agricultural products, machinery, and medical devices remain strong, underscoring the U.S.’s strengths in these sectors.</a:t>
            </a:r>
            <a:endParaRPr lang="en-US" b="0" dirty="0" smtClean="0"/>
          </a:p>
          <a:p>
            <a:r>
              <a:rPr lang="en-US" dirty="0"/>
              <a:t>Additionally, the </a:t>
            </a:r>
            <a:r>
              <a:rPr lang="en-US" b="1" u="sng" dirty="0">
                <a:hlinkClick r:id="rId2"/>
              </a:rPr>
              <a:t>USA Trade Data</a:t>
            </a:r>
            <a:r>
              <a:rPr lang="en-US" dirty="0"/>
              <a:t> indicates a shift in trading relationships. While China, Mexico, and Canada remain the top trading partners, there is a noticeable increase in trade with emerging markets such as Vietnam, India, and several African nations. This diversification reflects businesses’ strategies to mitigate risks associated with over-reliance on a few trading partners and to tap into new, growing markets.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Factors Influencing USA Trade Data Trends</a:t>
            </a:r>
            <a:endParaRPr lang="en-US" dirty="0"/>
          </a:p>
        </p:txBody>
      </p:sp>
      <p:sp>
        <p:nvSpPr>
          <p:cNvPr id="3" name="Content Placeholder 2"/>
          <p:cNvSpPr>
            <a:spLocks noGrp="1"/>
          </p:cNvSpPr>
          <p:nvPr>
            <p:ph idx="1"/>
          </p:nvPr>
        </p:nvSpPr>
        <p:spPr/>
        <p:txBody>
          <a:bodyPr>
            <a:normAutofit fontScale="70000" lnSpcReduction="20000"/>
          </a:bodyPr>
          <a:lstStyle/>
          <a:p>
            <a:r>
              <a:rPr lang="en-US" dirty="0"/>
              <a:t>Several factors contribute to the evolving trends in USA Trade Data. Geopolitical dynamics, such as trade agreements and tariffs, significantly impact trade volumes and directions. The recent emphasis on </a:t>
            </a:r>
            <a:r>
              <a:rPr lang="en-US" dirty="0" err="1"/>
              <a:t>reshoring</a:t>
            </a:r>
            <a:r>
              <a:rPr lang="en-US" dirty="0"/>
              <a:t> and strengthening domestic supply chains has also influenced import patterns, as companies seek to reduce dependency on foreign suppliers, particularly for critical goods and materials.</a:t>
            </a:r>
            <a:endParaRPr lang="en-US" b="0" dirty="0" smtClean="0"/>
          </a:p>
          <a:p>
            <a:r>
              <a:rPr lang="en-US" dirty="0"/>
              <a:t>Technological advancements are another driving factor, with innovations in supply chain management, digital trading platforms, and data analytics reshaping how goods are traded globally. Import </a:t>
            </a:r>
            <a:r>
              <a:rPr lang="en-US" dirty="0" err="1"/>
              <a:t>Globals</a:t>
            </a:r>
            <a:r>
              <a:rPr lang="en-US" dirty="0"/>
              <a:t> plays a crucial role in this transformation by providing real-time data insights and analytics tools that help businesses track these changes, forecast future trends, and make strategic decisions.</a:t>
            </a:r>
            <a:endParaRPr lang="en-US" b="0" dirty="0" smtClean="0"/>
          </a:p>
          <a:p>
            <a:pPr>
              <a:buNone/>
            </a:pPr>
            <a:r>
              <a:rPr lang="en-US" dirty="0" smtClean="0"/>
              <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Import </a:t>
            </a:r>
            <a:r>
              <a:rPr lang="en-US" b="1" dirty="0" err="1"/>
              <a:t>Globals</a:t>
            </a:r>
            <a:r>
              <a:rPr lang="en-US" b="1" dirty="0"/>
              <a:t> Enhances Trade Data Analysis</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a:hlinkClick r:id="rId2"/>
              </a:rPr>
              <a:t>Import </a:t>
            </a:r>
            <a:r>
              <a:rPr lang="en-US" b="1" u="sng" dirty="0" err="1">
                <a:hlinkClick r:id="rId2"/>
              </a:rPr>
              <a:t>Globals</a:t>
            </a:r>
            <a:r>
              <a:rPr lang="en-US" dirty="0"/>
              <a:t> offers a comprehensive suite of data solutions designed to provide businesses with a deeper understanding of USA Import and Export Data. Their platform provides access to detailed reports, including data on import and export volumes, trading partners, commodity categories, and emerging market trends. This information is invaluable for businesses looking to optimize their supply chains, manage risks, and identify new market opportunities.</a:t>
            </a:r>
            <a:endParaRPr lang="en-US" b="0" dirty="0" smtClean="0"/>
          </a:p>
          <a:p>
            <a:r>
              <a:rPr lang="en-US" dirty="0"/>
              <a:t>Import </a:t>
            </a:r>
            <a:r>
              <a:rPr lang="en-US" dirty="0" err="1"/>
              <a:t>Globals</a:t>
            </a:r>
            <a:r>
              <a:rPr lang="en-US" dirty="0"/>
              <a:t>’ advanced analytics tools go beyond basic data reporting by offering predictive insights and trend analysis. Businesses can use these tools to anticipate changes in demand, adjust their sourcing strategies, and align their product offerings with evolving market needs. By leveraging Import </a:t>
            </a:r>
            <a:r>
              <a:rPr lang="en-US" dirty="0" err="1"/>
              <a:t>Globals</a:t>
            </a:r>
            <a:r>
              <a:rPr lang="en-US" dirty="0"/>
              <a:t>' expertise, companies can turn USA Trade Data into actionable intelligence that drives growth and enhances competitive advantage.</a:t>
            </a:r>
            <a:endParaRPr lang="en-US" b="0" dirty="0" smtClean="0"/>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Strategic Benefits of Leveraging USA Trade Data</a:t>
            </a:r>
            <a:endParaRPr lang="en-US" dirty="0"/>
          </a:p>
        </p:txBody>
      </p:sp>
      <p:sp>
        <p:nvSpPr>
          <p:cNvPr id="3" name="Content Placeholder 2"/>
          <p:cNvSpPr>
            <a:spLocks noGrp="1"/>
          </p:cNvSpPr>
          <p:nvPr>
            <p:ph idx="1"/>
          </p:nvPr>
        </p:nvSpPr>
        <p:spPr/>
        <p:txBody>
          <a:bodyPr>
            <a:normAutofit fontScale="70000" lnSpcReduction="20000"/>
          </a:bodyPr>
          <a:lstStyle/>
          <a:p>
            <a:r>
              <a:rPr lang="en-US" dirty="0"/>
              <a:t>For businesses engaged in international trade, having access to accurate and up-to-date USA Trade Data is essential for strategic planning. Understanding the latest import and export trends allows companies to identify potential market gaps, forecast demand shifts, and align their operations with global trade flows. By partnering with Import </a:t>
            </a:r>
            <a:r>
              <a:rPr lang="en-US" dirty="0" err="1"/>
              <a:t>Globals</a:t>
            </a:r>
            <a:r>
              <a:rPr lang="en-US" dirty="0"/>
              <a:t>, businesses can ensure they have the insights needed to navigate the complex landscape of global trade effectively.</a:t>
            </a:r>
            <a:endParaRPr lang="en-US" b="0" dirty="0" smtClean="0"/>
          </a:p>
          <a:p>
            <a:r>
              <a:rPr lang="en-US" dirty="0"/>
              <a:t>Import </a:t>
            </a:r>
            <a:r>
              <a:rPr lang="en-US" dirty="0" err="1"/>
              <a:t>Globals</a:t>
            </a:r>
            <a:r>
              <a:rPr lang="en-US" dirty="0"/>
              <a:t>' data solutions provide the clarity and precision required to make informed decisions, whether it’s identifying the best markets for expansion, understanding competitor activities, or optimizing logistics and supply chains. As the global economy continues to evolve, the ability to quickly adapt to changes in trade patterns becomes a crucial competitive advantage.</a:t>
            </a:r>
            <a:endParaRPr lang="en-US" b="0" dirty="0" smtClean="0"/>
          </a:p>
          <a:p>
            <a:pPr>
              <a:buNone/>
            </a:pP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In a rapidly changing global economy, staying ahead of trade trends is vital for success. The latest USA Import and Export Data provides a wealth of insights that can help businesses understand market dynamics, optimize their strategies, and drive growth. With the support of Import </a:t>
            </a:r>
            <a:r>
              <a:rPr lang="en-US" dirty="0" err="1"/>
              <a:t>Globals</a:t>
            </a:r>
            <a:r>
              <a:rPr lang="en-US" dirty="0"/>
              <a:t>, companies can access the detailed data and sophisticated analytical tools needed to make strategic decisions based on comprehensive USA Trade Data. By harnessing these insights, businesses can confidently navigate the complexities of international trade and achieve sustained success in the global marketplace.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830</Words>
  <Application>Microsoft Office PowerPoint</Application>
  <PresentationFormat>On-screen Show (4:3)</PresentationFormat>
  <Paragraphs>20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Discover the Latest Trends in USA Import and Export Data with Import Globals</vt:lpstr>
      <vt:lpstr>Slide 2</vt:lpstr>
      <vt:lpstr>Key Trends in USA Import and Export Data</vt:lpstr>
      <vt:lpstr>Factors Influencing USA Trade Data Trends</vt:lpstr>
      <vt:lpstr>How Import Globals Enhances Trade Data Analysis</vt:lpstr>
      <vt:lpstr>Strategic Benefits of Leveraging USA Trade Data</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the Latest Trends in USA Import and Export Data with Import Globals</dc:title>
  <dc:creator>A.k</dc:creator>
  <cp:lastModifiedBy>A.k</cp:lastModifiedBy>
  <cp:revision>1</cp:revision>
  <dcterms:created xsi:type="dcterms:W3CDTF">2024-08-31T10:26:42Z</dcterms:created>
  <dcterms:modified xsi:type="dcterms:W3CDTF">2024-08-31T10:33:57Z</dcterms:modified>
</cp:coreProperties>
</file>