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25400" y="342900"/>
            <a:ext cx="2184399" cy="131063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11200" y="0"/>
            <a:ext cx="889000" cy="6070600"/>
          </a:xfrm>
          <a:custGeom>
            <a:avLst/>
            <a:gdLst/>
            <a:ahLst/>
            <a:cxnLst/>
            <a:rect l="l" t="t" r="r" b="b"/>
            <a:pathLst>
              <a:path w="889000" h="6070600">
                <a:moveTo>
                  <a:pt x="889000" y="0"/>
                </a:moveTo>
                <a:lnTo>
                  <a:pt x="0" y="0"/>
                </a:lnTo>
                <a:lnTo>
                  <a:pt x="0" y="6070600"/>
                </a:lnTo>
                <a:lnTo>
                  <a:pt x="889000" y="6070600"/>
                </a:lnTo>
                <a:lnTo>
                  <a:pt x="889000" y="0"/>
                </a:lnTo>
                <a:close/>
              </a:path>
            </a:pathLst>
          </a:custGeom>
          <a:solidFill>
            <a:srgbClr val="EC8E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04443" y="518908"/>
            <a:ext cx="279400" cy="4460240"/>
          </a:xfrm>
          <a:custGeom>
            <a:avLst/>
            <a:gdLst/>
            <a:ahLst/>
            <a:cxnLst/>
            <a:rect l="l" t="t" r="r" b="b"/>
            <a:pathLst>
              <a:path w="279400" h="4460240">
                <a:moveTo>
                  <a:pt x="272796" y="3603117"/>
                </a:moveTo>
                <a:lnTo>
                  <a:pt x="126123" y="3603117"/>
                </a:lnTo>
                <a:lnTo>
                  <a:pt x="97878" y="3605263"/>
                </a:lnTo>
                <a:lnTo>
                  <a:pt x="51396" y="3622408"/>
                </a:lnTo>
                <a:lnTo>
                  <a:pt x="18643" y="3656241"/>
                </a:lnTo>
                <a:lnTo>
                  <a:pt x="2070" y="3704056"/>
                </a:lnTo>
                <a:lnTo>
                  <a:pt x="0" y="3733025"/>
                </a:lnTo>
                <a:lnTo>
                  <a:pt x="2070" y="3762006"/>
                </a:lnTo>
                <a:lnTo>
                  <a:pt x="18643" y="3809822"/>
                </a:lnTo>
                <a:lnTo>
                  <a:pt x="51396" y="3843667"/>
                </a:lnTo>
                <a:lnTo>
                  <a:pt x="97878" y="3860812"/>
                </a:lnTo>
                <a:lnTo>
                  <a:pt x="126123" y="3862946"/>
                </a:lnTo>
                <a:lnTo>
                  <a:pt x="272796" y="3862946"/>
                </a:lnTo>
                <a:lnTo>
                  <a:pt x="272796" y="3774567"/>
                </a:lnTo>
                <a:lnTo>
                  <a:pt x="128790" y="3774567"/>
                </a:lnTo>
                <a:lnTo>
                  <a:pt x="114655" y="3773894"/>
                </a:lnTo>
                <a:lnTo>
                  <a:pt x="79959" y="3757765"/>
                </a:lnTo>
                <a:lnTo>
                  <a:pt x="72771" y="3733800"/>
                </a:lnTo>
                <a:lnTo>
                  <a:pt x="73571" y="3724935"/>
                </a:lnTo>
                <a:lnTo>
                  <a:pt x="102730" y="3695801"/>
                </a:lnTo>
                <a:lnTo>
                  <a:pt x="128790" y="3693033"/>
                </a:lnTo>
                <a:lnTo>
                  <a:pt x="272796" y="3693033"/>
                </a:lnTo>
                <a:lnTo>
                  <a:pt x="272796" y="3603117"/>
                </a:lnTo>
                <a:close/>
              </a:path>
              <a:path w="279400" h="4460240">
                <a:moveTo>
                  <a:pt x="272796" y="1948065"/>
                </a:moveTo>
                <a:lnTo>
                  <a:pt x="126123" y="1948065"/>
                </a:lnTo>
                <a:lnTo>
                  <a:pt x="97878" y="1950212"/>
                </a:lnTo>
                <a:lnTo>
                  <a:pt x="51396" y="1967344"/>
                </a:lnTo>
                <a:lnTo>
                  <a:pt x="18643" y="2001189"/>
                </a:lnTo>
                <a:lnTo>
                  <a:pt x="2070" y="2048992"/>
                </a:lnTo>
                <a:lnTo>
                  <a:pt x="0" y="2077974"/>
                </a:lnTo>
                <a:lnTo>
                  <a:pt x="2070" y="2106955"/>
                </a:lnTo>
                <a:lnTo>
                  <a:pt x="18643" y="2154771"/>
                </a:lnTo>
                <a:lnTo>
                  <a:pt x="51396" y="2188603"/>
                </a:lnTo>
                <a:lnTo>
                  <a:pt x="97878" y="2205748"/>
                </a:lnTo>
                <a:lnTo>
                  <a:pt x="126123" y="2207895"/>
                </a:lnTo>
                <a:lnTo>
                  <a:pt x="272796" y="2207895"/>
                </a:lnTo>
                <a:lnTo>
                  <a:pt x="272796" y="2119515"/>
                </a:lnTo>
                <a:lnTo>
                  <a:pt x="128790" y="2119515"/>
                </a:lnTo>
                <a:lnTo>
                  <a:pt x="114655" y="2118830"/>
                </a:lnTo>
                <a:lnTo>
                  <a:pt x="79959" y="2102713"/>
                </a:lnTo>
                <a:lnTo>
                  <a:pt x="72771" y="2078748"/>
                </a:lnTo>
                <a:lnTo>
                  <a:pt x="73571" y="2069884"/>
                </a:lnTo>
                <a:lnTo>
                  <a:pt x="102730" y="2040737"/>
                </a:lnTo>
                <a:lnTo>
                  <a:pt x="128790" y="2037981"/>
                </a:lnTo>
                <a:lnTo>
                  <a:pt x="272796" y="2037981"/>
                </a:lnTo>
                <a:lnTo>
                  <a:pt x="272796" y="1948065"/>
                </a:lnTo>
                <a:close/>
              </a:path>
              <a:path w="279400" h="4460240">
                <a:moveTo>
                  <a:pt x="272808" y="2557907"/>
                </a:moveTo>
                <a:lnTo>
                  <a:pt x="203085" y="2557907"/>
                </a:lnTo>
                <a:lnTo>
                  <a:pt x="203085" y="2635377"/>
                </a:lnTo>
                <a:lnTo>
                  <a:pt x="6108" y="2635377"/>
                </a:lnTo>
                <a:lnTo>
                  <a:pt x="6108" y="2725547"/>
                </a:lnTo>
                <a:lnTo>
                  <a:pt x="203085" y="2725547"/>
                </a:lnTo>
                <a:lnTo>
                  <a:pt x="203085" y="2803017"/>
                </a:lnTo>
                <a:lnTo>
                  <a:pt x="272808" y="2803017"/>
                </a:lnTo>
                <a:lnTo>
                  <a:pt x="272808" y="2725547"/>
                </a:lnTo>
                <a:lnTo>
                  <a:pt x="272808" y="2635377"/>
                </a:lnTo>
                <a:lnTo>
                  <a:pt x="272808" y="2557907"/>
                </a:lnTo>
                <a:close/>
              </a:path>
              <a:path w="279400" h="4460240">
                <a:moveTo>
                  <a:pt x="272808" y="668274"/>
                </a:moveTo>
                <a:lnTo>
                  <a:pt x="209943" y="668274"/>
                </a:lnTo>
                <a:lnTo>
                  <a:pt x="209943" y="756666"/>
                </a:lnTo>
                <a:lnTo>
                  <a:pt x="209943" y="808736"/>
                </a:lnTo>
                <a:lnTo>
                  <a:pt x="208292" y="816165"/>
                </a:lnTo>
                <a:lnTo>
                  <a:pt x="201676" y="825563"/>
                </a:lnTo>
                <a:lnTo>
                  <a:pt x="196735" y="827913"/>
                </a:lnTo>
                <a:lnTo>
                  <a:pt x="183781" y="827913"/>
                </a:lnTo>
                <a:lnTo>
                  <a:pt x="178892" y="825563"/>
                </a:lnTo>
                <a:lnTo>
                  <a:pt x="176441" y="822198"/>
                </a:lnTo>
                <a:lnTo>
                  <a:pt x="172034" y="816165"/>
                </a:lnTo>
                <a:lnTo>
                  <a:pt x="170307" y="808736"/>
                </a:lnTo>
                <a:lnTo>
                  <a:pt x="170307" y="756666"/>
                </a:lnTo>
                <a:lnTo>
                  <a:pt x="209943" y="756666"/>
                </a:lnTo>
                <a:lnTo>
                  <a:pt x="209943" y="668274"/>
                </a:lnTo>
                <a:lnTo>
                  <a:pt x="151384" y="668274"/>
                </a:lnTo>
                <a:lnTo>
                  <a:pt x="151384" y="858774"/>
                </a:lnTo>
                <a:lnTo>
                  <a:pt x="151371" y="858901"/>
                </a:lnTo>
                <a:lnTo>
                  <a:pt x="148628" y="871855"/>
                </a:lnTo>
                <a:lnTo>
                  <a:pt x="151384" y="858774"/>
                </a:lnTo>
                <a:lnTo>
                  <a:pt x="151384" y="668274"/>
                </a:lnTo>
                <a:lnTo>
                  <a:pt x="110883" y="668274"/>
                </a:lnTo>
                <a:lnTo>
                  <a:pt x="110883" y="756666"/>
                </a:lnTo>
                <a:lnTo>
                  <a:pt x="110883" y="820674"/>
                </a:lnTo>
                <a:lnTo>
                  <a:pt x="109093" y="828103"/>
                </a:lnTo>
                <a:lnTo>
                  <a:pt x="101993" y="838009"/>
                </a:lnTo>
                <a:lnTo>
                  <a:pt x="96774" y="840486"/>
                </a:lnTo>
                <a:lnTo>
                  <a:pt x="83058" y="840486"/>
                </a:lnTo>
                <a:lnTo>
                  <a:pt x="77851" y="838009"/>
                </a:lnTo>
                <a:lnTo>
                  <a:pt x="70751" y="828103"/>
                </a:lnTo>
                <a:lnTo>
                  <a:pt x="68973" y="820674"/>
                </a:lnTo>
                <a:lnTo>
                  <a:pt x="68973" y="756666"/>
                </a:lnTo>
                <a:lnTo>
                  <a:pt x="110883" y="756666"/>
                </a:lnTo>
                <a:lnTo>
                  <a:pt x="110883" y="668274"/>
                </a:lnTo>
                <a:lnTo>
                  <a:pt x="6108" y="668274"/>
                </a:lnTo>
                <a:lnTo>
                  <a:pt x="6210" y="820674"/>
                </a:lnTo>
                <a:lnTo>
                  <a:pt x="10972" y="867016"/>
                </a:lnTo>
                <a:lnTo>
                  <a:pt x="25539" y="902398"/>
                </a:lnTo>
                <a:lnTo>
                  <a:pt x="63258" y="929360"/>
                </a:lnTo>
                <a:lnTo>
                  <a:pt x="79641" y="931164"/>
                </a:lnTo>
                <a:lnTo>
                  <a:pt x="90843" y="930389"/>
                </a:lnTo>
                <a:lnTo>
                  <a:pt x="127254" y="911948"/>
                </a:lnTo>
                <a:lnTo>
                  <a:pt x="145491" y="881557"/>
                </a:lnTo>
                <a:lnTo>
                  <a:pt x="147116" y="884809"/>
                </a:lnTo>
                <a:lnTo>
                  <a:pt x="175260" y="912266"/>
                </a:lnTo>
                <a:lnTo>
                  <a:pt x="203085" y="918591"/>
                </a:lnTo>
                <a:lnTo>
                  <a:pt x="217639" y="916952"/>
                </a:lnTo>
                <a:lnTo>
                  <a:pt x="253187" y="892302"/>
                </a:lnTo>
                <a:lnTo>
                  <a:pt x="271576" y="836574"/>
                </a:lnTo>
                <a:lnTo>
                  <a:pt x="272808" y="810768"/>
                </a:lnTo>
                <a:lnTo>
                  <a:pt x="272808" y="750582"/>
                </a:lnTo>
                <a:lnTo>
                  <a:pt x="272808" y="668274"/>
                </a:lnTo>
                <a:close/>
              </a:path>
              <a:path w="279400" h="4460240">
                <a:moveTo>
                  <a:pt x="272808" y="116598"/>
                </a:moveTo>
                <a:lnTo>
                  <a:pt x="184531" y="78016"/>
                </a:lnTo>
                <a:lnTo>
                  <a:pt x="184531" y="160032"/>
                </a:lnTo>
                <a:lnTo>
                  <a:pt x="117360" y="185839"/>
                </a:lnTo>
                <a:lnTo>
                  <a:pt x="117360" y="134213"/>
                </a:lnTo>
                <a:lnTo>
                  <a:pt x="184531" y="160032"/>
                </a:lnTo>
                <a:lnTo>
                  <a:pt x="184531" y="78016"/>
                </a:lnTo>
                <a:lnTo>
                  <a:pt x="164719" y="69342"/>
                </a:lnTo>
                <a:lnTo>
                  <a:pt x="6108" y="0"/>
                </a:lnTo>
                <a:lnTo>
                  <a:pt x="6108" y="91440"/>
                </a:lnTo>
                <a:lnTo>
                  <a:pt x="52590" y="109308"/>
                </a:lnTo>
                <a:lnTo>
                  <a:pt x="52590" y="210731"/>
                </a:lnTo>
                <a:lnTo>
                  <a:pt x="6108" y="228600"/>
                </a:lnTo>
                <a:lnTo>
                  <a:pt x="6108" y="321564"/>
                </a:lnTo>
                <a:lnTo>
                  <a:pt x="197840" y="237756"/>
                </a:lnTo>
                <a:lnTo>
                  <a:pt x="272808" y="204990"/>
                </a:lnTo>
                <a:lnTo>
                  <a:pt x="272808" y="177558"/>
                </a:lnTo>
                <a:lnTo>
                  <a:pt x="272808" y="142506"/>
                </a:lnTo>
                <a:lnTo>
                  <a:pt x="272808" y="116598"/>
                </a:lnTo>
                <a:close/>
              </a:path>
              <a:path w="279400" h="4460240">
                <a:moveTo>
                  <a:pt x="278904" y="4347959"/>
                </a:moveTo>
                <a:lnTo>
                  <a:pt x="272046" y="4293844"/>
                </a:lnTo>
                <a:lnTo>
                  <a:pt x="252463" y="4254995"/>
                </a:lnTo>
                <a:lnTo>
                  <a:pt x="212661" y="4227233"/>
                </a:lnTo>
                <a:lnTo>
                  <a:pt x="188988" y="4223753"/>
                </a:lnTo>
                <a:lnTo>
                  <a:pt x="178752" y="4224261"/>
                </a:lnTo>
                <a:lnTo>
                  <a:pt x="140462" y="4241038"/>
                </a:lnTo>
                <a:lnTo>
                  <a:pt x="119100" y="4274121"/>
                </a:lnTo>
                <a:lnTo>
                  <a:pt x="99644" y="4350817"/>
                </a:lnTo>
                <a:lnTo>
                  <a:pt x="97282" y="4357865"/>
                </a:lnTo>
                <a:lnTo>
                  <a:pt x="91694" y="4368533"/>
                </a:lnTo>
                <a:lnTo>
                  <a:pt x="87884" y="4371200"/>
                </a:lnTo>
                <a:lnTo>
                  <a:pt x="80022" y="4371200"/>
                </a:lnTo>
                <a:lnTo>
                  <a:pt x="68580" y="4345152"/>
                </a:lnTo>
                <a:lnTo>
                  <a:pt x="68580" y="4336529"/>
                </a:lnTo>
                <a:lnTo>
                  <a:pt x="75260" y="4291000"/>
                </a:lnTo>
                <a:lnTo>
                  <a:pt x="92964" y="4248518"/>
                </a:lnTo>
                <a:lnTo>
                  <a:pt x="27432" y="4219562"/>
                </a:lnTo>
                <a:lnTo>
                  <a:pt x="11722" y="4256075"/>
                </a:lnTo>
                <a:lnTo>
                  <a:pt x="1905" y="4302811"/>
                </a:lnTo>
                <a:lnTo>
                  <a:pt x="0" y="4335767"/>
                </a:lnTo>
                <a:lnTo>
                  <a:pt x="774" y="4355655"/>
                </a:lnTo>
                <a:lnTo>
                  <a:pt x="12395" y="4404728"/>
                </a:lnTo>
                <a:lnTo>
                  <a:pt x="35471" y="4438269"/>
                </a:lnTo>
                <a:lnTo>
                  <a:pt x="77978" y="4459109"/>
                </a:lnTo>
                <a:lnTo>
                  <a:pt x="89916" y="4459973"/>
                </a:lnTo>
                <a:lnTo>
                  <a:pt x="99974" y="4459478"/>
                </a:lnTo>
                <a:lnTo>
                  <a:pt x="137744" y="4442688"/>
                </a:lnTo>
                <a:lnTo>
                  <a:pt x="159054" y="4409719"/>
                </a:lnTo>
                <a:lnTo>
                  <a:pt x="177800" y="4332910"/>
                </a:lnTo>
                <a:lnTo>
                  <a:pt x="180035" y="4325861"/>
                </a:lnTo>
                <a:lnTo>
                  <a:pt x="185369" y="4315193"/>
                </a:lnTo>
                <a:lnTo>
                  <a:pt x="188988" y="4312526"/>
                </a:lnTo>
                <a:lnTo>
                  <a:pt x="196596" y="4312526"/>
                </a:lnTo>
                <a:lnTo>
                  <a:pt x="210324" y="4338561"/>
                </a:lnTo>
                <a:lnTo>
                  <a:pt x="210324" y="4347197"/>
                </a:lnTo>
                <a:lnTo>
                  <a:pt x="202577" y="4392523"/>
                </a:lnTo>
                <a:lnTo>
                  <a:pt x="190500" y="4421492"/>
                </a:lnTo>
                <a:lnTo>
                  <a:pt x="255663" y="4448543"/>
                </a:lnTo>
                <a:lnTo>
                  <a:pt x="273189" y="4401299"/>
                </a:lnTo>
                <a:lnTo>
                  <a:pt x="278549" y="4361446"/>
                </a:lnTo>
                <a:lnTo>
                  <a:pt x="278904" y="4347959"/>
                </a:lnTo>
                <a:close/>
              </a:path>
              <a:path w="279400" h="4460240">
                <a:moveTo>
                  <a:pt x="278904" y="1434833"/>
                </a:moveTo>
                <a:lnTo>
                  <a:pt x="273113" y="1388948"/>
                </a:lnTo>
                <a:lnTo>
                  <a:pt x="256184" y="1349070"/>
                </a:lnTo>
                <a:lnTo>
                  <a:pt x="229628" y="1317485"/>
                </a:lnTo>
                <a:lnTo>
                  <a:pt x="206133" y="1301064"/>
                </a:lnTo>
                <a:lnTo>
                  <a:pt x="206133" y="1426451"/>
                </a:lnTo>
                <a:lnTo>
                  <a:pt x="206133" y="1443215"/>
                </a:lnTo>
                <a:lnTo>
                  <a:pt x="182702" y="1482775"/>
                </a:lnTo>
                <a:lnTo>
                  <a:pt x="139458" y="1494650"/>
                </a:lnTo>
                <a:lnTo>
                  <a:pt x="131851" y="1494370"/>
                </a:lnTo>
                <a:lnTo>
                  <a:pt x="84785" y="1471853"/>
                </a:lnTo>
                <a:lnTo>
                  <a:pt x="72783" y="1443215"/>
                </a:lnTo>
                <a:lnTo>
                  <a:pt x="72783" y="1426451"/>
                </a:lnTo>
                <a:lnTo>
                  <a:pt x="96215" y="1386890"/>
                </a:lnTo>
                <a:lnTo>
                  <a:pt x="139458" y="1375016"/>
                </a:lnTo>
                <a:lnTo>
                  <a:pt x="147066" y="1375308"/>
                </a:lnTo>
                <a:lnTo>
                  <a:pt x="194132" y="1397812"/>
                </a:lnTo>
                <a:lnTo>
                  <a:pt x="206133" y="1426451"/>
                </a:lnTo>
                <a:lnTo>
                  <a:pt x="206133" y="1301064"/>
                </a:lnTo>
                <a:lnTo>
                  <a:pt x="168643" y="1287157"/>
                </a:lnTo>
                <a:lnTo>
                  <a:pt x="139458" y="1284338"/>
                </a:lnTo>
                <a:lnTo>
                  <a:pt x="124688" y="1285049"/>
                </a:lnTo>
                <a:lnTo>
                  <a:pt x="83832" y="1295577"/>
                </a:lnTo>
                <a:lnTo>
                  <a:pt x="49288" y="1317485"/>
                </a:lnTo>
                <a:lnTo>
                  <a:pt x="22733" y="1349070"/>
                </a:lnTo>
                <a:lnTo>
                  <a:pt x="5791" y="1388973"/>
                </a:lnTo>
                <a:lnTo>
                  <a:pt x="12" y="1435214"/>
                </a:lnTo>
                <a:lnTo>
                  <a:pt x="647" y="1451102"/>
                </a:lnTo>
                <a:lnTo>
                  <a:pt x="10299" y="1495031"/>
                </a:lnTo>
                <a:lnTo>
                  <a:pt x="30543" y="1532115"/>
                </a:lnTo>
                <a:lnTo>
                  <a:pt x="59969" y="1560614"/>
                </a:lnTo>
                <a:lnTo>
                  <a:pt x="96875" y="1579016"/>
                </a:lnTo>
                <a:lnTo>
                  <a:pt x="139458" y="1585341"/>
                </a:lnTo>
                <a:lnTo>
                  <a:pt x="154368" y="1584642"/>
                </a:lnTo>
                <a:lnTo>
                  <a:pt x="195275" y="1574088"/>
                </a:lnTo>
                <a:lnTo>
                  <a:pt x="229628" y="1552194"/>
                </a:lnTo>
                <a:lnTo>
                  <a:pt x="256184" y="1520659"/>
                </a:lnTo>
                <a:lnTo>
                  <a:pt x="268732" y="1494650"/>
                </a:lnTo>
                <a:lnTo>
                  <a:pt x="273113" y="1480985"/>
                </a:lnTo>
                <a:lnTo>
                  <a:pt x="276313" y="1466367"/>
                </a:lnTo>
                <a:lnTo>
                  <a:pt x="278257" y="1450886"/>
                </a:lnTo>
                <a:lnTo>
                  <a:pt x="278904" y="1434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55800" y="420917"/>
            <a:ext cx="531495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3450" y="673669"/>
            <a:ext cx="13543915" cy="493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5925" y="2884487"/>
            <a:ext cx="9735820" cy="4110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://www.orthorest.in/" TargetMode="External"/><Relationship Id="rId5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orthorest.in/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png"/><Relationship Id="rId24" Type="http://schemas.openxmlformats.org/officeDocument/2006/relationships/image" Target="../media/image25.png"/><Relationship Id="rId25" Type="http://schemas.openxmlformats.org/officeDocument/2006/relationships/image" Target="../media/image26.png"/><Relationship Id="rId26" Type="http://schemas.openxmlformats.org/officeDocument/2006/relationships/image" Target="../media/image27.png"/><Relationship Id="rId27" Type="http://schemas.openxmlformats.org/officeDocument/2006/relationships/image" Target="../media/image28.png"/><Relationship Id="rId28" Type="http://schemas.openxmlformats.org/officeDocument/2006/relationships/image" Target="../media/image29.png"/><Relationship Id="rId29" Type="http://schemas.openxmlformats.org/officeDocument/2006/relationships/image" Target="../media/image30.png"/><Relationship Id="rId30" Type="http://schemas.openxmlformats.org/officeDocument/2006/relationships/image" Target="../media/image31.png"/><Relationship Id="rId31" Type="http://schemas.openxmlformats.org/officeDocument/2006/relationships/image" Target="../media/image32.png"/><Relationship Id="rId32" Type="http://schemas.openxmlformats.org/officeDocument/2006/relationships/image" Target="../media/image33.png"/><Relationship Id="rId33" Type="http://schemas.openxmlformats.org/officeDocument/2006/relationships/image" Target="../media/image34.png"/><Relationship Id="rId34" Type="http://schemas.openxmlformats.org/officeDocument/2006/relationships/image" Target="../media/image35.png"/><Relationship Id="rId35" Type="http://schemas.openxmlformats.org/officeDocument/2006/relationships/image" Target="../media/image36.png"/><Relationship Id="rId36" Type="http://schemas.openxmlformats.org/officeDocument/2006/relationships/image" Target="../media/image37.png"/><Relationship Id="rId37" Type="http://schemas.openxmlformats.org/officeDocument/2006/relationships/image" Target="../media/image38.png"/><Relationship Id="rId38" Type="http://schemas.openxmlformats.org/officeDocument/2006/relationships/image" Target="../media/image39.png"/><Relationship Id="rId39" Type="http://schemas.openxmlformats.org/officeDocument/2006/relationships/image" Target="../media/image40.png"/><Relationship Id="rId40" Type="http://schemas.openxmlformats.org/officeDocument/2006/relationships/image" Target="../media/image41.png"/><Relationship Id="rId41" Type="http://schemas.openxmlformats.org/officeDocument/2006/relationships/image" Target="../media/image42.png"/><Relationship Id="rId42" Type="http://schemas.openxmlformats.org/officeDocument/2006/relationships/image" Target="../media/image43.png"/><Relationship Id="rId43" Type="http://schemas.openxmlformats.org/officeDocument/2006/relationships/image" Target="../media/image44.png"/><Relationship Id="rId44" Type="http://schemas.openxmlformats.org/officeDocument/2006/relationships/image" Target="../media/image45.png"/><Relationship Id="rId45" Type="http://schemas.openxmlformats.org/officeDocument/2006/relationships/image" Target="../media/image46.png"/><Relationship Id="rId46" Type="http://schemas.openxmlformats.org/officeDocument/2006/relationships/image" Target="../media/image47.png"/><Relationship Id="rId47" Type="http://schemas.openxmlformats.org/officeDocument/2006/relationships/image" Target="../media/image48.png"/><Relationship Id="rId48" Type="http://schemas.openxmlformats.org/officeDocument/2006/relationships/image" Target="../media/image49.png"/><Relationship Id="rId49" Type="http://schemas.openxmlformats.org/officeDocument/2006/relationships/image" Target="../media/image50.png"/><Relationship Id="rId50" Type="http://schemas.openxmlformats.org/officeDocument/2006/relationships/image" Target="../media/image51.png"/><Relationship Id="rId51" Type="http://schemas.openxmlformats.org/officeDocument/2006/relationships/image" Target="../media/image52.png"/><Relationship Id="rId52" Type="http://schemas.openxmlformats.org/officeDocument/2006/relationships/image" Target="../media/image53.png"/><Relationship Id="rId53" Type="http://schemas.openxmlformats.org/officeDocument/2006/relationships/image" Target="../media/image54.png"/><Relationship Id="rId54" Type="http://schemas.openxmlformats.org/officeDocument/2006/relationships/image" Target="../media/image55.png"/><Relationship Id="rId55" Type="http://schemas.openxmlformats.org/officeDocument/2006/relationships/image" Target="../media/image56.png"/><Relationship Id="rId56" Type="http://schemas.openxmlformats.org/officeDocument/2006/relationships/image" Target="../media/image57.png"/><Relationship Id="rId57" Type="http://schemas.openxmlformats.org/officeDocument/2006/relationships/image" Target="../media/image58.png"/><Relationship Id="rId58" Type="http://schemas.openxmlformats.org/officeDocument/2006/relationships/image" Target="../media/image59.png"/><Relationship Id="rId59" Type="http://schemas.openxmlformats.org/officeDocument/2006/relationships/image" Target="../media/image60.png"/><Relationship Id="rId60" Type="http://schemas.openxmlformats.org/officeDocument/2006/relationships/image" Target="../media/image61.png"/><Relationship Id="rId61" Type="http://schemas.openxmlformats.org/officeDocument/2006/relationships/image" Target="../media/image62.png"/><Relationship Id="rId62" Type="http://schemas.openxmlformats.org/officeDocument/2006/relationships/image" Target="../media/image63.png"/><Relationship Id="rId63" Type="http://schemas.openxmlformats.org/officeDocument/2006/relationships/image" Target="../media/image64.png"/><Relationship Id="rId64" Type="http://schemas.openxmlformats.org/officeDocument/2006/relationships/image" Target="../media/image65.png"/><Relationship Id="rId65" Type="http://schemas.openxmlformats.org/officeDocument/2006/relationships/image" Target="../media/image66.png"/><Relationship Id="rId66" Type="http://schemas.openxmlformats.org/officeDocument/2006/relationships/image" Target="../media/image67.png"/><Relationship Id="rId67" Type="http://schemas.openxmlformats.org/officeDocument/2006/relationships/image" Target="../media/image68.png"/><Relationship Id="rId68" Type="http://schemas.openxmlformats.org/officeDocument/2006/relationships/image" Target="../media/image69.png"/><Relationship Id="rId69" Type="http://schemas.openxmlformats.org/officeDocument/2006/relationships/image" Target="../media/image70.png"/><Relationship Id="rId70" Type="http://schemas.openxmlformats.org/officeDocument/2006/relationships/image" Target="../media/image71.png"/><Relationship Id="rId71" Type="http://schemas.openxmlformats.org/officeDocument/2006/relationships/image" Target="../media/image72.png"/><Relationship Id="rId72" Type="http://schemas.openxmlformats.org/officeDocument/2006/relationships/image" Target="../media/image73.png"/><Relationship Id="rId73" Type="http://schemas.openxmlformats.org/officeDocument/2006/relationships/image" Target="../media/image74.png"/><Relationship Id="rId74" Type="http://schemas.openxmlformats.org/officeDocument/2006/relationships/image" Target="../media/image75.png"/><Relationship Id="rId75" Type="http://schemas.openxmlformats.org/officeDocument/2006/relationships/image" Target="../media/image76.png"/><Relationship Id="rId76" Type="http://schemas.openxmlformats.org/officeDocument/2006/relationships/image" Target="../media/image77.png"/><Relationship Id="rId77" Type="http://schemas.openxmlformats.org/officeDocument/2006/relationships/image" Target="../media/image78.png"/><Relationship Id="rId78" Type="http://schemas.openxmlformats.org/officeDocument/2006/relationships/image" Target="../media/image79.png"/><Relationship Id="rId79" Type="http://schemas.openxmlformats.org/officeDocument/2006/relationships/image" Target="../media/image80.png"/><Relationship Id="rId80" Type="http://schemas.openxmlformats.org/officeDocument/2006/relationships/image" Target="../media/image81.png"/><Relationship Id="rId81" Type="http://schemas.openxmlformats.org/officeDocument/2006/relationships/image" Target="../media/image82.png"/><Relationship Id="rId82" Type="http://schemas.openxmlformats.org/officeDocument/2006/relationships/image" Target="../media/image83.png"/><Relationship Id="rId83" Type="http://schemas.openxmlformats.org/officeDocument/2006/relationships/image" Target="../media/image84.png"/><Relationship Id="rId84" Type="http://schemas.openxmlformats.org/officeDocument/2006/relationships/image" Target="../media/image85.png"/><Relationship Id="rId85" Type="http://schemas.openxmlformats.org/officeDocument/2006/relationships/image" Target="../media/image86.png"/><Relationship Id="rId86" Type="http://schemas.openxmlformats.org/officeDocument/2006/relationships/image" Target="../media/image87.png"/><Relationship Id="rId87" Type="http://schemas.openxmlformats.org/officeDocument/2006/relationships/image" Target="../media/image88.png"/><Relationship Id="rId88" Type="http://schemas.openxmlformats.org/officeDocument/2006/relationships/image" Target="../media/image89.png"/><Relationship Id="rId89" Type="http://schemas.openxmlformats.org/officeDocument/2006/relationships/image" Target="../media/image90.png"/><Relationship Id="rId90" Type="http://schemas.openxmlformats.org/officeDocument/2006/relationships/image" Target="../media/image91.png"/><Relationship Id="rId91" Type="http://schemas.openxmlformats.org/officeDocument/2006/relationships/image" Target="../media/image92.png"/><Relationship Id="rId92" Type="http://schemas.openxmlformats.org/officeDocument/2006/relationships/image" Target="../media/image93.png"/><Relationship Id="rId93" Type="http://schemas.openxmlformats.org/officeDocument/2006/relationships/image" Target="../media/image94.png"/><Relationship Id="rId94" Type="http://schemas.openxmlformats.org/officeDocument/2006/relationships/image" Target="../media/image95.png"/><Relationship Id="rId95" Type="http://schemas.openxmlformats.org/officeDocument/2006/relationships/image" Target="../media/image96.png"/><Relationship Id="rId96" Type="http://schemas.openxmlformats.org/officeDocument/2006/relationships/image" Target="../media/image97.png"/><Relationship Id="rId97" Type="http://schemas.openxmlformats.org/officeDocument/2006/relationships/image" Target="../media/image98.png"/><Relationship Id="rId98" Type="http://schemas.openxmlformats.org/officeDocument/2006/relationships/image" Target="../media/image99.png"/><Relationship Id="rId99" Type="http://schemas.openxmlformats.org/officeDocument/2006/relationships/image" Target="../media/image100.png"/><Relationship Id="rId100" Type="http://schemas.openxmlformats.org/officeDocument/2006/relationships/image" Target="../media/image101.png"/><Relationship Id="rId101" Type="http://schemas.openxmlformats.org/officeDocument/2006/relationships/image" Target="../media/image102.png"/><Relationship Id="rId102" Type="http://schemas.openxmlformats.org/officeDocument/2006/relationships/image" Target="../media/image103.png"/><Relationship Id="rId103" Type="http://schemas.openxmlformats.org/officeDocument/2006/relationships/image" Target="../media/image104.png"/><Relationship Id="rId104" Type="http://schemas.openxmlformats.org/officeDocument/2006/relationships/image" Target="../media/image105.png"/><Relationship Id="rId105" Type="http://schemas.openxmlformats.org/officeDocument/2006/relationships/image" Target="../media/image106.png"/><Relationship Id="rId106" Type="http://schemas.openxmlformats.org/officeDocument/2006/relationships/image" Target="../media/image107.png"/><Relationship Id="rId107" Type="http://schemas.openxmlformats.org/officeDocument/2006/relationships/image" Target="../media/image108.png"/><Relationship Id="rId108" Type="http://schemas.openxmlformats.org/officeDocument/2006/relationships/image" Target="../media/image109.png"/><Relationship Id="rId109" Type="http://schemas.openxmlformats.org/officeDocument/2006/relationships/image" Target="../media/image110.png"/><Relationship Id="rId110" Type="http://schemas.openxmlformats.org/officeDocument/2006/relationships/image" Target="../media/image111.png"/><Relationship Id="rId111" Type="http://schemas.openxmlformats.org/officeDocument/2006/relationships/image" Target="../media/image112.png"/><Relationship Id="rId112" Type="http://schemas.openxmlformats.org/officeDocument/2006/relationships/image" Target="../media/image113.png"/><Relationship Id="rId113" Type="http://schemas.openxmlformats.org/officeDocument/2006/relationships/image" Target="../media/image114.png"/><Relationship Id="rId114" Type="http://schemas.openxmlformats.org/officeDocument/2006/relationships/image" Target="../media/image115.png"/><Relationship Id="rId115" Type="http://schemas.openxmlformats.org/officeDocument/2006/relationships/image" Target="../media/image116.png"/><Relationship Id="rId116" Type="http://schemas.openxmlformats.org/officeDocument/2006/relationships/image" Target="../media/image117.png"/><Relationship Id="rId117" Type="http://schemas.openxmlformats.org/officeDocument/2006/relationships/image" Target="../media/image118.png"/><Relationship Id="rId118" Type="http://schemas.openxmlformats.org/officeDocument/2006/relationships/image" Target="../media/image119.png"/><Relationship Id="rId119" Type="http://schemas.openxmlformats.org/officeDocument/2006/relationships/image" Target="../media/image120.png"/><Relationship Id="rId120" Type="http://schemas.openxmlformats.org/officeDocument/2006/relationships/image" Target="../media/image121.png"/><Relationship Id="rId121" Type="http://schemas.openxmlformats.org/officeDocument/2006/relationships/image" Target="../media/image122.png"/><Relationship Id="rId122" Type="http://schemas.openxmlformats.org/officeDocument/2006/relationships/image" Target="../media/image123.png"/><Relationship Id="rId123" Type="http://schemas.openxmlformats.org/officeDocument/2006/relationships/image" Target="../media/image124.png"/><Relationship Id="rId124" Type="http://schemas.openxmlformats.org/officeDocument/2006/relationships/image" Target="../media/image125.png"/><Relationship Id="rId125" Type="http://schemas.openxmlformats.org/officeDocument/2006/relationships/image" Target="../media/image126.png"/><Relationship Id="rId126" Type="http://schemas.openxmlformats.org/officeDocument/2006/relationships/image" Target="../media/image127.png"/><Relationship Id="rId127" Type="http://schemas.openxmlformats.org/officeDocument/2006/relationships/image" Target="../media/image128.png"/><Relationship Id="rId128" Type="http://schemas.openxmlformats.org/officeDocument/2006/relationships/image" Target="../media/image129.png"/><Relationship Id="rId129" Type="http://schemas.openxmlformats.org/officeDocument/2006/relationships/image" Target="../media/image130.png"/><Relationship Id="rId130" Type="http://schemas.openxmlformats.org/officeDocument/2006/relationships/image" Target="../media/image131.png"/><Relationship Id="rId131" Type="http://schemas.openxmlformats.org/officeDocument/2006/relationships/image" Target="../media/image132.png"/><Relationship Id="rId132" Type="http://schemas.openxmlformats.org/officeDocument/2006/relationships/image" Target="../media/image133.png"/><Relationship Id="rId133" Type="http://schemas.openxmlformats.org/officeDocument/2006/relationships/image" Target="../media/image134.png"/><Relationship Id="rId134" Type="http://schemas.openxmlformats.org/officeDocument/2006/relationships/image" Target="../media/image135.png"/><Relationship Id="rId135" Type="http://schemas.openxmlformats.org/officeDocument/2006/relationships/image" Target="../media/image136.png"/><Relationship Id="rId136" Type="http://schemas.openxmlformats.org/officeDocument/2006/relationships/image" Target="../media/image137.png"/><Relationship Id="rId137" Type="http://schemas.openxmlformats.org/officeDocument/2006/relationships/image" Target="../media/image138.png"/><Relationship Id="rId138" Type="http://schemas.openxmlformats.org/officeDocument/2006/relationships/image" Target="../media/image139.png"/><Relationship Id="rId139" Type="http://schemas.openxmlformats.org/officeDocument/2006/relationships/image" Target="../media/image140.png"/><Relationship Id="rId140" Type="http://schemas.openxmlformats.org/officeDocument/2006/relationships/image" Target="../media/image141.png"/><Relationship Id="rId141" Type="http://schemas.openxmlformats.org/officeDocument/2006/relationships/image" Target="../media/image142.png"/><Relationship Id="rId142" Type="http://schemas.openxmlformats.org/officeDocument/2006/relationships/image" Target="../media/image143.png"/><Relationship Id="rId143" Type="http://schemas.openxmlformats.org/officeDocument/2006/relationships/image" Target="../media/image144.png"/><Relationship Id="rId144" Type="http://schemas.openxmlformats.org/officeDocument/2006/relationships/image" Target="../media/image145.png"/><Relationship Id="rId145" Type="http://schemas.openxmlformats.org/officeDocument/2006/relationships/image" Target="../media/image146.png"/><Relationship Id="rId146" Type="http://schemas.openxmlformats.org/officeDocument/2006/relationships/image" Target="../media/image147.png"/><Relationship Id="rId147" Type="http://schemas.openxmlformats.org/officeDocument/2006/relationships/image" Target="../media/image148.png"/><Relationship Id="rId148" Type="http://schemas.openxmlformats.org/officeDocument/2006/relationships/image" Target="../media/image149.png"/><Relationship Id="rId149" Type="http://schemas.openxmlformats.org/officeDocument/2006/relationships/image" Target="../media/image150.png"/><Relationship Id="rId150" Type="http://schemas.openxmlformats.org/officeDocument/2006/relationships/image" Target="../media/image151.png"/><Relationship Id="rId151" Type="http://schemas.openxmlformats.org/officeDocument/2006/relationships/image" Target="../media/image152.png"/><Relationship Id="rId152" Type="http://schemas.openxmlformats.org/officeDocument/2006/relationships/image" Target="../media/image153.png"/><Relationship Id="rId153" Type="http://schemas.openxmlformats.org/officeDocument/2006/relationships/image" Target="../media/image154.png"/><Relationship Id="rId154" Type="http://schemas.openxmlformats.org/officeDocument/2006/relationships/image" Target="../media/image155.png"/><Relationship Id="rId155" Type="http://schemas.openxmlformats.org/officeDocument/2006/relationships/image" Target="../media/image156.png"/><Relationship Id="rId156" Type="http://schemas.openxmlformats.org/officeDocument/2006/relationships/image" Target="../media/image157.png"/><Relationship Id="rId157" Type="http://schemas.openxmlformats.org/officeDocument/2006/relationships/image" Target="../media/image158.png"/><Relationship Id="rId158" Type="http://schemas.openxmlformats.org/officeDocument/2006/relationships/image" Target="../media/image159.png"/><Relationship Id="rId159" Type="http://schemas.openxmlformats.org/officeDocument/2006/relationships/image" Target="../media/image160.png"/><Relationship Id="rId160" Type="http://schemas.openxmlformats.org/officeDocument/2006/relationships/image" Target="../media/image161.png"/><Relationship Id="rId161" Type="http://schemas.openxmlformats.org/officeDocument/2006/relationships/image" Target="../media/image162.png"/><Relationship Id="rId162" Type="http://schemas.openxmlformats.org/officeDocument/2006/relationships/image" Target="../media/image163.png"/><Relationship Id="rId163" Type="http://schemas.openxmlformats.org/officeDocument/2006/relationships/image" Target="../media/image164.png"/><Relationship Id="rId164" Type="http://schemas.openxmlformats.org/officeDocument/2006/relationships/image" Target="../media/image165.png"/><Relationship Id="rId165" Type="http://schemas.openxmlformats.org/officeDocument/2006/relationships/image" Target="../media/image166.png"/><Relationship Id="rId166" Type="http://schemas.openxmlformats.org/officeDocument/2006/relationships/image" Target="../media/image167.png"/><Relationship Id="rId167" Type="http://schemas.openxmlformats.org/officeDocument/2006/relationships/image" Target="../media/image168.png"/><Relationship Id="rId168" Type="http://schemas.openxmlformats.org/officeDocument/2006/relationships/image" Target="../media/image169.png"/><Relationship Id="rId169" Type="http://schemas.openxmlformats.org/officeDocument/2006/relationships/image" Target="../media/image170.png"/><Relationship Id="rId170" Type="http://schemas.openxmlformats.org/officeDocument/2006/relationships/image" Target="../media/image171.png"/><Relationship Id="rId171" Type="http://schemas.openxmlformats.org/officeDocument/2006/relationships/image" Target="../media/image172.png"/><Relationship Id="rId172" Type="http://schemas.openxmlformats.org/officeDocument/2006/relationships/image" Target="../media/image173.png"/><Relationship Id="rId173" Type="http://schemas.openxmlformats.org/officeDocument/2006/relationships/image" Target="../media/image174.png"/><Relationship Id="rId174" Type="http://schemas.openxmlformats.org/officeDocument/2006/relationships/image" Target="../media/image175.png"/><Relationship Id="rId175" Type="http://schemas.openxmlformats.org/officeDocument/2006/relationships/image" Target="../media/image176.png"/><Relationship Id="rId176" Type="http://schemas.openxmlformats.org/officeDocument/2006/relationships/image" Target="../media/image177.png"/><Relationship Id="rId177" Type="http://schemas.openxmlformats.org/officeDocument/2006/relationships/image" Target="../media/image178.png"/><Relationship Id="rId178" Type="http://schemas.openxmlformats.org/officeDocument/2006/relationships/image" Target="../media/image179.png"/><Relationship Id="rId179" Type="http://schemas.openxmlformats.org/officeDocument/2006/relationships/image" Target="../media/image180.png"/><Relationship Id="rId180" Type="http://schemas.openxmlformats.org/officeDocument/2006/relationships/image" Target="../media/image181.png"/><Relationship Id="rId181" Type="http://schemas.openxmlformats.org/officeDocument/2006/relationships/image" Target="../media/image182.png"/><Relationship Id="rId182" Type="http://schemas.openxmlformats.org/officeDocument/2006/relationships/image" Target="../media/image183.png"/><Relationship Id="rId183" Type="http://schemas.openxmlformats.org/officeDocument/2006/relationships/image" Target="../media/image184.png"/><Relationship Id="rId184" Type="http://schemas.openxmlformats.org/officeDocument/2006/relationships/image" Target="../media/image185.png"/><Relationship Id="rId185" Type="http://schemas.openxmlformats.org/officeDocument/2006/relationships/image" Target="../media/image186.png"/><Relationship Id="rId186" Type="http://schemas.openxmlformats.org/officeDocument/2006/relationships/image" Target="../media/image187.png"/><Relationship Id="rId187" Type="http://schemas.openxmlformats.org/officeDocument/2006/relationships/image" Target="../media/image188.png"/><Relationship Id="rId188" Type="http://schemas.openxmlformats.org/officeDocument/2006/relationships/image" Target="../media/image189.png"/><Relationship Id="rId189" Type="http://schemas.openxmlformats.org/officeDocument/2006/relationships/image" Target="../media/image190.png"/><Relationship Id="rId190" Type="http://schemas.openxmlformats.org/officeDocument/2006/relationships/image" Target="../media/image191.png"/><Relationship Id="rId191" Type="http://schemas.openxmlformats.org/officeDocument/2006/relationships/image" Target="../media/image192.png"/><Relationship Id="rId192" Type="http://schemas.openxmlformats.org/officeDocument/2006/relationships/image" Target="../media/image193.png"/><Relationship Id="rId193" Type="http://schemas.openxmlformats.org/officeDocument/2006/relationships/image" Target="../media/image194.png"/><Relationship Id="rId194" Type="http://schemas.openxmlformats.org/officeDocument/2006/relationships/image" Target="../media/image195.png"/><Relationship Id="rId195" Type="http://schemas.openxmlformats.org/officeDocument/2006/relationships/image" Target="../media/image196.png"/><Relationship Id="rId196" Type="http://schemas.openxmlformats.org/officeDocument/2006/relationships/image" Target="../media/image197.png"/><Relationship Id="rId197" Type="http://schemas.openxmlformats.org/officeDocument/2006/relationships/image" Target="../media/image198.png"/><Relationship Id="rId198" Type="http://schemas.openxmlformats.org/officeDocument/2006/relationships/image" Target="../media/image199.png"/><Relationship Id="rId199" Type="http://schemas.openxmlformats.org/officeDocument/2006/relationships/image" Target="../media/image200.png"/><Relationship Id="rId200" Type="http://schemas.openxmlformats.org/officeDocument/2006/relationships/image" Target="../media/image201.png"/><Relationship Id="rId201" Type="http://schemas.openxmlformats.org/officeDocument/2006/relationships/image" Target="../media/image202.png"/><Relationship Id="rId202" Type="http://schemas.openxmlformats.org/officeDocument/2006/relationships/image" Target="../media/image203.png"/><Relationship Id="rId203" Type="http://schemas.openxmlformats.org/officeDocument/2006/relationships/image" Target="../media/image204.png"/><Relationship Id="rId204" Type="http://schemas.openxmlformats.org/officeDocument/2006/relationships/image" Target="../media/image205.png"/><Relationship Id="rId205" Type="http://schemas.openxmlformats.org/officeDocument/2006/relationships/image" Target="../media/image206.png"/><Relationship Id="rId206" Type="http://schemas.openxmlformats.org/officeDocument/2006/relationships/image" Target="../media/image207.png"/><Relationship Id="rId207" Type="http://schemas.openxmlformats.org/officeDocument/2006/relationships/image" Target="../media/image208.png"/><Relationship Id="rId208" Type="http://schemas.openxmlformats.org/officeDocument/2006/relationships/image" Target="../media/image209.png"/><Relationship Id="rId209" Type="http://schemas.openxmlformats.org/officeDocument/2006/relationships/image" Target="../media/image210.png"/><Relationship Id="rId210" Type="http://schemas.openxmlformats.org/officeDocument/2006/relationships/image" Target="../media/image211.png"/><Relationship Id="rId211" Type="http://schemas.openxmlformats.org/officeDocument/2006/relationships/image" Target="../media/image212.png"/><Relationship Id="rId212" Type="http://schemas.openxmlformats.org/officeDocument/2006/relationships/image" Target="../media/image213.png"/><Relationship Id="rId213" Type="http://schemas.openxmlformats.org/officeDocument/2006/relationships/image" Target="../media/image214.png"/><Relationship Id="rId214" Type="http://schemas.openxmlformats.org/officeDocument/2006/relationships/image" Target="../media/image215.png"/><Relationship Id="rId215" Type="http://schemas.openxmlformats.org/officeDocument/2006/relationships/image" Target="../media/image216.png"/><Relationship Id="rId216" Type="http://schemas.openxmlformats.org/officeDocument/2006/relationships/image" Target="../media/image217.png"/><Relationship Id="rId217" Type="http://schemas.openxmlformats.org/officeDocument/2006/relationships/image" Target="../media/image218.png"/><Relationship Id="rId218" Type="http://schemas.openxmlformats.org/officeDocument/2006/relationships/image" Target="../media/image219.png"/><Relationship Id="rId219" Type="http://schemas.openxmlformats.org/officeDocument/2006/relationships/image" Target="../media/image220.png"/><Relationship Id="rId220" Type="http://schemas.openxmlformats.org/officeDocument/2006/relationships/image" Target="../media/image221.png"/><Relationship Id="rId221" Type="http://schemas.openxmlformats.org/officeDocument/2006/relationships/image" Target="../media/image222.png"/><Relationship Id="rId222" Type="http://schemas.openxmlformats.org/officeDocument/2006/relationships/image" Target="../media/image223.png"/><Relationship Id="rId223" Type="http://schemas.openxmlformats.org/officeDocument/2006/relationships/image" Target="../media/image224.png"/><Relationship Id="rId224" Type="http://schemas.openxmlformats.org/officeDocument/2006/relationships/image" Target="../media/image225.png"/><Relationship Id="rId225" Type="http://schemas.openxmlformats.org/officeDocument/2006/relationships/image" Target="../media/image226.png"/><Relationship Id="rId226" Type="http://schemas.openxmlformats.org/officeDocument/2006/relationships/image" Target="../media/image227.png"/><Relationship Id="rId227" Type="http://schemas.openxmlformats.org/officeDocument/2006/relationships/image" Target="../media/image228.png"/><Relationship Id="rId228" Type="http://schemas.openxmlformats.org/officeDocument/2006/relationships/image" Target="../media/image229.png"/><Relationship Id="rId229" Type="http://schemas.openxmlformats.org/officeDocument/2006/relationships/image" Target="../media/image230.png"/><Relationship Id="rId230" Type="http://schemas.openxmlformats.org/officeDocument/2006/relationships/image" Target="../media/image231.png"/><Relationship Id="rId231" Type="http://schemas.openxmlformats.org/officeDocument/2006/relationships/image" Target="../media/image232.png"/><Relationship Id="rId232" Type="http://schemas.openxmlformats.org/officeDocument/2006/relationships/image" Target="../media/image233.png"/><Relationship Id="rId233" Type="http://schemas.openxmlformats.org/officeDocument/2006/relationships/image" Target="../media/image234.png"/><Relationship Id="rId234" Type="http://schemas.openxmlformats.org/officeDocument/2006/relationships/image" Target="../media/image235.png"/><Relationship Id="rId235" Type="http://schemas.openxmlformats.org/officeDocument/2006/relationships/image" Target="../media/image236.png"/><Relationship Id="rId236" Type="http://schemas.openxmlformats.org/officeDocument/2006/relationships/image" Target="../media/image237.png"/><Relationship Id="rId237" Type="http://schemas.openxmlformats.org/officeDocument/2006/relationships/image" Target="../media/image238.png"/><Relationship Id="rId238" Type="http://schemas.openxmlformats.org/officeDocument/2006/relationships/image" Target="../media/image239.png"/><Relationship Id="rId239" Type="http://schemas.openxmlformats.org/officeDocument/2006/relationships/image" Target="../media/image240.png"/><Relationship Id="rId240" Type="http://schemas.openxmlformats.org/officeDocument/2006/relationships/image" Target="../media/image241.png"/><Relationship Id="rId241" Type="http://schemas.openxmlformats.org/officeDocument/2006/relationships/image" Target="../media/image242.png"/><Relationship Id="rId242" Type="http://schemas.openxmlformats.org/officeDocument/2006/relationships/image" Target="../media/image243.png"/><Relationship Id="rId243" Type="http://schemas.openxmlformats.org/officeDocument/2006/relationships/image" Target="../media/image244.png"/><Relationship Id="rId244" Type="http://schemas.openxmlformats.org/officeDocument/2006/relationships/image" Target="../media/image245.png"/><Relationship Id="rId245" Type="http://schemas.openxmlformats.org/officeDocument/2006/relationships/image" Target="../media/image246.png"/><Relationship Id="rId246" Type="http://schemas.openxmlformats.org/officeDocument/2006/relationships/image" Target="../media/image247.png"/><Relationship Id="rId247" Type="http://schemas.openxmlformats.org/officeDocument/2006/relationships/image" Target="../media/image248.png"/><Relationship Id="rId248" Type="http://schemas.openxmlformats.org/officeDocument/2006/relationships/image" Target="../media/image249.png"/><Relationship Id="rId249" Type="http://schemas.openxmlformats.org/officeDocument/2006/relationships/image" Target="../media/image250.png"/><Relationship Id="rId250" Type="http://schemas.openxmlformats.org/officeDocument/2006/relationships/image" Target="../media/image251.png"/><Relationship Id="rId251" Type="http://schemas.openxmlformats.org/officeDocument/2006/relationships/image" Target="../media/image252.png"/><Relationship Id="rId252" Type="http://schemas.openxmlformats.org/officeDocument/2006/relationships/image" Target="../media/image253.png"/><Relationship Id="rId253" Type="http://schemas.openxmlformats.org/officeDocument/2006/relationships/image" Target="../media/image254.png"/><Relationship Id="rId254" Type="http://schemas.openxmlformats.org/officeDocument/2006/relationships/image" Target="../media/image255.png"/><Relationship Id="rId255" Type="http://schemas.openxmlformats.org/officeDocument/2006/relationships/image" Target="../media/image256.png"/><Relationship Id="rId256" Type="http://schemas.openxmlformats.org/officeDocument/2006/relationships/image" Target="../media/image257.png"/><Relationship Id="rId257" Type="http://schemas.openxmlformats.org/officeDocument/2006/relationships/image" Target="../media/image258.png"/><Relationship Id="rId258" Type="http://schemas.openxmlformats.org/officeDocument/2006/relationships/image" Target="../media/image259.png"/><Relationship Id="rId259" Type="http://schemas.openxmlformats.org/officeDocument/2006/relationships/image" Target="../media/image260.png"/><Relationship Id="rId260" Type="http://schemas.openxmlformats.org/officeDocument/2006/relationships/image" Target="../media/image261.png"/><Relationship Id="rId261" Type="http://schemas.openxmlformats.org/officeDocument/2006/relationships/image" Target="../media/image262.png"/><Relationship Id="rId262" Type="http://schemas.openxmlformats.org/officeDocument/2006/relationships/image" Target="../media/image263.png"/><Relationship Id="rId263" Type="http://schemas.openxmlformats.org/officeDocument/2006/relationships/image" Target="../media/image264.png"/><Relationship Id="rId264" Type="http://schemas.openxmlformats.org/officeDocument/2006/relationships/image" Target="../media/image265.png"/><Relationship Id="rId265" Type="http://schemas.openxmlformats.org/officeDocument/2006/relationships/image" Target="../media/image266.png"/><Relationship Id="rId266" Type="http://schemas.openxmlformats.org/officeDocument/2006/relationships/image" Target="../media/image267.png"/><Relationship Id="rId267" Type="http://schemas.openxmlformats.org/officeDocument/2006/relationships/image" Target="../media/image268.png"/><Relationship Id="rId268" Type="http://schemas.openxmlformats.org/officeDocument/2006/relationships/image" Target="../media/image269.png"/><Relationship Id="rId269" Type="http://schemas.openxmlformats.org/officeDocument/2006/relationships/image" Target="../media/image270.png"/><Relationship Id="rId270" Type="http://schemas.openxmlformats.org/officeDocument/2006/relationships/image" Target="../media/image271.png"/><Relationship Id="rId271" Type="http://schemas.openxmlformats.org/officeDocument/2006/relationships/image" Target="../media/image272.png"/><Relationship Id="rId272" Type="http://schemas.openxmlformats.org/officeDocument/2006/relationships/image" Target="../media/image273.png"/><Relationship Id="rId273" Type="http://schemas.openxmlformats.org/officeDocument/2006/relationships/image" Target="../media/image274.png"/><Relationship Id="rId274" Type="http://schemas.openxmlformats.org/officeDocument/2006/relationships/image" Target="../media/image275.png"/><Relationship Id="rId275" Type="http://schemas.openxmlformats.org/officeDocument/2006/relationships/image" Target="../media/image276.png"/><Relationship Id="rId276" Type="http://schemas.openxmlformats.org/officeDocument/2006/relationships/image" Target="../media/image277.png"/><Relationship Id="rId277" Type="http://schemas.openxmlformats.org/officeDocument/2006/relationships/image" Target="../media/image278.png"/><Relationship Id="rId278" Type="http://schemas.openxmlformats.org/officeDocument/2006/relationships/image" Target="../media/image279.png"/><Relationship Id="rId279" Type="http://schemas.openxmlformats.org/officeDocument/2006/relationships/image" Target="../media/image280.png"/><Relationship Id="rId280" Type="http://schemas.openxmlformats.org/officeDocument/2006/relationships/image" Target="../media/image281.png"/><Relationship Id="rId281" Type="http://schemas.openxmlformats.org/officeDocument/2006/relationships/image" Target="../media/image282.png"/><Relationship Id="rId282" Type="http://schemas.openxmlformats.org/officeDocument/2006/relationships/image" Target="../media/image283.png"/><Relationship Id="rId283" Type="http://schemas.openxmlformats.org/officeDocument/2006/relationships/image" Target="../media/image284.png"/><Relationship Id="rId284" Type="http://schemas.openxmlformats.org/officeDocument/2006/relationships/image" Target="../media/image285.png"/><Relationship Id="rId285" Type="http://schemas.openxmlformats.org/officeDocument/2006/relationships/image" Target="../media/image286.png"/><Relationship Id="rId286" Type="http://schemas.openxmlformats.org/officeDocument/2006/relationships/image" Target="../media/image287.png"/><Relationship Id="rId287" Type="http://schemas.openxmlformats.org/officeDocument/2006/relationships/image" Target="../media/image288.png"/><Relationship Id="rId288" Type="http://schemas.openxmlformats.org/officeDocument/2006/relationships/image" Target="../media/image289.png"/><Relationship Id="rId289" Type="http://schemas.openxmlformats.org/officeDocument/2006/relationships/image" Target="../media/image290.png"/><Relationship Id="rId290" Type="http://schemas.openxmlformats.org/officeDocument/2006/relationships/image" Target="../media/image291.png"/><Relationship Id="rId291" Type="http://schemas.openxmlformats.org/officeDocument/2006/relationships/image" Target="../media/image292.png"/><Relationship Id="rId292" Type="http://schemas.openxmlformats.org/officeDocument/2006/relationships/image" Target="../media/image293.png"/><Relationship Id="rId293" Type="http://schemas.openxmlformats.org/officeDocument/2006/relationships/image" Target="../media/image294.png"/><Relationship Id="rId294" Type="http://schemas.openxmlformats.org/officeDocument/2006/relationships/image" Target="../media/image295.png"/><Relationship Id="rId295" Type="http://schemas.openxmlformats.org/officeDocument/2006/relationships/image" Target="../media/image296.png"/><Relationship Id="rId296" Type="http://schemas.openxmlformats.org/officeDocument/2006/relationships/image" Target="../media/image297.png"/><Relationship Id="rId297" Type="http://schemas.openxmlformats.org/officeDocument/2006/relationships/image" Target="../media/image298.png"/><Relationship Id="rId298" Type="http://schemas.openxmlformats.org/officeDocument/2006/relationships/image" Target="../media/image299.png"/><Relationship Id="rId299" Type="http://schemas.openxmlformats.org/officeDocument/2006/relationships/image" Target="../media/image300.png"/><Relationship Id="rId300" Type="http://schemas.openxmlformats.org/officeDocument/2006/relationships/image" Target="../media/image30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2.png"/><Relationship Id="rId3" Type="http://schemas.openxmlformats.org/officeDocument/2006/relationships/image" Target="../media/image303.png"/><Relationship Id="rId4" Type="http://schemas.openxmlformats.org/officeDocument/2006/relationships/image" Target="../media/image304.png"/><Relationship Id="rId5" Type="http://schemas.openxmlformats.org/officeDocument/2006/relationships/image" Target="../media/image305.png"/><Relationship Id="rId6" Type="http://schemas.openxmlformats.org/officeDocument/2006/relationships/image" Target="../media/image306.png"/><Relationship Id="rId7" Type="http://schemas.openxmlformats.org/officeDocument/2006/relationships/image" Target="../media/image307.png"/><Relationship Id="rId8" Type="http://schemas.openxmlformats.org/officeDocument/2006/relationships/image" Target="../media/image308.png"/><Relationship Id="rId9" Type="http://schemas.openxmlformats.org/officeDocument/2006/relationships/image" Target="../media/image309.png"/><Relationship Id="rId10" Type="http://schemas.openxmlformats.org/officeDocument/2006/relationships/image" Target="../media/image310.png"/><Relationship Id="rId11" Type="http://schemas.openxmlformats.org/officeDocument/2006/relationships/image" Target="../media/image311.png"/><Relationship Id="rId12" Type="http://schemas.openxmlformats.org/officeDocument/2006/relationships/image" Target="../media/image312.png"/><Relationship Id="rId13" Type="http://schemas.openxmlformats.org/officeDocument/2006/relationships/image" Target="../media/image313.png"/><Relationship Id="rId14" Type="http://schemas.openxmlformats.org/officeDocument/2006/relationships/image" Target="../media/image314.png"/><Relationship Id="rId15" Type="http://schemas.openxmlformats.org/officeDocument/2006/relationships/image" Target="../media/image315.png"/><Relationship Id="rId16" Type="http://schemas.openxmlformats.org/officeDocument/2006/relationships/image" Target="../media/image316.png"/><Relationship Id="rId17" Type="http://schemas.openxmlformats.org/officeDocument/2006/relationships/image" Target="../media/image317.png"/><Relationship Id="rId18" Type="http://schemas.openxmlformats.org/officeDocument/2006/relationships/image" Target="../media/image318.png"/><Relationship Id="rId19" Type="http://schemas.openxmlformats.org/officeDocument/2006/relationships/image" Target="../media/image319.png"/><Relationship Id="rId20" Type="http://schemas.openxmlformats.org/officeDocument/2006/relationships/image" Target="../media/image320.png"/><Relationship Id="rId21" Type="http://schemas.openxmlformats.org/officeDocument/2006/relationships/image" Target="../media/image321.png"/><Relationship Id="rId22" Type="http://schemas.openxmlformats.org/officeDocument/2006/relationships/image" Target="../media/image322.png"/><Relationship Id="rId23" Type="http://schemas.openxmlformats.org/officeDocument/2006/relationships/image" Target="../media/image323.png"/><Relationship Id="rId24" Type="http://schemas.openxmlformats.org/officeDocument/2006/relationships/image" Target="../media/image324.png"/><Relationship Id="rId25" Type="http://schemas.openxmlformats.org/officeDocument/2006/relationships/image" Target="../media/image325.png"/><Relationship Id="rId26" Type="http://schemas.openxmlformats.org/officeDocument/2006/relationships/image" Target="../media/image326.png"/><Relationship Id="rId27" Type="http://schemas.openxmlformats.org/officeDocument/2006/relationships/image" Target="../media/image327.png"/><Relationship Id="rId28" Type="http://schemas.openxmlformats.org/officeDocument/2006/relationships/image" Target="../media/image328.png"/><Relationship Id="rId29" Type="http://schemas.openxmlformats.org/officeDocument/2006/relationships/image" Target="../media/image329.png"/><Relationship Id="rId30" Type="http://schemas.openxmlformats.org/officeDocument/2006/relationships/image" Target="../media/image330.png"/><Relationship Id="rId31" Type="http://schemas.openxmlformats.org/officeDocument/2006/relationships/image" Target="../media/image331.png"/><Relationship Id="rId32" Type="http://schemas.openxmlformats.org/officeDocument/2006/relationships/image" Target="../media/image332.png"/><Relationship Id="rId33" Type="http://schemas.openxmlformats.org/officeDocument/2006/relationships/image" Target="../media/image333.png"/><Relationship Id="rId34" Type="http://schemas.openxmlformats.org/officeDocument/2006/relationships/image" Target="../media/image334.png"/><Relationship Id="rId35" Type="http://schemas.openxmlformats.org/officeDocument/2006/relationships/image" Target="../media/image335.png"/><Relationship Id="rId36" Type="http://schemas.openxmlformats.org/officeDocument/2006/relationships/image" Target="../media/image336.png"/><Relationship Id="rId37" Type="http://schemas.openxmlformats.org/officeDocument/2006/relationships/image" Target="../media/image337.png"/><Relationship Id="rId38" Type="http://schemas.openxmlformats.org/officeDocument/2006/relationships/image" Target="../media/image338.png"/><Relationship Id="rId39" Type="http://schemas.openxmlformats.org/officeDocument/2006/relationships/image" Target="../media/image339.png"/><Relationship Id="rId40" Type="http://schemas.openxmlformats.org/officeDocument/2006/relationships/image" Target="../media/image340.png"/><Relationship Id="rId41" Type="http://schemas.openxmlformats.org/officeDocument/2006/relationships/image" Target="../media/image341.png"/><Relationship Id="rId42" Type="http://schemas.openxmlformats.org/officeDocument/2006/relationships/image" Target="../media/image342.png"/><Relationship Id="rId43" Type="http://schemas.openxmlformats.org/officeDocument/2006/relationships/image" Target="../media/image343.png"/><Relationship Id="rId44" Type="http://schemas.openxmlformats.org/officeDocument/2006/relationships/image" Target="../media/image344.png"/><Relationship Id="rId45" Type="http://schemas.openxmlformats.org/officeDocument/2006/relationships/image" Target="../media/image345.png"/><Relationship Id="rId46" Type="http://schemas.openxmlformats.org/officeDocument/2006/relationships/image" Target="../media/image346.png"/><Relationship Id="rId47" Type="http://schemas.openxmlformats.org/officeDocument/2006/relationships/image" Target="../media/image347.png"/><Relationship Id="rId48" Type="http://schemas.openxmlformats.org/officeDocument/2006/relationships/image" Target="../media/image348.png"/><Relationship Id="rId49" Type="http://schemas.openxmlformats.org/officeDocument/2006/relationships/image" Target="../media/image349.png"/><Relationship Id="rId50" Type="http://schemas.openxmlformats.org/officeDocument/2006/relationships/image" Target="../media/image350.png"/><Relationship Id="rId51" Type="http://schemas.openxmlformats.org/officeDocument/2006/relationships/image" Target="../media/image351.png"/><Relationship Id="rId52" Type="http://schemas.openxmlformats.org/officeDocument/2006/relationships/image" Target="../media/image352.png"/><Relationship Id="rId53" Type="http://schemas.openxmlformats.org/officeDocument/2006/relationships/image" Target="../media/image353.png"/><Relationship Id="rId54" Type="http://schemas.openxmlformats.org/officeDocument/2006/relationships/image" Target="../media/image354.png"/><Relationship Id="rId55" Type="http://schemas.openxmlformats.org/officeDocument/2006/relationships/image" Target="../media/image355.png"/><Relationship Id="rId56" Type="http://schemas.openxmlformats.org/officeDocument/2006/relationships/image" Target="../media/image356.png"/><Relationship Id="rId57" Type="http://schemas.openxmlformats.org/officeDocument/2006/relationships/image" Target="../media/image357.png"/><Relationship Id="rId58" Type="http://schemas.openxmlformats.org/officeDocument/2006/relationships/image" Target="../media/image358.png"/><Relationship Id="rId59" Type="http://schemas.openxmlformats.org/officeDocument/2006/relationships/image" Target="../media/image359.png"/><Relationship Id="rId60" Type="http://schemas.openxmlformats.org/officeDocument/2006/relationships/image" Target="../media/image360.png"/><Relationship Id="rId61" Type="http://schemas.openxmlformats.org/officeDocument/2006/relationships/image" Target="../media/image361.png"/><Relationship Id="rId62" Type="http://schemas.openxmlformats.org/officeDocument/2006/relationships/image" Target="../media/image362.png"/><Relationship Id="rId63" Type="http://schemas.openxmlformats.org/officeDocument/2006/relationships/image" Target="../media/image363.png"/><Relationship Id="rId64" Type="http://schemas.openxmlformats.org/officeDocument/2006/relationships/image" Target="../media/image364.png"/><Relationship Id="rId65" Type="http://schemas.openxmlformats.org/officeDocument/2006/relationships/image" Target="../media/image365.png"/><Relationship Id="rId66" Type="http://schemas.openxmlformats.org/officeDocument/2006/relationships/image" Target="../media/image366.png"/><Relationship Id="rId67" Type="http://schemas.openxmlformats.org/officeDocument/2006/relationships/image" Target="../media/image367.png"/><Relationship Id="rId68" Type="http://schemas.openxmlformats.org/officeDocument/2006/relationships/image" Target="../media/image368.png"/><Relationship Id="rId69" Type="http://schemas.openxmlformats.org/officeDocument/2006/relationships/image" Target="../media/image369.png"/><Relationship Id="rId70" Type="http://schemas.openxmlformats.org/officeDocument/2006/relationships/image" Target="../media/image370.png"/><Relationship Id="rId71" Type="http://schemas.openxmlformats.org/officeDocument/2006/relationships/image" Target="../media/image371.png"/><Relationship Id="rId72" Type="http://schemas.openxmlformats.org/officeDocument/2006/relationships/image" Target="../media/image372.png"/><Relationship Id="rId73" Type="http://schemas.openxmlformats.org/officeDocument/2006/relationships/image" Target="../media/image373.png"/><Relationship Id="rId74" Type="http://schemas.openxmlformats.org/officeDocument/2006/relationships/image" Target="../media/image374.png"/><Relationship Id="rId75" Type="http://schemas.openxmlformats.org/officeDocument/2006/relationships/image" Target="../media/image375.png"/><Relationship Id="rId76" Type="http://schemas.openxmlformats.org/officeDocument/2006/relationships/image" Target="../media/image376.png"/><Relationship Id="rId77" Type="http://schemas.openxmlformats.org/officeDocument/2006/relationships/image" Target="../media/image377.png"/><Relationship Id="rId78" Type="http://schemas.openxmlformats.org/officeDocument/2006/relationships/image" Target="../media/image378.png"/><Relationship Id="rId79" Type="http://schemas.openxmlformats.org/officeDocument/2006/relationships/image" Target="../media/image379.png"/><Relationship Id="rId80" Type="http://schemas.openxmlformats.org/officeDocument/2006/relationships/image" Target="../media/image380.png"/><Relationship Id="rId81" Type="http://schemas.openxmlformats.org/officeDocument/2006/relationships/image" Target="../media/image381.png"/><Relationship Id="rId82" Type="http://schemas.openxmlformats.org/officeDocument/2006/relationships/image" Target="../media/image382.png"/><Relationship Id="rId83" Type="http://schemas.openxmlformats.org/officeDocument/2006/relationships/image" Target="../media/image383.png"/><Relationship Id="rId84" Type="http://schemas.openxmlformats.org/officeDocument/2006/relationships/image" Target="../media/image384.png"/><Relationship Id="rId85" Type="http://schemas.openxmlformats.org/officeDocument/2006/relationships/image" Target="../media/image385.png"/><Relationship Id="rId86" Type="http://schemas.openxmlformats.org/officeDocument/2006/relationships/image" Target="../media/image386.png"/><Relationship Id="rId87" Type="http://schemas.openxmlformats.org/officeDocument/2006/relationships/image" Target="../media/image387.png"/><Relationship Id="rId88" Type="http://schemas.openxmlformats.org/officeDocument/2006/relationships/image" Target="../media/image388.png"/><Relationship Id="rId89" Type="http://schemas.openxmlformats.org/officeDocument/2006/relationships/image" Target="../media/image389.png"/><Relationship Id="rId90" Type="http://schemas.openxmlformats.org/officeDocument/2006/relationships/image" Target="../media/image390.png"/><Relationship Id="rId91" Type="http://schemas.openxmlformats.org/officeDocument/2006/relationships/image" Target="../media/image391.png"/><Relationship Id="rId92" Type="http://schemas.openxmlformats.org/officeDocument/2006/relationships/image" Target="../media/image392.png"/><Relationship Id="rId93" Type="http://schemas.openxmlformats.org/officeDocument/2006/relationships/image" Target="../media/image393.png"/><Relationship Id="rId94" Type="http://schemas.openxmlformats.org/officeDocument/2006/relationships/image" Target="../media/image394.png"/><Relationship Id="rId95" Type="http://schemas.openxmlformats.org/officeDocument/2006/relationships/image" Target="../media/image395.png"/><Relationship Id="rId96" Type="http://schemas.openxmlformats.org/officeDocument/2006/relationships/image" Target="../media/image396.png"/><Relationship Id="rId97" Type="http://schemas.openxmlformats.org/officeDocument/2006/relationships/image" Target="../media/image397.png"/><Relationship Id="rId98" Type="http://schemas.openxmlformats.org/officeDocument/2006/relationships/image" Target="../media/image398.png"/><Relationship Id="rId99" Type="http://schemas.openxmlformats.org/officeDocument/2006/relationships/image" Target="../media/image399.png"/><Relationship Id="rId100" Type="http://schemas.openxmlformats.org/officeDocument/2006/relationships/image" Target="../media/image400.png"/><Relationship Id="rId101" Type="http://schemas.openxmlformats.org/officeDocument/2006/relationships/image" Target="../media/image401.png"/><Relationship Id="rId102" Type="http://schemas.openxmlformats.org/officeDocument/2006/relationships/image" Target="../media/image402.png"/><Relationship Id="rId103" Type="http://schemas.openxmlformats.org/officeDocument/2006/relationships/image" Target="../media/image403.png"/><Relationship Id="rId104" Type="http://schemas.openxmlformats.org/officeDocument/2006/relationships/image" Target="../media/image404.png"/><Relationship Id="rId105" Type="http://schemas.openxmlformats.org/officeDocument/2006/relationships/image" Target="../media/image405.png"/><Relationship Id="rId106" Type="http://schemas.openxmlformats.org/officeDocument/2006/relationships/image" Target="../media/image406.png"/><Relationship Id="rId107" Type="http://schemas.openxmlformats.org/officeDocument/2006/relationships/image" Target="../media/image407.png"/><Relationship Id="rId108" Type="http://schemas.openxmlformats.org/officeDocument/2006/relationships/image" Target="../media/image408.png"/><Relationship Id="rId109" Type="http://schemas.openxmlformats.org/officeDocument/2006/relationships/image" Target="../media/image409.png"/><Relationship Id="rId110" Type="http://schemas.openxmlformats.org/officeDocument/2006/relationships/image" Target="../media/image410.png"/><Relationship Id="rId111" Type="http://schemas.openxmlformats.org/officeDocument/2006/relationships/image" Target="../media/image411.png"/><Relationship Id="rId112" Type="http://schemas.openxmlformats.org/officeDocument/2006/relationships/image" Target="../media/image412.png"/><Relationship Id="rId113" Type="http://schemas.openxmlformats.org/officeDocument/2006/relationships/image" Target="../media/image413.png"/><Relationship Id="rId114" Type="http://schemas.openxmlformats.org/officeDocument/2006/relationships/image" Target="../media/image414.png"/><Relationship Id="rId115" Type="http://schemas.openxmlformats.org/officeDocument/2006/relationships/image" Target="../media/image415.png"/><Relationship Id="rId116" Type="http://schemas.openxmlformats.org/officeDocument/2006/relationships/image" Target="../media/image416.png"/><Relationship Id="rId117" Type="http://schemas.openxmlformats.org/officeDocument/2006/relationships/image" Target="../media/image417.png"/><Relationship Id="rId118" Type="http://schemas.openxmlformats.org/officeDocument/2006/relationships/image" Target="../media/image418.png"/><Relationship Id="rId119" Type="http://schemas.openxmlformats.org/officeDocument/2006/relationships/image" Target="../media/image419.png"/><Relationship Id="rId120" Type="http://schemas.openxmlformats.org/officeDocument/2006/relationships/image" Target="../media/image420.png"/><Relationship Id="rId121" Type="http://schemas.openxmlformats.org/officeDocument/2006/relationships/image" Target="../media/image421.png"/><Relationship Id="rId122" Type="http://schemas.openxmlformats.org/officeDocument/2006/relationships/image" Target="../media/image422.png"/><Relationship Id="rId123" Type="http://schemas.openxmlformats.org/officeDocument/2006/relationships/image" Target="../media/image423.png"/><Relationship Id="rId124" Type="http://schemas.openxmlformats.org/officeDocument/2006/relationships/image" Target="../media/image424.png"/><Relationship Id="rId125" Type="http://schemas.openxmlformats.org/officeDocument/2006/relationships/image" Target="../media/image425.png"/><Relationship Id="rId126" Type="http://schemas.openxmlformats.org/officeDocument/2006/relationships/image" Target="../media/image426.png"/><Relationship Id="rId127" Type="http://schemas.openxmlformats.org/officeDocument/2006/relationships/image" Target="../media/image427.png"/><Relationship Id="rId128" Type="http://schemas.openxmlformats.org/officeDocument/2006/relationships/image" Target="../media/image428.png"/><Relationship Id="rId129" Type="http://schemas.openxmlformats.org/officeDocument/2006/relationships/image" Target="../media/image42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0.png"/><Relationship Id="rId3" Type="http://schemas.openxmlformats.org/officeDocument/2006/relationships/image" Target="../media/image431.png"/><Relationship Id="rId4" Type="http://schemas.openxmlformats.org/officeDocument/2006/relationships/image" Target="../media/image432.png"/><Relationship Id="rId5" Type="http://schemas.openxmlformats.org/officeDocument/2006/relationships/image" Target="../media/image433.png"/><Relationship Id="rId6" Type="http://schemas.openxmlformats.org/officeDocument/2006/relationships/image" Target="../media/image434.png"/><Relationship Id="rId7" Type="http://schemas.openxmlformats.org/officeDocument/2006/relationships/image" Target="../media/image329.png"/><Relationship Id="rId8" Type="http://schemas.openxmlformats.org/officeDocument/2006/relationships/image" Target="../media/image435.png"/><Relationship Id="rId9" Type="http://schemas.openxmlformats.org/officeDocument/2006/relationships/image" Target="../media/image436.png"/><Relationship Id="rId10" Type="http://schemas.openxmlformats.org/officeDocument/2006/relationships/image" Target="../media/image437.png"/><Relationship Id="rId11" Type="http://schemas.openxmlformats.org/officeDocument/2006/relationships/image" Target="../media/image438.png"/><Relationship Id="rId12" Type="http://schemas.openxmlformats.org/officeDocument/2006/relationships/image" Target="../media/image439.png"/><Relationship Id="rId13" Type="http://schemas.openxmlformats.org/officeDocument/2006/relationships/image" Target="../media/image308.png"/><Relationship Id="rId14" Type="http://schemas.openxmlformats.org/officeDocument/2006/relationships/image" Target="../media/image355.png"/><Relationship Id="rId15" Type="http://schemas.openxmlformats.org/officeDocument/2006/relationships/image" Target="../media/image440.png"/><Relationship Id="rId16" Type="http://schemas.openxmlformats.org/officeDocument/2006/relationships/image" Target="../media/image441.png"/><Relationship Id="rId17" Type="http://schemas.openxmlformats.org/officeDocument/2006/relationships/image" Target="../media/image391.png"/><Relationship Id="rId18" Type="http://schemas.openxmlformats.org/officeDocument/2006/relationships/image" Target="../media/image411.png"/><Relationship Id="rId19" Type="http://schemas.openxmlformats.org/officeDocument/2006/relationships/image" Target="../media/image442.png"/><Relationship Id="rId20" Type="http://schemas.openxmlformats.org/officeDocument/2006/relationships/image" Target="../media/image443.png"/><Relationship Id="rId21" Type="http://schemas.openxmlformats.org/officeDocument/2006/relationships/image" Target="../media/image307.png"/><Relationship Id="rId22" Type="http://schemas.openxmlformats.org/officeDocument/2006/relationships/image" Target="../media/image444.png"/><Relationship Id="rId23" Type="http://schemas.openxmlformats.org/officeDocument/2006/relationships/image" Target="../media/image445.png"/><Relationship Id="rId24" Type="http://schemas.openxmlformats.org/officeDocument/2006/relationships/image" Target="../media/image446.png"/><Relationship Id="rId25" Type="http://schemas.openxmlformats.org/officeDocument/2006/relationships/image" Target="../media/image447.png"/><Relationship Id="rId26" Type="http://schemas.openxmlformats.org/officeDocument/2006/relationships/image" Target="../media/image448.png"/><Relationship Id="rId27" Type="http://schemas.openxmlformats.org/officeDocument/2006/relationships/image" Target="../media/image338.png"/><Relationship Id="rId28" Type="http://schemas.openxmlformats.org/officeDocument/2006/relationships/image" Target="../media/image449.png"/><Relationship Id="rId29" Type="http://schemas.openxmlformats.org/officeDocument/2006/relationships/image" Target="../media/image450.png"/><Relationship Id="rId30" Type="http://schemas.openxmlformats.org/officeDocument/2006/relationships/image" Target="../media/image451.png"/><Relationship Id="rId31" Type="http://schemas.openxmlformats.org/officeDocument/2006/relationships/image" Target="../media/image419.png"/><Relationship Id="rId32" Type="http://schemas.openxmlformats.org/officeDocument/2006/relationships/image" Target="../media/image452.png"/><Relationship Id="rId33" Type="http://schemas.openxmlformats.org/officeDocument/2006/relationships/image" Target="../media/image453.png"/><Relationship Id="rId34" Type="http://schemas.openxmlformats.org/officeDocument/2006/relationships/image" Target="../media/image454.png"/><Relationship Id="rId35" Type="http://schemas.openxmlformats.org/officeDocument/2006/relationships/image" Target="../media/image455.png"/><Relationship Id="rId36" Type="http://schemas.openxmlformats.org/officeDocument/2006/relationships/image" Target="../media/image456.png"/><Relationship Id="rId37" Type="http://schemas.openxmlformats.org/officeDocument/2006/relationships/image" Target="../media/image457.png"/><Relationship Id="rId38" Type="http://schemas.openxmlformats.org/officeDocument/2006/relationships/image" Target="../media/image458.png"/><Relationship Id="rId39" Type="http://schemas.openxmlformats.org/officeDocument/2006/relationships/image" Target="../media/image459.png"/><Relationship Id="rId40" Type="http://schemas.openxmlformats.org/officeDocument/2006/relationships/image" Target="../media/image460.png"/><Relationship Id="rId41" Type="http://schemas.openxmlformats.org/officeDocument/2006/relationships/image" Target="../media/image362.png"/><Relationship Id="rId42" Type="http://schemas.openxmlformats.org/officeDocument/2006/relationships/image" Target="../media/image364.png"/><Relationship Id="rId43" Type="http://schemas.openxmlformats.org/officeDocument/2006/relationships/image" Target="../media/image461.png"/><Relationship Id="rId44" Type="http://schemas.openxmlformats.org/officeDocument/2006/relationships/image" Target="../media/image462.png"/><Relationship Id="rId45" Type="http://schemas.openxmlformats.org/officeDocument/2006/relationships/image" Target="../media/image463.png"/><Relationship Id="rId46" Type="http://schemas.openxmlformats.org/officeDocument/2006/relationships/image" Target="../media/image363.png"/><Relationship Id="rId47" Type="http://schemas.openxmlformats.org/officeDocument/2006/relationships/image" Target="../media/image464.png"/><Relationship Id="rId48" Type="http://schemas.openxmlformats.org/officeDocument/2006/relationships/image" Target="../media/image404.png"/><Relationship Id="rId49" Type="http://schemas.openxmlformats.org/officeDocument/2006/relationships/image" Target="../media/image465.png"/><Relationship Id="rId50" Type="http://schemas.openxmlformats.org/officeDocument/2006/relationships/image" Target="../media/image466.png"/><Relationship Id="rId51" Type="http://schemas.openxmlformats.org/officeDocument/2006/relationships/image" Target="../media/image467.png"/><Relationship Id="rId52" Type="http://schemas.openxmlformats.org/officeDocument/2006/relationships/image" Target="../media/image468.png"/><Relationship Id="rId53" Type="http://schemas.openxmlformats.org/officeDocument/2006/relationships/image" Target="../media/image469.png"/><Relationship Id="rId54" Type="http://schemas.openxmlformats.org/officeDocument/2006/relationships/image" Target="../media/image470.png"/><Relationship Id="rId55" Type="http://schemas.openxmlformats.org/officeDocument/2006/relationships/image" Target="../media/image471.png"/><Relationship Id="rId56" Type="http://schemas.openxmlformats.org/officeDocument/2006/relationships/image" Target="../media/image472.png"/><Relationship Id="rId57" Type="http://schemas.openxmlformats.org/officeDocument/2006/relationships/image" Target="../media/image473.png"/><Relationship Id="rId58" Type="http://schemas.openxmlformats.org/officeDocument/2006/relationships/image" Target="../media/image474.png"/><Relationship Id="rId59" Type="http://schemas.openxmlformats.org/officeDocument/2006/relationships/image" Target="../media/image475.png"/><Relationship Id="rId60" Type="http://schemas.openxmlformats.org/officeDocument/2006/relationships/image" Target="../media/image476.png"/><Relationship Id="rId61" Type="http://schemas.openxmlformats.org/officeDocument/2006/relationships/image" Target="../media/image477.png"/><Relationship Id="rId62" Type="http://schemas.openxmlformats.org/officeDocument/2006/relationships/image" Target="../media/image478.png"/><Relationship Id="rId63" Type="http://schemas.openxmlformats.org/officeDocument/2006/relationships/image" Target="../media/image479.png"/><Relationship Id="rId64" Type="http://schemas.openxmlformats.org/officeDocument/2006/relationships/image" Target="../media/image480.png"/><Relationship Id="rId65" Type="http://schemas.openxmlformats.org/officeDocument/2006/relationships/image" Target="../media/image481.png"/><Relationship Id="rId66" Type="http://schemas.openxmlformats.org/officeDocument/2006/relationships/image" Target="../media/image482.png"/><Relationship Id="rId67" Type="http://schemas.openxmlformats.org/officeDocument/2006/relationships/image" Target="../media/image483.png"/><Relationship Id="rId68" Type="http://schemas.openxmlformats.org/officeDocument/2006/relationships/image" Target="../media/image484.png"/><Relationship Id="rId69" Type="http://schemas.openxmlformats.org/officeDocument/2006/relationships/image" Target="../media/image485.png"/><Relationship Id="rId70" Type="http://schemas.openxmlformats.org/officeDocument/2006/relationships/image" Target="../media/image486.png"/><Relationship Id="rId71" Type="http://schemas.openxmlformats.org/officeDocument/2006/relationships/image" Target="../media/image487.png"/><Relationship Id="rId72" Type="http://schemas.openxmlformats.org/officeDocument/2006/relationships/image" Target="../media/image488.png"/><Relationship Id="rId73" Type="http://schemas.openxmlformats.org/officeDocument/2006/relationships/image" Target="../media/image489.png"/><Relationship Id="rId74" Type="http://schemas.openxmlformats.org/officeDocument/2006/relationships/image" Target="../media/image490.png"/><Relationship Id="rId75" Type="http://schemas.openxmlformats.org/officeDocument/2006/relationships/image" Target="../media/image491.png"/><Relationship Id="rId76" Type="http://schemas.openxmlformats.org/officeDocument/2006/relationships/image" Target="../media/image492.png"/><Relationship Id="rId77" Type="http://schemas.openxmlformats.org/officeDocument/2006/relationships/image" Target="../media/image493.png"/><Relationship Id="rId78" Type="http://schemas.openxmlformats.org/officeDocument/2006/relationships/image" Target="../media/image494.png"/><Relationship Id="rId79" Type="http://schemas.openxmlformats.org/officeDocument/2006/relationships/image" Target="../media/image495.png"/><Relationship Id="rId80" Type="http://schemas.openxmlformats.org/officeDocument/2006/relationships/image" Target="../media/image496.png"/><Relationship Id="rId81" Type="http://schemas.openxmlformats.org/officeDocument/2006/relationships/image" Target="../media/image497.png"/><Relationship Id="rId82" Type="http://schemas.openxmlformats.org/officeDocument/2006/relationships/image" Target="../media/image498.png"/><Relationship Id="rId83" Type="http://schemas.openxmlformats.org/officeDocument/2006/relationships/image" Target="../media/image499.png"/><Relationship Id="rId84" Type="http://schemas.openxmlformats.org/officeDocument/2006/relationships/image" Target="../media/image500.png"/><Relationship Id="rId85" Type="http://schemas.openxmlformats.org/officeDocument/2006/relationships/image" Target="../media/image501.png"/><Relationship Id="rId86" Type="http://schemas.openxmlformats.org/officeDocument/2006/relationships/image" Target="../media/image502.png"/><Relationship Id="rId87" Type="http://schemas.openxmlformats.org/officeDocument/2006/relationships/image" Target="../media/image503.png"/><Relationship Id="rId88" Type="http://schemas.openxmlformats.org/officeDocument/2006/relationships/image" Target="../media/image504.png"/><Relationship Id="rId89" Type="http://schemas.openxmlformats.org/officeDocument/2006/relationships/image" Target="../media/image505.png"/><Relationship Id="rId90" Type="http://schemas.openxmlformats.org/officeDocument/2006/relationships/image" Target="../media/image506.png"/><Relationship Id="rId91" Type="http://schemas.openxmlformats.org/officeDocument/2006/relationships/image" Target="../media/image507.png"/><Relationship Id="rId92" Type="http://schemas.openxmlformats.org/officeDocument/2006/relationships/image" Target="../media/image508.png"/><Relationship Id="rId93" Type="http://schemas.openxmlformats.org/officeDocument/2006/relationships/image" Target="../media/image509.png"/><Relationship Id="rId94" Type="http://schemas.openxmlformats.org/officeDocument/2006/relationships/image" Target="../media/image510.png"/><Relationship Id="rId95" Type="http://schemas.openxmlformats.org/officeDocument/2006/relationships/image" Target="../media/image511.png"/><Relationship Id="rId96" Type="http://schemas.openxmlformats.org/officeDocument/2006/relationships/image" Target="../media/image512.png"/><Relationship Id="rId97" Type="http://schemas.openxmlformats.org/officeDocument/2006/relationships/image" Target="../media/image513.png"/><Relationship Id="rId98" Type="http://schemas.openxmlformats.org/officeDocument/2006/relationships/image" Target="../media/image514.png"/><Relationship Id="rId99" Type="http://schemas.openxmlformats.org/officeDocument/2006/relationships/image" Target="../media/image515.png"/><Relationship Id="rId100" Type="http://schemas.openxmlformats.org/officeDocument/2006/relationships/image" Target="../media/image516.png"/><Relationship Id="rId101" Type="http://schemas.openxmlformats.org/officeDocument/2006/relationships/image" Target="../media/image517.png"/><Relationship Id="rId102" Type="http://schemas.openxmlformats.org/officeDocument/2006/relationships/image" Target="../media/image518.png"/><Relationship Id="rId103" Type="http://schemas.openxmlformats.org/officeDocument/2006/relationships/image" Target="../media/image519.png"/><Relationship Id="rId104" Type="http://schemas.openxmlformats.org/officeDocument/2006/relationships/image" Target="../media/image520.png"/><Relationship Id="rId105" Type="http://schemas.openxmlformats.org/officeDocument/2006/relationships/image" Target="../media/image521.png"/><Relationship Id="rId106" Type="http://schemas.openxmlformats.org/officeDocument/2006/relationships/image" Target="../media/image522.png"/><Relationship Id="rId107" Type="http://schemas.openxmlformats.org/officeDocument/2006/relationships/image" Target="../media/image523.png"/><Relationship Id="rId108" Type="http://schemas.openxmlformats.org/officeDocument/2006/relationships/image" Target="../media/image524.png"/><Relationship Id="rId109" Type="http://schemas.openxmlformats.org/officeDocument/2006/relationships/image" Target="../media/image525.png"/><Relationship Id="rId110" Type="http://schemas.openxmlformats.org/officeDocument/2006/relationships/image" Target="../media/image526.png"/><Relationship Id="rId111" Type="http://schemas.openxmlformats.org/officeDocument/2006/relationships/image" Target="../media/image527.png"/><Relationship Id="rId112" Type="http://schemas.openxmlformats.org/officeDocument/2006/relationships/image" Target="../media/image426.png"/><Relationship Id="rId113" Type="http://schemas.openxmlformats.org/officeDocument/2006/relationships/image" Target="../media/image528.png"/><Relationship Id="rId114" Type="http://schemas.openxmlformats.org/officeDocument/2006/relationships/image" Target="../media/image529.png"/><Relationship Id="rId115" Type="http://schemas.openxmlformats.org/officeDocument/2006/relationships/image" Target="../media/image530.png"/><Relationship Id="rId116" Type="http://schemas.openxmlformats.org/officeDocument/2006/relationships/image" Target="../media/image531.png"/><Relationship Id="rId117" Type="http://schemas.openxmlformats.org/officeDocument/2006/relationships/image" Target="../media/image53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http://www.orthorest.in/" TargetMode="External"/><Relationship Id="rId4" Type="http://schemas.openxmlformats.org/officeDocument/2006/relationships/image" Target="../media/image533.png"/><Relationship Id="rId5" Type="http://schemas.openxmlformats.org/officeDocument/2006/relationships/image" Target="../media/image534.png"/><Relationship Id="rId6" Type="http://schemas.openxmlformats.org/officeDocument/2006/relationships/image" Target="../media/image535.png"/><Relationship Id="rId7" Type="http://schemas.openxmlformats.org/officeDocument/2006/relationships/image" Target="../media/image536.png"/><Relationship Id="rId8" Type="http://schemas.openxmlformats.org/officeDocument/2006/relationships/image" Target="../media/image537.png"/><Relationship Id="rId9" Type="http://schemas.openxmlformats.org/officeDocument/2006/relationships/image" Target="../media/image538.png"/><Relationship Id="rId10" Type="http://schemas.openxmlformats.org/officeDocument/2006/relationships/image" Target="../media/image539.png"/><Relationship Id="rId11" Type="http://schemas.openxmlformats.org/officeDocument/2006/relationships/image" Target="../media/image540.png"/><Relationship Id="rId12" Type="http://schemas.openxmlformats.org/officeDocument/2006/relationships/image" Target="../media/image541.png"/><Relationship Id="rId13" Type="http://schemas.openxmlformats.org/officeDocument/2006/relationships/image" Target="../media/image542.png"/><Relationship Id="rId14" Type="http://schemas.openxmlformats.org/officeDocument/2006/relationships/image" Target="../media/image543.png"/><Relationship Id="rId15" Type="http://schemas.openxmlformats.org/officeDocument/2006/relationships/image" Target="../media/image544.png"/><Relationship Id="rId16" Type="http://schemas.openxmlformats.org/officeDocument/2006/relationships/image" Target="../media/image545.png"/><Relationship Id="rId17" Type="http://schemas.openxmlformats.org/officeDocument/2006/relationships/image" Target="../media/image546.png"/><Relationship Id="rId18" Type="http://schemas.openxmlformats.org/officeDocument/2006/relationships/image" Target="../media/image547.png"/><Relationship Id="rId19" Type="http://schemas.openxmlformats.org/officeDocument/2006/relationships/image" Target="../media/image548.png"/><Relationship Id="rId20" Type="http://schemas.openxmlformats.org/officeDocument/2006/relationships/image" Target="../media/image549.png"/><Relationship Id="rId21" Type="http://schemas.openxmlformats.org/officeDocument/2006/relationships/image" Target="../media/image550.png"/><Relationship Id="rId22" Type="http://schemas.openxmlformats.org/officeDocument/2006/relationships/image" Target="../media/image551.png"/><Relationship Id="rId23" Type="http://schemas.openxmlformats.org/officeDocument/2006/relationships/image" Target="../media/image552.png"/><Relationship Id="rId24" Type="http://schemas.openxmlformats.org/officeDocument/2006/relationships/image" Target="../media/image553.png"/><Relationship Id="rId25" Type="http://schemas.openxmlformats.org/officeDocument/2006/relationships/image" Target="../media/image554.png"/><Relationship Id="rId26" Type="http://schemas.openxmlformats.org/officeDocument/2006/relationships/image" Target="../media/image555.png"/><Relationship Id="rId27" Type="http://schemas.openxmlformats.org/officeDocument/2006/relationships/image" Target="../media/image556.png"/><Relationship Id="rId28" Type="http://schemas.openxmlformats.org/officeDocument/2006/relationships/image" Target="../media/image557.png"/><Relationship Id="rId29" Type="http://schemas.openxmlformats.org/officeDocument/2006/relationships/image" Target="../media/image558.png"/><Relationship Id="rId30" Type="http://schemas.openxmlformats.org/officeDocument/2006/relationships/image" Target="../media/image55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orthorest/" TargetMode="External"/><Relationship Id="rId3" Type="http://schemas.openxmlformats.org/officeDocument/2006/relationships/hyperlink" Target="http://www.instagram.com/orthorestcomfortzone/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560.png"/><Relationship Id="rId6" Type="http://schemas.openxmlformats.org/officeDocument/2006/relationships/image" Target="../media/image561.png"/><Relationship Id="rId7" Type="http://schemas.openxmlformats.org/officeDocument/2006/relationships/image" Target="../media/image562.png"/><Relationship Id="rId8" Type="http://schemas.openxmlformats.org/officeDocument/2006/relationships/image" Target="../media/image563.png"/><Relationship Id="rId9" Type="http://schemas.openxmlformats.org/officeDocument/2006/relationships/image" Target="../media/image564.png"/><Relationship Id="rId10" Type="http://schemas.openxmlformats.org/officeDocument/2006/relationships/image" Target="../media/image565.png"/><Relationship Id="rId11" Type="http://schemas.openxmlformats.org/officeDocument/2006/relationships/hyperlink" Target="http://www.orthorest.in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http://www.orthorest.in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700" y="342900"/>
            <a:ext cx="2184399" cy="131063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835400" y="0"/>
            <a:ext cx="11404600" cy="7797800"/>
            <a:chOff x="3835400" y="0"/>
            <a:chExt cx="11404600" cy="779780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6392" y="0"/>
              <a:ext cx="7546458" cy="76835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835400" y="7302500"/>
              <a:ext cx="11404600" cy="495300"/>
            </a:xfrm>
            <a:custGeom>
              <a:avLst/>
              <a:gdLst/>
              <a:ahLst/>
              <a:cxnLst/>
              <a:rect l="l" t="t" r="r" b="b"/>
              <a:pathLst>
                <a:path w="11404600" h="495300">
                  <a:moveTo>
                    <a:pt x="11404587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1404587" y="495300"/>
                  </a:lnTo>
                  <a:lnTo>
                    <a:pt x="11404587" y="0"/>
                  </a:lnTo>
                  <a:close/>
                </a:path>
              </a:pathLst>
            </a:custGeom>
            <a:solidFill>
              <a:srgbClr val="E98E2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629650" y="7290370"/>
            <a:ext cx="5092065" cy="493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50" spc="-75" b="1">
                <a:latin typeface="Tahoma"/>
                <a:cs typeface="Tahoma"/>
              </a:rPr>
              <a:t>https://</a:t>
            </a:r>
            <a:r>
              <a:rPr dirty="0" sz="3050" spc="-75" b="1">
                <a:latin typeface="Tahoma"/>
                <a:cs typeface="Tahoma"/>
                <a:hlinkClick r:id="rId4"/>
              </a:rPr>
              <a:t>www.orthorest.in/</a:t>
            </a:r>
            <a:endParaRPr sz="3050">
              <a:latin typeface="Tahoma"/>
              <a:cs typeface="Tahom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0" y="2755900"/>
            <a:ext cx="8388350" cy="4800600"/>
            <a:chOff x="0" y="2755900"/>
            <a:chExt cx="8388350" cy="4800600"/>
          </a:xfrm>
        </p:grpSpPr>
        <p:sp>
          <p:nvSpPr>
            <p:cNvPr id="8" name="object 8" descr=""/>
            <p:cNvSpPr/>
            <p:nvPr/>
          </p:nvSpPr>
          <p:spPr>
            <a:xfrm>
              <a:off x="400050" y="7550150"/>
              <a:ext cx="7988300" cy="0"/>
            </a:xfrm>
            <a:custGeom>
              <a:avLst/>
              <a:gdLst/>
              <a:ahLst/>
              <a:cxnLst/>
              <a:rect l="l" t="t" r="r" b="b"/>
              <a:pathLst>
                <a:path w="7988300" h="0">
                  <a:moveTo>
                    <a:pt x="79883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2755900"/>
              <a:ext cx="2387600" cy="901700"/>
            </a:xfrm>
            <a:custGeom>
              <a:avLst/>
              <a:gdLst/>
              <a:ahLst/>
              <a:cxnLst/>
              <a:rect l="l" t="t" r="r" b="b"/>
              <a:pathLst>
                <a:path w="2387600" h="901700">
                  <a:moveTo>
                    <a:pt x="2387600" y="0"/>
                  </a:moveTo>
                  <a:lnTo>
                    <a:pt x="0" y="0"/>
                  </a:lnTo>
                  <a:lnTo>
                    <a:pt x="0" y="901700"/>
                  </a:lnTo>
                  <a:lnTo>
                    <a:pt x="2387600" y="901700"/>
                  </a:lnTo>
                  <a:lnTo>
                    <a:pt x="2387600" y="0"/>
                  </a:lnTo>
                  <a:close/>
                </a:path>
              </a:pathLst>
            </a:custGeom>
            <a:solidFill>
              <a:srgbClr val="EE8B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77964" y="2915094"/>
              <a:ext cx="1722755" cy="494030"/>
            </a:xfrm>
            <a:custGeom>
              <a:avLst/>
              <a:gdLst/>
              <a:ahLst/>
              <a:cxnLst/>
              <a:rect l="l" t="t" r="r" b="b"/>
              <a:pathLst>
                <a:path w="1722755" h="494029">
                  <a:moveTo>
                    <a:pt x="405676" y="359905"/>
                  </a:moveTo>
                  <a:lnTo>
                    <a:pt x="401002" y="321691"/>
                  </a:lnTo>
                  <a:lnTo>
                    <a:pt x="376669" y="277037"/>
                  </a:lnTo>
                  <a:lnTo>
                    <a:pt x="354368" y="258584"/>
                  </a:lnTo>
                  <a:lnTo>
                    <a:pt x="354368" y="355739"/>
                  </a:lnTo>
                  <a:lnTo>
                    <a:pt x="352247" y="378040"/>
                  </a:lnTo>
                  <a:lnTo>
                    <a:pt x="335254" y="412889"/>
                  </a:lnTo>
                  <a:lnTo>
                    <a:pt x="301536" y="435000"/>
                  </a:lnTo>
                  <a:lnTo>
                    <a:pt x="252641" y="445922"/>
                  </a:lnTo>
                  <a:lnTo>
                    <a:pt x="222605" y="447281"/>
                  </a:lnTo>
                  <a:lnTo>
                    <a:pt x="51320" y="447281"/>
                  </a:lnTo>
                  <a:lnTo>
                    <a:pt x="51320" y="264909"/>
                  </a:lnTo>
                  <a:lnTo>
                    <a:pt x="222605" y="264909"/>
                  </a:lnTo>
                  <a:lnTo>
                    <a:pt x="278955" y="270370"/>
                  </a:lnTo>
                  <a:lnTo>
                    <a:pt x="320382" y="286740"/>
                  </a:lnTo>
                  <a:lnTo>
                    <a:pt x="352247" y="333756"/>
                  </a:lnTo>
                  <a:lnTo>
                    <a:pt x="354368" y="355739"/>
                  </a:lnTo>
                  <a:lnTo>
                    <a:pt x="354368" y="258584"/>
                  </a:lnTo>
                  <a:lnTo>
                    <a:pt x="316992" y="241706"/>
                  </a:lnTo>
                  <a:lnTo>
                    <a:pt x="305117" y="238963"/>
                  </a:lnTo>
                  <a:lnTo>
                    <a:pt x="311708" y="236474"/>
                  </a:lnTo>
                  <a:lnTo>
                    <a:pt x="351637" y="208267"/>
                  </a:lnTo>
                  <a:lnTo>
                    <a:pt x="375424" y="165392"/>
                  </a:lnTo>
                  <a:lnTo>
                    <a:pt x="380022" y="128981"/>
                  </a:lnTo>
                  <a:lnTo>
                    <a:pt x="377228" y="100863"/>
                  </a:lnTo>
                  <a:lnTo>
                    <a:pt x="354863" y="54749"/>
                  </a:lnTo>
                  <a:lnTo>
                    <a:pt x="328701" y="32943"/>
                  </a:lnTo>
                  <a:lnTo>
                    <a:pt x="328701" y="134531"/>
                  </a:lnTo>
                  <a:lnTo>
                    <a:pt x="326694" y="155028"/>
                  </a:lnTo>
                  <a:lnTo>
                    <a:pt x="296456" y="200418"/>
                  </a:lnTo>
                  <a:lnTo>
                    <a:pt x="257708" y="217068"/>
                  </a:lnTo>
                  <a:lnTo>
                    <a:pt x="205968" y="222605"/>
                  </a:lnTo>
                  <a:lnTo>
                    <a:pt x="51320" y="222605"/>
                  </a:lnTo>
                  <a:lnTo>
                    <a:pt x="51320" y="46456"/>
                  </a:lnTo>
                  <a:lnTo>
                    <a:pt x="205968" y="46456"/>
                  </a:lnTo>
                  <a:lnTo>
                    <a:pt x="257708" y="51930"/>
                  </a:lnTo>
                  <a:lnTo>
                    <a:pt x="296456" y="68300"/>
                  </a:lnTo>
                  <a:lnTo>
                    <a:pt x="326694" y="113753"/>
                  </a:lnTo>
                  <a:lnTo>
                    <a:pt x="328701" y="134531"/>
                  </a:lnTo>
                  <a:lnTo>
                    <a:pt x="328701" y="32943"/>
                  </a:lnTo>
                  <a:lnTo>
                    <a:pt x="310654" y="22491"/>
                  </a:lnTo>
                  <a:lnTo>
                    <a:pt x="281470" y="12306"/>
                  </a:lnTo>
                  <a:lnTo>
                    <a:pt x="247726" y="6197"/>
                  </a:lnTo>
                  <a:lnTo>
                    <a:pt x="209435" y="4152"/>
                  </a:lnTo>
                  <a:lnTo>
                    <a:pt x="0" y="4152"/>
                  </a:lnTo>
                  <a:lnTo>
                    <a:pt x="0" y="489585"/>
                  </a:lnTo>
                  <a:lnTo>
                    <a:pt x="223304" y="489585"/>
                  </a:lnTo>
                  <a:lnTo>
                    <a:pt x="266192" y="487464"/>
                  </a:lnTo>
                  <a:lnTo>
                    <a:pt x="334670" y="470471"/>
                  </a:lnTo>
                  <a:lnTo>
                    <a:pt x="369100" y="447281"/>
                  </a:lnTo>
                  <a:lnTo>
                    <a:pt x="394322" y="414705"/>
                  </a:lnTo>
                  <a:lnTo>
                    <a:pt x="402844" y="389039"/>
                  </a:lnTo>
                  <a:lnTo>
                    <a:pt x="405676" y="359905"/>
                  </a:lnTo>
                  <a:close/>
                </a:path>
                <a:path w="1722755" h="494029">
                  <a:moveTo>
                    <a:pt x="866152" y="445325"/>
                  </a:moveTo>
                  <a:lnTo>
                    <a:pt x="574205" y="445325"/>
                  </a:lnTo>
                  <a:lnTo>
                    <a:pt x="574205" y="264985"/>
                  </a:lnTo>
                  <a:lnTo>
                    <a:pt x="568655" y="264985"/>
                  </a:lnTo>
                  <a:lnTo>
                    <a:pt x="574205" y="264896"/>
                  </a:lnTo>
                  <a:lnTo>
                    <a:pt x="825246" y="264896"/>
                  </a:lnTo>
                  <a:lnTo>
                    <a:pt x="825246" y="221208"/>
                  </a:lnTo>
                  <a:lnTo>
                    <a:pt x="574205" y="221208"/>
                  </a:lnTo>
                  <a:lnTo>
                    <a:pt x="574205" y="49085"/>
                  </a:lnTo>
                  <a:lnTo>
                    <a:pt x="855751" y="49085"/>
                  </a:lnTo>
                  <a:lnTo>
                    <a:pt x="855751" y="4635"/>
                  </a:lnTo>
                  <a:lnTo>
                    <a:pt x="522884" y="4635"/>
                  </a:lnTo>
                  <a:lnTo>
                    <a:pt x="522884" y="49085"/>
                  </a:lnTo>
                  <a:lnTo>
                    <a:pt x="522884" y="221805"/>
                  </a:lnTo>
                  <a:lnTo>
                    <a:pt x="522884" y="264985"/>
                  </a:lnTo>
                  <a:lnTo>
                    <a:pt x="522884" y="445325"/>
                  </a:lnTo>
                  <a:lnTo>
                    <a:pt x="522884" y="489775"/>
                  </a:lnTo>
                  <a:lnTo>
                    <a:pt x="866152" y="489775"/>
                  </a:lnTo>
                  <a:lnTo>
                    <a:pt x="866152" y="445325"/>
                  </a:lnTo>
                  <a:close/>
                </a:path>
                <a:path w="1722755" h="494029">
                  <a:moveTo>
                    <a:pt x="1301648" y="361302"/>
                  </a:moveTo>
                  <a:lnTo>
                    <a:pt x="1292466" y="312280"/>
                  </a:lnTo>
                  <a:lnTo>
                    <a:pt x="1266444" y="278345"/>
                  </a:lnTo>
                  <a:lnTo>
                    <a:pt x="1228686" y="255003"/>
                  </a:lnTo>
                  <a:lnTo>
                    <a:pt x="1184109" y="238556"/>
                  </a:lnTo>
                  <a:lnTo>
                    <a:pt x="1105014" y="217970"/>
                  </a:lnTo>
                  <a:lnTo>
                    <a:pt x="1090041" y="213766"/>
                  </a:lnTo>
                  <a:lnTo>
                    <a:pt x="1049337" y="199250"/>
                  </a:lnTo>
                  <a:lnTo>
                    <a:pt x="1011910" y="168173"/>
                  </a:lnTo>
                  <a:lnTo>
                    <a:pt x="1002766" y="131762"/>
                  </a:lnTo>
                  <a:lnTo>
                    <a:pt x="1003604" y="119608"/>
                  </a:lnTo>
                  <a:lnTo>
                    <a:pt x="1023962" y="77647"/>
                  </a:lnTo>
                  <a:lnTo>
                    <a:pt x="1058240" y="55473"/>
                  </a:lnTo>
                  <a:lnTo>
                    <a:pt x="1109459" y="44424"/>
                  </a:lnTo>
                  <a:lnTo>
                    <a:pt x="1130363" y="43688"/>
                  </a:lnTo>
                  <a:lnTo>
                    <a:pt x="1146797" y="44297"/>
                  </a:lnTo>
                  <a:lnTo>
                    <a:pt x="1197965" y="53403"/>
                  </a:lnTo>
                  <a:lnTo>
                    <a:pt x="1248346" y="74206"/>
                  </a:lnTo>
                  <a:lnTo>
                    <a:pt x="1264196" y="83908"/>
                  </a:lnTo>
                  <a:lnTo>
                    <a:pt x="1281531" y="42989"/>
                  </a:lnTo>
                  <a:lnTo>
                    <a:pt x="1231595" y="17703"/>
                  </a:lnTo>
                  <a:lnTo>
                    <a:pt x="1192022" y="6438"/>
                  </a:lnTo>
                  <a:lnTo>
                    <a:pt x="1151458" y="711"/>
                  </a:lnTo>
                  <a:lnTo>
                    <a:pt x="1131049" y="0"/>
                  </a:lnTo>
                  <a:lnTo>
                    <a:pt x="1101572" y="1155"/>
                  </a:lnTo>
                  <a:lnTo>
                    <a:pt x="1050950" y="10337"/>
                  </a:lnTo>
                  <a:lnTo>
                    <a:pt x="1011313" y="28308"/>
                  </a:lnTo>
                  <a:lnTo>
                    <a:pt x="971207" y="66929"/>
                  </a:lnTo>
                  <a:lnTo>
                    <a:pt x="953312" y="115493"/>
                  </a:lnTo>
                  <a:lnTo>
                    <a:pt x="952131" y="133146"/>
                  </a:lnTo>
                  <a:lnTo>
                    <a:pt x="953147" y="151638"/>
                  </a:lnTo>
                  <a:lnTo>
                    <a:pt x="968438" y="195910"/>
                  </a:lnTo>
                  <a:lnTo>
                    <a:pt x="998728" y="226529"/>
                  </a:lnTo>
                  <a:lnTo>
                    <a:pt x="1039418" y="247484"/>
                  </a:lnTo>
                  <a:lnTo>
                    <a:pt x="1085964" y="261899"/>
                  </a:lnTo>
                  <a:lnTo>
                    <a:pt x="1149413" y="277888"/>
                  </a:lnTo>
                  <a:lnTo>
                    <a:pt x="1164323" y="282168"/>
                  </a:lnTo>
                  <a:lnTo>
                    <a:pt x="1204620" y="297091"/>
                  </a:lnTo>
                  <a:lnTo>
                    <a:pt x="1241844" y="328358"/>
                  </a:lnTo>
                  <a:lnTo>
                    <a:pt x="1251026" y="364769"/>
                  </a:lnTo>
                  <a:lnTo>
                    <a:pt x="1250175" y="376301"/>
                  </a:lnTo>
                  <a:lnTo>
                    <a:pt x="1229779" y="416979"/>
                  </a:lnTo>
                  <a:lnTo>
                    <a:pt x="1195197" y="438619"/>
                  </a:lnTo>
                  <a:lnTo>
                    <a:pt x="1142466" y="449351"/>
                  </a:lnTo>
                  <a:lnTo>
                    <a:pt x="1120648" y="450062"/>
                  </a:lnTo>
                  <a:lnTo>
                    <a:pt x="1097000" y="449008"/>
                  </a:lnTo>
                  <a:lnTo>
                    <a:pt x="1051394" y="440512"/>
                  </a:lnTo>
                  <a:lnTo>
                    <a:pt x="1008888" y="424078"/>
                  </a:lnTo>
                  <a:lnTo>
                    <a:pt x="974382" y="403098"/>
                  </a:lnTo>
                  <a:lnTo>
                    <a:pt x="960462" y="391109"/>
                  </a:lnTo>
                  <a:lnTo>
                    <a:pt x="940346" y="430644"/>
                  </a:lnTo>
                  <a:lnTo>
                    <a:pt x="973023" y="455866"/>
                  </a:lnTo>
                  <a:lnTo>
                    <a:pt x="1016977" y="476059"/>
                  </a:lnTo>
                  <a:lnTo>
                    <a:pt x="1067676" y="489331"/>
                  </a:lnTo>
                  <a:lnTo>
                    <a:pt x="1120648" y="493750"/>
                  </a:lnTo>
                  <a:lnTo>
                    <a:pt x="1150442" y="492607"/>
                  </a:lnTo>
                  <a:lnTo>
                    <a:pt x="1201572" y="483412"/>
                  </a:lnTo>
                  <a:lnTo>
                    <a:pt x="1241590" y="465455"/>
                  </a:lnTo>
                  <a:lnTo>
                    <a:pt x="1271231" y="441185"/>
                  </a:lnTo>
                  <a:lnTo>
                    <a:pt x="1296784" y="395363"/>
                  </a:lnTo>
                  <a:lnTo>
                    <a:pt x="1300429" y="378663"/>
                  </a:lnTo>
                  <a:lnTo>
                    <a:pt x="1301648" y="361302"/>
                  </a:lnTo>
                  <a:close/>
                </a:path>
                <a:path w="1722755" h="494029">
                  <a:moveTo>
                    <a:pt x="1722564" y="4445"/>
                  </a:moveTo>
                  <a:lnTo>
                    <a:pt x="1330058" y="4445"/>
                  </a:lnTo>
                  <a:lnTo>
                    <a:pt x="1330058" y="48895"/>
                  </a:lnTo>
                  <a:lnTo>
                    <a:pt x="1500657" y="48895"/>
                  </a:lnTo>
                  <a:lnTo>
                    <a:pt x="1500657" y="489585"/>
                  </a:lnTo>
                  <a:lnTo>
                    <a:pt x="1551978" y="489585"/>
                  </a:lnTo>
                  <a:lnTo>
                    <a:pt x="1551978" y="48895"/>
                  </a:lnTo>
                  <a:lnTo>
                    <a:pt x="1722564" y="48895"/>
                  </a:lnTo>
                  <a:lnTo>
                    <a:pt x="1722564" y="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94868" y="2910941"/>
              <a:ext cx="6809105" cy="2132330"/>
            </a:xfrm>
            <a:custGeom>
              <a:avLst/>
              <a:gdLst/>
              <a:ahLst/>
              <a:cxnLst/>
              <a:rect l="l" t="t" r="r" b="b"/>
              <a:pathLst>
                <a:path w="6809105" h="2132329">
                  <a:moveTo>
                    <a:pt x="522071" y="814489"/>
                  </a:moveTo>
                  <a:lnTo>
                    <a:pt x="0" y="814489"/>
                  </a:lnTo>
                  <a:lnTo>
                    <a:pt x="0" y="1069759"/>
                  </a:lnTo>
                  <a:lnTo>
                    <a:pt x="0" y="1276769"/>
                  </a:lnTo>
                  <a:lnTo>
                    <a:pt x="0" y="1528229"/>
                  </a:lnTo>
                  <a:lnTo>
                    <a:pt x="0" y="2120049"/>
                  </a:lnTo>
                  <a:lnTo>
                    <a:pt x="262521" y="2120049"/>
                  </a:lnTo>
                  <a:lnTo>
                    <a:pt x="262521" y="1528229"/>
                  </a:lnTo>
                  <a:lnTo>
                    <a:pt x="508723" y="1528229"/>
                  </a:lnTo>
                  <a:lnTo>
                    <a:pt x="508723" y="1276769"/>
                  </a:lnTo>
                  <a:lnTo>
                    <a:pt x="262521" y="1276769"/>
                  </a:lnTo>
                  <a:lnTo>
                    <a:pt x="262521" y="1069759"/>
                  </a:lnTo>
                  <a:lnTo>
                    <a:pt x="522071" y="1069759"/>
                  </a:lnTo>
                  <a:lnTo>
                    <a:pt x="522071" y="814489"/>
                  </a:lnTo>
                  <a:close/>
                </a:path>
                <a:path w="6809105" h="2132329">
                  <a:moveTo>
                    <a:pt x="1239189" y="1764093"/>
                  </a:moveTo>
                  <a:lnTo>
                    <a:pt x="1239088" y="1141895"/>
                  </a:lnTo>
                  <a:lnTo>
                    <a:pt x="1236903" y="1090510"/>
                  </a:lnTo>
                  <a:lnTo>
                    <a:pt x="1230337" y="1043266"/>
                  </a:lnTo>
                  <a:lnTo>
                    <a:pt x="1230083" y="1041387"/>
                  </a:lnTo>
                  <a:lnTo>
                    <a:pt x="1218692" y="996746"/>
                  </a:lnTo>
                  <a:lnTo>
                    <a:pt x="1202766" y="956602"/>
                  </a:lnTo>
                  <a:lnTo>
                    <a:pt x="1182281" y="920940"/>
                  </a:lnTo>
                  <a:lnTo>
                    <a:pt x="1157249" y="889762"/>
                  </a:lnTo>
                  <a:lnTo>
                    <a:pt x="1121422" y="858532"/>
                  </a:lnTo>
                  <a:lnTo>
                    <a:pt x="1079525" y="834237"/>
                  </a:lnTo>
                  <a:lnTo>
                    <a:pt x="1031544" y="816889"/>
                  </a:lnTo>
                  <a:lnTo>
                    <a:pt x="978890" y="806754"/>
                  </a:lnTo>
                  <a:lnTo>
                    <a:pt x="978890" y="1139685"/>
                  </a:lnTo>
                  <a:lnTo>
                    <a:pt x="978776" y="1778177"/>
                  </a:lnTo>
                  <a:lnTo>
                    <a:pt x="975182" y="1826996"/>
                  </a:lnTo>
                  <a:lnTo>
                    <a:pt x="964057" y="1862912"/>
                  </a:lnTo>
                  <a:lnTo>
                    <a:pt x="945515" y="1884464"/>
                  </a:lnTo>
                  <a:lnTo>
                    <a:pt x="919568" y="1891639"/>
                  </a:lnTo>
                  <a:lnTo>
                    <a:pt x="903706" y="1890001"/>
                  </a:lnTo>
                  <a:lnTo>
                    <a:pt x="870623" y="1865312"/>
                  </a:lnTo>
                  <a:lnTo>
                    <a:pt x="856716" y="1806435"/>
                  </a:lnTo>
                  <a:lnTo>
                    <a:pt x="855802" y="1778177"/>
                  </a:lnTo>
                  <a:lnTo>
                    <a:pt x="855802" y="1141895"/>
                  </a:lnTo>
                  <a:lnTo>
                    <a:pt x="859878" y="1098753"/>
                  </a:lnTo>
                  <a:lnTo>
                    <a:pt x="872109" y="1067930"/>
                  </a:lnTo>
                  <a:lnTo>
                    <a:pt x="892492" y="1049439"/>
                  </a:lnTo>
                  <a:lnTo>
                    <a:pt x="921054" y="1043266"/>
                  </a:lnTo>
                  <a:lnTo>
                    <a:pt x="946353" y="1049299"/>
                  </a:lnTo>
                  <a:lnTo>
                    <a:pt x="964425" y="1067371"/>
                  </a:lnTo>
                  <a:lnTo>
                    <a:pt x="975271" y="1097508"/>
                  </a:lnTo>
                  <a:lnTo>
                    <a:pt x="978890" y="1139685"/>
                  </a:lnTo>
                  <a:lnTo>
                    <a:pt x="978890" y="806754"/>
                  </a:lnTo>
                  <a:lnTo>
                    <a:pt x="977480" y="806475"/>
                  </a:lnTo>
                  <a:lnTo>
                    <a:pt x="917346" y="802995"/>
                  </a:lnTo>
                  <a:lnTo>
                    <a:pt x="857199" y="806475"/>
                  </a:lnTo>
                  <a:lnTo>
                    <a:pt x="803135" y="816889"/>
                  </a:lnTo>
                  <a:lnTo>
                    <a:pt x="755154" y="834237"/>
                  </a:lnTo>
                  <a:lnTo>
                    <a:pt x="713257" y="858532"/>
                  </a:lnTo>
                  <a:lnTo>
                    <a:pt x="677443" y="889762"/>
                  </a:lnTo>
                  <a:lnTo>
                    <a:pt x="652399" y="920940"/>
                  </a:lnTo>
                  <a:lnTo>
                    <a:pt x="631913" y="956602"/>
                  </a:lnTo>
                  <a:lnTo>
                    <a:pt x="615975" y="996746"/>
                  </a:lnTo>
                  <a:lnTo>
                    <a:pt x="604596" y="1041387"/>
                  </a:lnTo>
                  <a:lnTo>
                    <a:pt x="597776" y="1090510"/>
                  </a:lnTo>
                  <a:lnTo>
                    <a:pt x="595591" y="1141895"/>
                  </a:lnTo>
                  <a:lnTo>
                    <a:pt x="595503" y="1764093"/>
                  </a:lnTo>
                  <a:lnTo>
                    <a:pt x="597789" y="1821332"/>
                  </a:lnTo>
                  <a:lnTo>
                    <a:pt x="604685" y="1873885"/>
                  </a:lnTo>
                  <a:lnTo>
                    <a:pt x="616165" y="1921776"/>
                  </a:lnTo>
                  <a:lnTo>
                    <a:pt x="632244" y="1964982"/>
                  </a:lnTo>
                  <a:lnTo>
                    <a:pt x="652919" y="2003513"/>
                  </a:lnTo>
                  <a:lnTo>
                    <a:pt x="678192" y="2037359"/>
                  </a:lnTo>
                  <a:lnTo>
                    <a:pt x="714209" y="2071395"/>
                  </a:lnTo>
                  <a:lnTo>
                    <a:pt x="756132" y="2097874"/>
                  </a:lnTo>
                  <a:lnTo>
                    <a:pt x="803960" y="2116785"/>
                  </a:lnTo>
                  <a:lnTo>
                    <a:pt x="857707" y="2128126"/>
                  </a:lnTo>
                  <a:lnTo>
                    <a:pt x="917346" y="2131911"/>
                  </a:lnTo>
                  <a:lnTo>
                    <a:pt x="976972" y="2128126"/>
                  </a:lnTo>
                  <a:lnTo>
                    <a:pt x="1030706" y="2116785"/>
                  </a:lnTo>
                  <a:lnTo>
                    <a:pt x="1078534" y="2097874"/>
                  </a:lnTo>
                  <a:lnTo>
                    <a:pt x="1120470" y="2071395"/>
                  </a:lnTo>
                  <a:lnTo>
                    <a:pt x="1156500" y="2037359"/>
                  </a:lnTo>
                  <a:lnTo>
                    <a:pt x="1181760" y="2003513"/>
                  </a:lnTo>
                  <a:lnTo>
                    <a:pt x="1202436" y="1964982"/>
                  </a:lnTo>
                  <a:lnTo>
                    <a:pt x="1218514" y="1921776"/>
                  </a:lnTo>
                  <a:lnTo>
                    <a:pt x="1229995" y="1873885"/>
                  </a:lnTo>
                  <a:lnTo>
                    <a:pt x="1236891" y="1821332"/>
                  </a:lnTo>
                  <a:lnTo>
                    <a:pt x="1239189" y="1764093"/>
                  </a:lnTo>
                  <a:close/>
                </a:path>
                <a:path w="6809105" h="2132329">
                  <a:moveTo>
                    <a:pt x="2448356" y="251040"/>
                  </a:moveTo>
                  <a:lnTo>
                    <a:pt x="2443327" y="198589"/>
                  </a:lnTo>
                  <a:lnTo>
                    <a:pt x="2428252" y="150825"/>
                  </a:lnTo>
                  <a:lnTo>
                    <a:pt x="2404237" y="108267"/>
                  </a:lnTo>
                  <a:lnTo>
                    <a:pt x="2394420" y="95694"/>
                  </a:lnTo>
                  <a:lnTo>
                    <a:pt x="2389301" y="89128"/>
                  </a:lnTo>
                  <a:lnTo>
                    <a:pt x="2372423" y="71424"/>
                  </a:lnTo>
                  <a:lnTo>
                    <a:pt x="2353780" y="55384"/>
                  </a:lnTo>
                  <a:lnTo>
                    <a:pt x="2334628" y="41998"/>
                  </a:lnTo>
                  <a:lnTo>
                    <a:pt x="2334628" y="251040"/>
                  </a:lnTo>
                  <a:lnTo>
                    <a:pt x="2333917" y="267982"/>
                  </a:lnTo>
                  <a:lnTo>
                    <a:pt x="2323185" y="314134"/>
                  </a:lnTo>
                  <a:lnTo>
                    <a:pt x="2300757" y="352488"/>
                  </a:lnTo>
                  <a:lnTo>
                    <a:pt x="2268486" y="381749"/>
                  </a:lnTo>
                  <a:lnTo>
                    <a:pt x="2228723" y="400126"/>
                  </a:lnTo>
                  <a:lnTo>
                    <a:pt x="2182761" y="406374"/>
                  </a:lnTo>
                  <a:lnTo>
                    <a:pt x="2166759" y="405676"/>
                  </a:lnTo>
                  <a:lnTo>
                    <a:pt x="2122436" y="395274"/>
                  </a:lnTo>
                  <a:lnTo>
                    <a:pt x="2084908" y="373164"/>
                  </a:lnTo>
                  <a:lnTo>
                    <a:pt x="2056028" y="340575"/>
                  </a:lnTo>
                  <a:lnTo>
                    <a:pt x="2037321" y="299072"/>
                  </a:lnTo>
                  <a:lnTo>
                    <a:pt x="2030895" y="251040"/>
                  </a:lnTo>
                  <a:lnTo>
                    <a:pt x="2031606" y="234086"/>
                  </a:lnTo>
                  <a:lnTo>
                    <a:pt x="2042325" y="187934"/>
                  </a:lnTo>
                  <a:lnTo>
                    <a:pt x="2064753" y="149567"/>
                  </a:lnTo>
                  <a:lnTo>
                    <a:pt x="2097024" y="120319"/>
                  </a:lnTo>
                  <a:lnTo>
                    <a:pt x="2136787" y="101942"/>
                  </a:lnTo>
                  <a:lnTo>
                    <a:pt x="2182761" y="95694"/>
                  </a:lnTo>
                  <a:lnTo>
                    <a:pt x="2198751" y="96380"/>
                  </a:lnTo>
                  <a:lnTo>
                    <a:pt x="2243086" y="106794"/>
                  </a:lnTo>
                  <a:lnTo>
                    <a:pt x="2280602" y="128892"/>
                  </a:lnTo>
                  <a:lnTo>
                    <a:pt x="2309495" y="161404"/>
                  </a:lnTo>
                  <a:lnTo>
                    <a:pt x="2328189" y="202539"/>
                  </a:lnTo>
                  <a:lnTo>
                    <a:pt x="2334628" y="251040"/>
                  </a:lnTo>
                  <a:lnTo>
                    <a:pt x="2334628" y="41998"/>
                  </a:lnTo>
                  <a:lnTo>
                    <a:pt x="2288514" y="18719"/>
                  </a:lnTo>
                  <a:lnTo>
                    <a:pt x="2237968" y="4673"/>
                  </a:lnTo>
                  <a:lnTo>
                    <a:pt x="2182761" y="0"/>
                  </a:lnTo>
                  <a:lnTo>
                    <a:pt x="2154847" y="1168"/>
                  </a:lnTo>
                  <a:lnTo>
                    <a:pt x="2102142" y="10528"/>
                  </a:lnTo>
                  <a:lnTo>
                    <a:pt x="2053856" y="29032"/>
                  </a:lnTo>
                  <a:lnTo>
                    <a:pt x="2011553" y="55384"/>
                  </a:lnTo>
                  <a:lnTo>
                    <a:pt x="1975739" y="89154"/>
                  </a:lnTo>
                  <a:lnTo>
                    <a:pt x="1947824" y="129019"/>
                  </a:lnTo>
                  <a:lnTo>
                    <a:pt x="1928279" y="174574"/>
                  </a:lnTo>
                  <a:lnTo>
                    <a:pt x="1918385" y="224510"/>
                  </a:lnTo>
                  <a:lnTo>
                    <a:pt x="1917153" y="251040"/>
                  </a:lnTo>
                  <a:lnTo>
                    <a:pt x="1918385" y="277583"/>
                  </a:lnTo>
                  <a:lnTo>
                    <a:pt x="1928279" y="327482"/>
                  </a:lnTo>
                  <a:lnTo>
                    <a:pt x="1947799" y="373037"/>
                  </a:lnTo>
                  <a:lnTo>
                    <a:pt x="1975535" y="412915"/>
                  </a:lnTo>
                  <a:lnTo>
                    <a:pt x="2011083" y="446671"/>
                  </a:lnTo>
                  <a:lnTo>
                    <a:pt x="2053437" y="473049"/>
                  </a:lnTo>
                  <a:lnTo>
                    <a:pt x="2101989" y="491528"/>
                  </a:lnTo>
                  <a:lnTo>
                    <a:pt x="2155202" y="500888"/>
                  </a:lnTo>
                  <a:lnTo>
                    <a:pt x="2183447" y="502069"/>
                  </a:lnTo>
                  <a:lnTo>
                    <a:pt x="2211336" y="500888"/>
                  </a:lnTo>
                  <a:lnTo>
                    <a:pt x="2263864" y="491528"/>
                  </a:lnTo>
                  <a:lnTo>
                    <a:pt x="2311870" y="473024"/>
                  </a:lnTo>
                  <a:lnTo>
                    <a:pt x="2353780" y="446874"/>
                  </a:lnTo>
                  <a:lnTo>
                    <a:pt x="2389301" y="413385"/>
                  </a:lnTo>
                  <a:lnTo>
                    <a:pt x="2417216" y="373519"/>
                  </a:lnTo>
                  <a:lnTo>
                    <a:pt x="2436977" y="327875"/>
                  </a:lnTo>
                  <a:lnTo>
                    <a:pt x="2447099" y="277558"/>
                  </a:lnTo>
                  <a:lnTo>
                    <a:pt x="2448356" y="251040"/>
                  </a:lnTo>
                  <a:close/>
                </a:path>
                <a:path w="6809105" h="2132329">
                  <a:moveTo>
                    <a:pt x="2962910" y="493737"/>
                  </a:moveTo>
                  <a:lnTo>
                    <a:pt x="2854426" y="338074"/>
                  </a:lnTo>
                  <a:lnTo>
                    <a:pt x="2855417" y="337705"/>
                  </a:lnTo>
                  <a:lnTo>
                    <a:pt x="2877655" y="326161"/>
                  </a:lnTo>
                  <a:lnTo>
                    <a:pt x="2889732" y="317601"/>
                  </a:lnTo>
                  <a:lnTo>
                    <a:pt x="2897200" y="312318"/>
                  </a:lnTo>
                  <a:lnTo>
                    <a:pt x="2914065" y="296176"/>
                  </a:lnTo>
                  <a:lnTo>
                    <a:pt x="2939453" y="257213"/>
                  </a:lnTo>
                  <a:lnTo>
                    <a:pt x="2952292" y="210566"/>
                  </a:lnTo>
                  <a:lnTo>
                    <a:pt x="2953893" y="184442"/>
                  </a:lnTo>
                  <a:lnTo>
                    <a:pt x="2952292" y="158013"/>
                  </a:lnTo>
                  <a:lnTo>
                    <a:pt x="2939453" y="110858"/>
                  </a:lnTo>
                  <a:lnTo>
                    <a:pt x="2914065" y="71539"/>
                  </a:lnTo>
                  <a:lnTo>
                    <a:pt x="2884995" y="46456"/>
                  </a:lnTo>
                  <a:lnTo>
                    <a:pt x="2840164" y="23761"/>
                  </a:lnTo>
                  <a:lnTo>
                    <a:pt x="2840164" y="184442"/>
                  </a:lnTo>
                  <a:lnTo>
                    <a:pt x="2838564" y="203161"/>
                  </a:lnTo>
                  <a:lnTo>
                    <a:pt x="2814510" y="246519"/>
                  </a:lnTo>
                  <a:lnTo>
                    <a:pt x="2761196" y="267665"/>
                  </a:lnTo>
                  <a:lnTo>
                    <a:pt x="2736837" y="269062"/>
                  </a:lnTo>
                  <a:lnTo>
                    <a:pt x="2645295" y="269062"/>
                  </a:lnTo>
                  <a:lnTo>
                    <a:pt x="2645295" y="99847"/>
                  </a:lnTo>
                  <a:lnTo>
                    <a:pt x="2736837" y="99847"/>
                  </a:lnTo>
                  <a:lnTo>
                    <a:pt x="2782252" y="105397"/>
                  </a:lnTo>
                  <a:lnTo>
                    <a:pt x="2825724" y="134264"/>
                  </a:lnTo>
                  <a:lnTo>
                    <a:pt x="2840164" y="184442"/>
                  </a:lnTo>
                  <a:lnTo>
                    <a:pt x="2840164" y="23761"/>
                  </a:lnTo>
                  <a:lnTo>
                    <a:pt x="2830703" y="20218"/>
                  </a:lnTo>
                  <a:lnTo>
                    <a:pt x="2803753" y="13601"/>
                  </a:lnTo>
                  <a:lnTo>
                    <a:pt x="2774543" y="9639"/>
                  </a:lnTo>
                  <a:lnTo>
                    <a:pt x="2743085" y="8305"/>
                  </a:lnTo>
                  <a:lnTo>
                    <a:pt x="2532964" y="8305"/>
                  </a:lnTo>
                  <a:lnTo>
                    <a:pt x="2532964" y="493737"/>
                  </a:lnTo>
                  <a:lnTo>
                    <a:pt x="2645295" y="493737"/>
                  </a:lnTo>
                  <a:lnTo>
                    <a:pt x="2645295" y="358508"/>
                  </a:lnTo>
                  <a:lnTo>
                    <a:pt x="2743085" y="358508"/>
                  </a:lnTo>
                  <a:lnTo>
                    <a:pt x="2748229" y="358305"/>
                  </a:lnTo>
                  <a:lnTo>
                    <a:pt x="2841548" y="493737"/>
                  </a:lnTo>
                  <a:lnTo>
                    <a:pt x="2962910" y="493737"/>
                  </a:lnTo>
                  <a:close/>
                </a:path>
                <a:path w="6809105" h="2132329">
                  <a:moveTo>
                    <a:pt x="3403955" y="8597"/>
                  </a:moveTo>
                  <a:lnTo>
                    <a:pt x="2980944" y="8597"/>
                  </a:lnTo>
                  <a:lnTo>
                    <a:pt x="2980944" y="100037"/>
                  </a:lnTo>
                  <a:lnTo>
                    <a:pt x="3136277" y="100037"/>
                  </a:lnTo>
                  <a:lnTo>
                    <a:pt x="3136277" y="493737"/>
                  </a:lnTo>
                  <a:lnTo>
                    <a:pt x="3248622" y="493737"/>
                  </a:lnTo>
                  <a:lnTo>
                    <a:pt x="3248622" y="100037"/>
                  </a:lnTo>
                  <a:lnTo>
                    <a:pt x="3403955" y="100037"/>
                  </a:lnTo>
                  <a:lnTo>
                    <a:pt x="3403955" y="8597"/>
                  </a:lnTo>
                  <a:close/>
                </a:path>
                <a:path w="6809105" h="2132329">
                  <a:moveTo>
                    <a:pt x="3909491" y="8788"/>
                  </a:moveTo>
                  <a:lnTo>
                    <a:pt x="3797147" y="8788"/>
                  </a:lnTo>
                  <a:lnTo>
                    <a:pt x="3797147" y="199288"/>
                  </a:lnTo>
                  <a:lnTo>
                    <a:pt x="3797147" y="199720"/>
                  </a:lnTo>
                  <a:lnTo>
                    <a:pt x="3576624" y="199720"/>
                  </a:lnTo>
                  <a:lnTo>
                    <a:pt x="3568306" y="199720"/>
                  </a:lnTo>
                  <a:lnTo>
                    <a:pt x="3568306" y="199288"/>
                  </a:lnTo>
                  <a:lnTo>
                    <a:pt x="3576624" y="199288"/>
                  </a:lnTo>
                  <a:lnTo>
                    <a:pt x="3576624" y="8788"/>
                  </a:lnTo>
                  <a:lnTo>
                    <a:pt x="3464280" y="8788"/>
                  </a:lnTo>
                  <a:lnTo>
                    <a:pt x="3464280" y="199288"/>
                  </a:lnTo>
                  <a:lnTo>
                    <a:pt x="3464280" y="294538"/>
                  </a:lnTo>
                  <a:lnTo>
                    <a:pt x="3464280" y="493928"/>
                  </a:lnTo>
                  <a:lnTo>
                    <a:pt x="3576624" y="493928"/>
                  </a:lnTo>
                  <a:lnTo>
                    <a:pt x="3576624" y="294716"/>
                  </a:lnTo>
                  <a:lnTo>
                    <a:pt x="3797147" y="294716"/>
                  </a:lnTo>
                  <a:lnTo>
                    <a:pt x="3797147" y="493928"/>
                  </a:lnTo>
                  <a:lnTo>
                    <a:pt x="3909491" y="493928"/>
                  </a:lnTo>
                  <a:lnTo>
                    <a:pt x="3909491" y="294716"/>
                  </a:lnTo>
                  <a:lnTo>
                    <a:pt x="3909491" y="294538"/>
                  </a:lnTo>
                  <a:lnTo>
                    <a:pt x="3909491" y="199720"/>
                  </a:lnTo>
                  <a:lnTo>
                    <a:pt x="3805466" y="199720"/>
                  </a:lnTo>
                  <a:lnTo>
                    <a:pt x="3805466" y="199288"/>
                  </a:lnTo>
                  <a:lnTo>
                    <a:pt x="3909491" y="199288"/>
                  </a:lnTo>
                  <a:lnTo>
                    <a:pt x="3909491" y="8788"/>
                  </a:lnTo>
                  <a:close/>
                </a:path>
                <a:path w="6809105" h="2132329">
                  <a:moveTo>
                    <a:pt x="4304131" y="1866049"/>
                  </a:moveTo>
                  <a:lnTo>
                    <a:pt x="4030484" y="1866049"/>
                  </a:lnTo>
                  <a:lnTo>
                    <a:pt x="4030484" y="1566329"/>
                  </a:lnTo>
                  <a:lnTo>
                    <a:pt x="4276699" y="1566329"/>
                  </a:lnTo>
                  <a:lnTo>
                    <a:pt x="4276699" y="1321219"/>
                  </a:lnTo>
                  <a:lnTo>
                    <a:pt x="4030484" y="1321219"/>
                  </a:lnTo>
                  <a:lnTo>
                    <a:pt x="4030484" y="1067219"/>
                  </a:lnTo>
                  <a:lnTo>
                    <a:pt x="4287075" y="1067219"/>
                  </a:lnTo>
                  <a:lnTo>
                    <a:pt x="4287075" y="814489"/>
                  </a:lnTo>
                  <a:lnTo>
                    <a:pt x="3765004" y="814489"/>
                  </a:lnTo>
                  <a:lnTo>
                    <a:pt x="3765004" y="1067219"/>
                  </a:lnTo>
                  <a:lnTo>
                    <a:pt x="3765004" y="1321219"/>
                  </a:lnTo>
                  <a:lnTo>
                    <a:pt x="3765004" y="1566329"/>
                  </a:lnTo>
                  <a:lnTo>
                    <a:pt x="3765004" y="1866049"/>
                  </a:lnTo>
                  <a:lnTo>
                    <a:pt x="3765004" y="2120049"/>
                  </a:lnTo>
                  <a:lnTo>
                    <a:pt x="4304131" y="2120049"/>
                  </a:lnTo>
                  <a:lnTo>
                    <a:pt x="4304131" y="1866049"/>
                  </a:lnTo>
                  <a:close/>
                </a:path>
                <a:path w="6809105" h="2132329">
                  <a:moveTo>
                    <a:pt x="4525289" y="251040"/>
                  </a:moveTo>
                  <a:lnTo>
                    <a:pt x="4520260" y="198589"/>
                  </a:lnTo>
                  <a:lnTo>
                    <a:pt x="4505185" y="150825"/>
                  </a:lnTo>
                  <a:lnTo>
                    <a:pt x="4481157" y="108267"/>
                  </a:lnTo>
                  <a:lnTo>
                    <a:pt x="4471352" y="95694"/>
                  </a:lnTo>
                  <a:lnTo>
                    <a:pt x="4466234" y="89128"/>
                  </a:lnTo>
                  <a:lnTo>
                    <a:pt x="4449356" y="71424"/>
                  </a:lnTo>
                  <a:lnTo>
                    <a:pt x="4430712" y="55384"/>
                  </a:lnTo>
                  <a:lnTo>
                    <a:pt x="4411561" y="42011"/>
                  </a:lnTo>
                  <a:lnTo>
                    <a:pt x="4411561" y="251040"/>
                  </a:lnTo>
                  <a:lnTo>
                    <a:pt x="4410837" y="267982"/>
                  </a:lnTo>
                  <a:lnTo>
                    <a:pt x="4400118" y="314134"/>
                  </a:lnTo>
                  <a:lnTo>
                    <a:pt x="4377690" y="352488"/>
                  </a:lnTo>
                  <a:lnTo>
                    <a:pt x="4345419" y="381749"/>
                  </a:lnTo>
                  <a:lnTo>
                    <a:pt x="4305643" y="400126"/>
                  </a:lnTo>
                  <a:lnTo>
                    <a:pt x="4259694" y="406374"/>
                  </a:lnTo>
                  <a:lnTo>
                    <a:pt x="4243692" y="405676"/>
                  </a:lnTo>
                  <a:lnTo>
                    <a:pt x="4199369" y="395274"/>
                  </a:lnTo>
                  <a:lnTo>
                    <a:pt x="4161840" y="373164"/>
                  </a:lnTo>
                  <a:lnTo>
                    <a:pt x="4132948" y="340575"/>
                  </a:lnTo>
                  <a:lnTo>
                    <a:pt x="4114254" y="299072"/>
                  </a:lnTo>
                  <a:lnTo>
                    <a:pt x="4107827" y="251040"/>
                  </a:lnTo>
                  <a:lnTo>
                    <a:pt x="4108539" y="234086"/>
                  </a:lnTo>
                  <a:lnTo>
                    <a:pt x="4119257" y="187934"/>
                  </a:lnTo>
                  <a:lnTo>
                    <a:pt x="4141686" y="149567"/>
                  </a:lnTo>
                  <a:lnTo>
                    <a:pt x="4173956" y="120319"/>
                  </a:lnTo>
                  <a:lnTo>
                    <a:pt x="4213720" y="101942"/>
                  </a:lnTo>
                  <a:lnTo>
                    <a:pt x="4259694" y="95694"/>
                  </a:lnTo>
                  <a:lnTo>
                    <a:pt x="4275671" y="96380"/>
                  </a:lnTo>
                  <a:lnTo>
                    <a:pt x="4320019" y="106794"/>
                  </a:lnTo>
                  <a:lnTo>
                    <a:pt x="4357522" y="128892"/>
                  </a:lnTo>
                  <a:lnTo>
                    <a:pt x="4386415" y="161404"/>
                  </a:lnTo>
                  <a:lnTo>
                    <a:pt x="4405122" y="202539"/>
                  </a:lnTo>
                  <a:lnTo>
                    <a:pt x="4411561" y="251040"/>
                  </a:lnTo>
                  <a:lnTo>
                    <a:pt x="4411561" y="42011"/>
                  </a:lnTo>
                  <a:lnTo>
                    <a:pt x="4365447" y="18719"/>
                  </a:lnTo>
                  <a:lnTo>
                    <a:pt x="4314901" y="4673"/>
                  </a:lnTo>
                  <a:lnTo>
                    <a:pt x="4259694" y="0"/>
                  </a:lnTo>
                  <a:lnTo>
                    <a:pt x="4231779" y="1168"/>
                  </a:lnTo>
                  <a:lnTo>
                    <a:pt x="4179074" y="10528"/>
                  </a:lnTo>
                  <a:lnTo>
                    <a:pt x="4130776" y="29032"/>
                  </a:lnTo>
                  <a:lnTo>
                    <a:pt x="4088485" y="55384"/>
                  </a:lnTo>
                  <a:lnTo>
                    <a:pt x="4052659" y="89154"/>
                  </a:lnTo>
                  <a:lnTo>
                    <a:pt x="4024757" y="129019"/>
                  </a:lnTo>
                  <a:lnTo>
                    <a:pt x="4005199" y="174574"/>
                  </a:lnTo>
                  <a:lnTo>
                    <a:pt x="3995318" y="224510"/>
                  </a:lnTo>
                  <a:lnTo>
                    <a:pt x="3994086" y="251040"/>
                  </a:lnTo>
                  <a:lnTo>
                    <a:pt x="3995318" y="277583"/>
                  </a:lnTo>
                  <a:lnTo>
                    <a:pt x="4005199" y="327482"/>
                  </a:lnTo>
                  <a:lnTo>
                    <a:pt x="4024731" y="373037"/>
                  </a:lnTo>
                  <a:lnTo>
                    <a:pt x="4052468" y="412915"/>
                  </a:lnTo>
                  <a:lnTo>
                    <a:pt x="4088003" y="446671"/>
                  </a:lnTo>
                  <a:lnTo>
                    <a:pt x="4130357" y="473049"/>
                  </a:lnTo>
                  <a:lnTo>
                    <a:pt x="4178922" y="491528"/>
                  </a:lnTo>
                  <a:lnTo>
                    <a:pt x="4232135" y="500888"/>
                  </a:lnTo>
                  <a:lnTo>
                    <a:pt x="4260380" y="502069"/>
                  </a:lnTo>
                  <a:lnTo>
                    <a:pt x="4288269" y="500888"/>
                  </a:lnTo>
                  <a:lnTo>
                    <a:pt x="4340796" y="491528"/>
                  </a:lnTo>
                  <a:lnTo>
                    <a:pt x="4388790" y="473024"/>
                  </a:lnTo>
                  <a:lnTo>
                    <a:pt x="4430712" y="446874"/>
                  </a:lnTo>
                  <a:lnTo>
                    <a:pt x="4466234" y="413385"/>
                  </a:lnTo>
                  <a:lnTo>
                    <a:pt x="4494136" y="373519"/>
                  </a:lnTo>
                  <a:lnTo>
                    <a:pt x="4513897" y="327875"/>
                  </a:lnTo>
                  <a:lnTo>
                    <a:pt x="4524032" y="277558"/>
                  </a:lnTo>
                  <a:lnTo>
                    <a:pt x="4525289" y="251040"/>
                  </a:lnTo>
                  <a:close/>
                </a:path>
                <a:path w="6809105" h="2132329">
                  <a:moveTo>
                    <a:pt x="5030813" y="184454"/>
                  </a:moveTo>
                  <a:lnTo>
                    <a:pt x="5024399" y="133489"/>
                  </a:lnTo>
                  <a:lnTo>
                    <a:pt x="5005146" y="90144"/>
                  </a:lnTo>
                  <a:lnTo>
                    <a:pt x="4974120" y="55206"/>
                  </a:lnTo>
                  <a:lnTo>
                    <a:pt x="4961915" y="46456"/>
                  </a:lnTo>
                  <a:lnTo>
                    <a:pt x="4954575" y="41186"/>
                  </a:lnTo>
                  <a:lnTo>
                    <a:pt x="4932337" y="29464"/>
                  </a:lnTo>
                  <a:lnTo>
                    <a:pt x="4917084" y="23761"/>
                  </a:lnTo>
                  <a:lnTo>
                    <a:pt x="4917084" y="184454"/>
                  </a:lnTo>
                  <a:lnTo>
                    <a:pt x="4915484" y="203136"/>
                  </a:lnTo>
                  <a:lnTo>
                    <a:pt x="4891417" y="246176"/>
                  </a:lnTo>
                  <a:lnTo>
                    <a:pt x="4838116" y="266979"/>
                  </a:lnTo>
                  <a:lnTo>
                    <a:pt x="4813757" y="268363"/>
                  </a:lnTo>
                  <a:lnTo>
                    <a:pt x="4722215" y="268363"/>
                  </a:lnTo>
                  <a:lnTo>
                    <a:pt x="4722215" y="99847"/>
                  </a:lnTo>
                  <a:lnTo>
                    <a:pt x="4813757" y="99847"/>
                  </a:lnTo>
                  <a:lnTo>
                    <a:pt x="4859185" y="105397"/>
                  </a:lnTo>
                  <a:lnTo>
                    <a:pt x="4902644" y="134277"/>
                  </a:lnTo>
                  <a:lnTo>
                    <a:pt x="4917084" y="184454"/>
                  </a:lnTo>
                  <a:lnTo>
                    <a:pt x="4917084" y="23761"/>
                  </a:lnTo>
                  <a:lnTo>
                    <a:pt x="4907635" y="20218"/>
                  </a:lnTo>
                  <a:lnTo>
                    <a:pt x="4880673" y="13614"/>
                  </a:lnTo>
                  <a:lnTo>
                    <a:pt x="4851463" y="9639"/>
                  </a:lnTo>
                  <a:lnTo>
                    <a:pt x="4819993" y="8318"/>
                  </a:lnTo>
                  <a:lnTo>
                    <a:pt x="4609871" y="8318"/>
                  </a:lnTo>
                  <a:lnTo>
                    <a:pt x="4609871" y="493750"/>
                  </a:lnTo>
                  <a:lnTo>
                    <a:pt x="4722215" y="493750"/>
                  </a:lnTo>
                  <a:lnTo>
                    <a:pt x="4722215" y="359905"/>
                  </a:lnTo>
                  <a:lnTo>
                    <a:pt x="4819993" y="359905"/>
                  </a:lnTo>
                  <a:lnTo>
                    <a:pt x="4880673" y="354622"/>
                  </a:lnTo>
                  <a:lnTo>
                    <a:pt x="4932337" y="338747"/>
                  </a:lnTo>
                  <a:lnTo>
                    <a:pt x="4974120" y="313016"/>
                  </a:lnTo>
                  <a:lnTo>
                    <a:pt x="5005146" y="278079"/>
                  </a:lnTo>
                  <a:lnTo>
                    <a:pt x="5024399" y="234911"/>
                  </a:lnTo>
                  <a:lnTo>
                    <a:pt x="5029212" y="210591"/>
                  </a:lnTo>
                  <a:lnTo>
                    <a:pt x="5030813" y="184454"/>
                  </a:lnTo>
                  <a:close/>
                </a:path>
                <a:path w="6809105" h="2132329">
                  <a:moveTo>
                    <a:pt x="5486425" y="403758"/>
                  </a:moveTo>
                  <a:lnTo>
                    <a:pt x="5222214" y="403758"/>
                  </a:lnTo>
                  <a:lnTo>
                    <a:pt x="5222214" y="291249"/>
                  </a:lnTo>
                  <a:lnTo>
                    <a:pt x="5447589" y="291249"/>
                  </a:lnTo>
                  <a:lnTo>
                    <a:pt x="5447589" y="203873"/>
                  </a:lnTo>
                  <a:lnTo>
                    <a:pt x="5222214" y="203873"/>
                  </a:lnTo>
                  <a:lnTo>
                    <a:pt x="5222214" y="98958"/>
                  </a:lnTo>
                  <a:lnTo>
                    <a:pt x="5477408" y="98958"/>
                  </a:lnTo>
                  <a:lnTo>
                    <a:pt x="5477408" y="8788"/>
                  </a:lnTo>
                  <a:lnTo>
                    <a:pt x="5110569" y="8788"/>
                  </a:lnTo>
                  <a:lnTo>
                    <a:pt x="5110569" y="98958"/>
                  </a:lnTo>
                  <a:lnTo>
                    <a:pt x="5110569" y="204368"/>
                  </a:lnTo>
                  <a:lnTo>
                    <a:pt x="5110569" y="290728"/>
                  </a:lnTo>
                  <a:lnTo>
                    <a:pt x="5110569" y="403758"/>
                  </a:lnTo>
                  <a:lnTo>
                    <a:pt x="5110569" y="493928"/>
                  </a:lnTo>
                  <a:lnTo>
                    <a:pt x="5486425" y="493928"/>
                  </a:lnTo>
                  <a:lnTo>
                    <a:pt x="5486425" y="403758"/>
                  </a:lnTo>
                  <a:close/>
                </a:path>
                <a:path w="6809105" h="2132329">
                  <a:moveTo>
                    <a:pt x="6064072" y="251028"/>
                  </a:moveTo>
                  <a:lnTo>
                    <a:pt x="6055576" y="181864"/>
                  </a:lnTo>
                  <a:lnTo>
                    <a:pt x="6030087" y="122732"/>
                  </a:lnTo>
                  <a:lnTo>
                    <a:pt x="5989523" y="74637"/>
                  </a:lnTo>
                  <a:lnTo>
                    <a:pt x="5950343" y="46951"/>
                  </a:lnTo>
                  <a:lnTo>
                    <a:pt x="5950343" y="251028"/>
                  </a:lnTo>
                  <a:lnTo>
                    <a:pt x="5949112" y="273177"/>
                  </a:lnTo>
                  <a:lnTo>
                    <a:pt x="5939231" y="313055"/>
                  </a:lnTo>
                  <a:lnTo>
                    <a:pt x="5919698" y="346798"/>
                  </a:lnTo>
                  <a:lnTo>
                    <a:pt x="5891962" y="372973"/>
                  </a:lnTo>
                  <a:lnTo>
                    <a:pt x="5856440" y="391185"/>
                  </a:lnTo>
                  <a:lnTo>
                    <a:pt x="5814314" y="400367"/>
                  </a:lnTo>
                  <a:lnTo>
                    <a:pt x="5790857" y="401510"/>
                  </a:lnTo>
                  <a:lnTo>
                    <a:pt x="5688215" y="401510"/>
                  </a:lnTo>
                  <a:lnTo>
                    <a:pt x="5688215" y="100545"/>
                  </a:lnTo>
                  <a:lnTo>
                    <a:pt x="5790857" y="100545"/>
                  </a:lnTo>
                  <a:lnTo>
                    <a:pt x="5836183" y="105143"/>
                  </a:lnTo>
                  <a:lnTo>
                    <a:pt x="5875109" y="118922"/>
                  </a:lnTo>
                  <a:lnTo>
                    <a:pt x="5906821" y="141122"/>
                  </a:lnTo>
                  <a:lnTo>
                    <a:pt x="5930582" y="170929"/>
                  </a:lnTo>
                  <a:lnTo>
                    <a:pt x="5945403" y="207772"/>
                  </a:lnTo>
                  <a:lnTo>
                    <a:pt x="5950343" y="251028"/>
                  </a:lnTo>
                  <a:lnTo>
                    <a:pt x="5950343" y="46951"/>
                  </a:lnTo>
                  <a:lnTo>
                    <a:pt x="5904446" y="25285"/>
                  </a:lnTo>
                  <a:lnTo>
                    <a:pt x="5834748" y="10210"/>
                  </a:lnTo>
                  <a:lnTo>
                    <a:pt x="5796394" y="8318"/>
                  </a:lnTo>
                  <a:lnTo>
                    <a:pt x="5575871" y="8318"/>
                  </a:lnTo>
                  <a:lnTo>
                    <a:pt x="5575871" y="493737"/>
                  </a:lnTo>
                  <a:lnTo>
                    <a:pt x="5796394" y="493737"/>
                  </a:lnTo>
                  <a:lnTo>
                    <a:pt x="5834748" y="491858"/>
                  </a:lnTo>
                  <a:lnTo>
                    <a:pt x="5904446" y="476770"/>
                  </a:lnTo>
                  <a:lnTo>
                    <a:pt x="5964301" y="446976"/>
                  </a:lnTo>
                  <a:lnTo>
                    <a:pt x="6011456" y="404672"/>
                  </a:lnTo>
                  <a:lnTo>
                    <a:pt x="6013742" y="401510"/>
                  </a:lnTo>
                  <a:lnTo>
                    <a:pt x="6030087" y="378968"/>
                  </a:lnTo>
                  <a:lnTo>
                    <a:pt x="6044958" y="350570"/>
                  </a:lnTo>
                  <a:lnTo>
                    <a:pt x="6055576" y="319773"/>
                  </a:lnTo>
                  <a:lnTo>
                    <a:pt x="6061951" y="286600"/>
                  </a:lnTo>
                  <a:lnTo>
                    <a:pt x="6064072" y="251028"/>
                  </a:lnTo>
                  <a:close/>
                </a:path>
                <a:path w="6809105" h="2132329">
                  <a:moveTo>
                    <a:pt x="6261024" y="8305"/>
                  </a:moveTo>
                  <a:lnTo>
                    <a:pt x="6148679" y="8305"/>
                  </a:lnTo>
                  <a:lnTo>
                    <a:pt x="6148679" y="493750"/>
                  </a:lnTo>
                  <a:lnTo>
                    <a:pt x="6261024" y="493750"/>
                  </a:lnTo>
                  <a:lnTo>
                    <a:pt x="6261024" y="8305"/>
                  </a:lnTo>
                  <a:close/>
                </a:path>
                <a:path w="6809105" h="2132329">
                  <a:moveTo>
                    <a:pt x="6808851" y="85991"/>
                  </a:moveTo>
                  <a:lnTo>
                    <a:pt x="6770103" y="48793"/>
                  </a:lnTo>
                  <a:lnTo>
                    <a:pt x="6723202" y="21844"/>
                  </a:lnTo>
                  <a:lnTo>
                    <a:pt x="6669202" y="5461"/>
                  </a:lnTo>
                  <a:lnTo>
                    <a:pt x="6609131" y="0"/>
                  </a:lnTo>
                  <a:lnTo>
                    <a:pt x="6581254" y="1143"/>
                  </a:lnTo>
                  <a:lnTo>
                    <a:pt x="6528905" y="10337"/>
                  </a:lnTo>
                  <a:lnTo>
                    <a:pt x="6481254" y="28536"/>
                  </a:lnTo>
                  <a:lnTo>
                    <a:pt x="6439459" y="54724"/>
                  </a:lnTo>
                  <a:lnTo>
                    <a:pt x="6403988" y="88455"/>
                  </a:lnTo>
                  <a:lnTo>
                    <a:pt x="6376251" y="128333"/>
                  </a:lnTo>
                  <a:lnTo>
                    <a:pt x="6356718" y="173926"/>
                  </a:lnTo>
                  <a:lnTo>
                    <a:pt x="6346838" y="224205"/>
                  </a:lnTo>
                  <a:lnTo>
                    <a:pt x="6345606" y="251028"/>
                  </a:lnTo>
                  <a:lnTo>
                    <a:pt x="6346838" y="277850"/>
                  </a:lnTo>
                  <a:lnTo>
                    <a:pt x="6356718" y="328142"/>
                  </a:lnTo>
                  <a:lnTo>
                    <a:pt x="6376225" y="373735"/>
                  </a:lnTo>
                  <a:lnTo>
                    <a:pt x="6403797" y="413600"/>
                  </a:lnTo>
                  <a:lnTo>
                    <a:pt x="6438989" y="447344"/>
                  </a:lnTo>
                  <a:lnTo>
                    <a:pt x="6480772" y="473532"/>
                  </a:lnTo>
                  <a:lnTo>
                    <a:pt x="6528663" y="491718"/>
                  </a:lnTo>
                  <a:lnTo>
                    <a:pt x="6580848" y="500913"/>
                  </a:lnTo>
                  <a:lnTo>
                    <a:pt x="6608432" y="502069"/>
                  </a:lnTo>
                  <a:lnTo>
                    <a:pt x="6639534" y="500672"/>
                  </a:lnTo>
                  <a:lnTo>
                    <a:pt x="6696913" y="489572"/>
                  </a:lnTo>
                  <a:lnTo>
                    <a:pt x="6747675" y="467525"/>
                  </a:lnTo>
                  <a:lnTo>
                    <a:pt x="6790487" y="435279"/>
                  </a:lnTo>
                  <a:lnTo>
                    <a:pt x="6808851" y="415378"/>
                  </a:lnTo>
                  <a:lnTo>
                    <a:pt x="6736728" y="348818"/>
                  </a:lnTo>
                  <a:lnTo>
                    <a:pt x="6723901" y="362445"/>
                  </a:lnTo>
                  <a:lnTo>
                    <a:pt x="6710375" y="374205"/>
                  </a:lnTo>
                  <a:lnTo>
                    <a:pt x="6665633" y="398373"/>
                  </a:lnTo>
                  <a:lnTo>
                    <a:pt x="6614681" y="406374"/>
                  </a:lnTo>
                  <a:lnTo>
                    <a:pt x="6598031" y="405676"/>
                  </a:lnTo>
                  <a:lnTo>
                    <a:pt x="6552260" y="395274"/>
                  </a:lnTo>
                  <a:lnTo>
                    <a:pt x="6513906" y="373164"/>
                  </a:lnTo>
                  <a:lnTo>
                    <a:pt x="6484556" y="340664"/>
                  </a:lnTo>
                  <a:lnTo>
                    <a:pt x="6465773" y="299529"/>
                  </a:lnTo>
                  <a:lnTo>
                    <a:pt x="6459334" y="251028"/>
                  </a:lnTo>
                  <a:lnTo>
                    <a:pt x="6460045" y="234086"/>
                  </a:lnTo>
                  <a:lnTo>
                    <a:pt x="6470777" y="187934"/>
                  </a:lnTo>
                  <a:lnTo>
                    <a:pt x="6493205" y="149567"/>
                  </a:lnTo>
                  <a:lnTo>
                    <a:pt x="6525730" y="120307"/>
                  </a:lnTo>
                  <a:lnTo>
                    <a:pt x="6566827" y="101942"/>
                  </a:lnTo>
                  <a:lnTo>
                    <a:pt x="6614681" y="95694"/>
                  </a:lnTo>
                  <a:lnTo>
                    <a:pt x="6632359" y="96583"/>
                  </a:lnTo>
                  <a:lnTo>
                    <a:pt x="6681241" y="109918"/>
                  </a:lnTo>
                  <a:lnTo>
                    <a:pt x="6723901" y="139230"/>
                  </a:lnTo>
                  <a:lnTo>
                    <a:pt x="6736728" y="152552"/>
                  </a:lnTo>
                  <a:lnTo>
                    <a:pt x="6808851" y="859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4768" y="3713934"/>
              <a:ext cx="2543162" cy="233196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08050" y="3725811"/>
              <a:ext cx="5852160" cy="2301240"/>
            </a:xfrm>
            <a:custGeom>
              <a:avLst/>
              <a:gdLst/>
              <a:ahLst/>
              <a:cxnLst/>
              <a:rect l="l" t="t" r="r" b="b"/>
              <a:pathLst>
                <a:path w="5852160" h="2301240">
                  <a:moveTo>
                    <a:pt x="44462" y="1843443"/>
                  </a:moveTo>
                  <a:lnTo>
                    <a:pt x="41922" y="1838363"/>
                  </a:lnTo>
                  <a:lnTo>
                    <a:pt x="41922" y="1837093"/>
                  </a:lnTo>
                  <a:lnTo>
                    <a:pt x="39382" y="1839633"/>
                  </a:lnTo>
                  <a:lnTo>
                    <a:pt x="39382" y="1843443"/>
                  </a:lnTo>
                  <a:lnTo>
                    <a:pt x="35572" y="1843443"/>
                  </a:lnTo>
                  <a:lnTo>
                    <a:pt x="39382" y="1847253"/>
                  </a:lnTo>
                  <a:lnTo>
                    <a:pt x="39382" y="1844713"/>
                  </a:lnTo>
                  <a:lnTo>
                    <a:pt x="44462" y="1843443"/>
                  </a:lnTo>
                  <a:close/>
                </a:path>
                <a:path w="5852160" h="2301240">
                  <a:moveTo>
                    <a:pt x="49542" y="1821853"/>
                  </a:moveTo>
                  <a:lnTo>
                    <a:pt x="48272" y="1821853"/>
                  </a:lnTo>
                  <a:lnTo>
                    <a:pt x="44462" y="1820583"/>
                  </a:lnTo>
                  <a:lnTo>
                    <a:pt x="45732" y="1823123"/>
                  </a:lnTo>
                  <a:lnTo>
                    <a:pt x="49542" y="1821853"/>
                  </a:lnTo>
                  <a:close/>
                </a:path>
                <a:path w="5852160" h="2301240">
                  <a:moveTo>
                    <a:pt x="63512" y="1786293"/>
                  </a:moveTo>
                  <a:lnTo>
                    <a:pt x="62242" y="1781213"/>
                  </a:lnTo>
                  <a:lnTo>
                    <a:pt x="60972" y="1786293"/>
                  </a:lnTo>
                  <a:lnTo>
                    <a:pt x="58432" y="1788833"/>
                  </a:lnTo>
                  <a:lnTo>
                    <a:pt x="63512" y="1787563"/>
                  </a:lnTo>
                  <a:lnTo>
                    <a:pt x="62242" y="1787563"/>
                  </a:lnTo>
                  <a:lnTo>
                    <a:pt x="63512" y="1786293"/>
                  </a:lnTo>
                  <a:close/>
                </a:path>
                <a:path w="5852160" h="2301240">
                  <a:moveTo>
                    <a:pt x="66700" y="1776133"/>
                  </a:moveTo>
                  <a:lnTo>
                    <a:pt x="66319" y="1774609"/>
                  </a:lnTo>
                  <a:lnTo>
                    <a:pt x="66065" y="1774863"/>
                  </a:lnTo>
                  <a:lnTo>
                    <a:pt x="66573" y="1776387"/>
                  </a:lnTo>
                  <a:lnTo>
                    <a:pt x="66700" y="1776133"/>
                  </a:lnTo>
                  <a:close/>
                </a:path>
                <a:path w="5852160" h="2301240">
                  <a:moveTo>
                    <a:pt x="67335" y="1778673"/>
                  </a:moveTo>
                  <a:lnTo>
                    <a:pt x="66573" y="1776387"/>
                  </a:lnTo>
                  <a:lnTo>
                    <a:pt x="66065" y="1777403"/>
                  </a:lnTo>
                  <a:lnTo>
                    <a:pt x="67335" y="1778673"/>
                  </a:lnTo>
                  <a:close/>
                </a:path>
                <a:path w="5852160" h="2301240">
                  <a:moveTo>
                    <a:pt x="186728" y="1727873"/>
                  </a:moveTo>
                  <a:lnTo>
                    <a:pt x="182930" y="1727873"/>
                  </a:lnTo>
                  <a:lnTo>
                    <a:pt x="184188" y="1729143"/>
                  </a:lnTo>
                  <a:lnTo>
                    <a:pt x="186728" y="1727873"/>
                  </a:lnTo>
                  <a:close/>
                </a:path>
                <a:path w="5852160" h="2301240">
                  <a:moveTo>
                    <a:pt x="187566" y="1727149"/>
                  </a:moveTo>
                  <a:lnTo>
                    <a:pt x="186245" y="1724939"/>
                  </a:lnTo>
                  <a:lnTo>
                    <a:pt x="185458" y="1725333"/>
                  </a:lnTo>
                  <a:lnTo>
                    <a:pt x="186728" y="1727873"/>
                  </a:lnTo>
                  <a:lnTo>
                    <a:pt x="187566" y="1727149"/>
                  </a:lnTo>
                  <a:close/>
                </a:path>
                <a:path w="5852160" h="2301240">
                  <a:moveTo>
                    <a:pt x="189280" y="1720253"/>
                  </a:moveTo>
                  <a:lnTo>
                    <a:pt x="186728" y="1720253"/>
                  </a:lnTo>
                  <a:lnTo>
                    <a:pt x="184188" y="1721523"/>
                  </a:lnTo>
                  <a:lnTo>
                    <a:pt x="186245" y="1724939"/>
                  </a:lnTo>
                  <a:lnTo>
                    <a:pt x="188010" y="1724063"/>
                  </a:lnTo>
                  <a:lnTo>
                    <a:pt x="189280" y="1722793"/>
                  </a:lnTo>
                  <a:lnTo>
                    <a:pt x="189280" y="1720253"/>
                  </a:lnTo>
                  <a:close/>
                </a:path>
                <a:path w="5852160" h="2301240">
                  <a:moveTo>
                    <a:pt x="208330" y="1702473"/>
                  </a:moveTo>
                  <a:lnTo>
                    <a:pt x="207378" y="1702473"/>
                  </a:lnTo>
                  <a:lnTo>
                    <a:pt x="207060" y="1703743"/>
                  </a:lnTo>
                  <a:lnTo>
                    <a:pt x="208330" y="1703108"/>
                  </a:lnTo>
                  <a:lnTo>
                    <a:pt x="208330" y="1702473"/>
                  </a:lnTo>
                  <a:close/>
                </a:path>
                <a:path w="5852160" h="2301240">
                  <a:moveTo>
                    <a:pt x="221030" y="1680883"/>
                  </a:moveTo>
                  <a:lnTo>
                    <a:pt x="219760" y="1682153"/>
                  </a:lnTo>
                  <a:lnTo>
                    <a:pt x="219760" y="1683423"/>
                  </a:lnTo>
                  <a:lnTo>
                    <a:pt x="218490" y="1683423"/>
                  </a:lnTo>
                  <a:lnTo>
                    <a:pt x="218490" y="1684693"/>
                  </a:lnTo>
                  <a:lnTo>
                    <a:pt x="221030" y="1683423"/>
                  </a:lnTo>
                  <a:lnTo>
                    <a:pt x="221030" y="1680883"/>
                  </a:lnTo>
                  <a:close/>
                </a:path>
                <a:path w="5852160" h="2301240">
                  <a:moveTo>
                    <a:pt x="240080" y="1537373"/>
                  </a:moveTo>
                  <a:lnTo>
                    <a:pt x="235000" y="1538643"/>
                  </a:lnTo>
                  <a:lnTo>
                    <a:pt x="236270" y="1544993"/>
                  </a:lnTo>
                  <a:lnTo>
                    <a:pt x="232460" y="1546263"/>
                  </a:lnTo>
                  <a:lnTo>
                    <a:pt x="232460" y="1550073"/>
                  </a:lnTo>
                  <a:lnTo>
                    <a:pt x="233730" y="1546263"/>
                  </a:lnTo>
                  <a:lnTo>
                    <a:pt x="238823" y="1544993"/>
                  </a:lnTo>
                  <a:lnTo>
                    <a:pt x="240080" y="1537373"/>
                  </a:lnTo>
                  <a:close/>
                </a:path>
                <a:path w="5852160" h="2301240">
                  <a:moveTo>
                    <a:pt x="265493" y="1739303"/>
                  </a:moveTo>
                  <a:lnTo>
                    <a:pt x="265074" y="1739734"/>
                  </a:lnTo>
                  <a:lnTo>
                    <a:pt x="265493" y="1740573"/>
                  </a:lnTo>
                  <a:lnTo>
                    <a:pt x="265493" y="1739303"/>
                  </a:lnTo>
                  <a:close/>
                </a:path>
                <a:path w="5852160" h="2301240">
                  <a:moveTo>
                    <a:pt x="269303" y="1738033"/>
                  </a:moveTo>
                  <a:lnTo>
                    <a:pt x="266763" y="1739303"/>
                  </a:lnTo>
                  <a:lnTo>
                    <a:pt x="265493" y="1740573"/>
                  </a:lnTo>
                  <a:lnTo>
                    <a:pt x="265493" y="1743113"/>
                  </a:lnTo>
                  <a:lnTo>
                    <a:pt x="262953" y="1741843"/>
                  </a:lnTo>
                  <a:lnTo>
                    <a:pt x="262953" y="1744383"/>
                  </a:lnTo>
                  <a:lnTo>
                    <a:pt x="268033" y="1744383"/>
                  </a:lnTo>
                  <a:lnTo>
                    <a:pt x="267614" y="1743113"/>
                  </a:lnTo>
                  <a:lnTo>
                    <a:pt x="266763" y="1740573"/>
                  </a:lnTo>
                  <a:lnTo>
                    <a:pt x="269303" y="1738033"/>
                  </a:lnTo>
                  <a:close/>
                </a:path>
                <a:path w="5852160" h="2301240">
                  <a:moveTo>
                    <a:pt x="364566" y="1417993"/>
                  </a:moveTo>
                  <a:lnTo>
                    <a:pt x="362026" y="1419263"/>
                  </a:lnTo>
                  <a:lnTo>
                    <a:pt x="362750" y="1419809"/>
                  </a:lnTo>
                  <a:lnTo>
                    <a:pt x="364566" y="1420533"/>
                  </a:lnTo>
                  <a:lnTo>
                    <a:pt x="364566" y="1417993"/>
                  </a:lnTo>
                  <a:close/>
                </a:path>
                <a:path w="5852160" h="2301240">
                  <a:moveTo>
                    <a:pt x="370916" y="1412913"/>
                  </a:moveTo>
                  <a:lnTo>
                    <a:pt x="370713" y="1412278"/>
                  </a:lnTo>
                  <a:lnTo>
                    <a:pt x="370497" y="1412913"/>
                  </a:lnTo>
                  <a:lnTo>
                    <a:pt x="370916" y="1412913"/>
                  </a:lnTo>
                  <a:close/>
                </a:path>
                <a:path w="5852160" h="2301240">
                  <a:moveTo>
                    <a:pt x="373468" y="1406563"/>
                  </a:moveTo>
                  <a:lnTo>
                    <a:pt x="370916" y="1407833"/>
                  </a:lnTo>
                  <a:lnTo>
                    <a:pt x="373468" y="1407833"/>
                  </a:lnTo>
                  <a:lnTo>
                    <a:pt x="373468" y="1406563"/>
                  </a:lnTo>
                  <a:close/>
                </a:path>
                <a:path w="5852160" h="2301240">
                  <a:moveTo>
                    <a:pt x="380238" y="1378623"/>
                  </a:moveTo>
                  <a:lnTo>
                    <a:pt x="378548" y="1378623"/>
                  </a:lnTo>
                  <a:lnTo>
                    <a:pt x="379501" y="1379893"/>
                  </a:lnTo>
                  <a:lnTo>
                    <a:pt x="379818" y="1379893"/>
                  </a:lnTo>
                  <a:lnTo>
                    <a:pt x="380238" y="1378623"/>
                  </a:lnTo>
                  <a:close/>
                </a:path>
                <a:path w="5852160" h="2301240">
                  <a:moveTo>
                    <a:pt x="381088" y="1379893"/>
                  </a:moveTo>
                  <a:lnTo>
                    <a:pt x="379755" y="1380236"/>
                  </a:lnTo>
                  <a:lnTo>
                    <a:pt x="379996" y="1380553"/>
                  </a:lnTo>
                  <a:lnTo>
                    <a:pt x="381088" y="1379893"/>
                  </a:lnTo>
                  <a:close/>
                </a:path>
                <a:path w="5852160" h="2301240">
                  <a:moveTo>
                    <a:pt x="381088" y="1376083"/>
                  </a:moveTo>
                  <a:lnTo>
                    <a:pt x="380238" y="1378623"/>
                  </a:lnTo>
                  <a:lnTo>
                    <a:pt x="381088" y="1378623"/>
                  </a:lnTo>
                  <a:lnTo>
                    <a:pt x="381088" y="1376083"/>
                  </a:lnTo>
                  <a:close/>
                </a:path>
                <a:path w="5852160" h="2301240">
                  <a:moveTo>
                    <a:pt x="386181" y="1810778"/>
                  </a:moveTo>
                  <a:lnTo>
                    <a:pt x="382371" y="1814588"/>
                  </a:lnTo>
                  <a:lnTo>
                    <a:pt x="384911" y="1814588"/>
                  </a:lnTo>
                  <a:lnTo>
                    <a:pt x="386181" y="1810778"/>
                  </a:lnTo>
                  <a:close/>
                </a:path>
                <a:path w="5852160" h="2301240">
                  <a:moveTo>
                    <a:pt x="417931" y="1754898"/>
                  </a:moveTo>
                  <a:lnTo>
                    <a:pt x="416661" y="1753628"/>
                  </a:lnTo>
                  <a:lnTo>
                    <a:pt x="415391" y="1753628"/>
                  </a:lnTo>
                  <a:lnTo>
                    <a:pt x="415391" y="1756168"/>
                  </a:lnTo>
                  <a:lnTo>
                    <a:pt x="416661" y="1756168"/>
                  </a:lnTo>
                  <a:lnTo>
                    <a:pt x="416661" y="1754898"/>
                  </a:lnTo>
                  <a:lnTo>
                    <a:pt x="417931" y="1754898"/>
                  </a:lnTo>
                  <a:close/>
                </a:path>
                <a:path w="5852160" h="2301240">
                  <a:moveTo>
                    <a:pt x="421741" y="1748548"/>
                  </a:moveTo>
                  <a:lnTo>
                    <a:pt x="419201" y="1748548"/>
                  </a:lnTo>
                  <a:lnTo>
                    <a:pt x="420484" y="1751088"/>
                  </a:lnTo>
                  <a:lnTo>
                    <a:pt x="419201" y="1751088"/>
                  </a:lnTo>
                  <a:lnTo>
                    <a:pt x="419201" y="1752358"/>
                  </a:lnTo>
                  <a:lnTo>
                    <a:pt x="421741" y="1752358"/>
                  </a:lnTo>
                  <a:lnTo>
                    <a:pt x="421741" y="1748548"/>
                  </a:lnTo>
                  <a:close/>
                </a:path>
                <a:path w="5852160" h="2301240">
                  <a:moveTo>
                    <a:pt x="428104" y="1743468"/>
                  </a:moveTo>
                  <a:lnTo>
                    <a:pt x="426834" y="1742198"/>
                  </a:lnTo>
                  <a:lnTo>
                    <a:pt x="421741" y="1744738"/>
                  </a:lnTo>
                  <a:lnTo>
                    <a:pt x="421741" y="1747278"/>
                  </a:lnTo>
                  <a:lnTo>
                    <a:pt x="423011" y="1747278"/>
                  </a:lnTo>
                  <a:lnTo>
                    <a:pt x="425551" y="1746008"/>
                  </a:lnTo>
                  <a:lnTo>
                    <a:pt x="426834" y="1746008"/>
                  </a:lnTo>
                  <a:lnTo>
                    <a:pt x="426834" y="1744738"/>
                  </a:lnTo>
                  <a:lnTo>
                    <a:pt x="428104" y="1743468"/>
                  </a:lnTo>
                  <a:close/>
                </a:path>
                <a:path w="5852160" h="2301240">
                  <a:moveTo>
                    <a:pt x="439534" y="1738388"/>
                  </a:moveTo>
                  <a:lnTo>
                    <a:pt x="435724" y="1739658"/>
                  </a:lnTo>
                  <a:lnTo>
                    <a:pt x="434454" y="1742198"/>
                  </a:lnTo>
                  <a:lnTo>
                    <a:pt x="434454" y="1744738"/>
                  </a:lnTo>
                  <a:lnTo>
                    <a:pt x="436994" y="1744738"/>
                  </a:lnTo>
                  <a:lnTo>
                    <a:pt x="436994" y="1740928"/>
                  </a:lnTo>
                  <a:lnTo>
                    <a:pt x="439534" y="1738388"/>
                  </a:lnTo>
                  <a:close/>
                </a:path>
                <a:path w="5852160" h="2301240">
                  <a:moveTo>
                    <a:pt x="440804" y="1732038"/>
                  </a:moveTo>
                  <a:lnTo>
                    <a:pt x="436994" y="1728228"/>
                  </a:lnTo>
                  <a:lnTo>
                    <a:pt x="434454" y="1732038"/>
                  </a:lnTo>
                  <a:lnTo>
                    <a:pt x="428104" y="1733308"/>
                  </a:lnTo>
                  <a:lnTo>
                    <a:pt x="428104" y="1739658"/>
                  </a:lnTo>
                  <a:lnTo>
                    <a:pt x="433184" y="1737118"/>
                  </a:lnTo>
                  <a:lnTo>
                    <a:pt x="440804" y="1732038"/>
                  </a:lnTo>
                  <a:close/>
                </a:path>
                <a:path w="5852160" h="2301240">
                  <a:moveTo>
                    <a:pt x="447675" y="1727454"/>
                  </a:moveTo>
                  <a:lnTo>
                    <a:pt x="444754" y="1730768"/>
                  </a:lnTo>
                  <a:lnTo>
                    <a:pt x="440804" y="1738388"/>
                  </a:lnTo>
                  <a:lnTo>
                    <a:pt x="445884" y="1734578"/>
                  </a:lnTo>
                  <a:lnTo>
                    <a:pt x="447675" y="1727454"/>
                  </a:lnTo>
                  <a:close/>
                </a:path>
                <a:path w="5852160" h="2301240">
                  <a:moveTo>
                    <a:pt x="450329" y="1724418"/>
                  </a:moveTo>
                  <a:lnTo>
                    <a:pt x="448424" y="1724418"/>
                  </a:lnTo>
                  <a:lnTo>
                    <a:pt x="447675" y="1727454"/>
                  </a:lnTo>
                  <a:lnTo>
                    <a:pt x="450329" y="1724418"/>
                  </a:lnTo>
                  <a:close/>
                </a:path>
                <a:path w="5852160" h="2301240">
                  <a:moveTo>
                    <a:pt x="458584" y="1853958"/>
                  </a:moveTo>
                  <a:lnTo>
                    <a:pt x="458038" y="1851215"/>
                  </a:lnTo>
                  <a:lnTo>
                    <a:pt x="456907" y="1853399"/>
                  </a:lnTo>
                  <a:lnTo>
                    <a:pt x="458584" y="1853958"/>
                  </a:lnTo>
                  <a:close/>
                </a:path>
                <a:path w="5852160" h="2301240">
                  <a:moveTo>
                    <a:pt x="458584" y="1850148"/>
                  </a:moveTo>
                  <a:lnTo>
                    <a:pt x="457314" y="1847608"/>
                  </a:lnTo>
                  <a:lnTo>
                    <a:pt x="458038" y="1851215"/>
                  </a:lnTo>
                  <a:lnTo>
                    <a:pt x="458584" y="1850148"/>
                  </a:lnTo>
                  <a:close/>
                </a:path>
                <a:path w="5852160" h="2301240">
                  <a:moveTo>
                    <a:pt x="463664" y="1842528"/>
                  </a:moveTo>
                  <a:lnTo>
                    <a:pt x="462394" y="1839988"/>
                  </a:lnTo>
                  <a:lnTo>
                    <a:pt x="462394" y="1843798"/>
                  </a:lnTo>
                  <a:lnTo>
                    <a:pt x="463664" y="1842528"/>
                  </a:lnTo>
                  <a:close/>
                </a:path>
                <a:path w="5852160" h="2301240">
                  <a:moveTo>
                    <a:pt x="466204" y="1841258"/>
                  </a:moveTo>
                  <a:lnTo>
                    <a:pt x="464934" y="1838718"/>
                  </a:lnTo>
                  <a:lnTo>
                    <a:pt x="462394" y="1838718"/>
                  </a:lnTo>
                  <a:lnTo>
                    <a:pt x="462394" y="1839988"/>
                  </a:lnTo>
                  <a:lnTo>
                    <a:pt x="466204" y="1841258"/>
                  </a:lnTo>
                  <a:close/>
                </a:path>
                <a:path w="5852160" h="2301240">
                  <a:moveTo>
                    <a:pt x="475094" y="2074938"/>
                  </a:moveTo>
                  <a:lnTo>
                    <a:pt x="472554" y="2076208"/>
                  </a:lnTo>
                  <a:lnTo>
                    <a:pt x="472554" y="2077478"/>
                  </a:lnTo>
                  <a:lnTo>
                    <a:pt x="468744" y="2077478"/>
                  </a:lnTo>
                  <a:lnTo>
                    <a:pt x="468744" y="2082558"/>
                  </a:lnTo>
                  <a:lnTo>
                    <a:pt x="473824" y="2077478"/>
                  </a:lnTo>
                  <a:lnTo>
                    <a:pt x="475094" y="2074938"/>
                  </a:lnTo>
                  <a:close/>
                </a:path>
                <a:path w="5852160" h="2301240">
                  <a:moveTo>
                    <a:pt x="485267" y="2069858"/>
                  </a:moveTo>
                  <a:lnTo>
                    <a:pt x="483997" y="2068588"/>
                  </a:lnTo>
                  <a:lnTo>
                    <a:pt x="482714" y="2069858"/>
                  </a:lnTo>
                  <a:lnTo>
                    <a:pt x="482714" y="2072398"/>
                  </a:lnTo>
                  <a:lnTo>
                    <a:pt x="481444" y="2074938"/>
                  </a:lnTo>
                  <a:lnTo>
                    <a:pt x="482714" y="2073668"/>
                  </a:lnTo>
                  <a:lnTo>
                    <a:pt x="485267" y="2073668"/>
                  </a:lnTo>
                  <a:lnTo>
                    <a:pt x="485267" y="2069858"/>
                  </a:lnTo>
                  <a:close/>
                </a:path>
                <a:path w="5852160" h="2301240">
                  <a:moveTo>
                    <a:pt x="494157" y="2064778"/>
                  </a:moveTo>
                  <a:lnTo>
                    <a:pt x="487794" y="2063508"/>
                  </a:lnTo>
                  <a:lnTo>
                    <a:pt x="487794" y="2066048"/>
                  </a:lnTo>
                  <a:lnTo>
                    <a:pt x="490347" y="2066048"/>
                  </a:lnTo>
                  <a:lnTo>
                    <a:pt x="490347" y="2068588"/>
                  </a:lnTo>
                  <a:lnTo>
                    <a:pt x="491617" y="2068588"/>
                  </a:lnTo>
                  <a:lnTo>
                    <a:pt x="494157" y="2064778"/>
                  </a:lnTo>
                  <a:close/>
                </a:path>
                <a:path w="5852160" h="2301240">
                  <a:moveTo>
                    <a:pt x="566559" y="1989848"/>
                  </a:moveTo>
                  <a:lnTo>
                    <a:pt x="565289" y="1991118"/>
                  </a:lnTo>
                  <a:lnTo>
                    <a:pt x="565289" y="1992388"/>
                  </a:lnTo>
                  <a:lnTo>
                    <a:pt x="566559" y="1992388"/>
                  </a:lnTo>
                  <a:lnTo>
                    <a:pt x="566559" y="1989848"/>
                  </a:lnTo>
                  <a:close/>
                </a:path>
                <a:path w="5852160" h="2301240">
                  <a:moveTo>
                    <a:pt x="591972" y="1958098"/>
                  </a:moveTo>
                  <a:lnTo>
                    <a:pt x="590689" y="1953018"/>
                  </a:lnTo>
                  <a:lnTo>
                    <a:pt x="588149" y="1954288"/>
                  </a:lnTo>
                  <a:lnTo>
                    <a:pt x="588149" y="1956828"/>
                  </a:lnTo>
                  <a:lnTo>
                    <a:pt x="589419" y="1958098"/>
                  </a:lnTo>
                  <a:lnTo>
                    <a:pt x="591972" y="1958098"/>
                  </a:lnTo>
                  <a:close/>
                </a:path>
                <a:path w="5852160" h="2301240">
                  <a:moveTo>
                    <a:pt x="642772" y="1706638"/>
                  </a:moveTo>
                  <a:lnTo>
                    <a:pt x="638962" y="1701558"/>
                  </a:lnTo>
                  <a:lnTo>
                    <a:pt x="638962" y="1709178"/>
                  </a:lnTo>
                  <a:lnTo>
                    <a:pt x="642772" y="1710448"/>
                  </a:lnTo>
                  <a:lnTo>
                    <a:pt x="642772" y="1706638"/>
                  </a:lnTo>
                  <a:close/>
                </a:path>
                <a:path w="5852160" h="2301240">
                  <a:moveTo>
                    <a:pt x="646582" y="1757438"/>
                  </a:moveTo>
                  <a:lnTo>
                    <a:pt x="645312" y="1756168"/>
                  </a:lnTo>
                  <a:lnTo>
                    <a:pt x="644042" y="1756168"/>
                  </a:lnTo>
                  <a:lnTo>
                    <a:pt x="644042" y="1758708"/>
                  </a:lnTo>
                  <a:lnTo>
                    <a:pt x="645312" y="1757438"/>
                  </a:lnTo>
                  <a:lnTo>
                    <a:pt x="646582" y="1758708"/>
                  </a:lnTo>
                  <a:lnTo>
                    <a:pt x="646582" y="1757438"/>
                  </a:lnTo>
                  <a:close/>
                </a:path>
                <a:path w="5852160" h="2301240">
                  <a:moveTo>
                    <a:pt x="649122" y="2026678"/>
                  </a:moveTo>
                  <a:lnTo>
                    <a:pt x="647852" y="2025408"/>
                  </a:lnTo>
                  <a:lnTo>
                    <a:pt x="646582" y="2025408"/>
                  </a:lnTo>
                  <a:lnTo>
                    <a:pt x="645312" y="2029218"/>
                  </a:lnTo>
                  <a:lnTo>
                    <a:pt x="646582" y="2027948"/>
                  </a:lnTo>
                  <a:lnTo>
                    <a:pt x="646582" y="2026678"/>
                  </a:lnTo>
                  <a:lnTo>
                    <a:pt x="649122" y="2026678"/>
                  </a:lnTo>
                  <a:close/>
                </a:path>
                <a:path w="5852160" h="2301240">
                  <a:moveTo>
                    <a:pt x="649122" y="1765058"/>
                  </a:moveTo>
                  <a:lnTo>
                    <a:pt x="645312" y="1762518"/>
                  </a:lnTo>
                  <a:lnTo>
                    <a:pt x="645312" y="1767598"/>
                  </a:lnTo>
                  <a:lnTo>
                    <a:pt x="647852" y="1773948"/>
                  </a:lnTo>
                  <a:lnTo>
                    <a:pt x="647852" y="1776488"/>
                  </a:lnTo>
                  <a:lnTo>
                    <a:pt x="649122" y="1771408"/>
                  </a:lnTo>
                  <a:lnTo>
                    <a:pt x="649122" y="1765058"/>
                  </a:lnTo>
                  <a:close/>
                </a:path>
                <a:path w="5852160" h="2301240">
                  <a:moveTo>
                    <a:pt x="663105" y="1839988"/>
                  </a:moveTo>
                  <a:lnTo>
                    <a:pt x="662012" y="1838909"/>
                  </a:lnTo>
                  <a:lnTo>
                    <a:pt x="661581" y="1839988"/>
                  </a:lnTo>
                  <a:lnTo>
                    <a:pt x="663105" y="1839988"/>
                  </a:lnTo>
                  <a:close/>
                </a:path>
                <a:path w="5852160" h="2301240">
                  <a:moveTo>
                    <a:pt x="663105" y="1836178"/>
                  </a:moveTo>
                  <a:lnTo>
                    <a:pt x="659282" y="1836178"/>
                  </a:lnTo>
                  <a:lnTo>
                    <a:pt x="662012" y="1838909"/>
                  </a:lnTo>
                  <a:lnTo>
                    <a:pt x="663105" y="1836178"/>
                  </a:lnTo>
                  <a:close/>
                </a:path>
                <a:path w="5852160" h="2301240">
                  <a:moveTo>
                    <a:pt x="664375" y="1828558"/>
                  </a:moveTo>
                  <a:lnTo>
                    <a:pt x="661835" y="1828558"/>
                  </a:lnTo>
                  <a:lnTo>
                    <a:pt x="661835" y="1829828"/>
                  </a:lnTo>
                  <a:lnTo>
                    <a:pt x="664375" y="1829828"/>
                  </a:lnTo>
                  <a:lnTo>
                    <a:pt x="664375" y="1828558"/>
                  </a:lnTo>
                  <a:close/>
                </a:path>
                <a:path w="5852160" h="2301240">
                  <a:moveTo>
                    <a:pt x="665010" y="1814588"/>
                  </a:moveTo>
                  <a:lnTo>
                    <a:pt x="664375" y="1813318"/>
                  </a:lnTo>
                  <a:lnTo>
                    <a:pt x="663740" y="1814588"/>
                  </a:lnTo>
                  <a:lnTo>
                    <a:pt x="665010" y="1814588"/>
                  </a:lnTo>
                  <a:close/>
                </a:path>
                <a:path w="5852160" h="2301240">
                  <a:moveTo>
                    <a:pt x="666902" y="1823478"/>
                  </a:moveTo>
                  <a:lnTo>
                    <a:pt x="665632" y="1822208"/>
                  </a:lnTo>
                  <a:lnTo>
                    <a:pt x="664375" y="1822208"/>
                  </a:lnTo>
                  <a:lnTo>
                    <a:pt x="664375" y="1824748"/>
                  </a:lnTo>
                  <a:lnTo>
                    <a:pt x="666902" y="1824748"/>
                  </a:lnTo>
                  <a:lnTo>
                    <a:pt x="666902" y="1823478"/>
                  </a:lnTo>
                  <a:close/>
                </a:path>
                <a:path w="5852160" h="2301240">
                  <a:moveTo>
                    <a:pt x="668172" y="1814588"/>
                  </a:moveTo>
                  <a:lnTo>
                    <a:pt x="665010" y="1814588"/>
                  </a:lnTo>
                  <a:lnTo>
                    <a:pt x="665632" y="1815858"/>
                  </a:lnTo>
                  <a:lnTo>
                    <a:pt x="668172" y="1814588"/>
                  </a:lnTo>
                  <a:close/>
                </a:path>
                <a:path w="5852160" h="2301240">
                  <a:moveTo>
                    <a:pt x="669455" y="1819668"/>
                  </a:moveTo>
                  <a:lnTo>
                    <a:pt x="666902" y="1819668"/>
                  </a:lnTo>
                  <a:lnTo>
                    <a:pt x="666902" y="1820938"/>
                  </a:lnTo>
                  <a:lnTo>
                    <a:pt x="665632" y="1820938"/>
                  </a:lnTo>
                  <a:lnTo>
                    <a:pt x="665632" y="1822208"/>
                  </a:lnTo>
                  <a:lnTo>
                    <a:pt x="669455" y="1819668"/>
                  </a:lnTo>
                  <a:close/>
                </a:path>
                <a:path w="5852160" h="2301240">
                  <a:moveTo>
                    <a:pt x="724065" y="1853958"/>
                  </a:moveTo>
                  <a:lnTo>
                    <a:pt x="722795" y="1850161"/>
                  </a:lnTo>
                  <a:lnTo>
                    <a:pt x="720267" y="1851418"/>
                  </a:lnTo>
                  <a:lnTo>
                    <a:pt x="724065" y="1853958"/>
                  </a:lnTo>
                  <a:close/>
                </a:path>
                <a:path w="5852160" h="2301240">
                  <a:moveTo>
                    <a:pt x="729157" y="1851418"/>
                  </a:moveTo>
                  <a:lnTo>
                    <a:pt x="727887" y="1847608"/>
                  </a:lnTo>
                  <a:lnTo>
                    <a:pt x="722807" y="1850148"/>
                  </a:lnTo>
                  <a:lnTo>
                    <a:pt x="729157" y="1851418"/>
                  </a:lnTo>
                  <a:close/>
                </a:path>
                <a:path w="5852160" h="2301240">
                  <a:moveTo>
                    <a:pt x="736777" y="1843798"/>
                  </a:moveTo>
                  <a:lnTo>
                    <a:pt x="735507" y="1843798"/>
                  </a:lnTo>
                  <a:lnTo>
                    <a:pt x="735507" y="1845068"/>
                  </a:lnTo>
                  <a:lnTo>
                    <a:pt x="734237" y="1845068"/>
                  </a:lnTo>
                  <a:lnTo>
                    <a:pt x="734237" y="1846338"/>
                  </a:lnTo>
                  <a:lnTo>
                    <a:pt x="736777" y="1846338"/>
                  </a:lnTo>
                  <a:lnTo>
                    <a:pt x="736777" y="1843798"/>
                  </a:lnTo>
                  <a:close/>
                </a:path>
                <a:path w="5852160" h="2301240">
                  <a:moveTo>
                    <a:pt x="737577" y="1837613"/>
                  </a:moveTo>
                  <a:lnTo>
                    <a:pt x="736777" y="1837448"/>
                  </a:lnTo>
                  <a:lnTo>
                    <a:pt x="737285" y="1838464"/>
                  </a:lnTo>
                  <a:lnTo>
                    <a:pt x="737577" y="1837613"/>
                  </a:lnTo>
                  <a:close/>
                </a:path>
                <a:path w="5852160" h="2301240">
                  <a:moveTo>
                    <a:pt x="738047" y="1839988"/>
                  </a:moveTo>
                  <a:lnTo>
                    <a:pt x="737285" y="1838464"/>
                  </a:lnTo>
                  <a:lnTo>
                    <a:pt x="736777" y="1839988"/>
                  </a:lnTo>
                  <a:lnTo>
                    <a:pt x="738047" y="1839988"/>
                  </a:lnTo>
                  <a:close/>
                </a:path>
                <a:path w="5852160" h="2301240">
                  <a:moveTo>
                    <a:pt x="743127" y="1838718"/>
                  </a:moveTo>
                  <a:lnTo>
                    <a:pt x="740587" y="1836178"/>
                  </a:lnTo>
                  <a:lnTo>
                    <a:pt x="738047" y="1836178"/>
                  </a:lnTo>
                  <a:lnTo>
                    <a:pt x="737577" y="1837613"/>
                  </a:lnTo>
                  <a:lnTo>
                    <a:pt x="743127" y="1838718"/>
                  </a:lnTo>
                  <a:close/>
                </a:path>
                <a:path w="5852160" h="2301240">
                  <a:moveTo>
                    <a:pt x="765987" y="1836178"/>
                  </a:moveTo>
                  <a:lnTo>
                    <a:pt x="761238" y="1837372"/>
                  </a:lnTo>
                  <a:lnTo>
                    <a:pt x="765987" y="1836432"/>
                  </a:lnTo>
                  <a:lnTo>
                    <a:pt x="765987" y="1836178"/>
                  </a:lnTo>
                  <a:close/>
                </a:path>
                <a:path w="5852160" h="2301240">
                  <a:moveTo>
                    <a:pt x="804100" y="1799348"/>
                  </a:moveTo>
                  <a:lnTo>
                    <a:pt x="803948" y="1799196"/>
                  </a:lnTo>
                  <a:lnTo>
                    <a:pt x="801560" y="1800618"/>
                  </a:lnTo>
                  <a:lnTo>
                    <a:pt x="802830" y="1800618"/>
                  </a:lnTo>
                  <a:lnTo>
                    <a:pt x="804100" y="1799348"/>
                  </a:lnTo>
                  <a:close/>
                </a:path>
                <a:path w="5852160" h="2301240">
                  <a:moveTo>
                    <a:pt x="809180" y="1795538"/>
                  </a:moveTo>
                  <a:lnTo>
                    <a:pt x="808863" y="1794903"/>
                  </a:lnTo>
                  <a:lnTo>
                    <a:pt x="808456" y="1795729"/>
                  </a:lnTo>
                  <a:lnTo>
                    <a:pt x="809180" y="1795538"/>
                  </a:lnTo>
                  <a:close/>
                </a:path>
                <a:path w="5852160" h="2301240">
                  <a:moveTo>
                    <a:pt x="879081" y="1931924"/>
                  </a:moveTo>
                  <a:lnTo>
                    <a:pt x="877811" y="1930654"/>
                  </a:lnTo>
                  <a:lnTo>
                    <a:pt x="877811" y="1931924"/>
                  </a:lnTo>
                  <a:lnTo>
                    <a:pt x="879081" y="1931924"/>
                  </a:lnTo>
                  <a:close/>
                </a:path>
                <a:path w="5852160" h="2301240">
                  <a:moveTo>
                    <a:pt x="1018806" y="1677924"/>
                  </a:moveTo>
                  <a:lnTo>
                    <a:pt x="1018552" y="1677416"/>
                  </a:lnTo>
                  <a:lnTo>
                    <a:pt x="1018171" y="1677606"/>
                  </a:lnTo>
                  <a:lnTo>
                    <a:pt x="1018806" y="1677924"/>
                  </a:lnTo>
                  <a:close/>
                </a:path>
                <a:path w="5852160" h="2301240">
                  <a:moveTo>
                    <a:pt x="1227759" y="1638554"/>
                  </a:moveTo>
                  <a:lnTo>
                    <a:pt x="1226489" y="1632204"/>
                  </a:lnTo>
                  <a:lnTo>
                    <a:pt x="1223314" y="1623314"/>
                  </a:lnTo>
                  <a:lnTo>
                    <a:pt x="1216964" y="1622044"/>
                  </a:lnTo>
                  <a:lnTo>
                    <a:pt x="1214424" y="1616964"/>
                  </a:lnTo>
                  <a:lnTo>
                    <a:pt x="1210614" y="1613154"/>
                  </a:lnTo>
                  <a:lnTo>
                    <a:pt x="1190498" y="1609344"/>
                  </a:lnTo>
                  <a:lnTo>
                    <a:pt x="1186738" y="1608074"/>
                  </a:lnTo>
                  <a:lnTo>
                    <a:pt x="1171702" y="1602994"/>
                  </a:lnTo>
                  <a:lnTo>
                    <a:pt x="1153629" y="1600454"/>
                  </a:lnTo>
                  <a:lnTo>
                    <a:pt x="1125512" y="1600454"/>
                  </a:lnTo>
                  <a:lnTo>
                    <a:pt x="1117155" y="1604264"/>
                  </a:lnTo>
                  <a:lnTo>
                    <a:pt x="1108202" y="1608074"/>
                  </a:lnTo>
                  <a:lnTo>
                    <a:pt x="1099959" y="1611884"/>
                  </a:lnTo>
                  <a:lnTo>
                    <a:pt x="1093749" y="1616964"/>
                  </a:lnTo>
                  <a:lnTo>
                    <a:pt x="1074648" y="1625854"/>
                  </a:lnTo>
                  <a:lnTo>
                    <a:pt x="1056271" y="1637284"/>
                  </a:lnTo>
                  <a:lnTo>
                    <a:pt x="1039799" y="1651254"/>
                  </a:lnTo>
                  <a:lnTo>
                    <a:pt x="1026426" y="1666494"/>
                  </a:lnTo>
                  <a:lnTo>
                    <a:pt x="1025156" y="1665224"/>
                  </a:lnTo>
                  <a:lnTo>
                    <a:pt x="1025156" y="1662684"/>
                  </a:lnTo>
                  <a:lnTo>
                    <a:pt x="1023886" y="1663954"/>
                  </a:lnTo>
                  <a:lnTo>
                    <a:pt x="1022616" y="1666494"/>
                  </a:lnTo>
                  <a:lnTo>
                    <a:pt x="1023454" y="1669034"/>
                  </a:lnTo>
                  <a:lnTo>
                    <a:pt x="1045298" y="1669034"/>
                  </a:lnTo>
                  <a:lnTo>
                    <a:pt x="1047648" y="1666494"/>
                  </a:lnTo>
                  <a:lnTo>
                    <a:pt x="1050010" y="1663954"/>
                  </a:lnTo>
                  <a:lnTo>
                    <a:pt x="1055649" y="1655064"/>
                  </a:lnTo>
                  <a:lnTo>
                    <a:pt x="1083589" y="1636014"/>
                  </a:lnTo>
                  <a:lnTo>
                    <a:pt x="1081049" y="1633474"/>
                  </a:lnTo>
                  <a:lnTo>
                    <a:pt x="1083589" y="1633474"/>
                  </a:lnTo>
                  <a:lnTo>
                    <a:pt x="1083589" y="1630934"/>
                  </a:lnTo>
                  <a:lnTo>
                    <a:pt x="1088669" y="1629664"/>
                  </a:lnTo>
                  <a:lnTo>
                    <a:pt x="1091209" y="1628394"/>
                  </a:lnTo>
                  <a:lnTo>
                    <a:pt x="1092479" y="1624584"/>
                  </a:lnTo>
                  <a:lnTo>
                    <a:pt x="1100099" y="1622044"/>
                  </a:lnTo>
                  <a:lnTo>
                    <a:pt x="1108671" y="1619504"/>
                  </a:lnTo>
                  <a:lnTo>
                    <a:pt x="1116774" y="1615694"/>
                  </a:lnTo>
                  <a:lnTo>
                    <a:pt x="1122972" y="1610614"/>
                  </a:lnTo>
                  <a:lnTo>
                    <a:pt x="1124242" y="1610614"/>
                  </a:lnTo>
                  <a:lnTo>
                    <a:pt x="1126782" y="1611884"/>
                  </a:lnTo>
                  <a:lnTo>
                    <a:pt x="1133132" y="1609344"/>
                  </a:lnTo>
                  <a:lnTo>
                    <a:pt x="1133132" y="1608074"/>
                  </a:lnTo>
                  <a:lnTo>
                    <a:pt x="1136942" y="1608074"/>
                  </a:lnTo>
                  <a:lnTo>
                    <a:pt x="1136942" y="1609344"/>
                  </a:lnTo>
                  <a:lnTo>
                    <a:pt x="1135672" y="1609344"/>
                  </a:lnTo>
                  <a:lnTo>
                    <a:pt x="1134402" y="1610614"/>
                  </a:lnTo>
                  <a:lnTo>
                    <a:pt x="1135672" y="1611884"/>
                  </a:lnTo>
                  <a:lnTo>
                    <a:pt x="1106462" y="1630756"/>
                  </a:lnTo>
                  <a:lnTo>
                    <a:pt x="1106462" y="1642364"/>
                  </a:lnTo>
                  <a:lnTo>
                    <a:pt x="1105179" y="1649984"/>
                  </a:lnTo>
                  <a:lnTo>
                    <a:pt x="1095400" y="1649984"/>
                  </a:lnTo>
                  <a:lnTo>
                    <a:pt x="1106462" y="1642364"/>
                  </a:lnTo>
                  <a:lnTo>
                    <a:pt x="1106462" y="1630756"/>
                  </a:lnTo>
                  <a:lnTo>
                    <a:pt x="1100277" y="1634744"/>
                  </a:lnTo>
                  <a:lnTo>
                    <a:pt x="1092479" y="1640420"/>
                  </a:lnTo>
                  <a:lnTo>
                    <a:pt x="1092479" y="1652003"/>
                  </a:lnTo>
                  <a:lnTo>
                    <a:pt x="1092479" y="1657604"/>
                  </a:lnTo>
                  <a:lnTo>
                    <a:pt x="1067600" y="1676654"/>
                  </a:lnTo>
                  <a:lnTo>
                    <a:pt x="1047851" y="1696974"/>
                  </a:lnTo>
                  <a:lnTo>
                    <a:pt x="1029779" y="1719834"/>
                  </a:lnTo>
                  <a:lnTo>
                    <a:pt x="1009916" y="1740154"/>
                  </a:lnTo>
                  <a:lnTo>
                    <a:pt x="997750" y="1756664"/>
                  </a:lnTo>
                  <a:lnTo>
                    <a:pt x="985939" y="1773174"/>
                  </a:lnTo>
                  <a:lnTo>
                    <a:pt x="974356" y="1789684"/>
                  </a:lnTo>
                  <a:lnTo>
                    <a:pt x="962914" y="1804924"/>
                  </a:lnTo>
                  <a:lnTo>
                    <a:pt x="959104" y="1804924"/>
                  </a:lnTo>
                  <a:lnTo>
                    <a:pt x="913371" y="1876044"/>
                  </a:lnTo>
                  <a:lnTo>
                    <a:pt x="913371" y="1878584"/>
                  </a:lnTo>
                  <a:lnTo>
                    <a:pt x="915911" y="1878584"/>
                  </a:lnTo>
                  <a:lnTo>
                    <a:pt x="914641" y="1879854"/>
                  </a:lnTo>
                  <a:lnTo>
                    <a:pt x="914641" y="1882394"/>
                  </a:lnTo>
                  <a:lnTo>
                    <a:pt x="910831" y="1882394"/>
                  </a:lnTo>
                  <a:lnTo>
                    <a:pt x="912101" y="1884934"/>
                  </a:lnTo>
                  <a:lnTo>
                    <a:pt x="913371" y="1888744"/>
                  </a:lnTo>
                  <a:lnTo>
                    <a:pt x="908291" y="1888744"/>
                  </a:lnTo>
                  <a:lnTo>
                    <a:pt x="908291" y="1891284"/>
                  </a:lnTo>
                  <a:lnTo>
                    <a:pt x="909561" y="1890014"/>
                  </a:lnTo>
                  <a:lnTo>
                    <a:pt x="909561" y="1892554"/>
                  </a:lnTo>
                  <a:lnTo>
                    <a:pt x="902804" y="1902714"/>
                  </a:lnTo>
                  <a:lnTo>
                    <a:pt x="896543" y="1911604"/>
                  </a:lnTo>
                  <a:lnTo>
                    <a:pt x="890511" y="1918563"/>
                  </a:lnTo>
                  <a:lnTo>
                    <a:pt x="890511" y="1923034"/>
                  </a:lnTo>
                  <a:lnTo>
                    <a:pt x="886180" y="1937004"/>
                  </a:lnTo>
                  <a:lnTo>
                    <a:pt x="881608" y="1950974"/>
                  </a:lnTo>
                  <a:lnTo>
                    <a:pt x="875131" y="1963674"/>
                  </a:lnTo>
                  <a:lnTo>
                    <a:pt x="867638" y="1969376"/>
                  </a:lnTo>
                  <a:lnTo>
                    <a:pt x="867638" y="2053844"/>
                  </a:lnTo>
                  <a:lnTo>
                    <a:pt x="867638" y="2056384"/>
                  </a:lnTo>
                  <a:lnTo>
                    <a:pt x="866368" y="2057654"/>
                  </a:lnTo>
                  <a:lnTo>
                    <a:pt x="863841" y="2058924"/>
                  </a:lnTo>
                  <a:lnTo>
                    <a:pt x="863841" y="2057654"/>
                  </a:lnTo>
                  <a:lnTo>
                    <a:pt x="865098" y="2056384"/>
                  </a:lnTo>
                  <a:lnTo>
                    <a:pt x="863841" y="2053844"/>
                  </a:lnTo>
                  <a:lnTo>
                    <a:pt x="867638" y="2053844"/>
                  </a:lnTo>
                  <a:lnTo>
                    <a:pt x="867638" y="1969376"/>
                  </a:lnTo>
                  <a:lnTo>
                    <a:pt x="865098" y="1971294"/>
                  </a:lnTo>
                  <a:lnTo>
                    <a:pt x="866267" y="1962404"/>
                  </a:lnTo>
                  <a:lnTo>
                    <a:pt x="868756" y="1956054"/>
                  </a:lnTo>
                  <a:lnTo>
                    <a:pt x="870991" y="1949704"/>
                  </a:lnTo>
                  <a:lnTo>
                    <a:pt x="871067" y="1948434"/>
                  </a:lnTo>
                  <a:lnTo>
                    <a:pt x="871461" y="1940814"/>
                  </a:lnTo>
                  <a:lnTo>
                    <a:pt x="876541" y="1940814"/>
                  </a:lnTo>
                  <a:lnTo>
                    <a:pt x="872731" y="1937004"/>
                  </a:lnTo>
                  <a:lnTo>
                    <a:pt x="877811" y="1938274"/>
                  </a:lnTo>
                  <a:lnTo>
                    <a:pt x="876541" y="1937004"/>
                  </a:lnTo>
                  <a:lnTo>
                    <a:pt x="875258" y="1934464"/>
                  </a:lnTo>
                  <a:lnTo>
                    <a:pt x="876541" y="1933194"/>
                  </a:lnTo>
                  <a:lnTo>
                    <a:pt x="875258" y="1933194"/>
                  </a:lnTo>
                  <a:lnTo>
                    <a:pt x="873988" y="1925574"/>
                  </a:lnTo>
                  <a:lnTo>
                    <a:pt x="886701" y="1928114"/>
                  </a:lnTo>
                  <a:lnTo>
                    <a:pt x="890511" y="1923034"/>
                  </a:lnTo>
                  <a:lnTo>
                    <a:pt x="890511" y="1918563"/>
                  </a:lnTo>
                  <a:lnTo>
                    <a:pt x="888834" y="1920494"/>
                  </a:lnTo>
                  <a:lnTo>
                    <a:pt x="877811" y="1925574"/>
                  </a:lnTo>
                  <a:lnTo>
                    <a:pt x="885342" y="1915414"/>
                  </a:lnTo>
                  <a:lnTo>
                    <a:pt x="892416" y="1905254"/>
                  </a:lnTo>
                  <a:lnTo>
                    <a:pt x="893762" y="1902714"/>
                  </a:lnTo>
                  <a:lnTo>
                    <a:pt x="898525" y="1893824"/>
                  </a:lnTo>
                  <a:lnTo>
                    <a:pt x="903211" y="1881124"/>
                  </a:lnTo>
                  <a:lnTo>
                    <a:pt x="921385" y="1855724"/>
                  </a:lnTo>
                  <a:lnTo>
                    <a:pt x="937183" y="1827784"/>
                  </a:lnTo>
                  <a:lnTo>
                    <a:pt x="955357" y="1799844"/>
                  </a:lnTo>
                  <a:lnTo>
                    <a:pt x="980694" y="1776984"/>
                  </a:lnTo>
                  <a:lnTo>
                    <a:pt x="980211" y="1770634"/>
                  </a:lnTo>
                  <a:lnTo>
                    <a:pt x="983551" y="1763014"/>
                  </a:lnTo>
                  <a:lnTo>
                    <a:pt x="989266" y="1757934"/>
                  </a:lnTo>
                  <a:lnTo>
                    <a:pt x="995934" y="1751584"/>
                  </a:lnTo>
                  <a:lnTo>
                    <a:pt x="997204" y="1750314"/>
                  </a:lnTo>
                  <a:lnTo>
                    <a:pt x="997204" y="1749044"/>
                  </a:lnTo>
                  <a:lnTo>
                    <a:pt x="995934" y="1746504"/>
                  </a:lnTo>
                  <a:lnTo>
                    <a:pt x="1022667" y="1719834"/>
                  </a:lnTo>
                  <a:lnTo>
                    <a:pt x="1046911" y="1691894"/>
                  </a:lnTo>
                  <a:lnTo>
                    <a:pt x="1073289" y="1665224"/>
                  </a:lnTo>
                  <a:lnTo>
                    <a:pt x="1092479" y="1652003"/>
                  </a:lnTo>
                  <a:lnTo>
                    <a:pt x="1092479" y="1640420"/>
                  </a:lnTo>
                  <a:lnTo>
                    <a:pt x="1068819" y="1657604"/>
                  </a:lnTo>
                  <a:lnTo>
                    <a:pt x="1041882" y="1683004"/>
                  </a:lnTo>
                  <a:lnTo>
                    <a:pt x="1020076" y="1710944"/>
                  </a:lnTo>
                  <a:lnTo>
                    <a:pt x="1006081" y="1726184"/>
                  </a:lnTo>
                  <a:lnTo>
                    <a:pt x="992924" y="1740154"/>
                  </a:lnTo>
                  <a:lnTo>
                    <a:pt x="980948" y="1756664"/>
                  </a:lnTo>
                  <a:lnTo>
                    <a:pt x="970534" y="1773174"/>
                  </a:lnTo>
                  <a:lnTo>
                    <a:pt x="957567" y="1784604"/>
                  </a:lnTo>
                  <a:lnTo>
                    <a:pt x="946873" y="1797304"/>
                  </a:lnTo>
                  <a:lnTo>
                    <a:pt x="937844" y="1811274"/>
                  </a:lnTo>
                  <a:lnTo>
                    <a:pt x="929894" y="1825244"/>
                  </a:lnTo>
                  <a:lnTo>
                    <a:pt x="920102" y="1839214"/>
                  </a:lnTo>
                  <a:lnTo>
                    <a:pt x="911618" y="1851914"/>
                  </a:lnTo>
                  <a:lnTo>
                    <a:pt x="904341" y="1867154"/>
                  </a:lnTo>
                  <a:lnTo>
                    <a:pt x="898131" y="1882394"/>
                  </a:lnTo>
                  <a:lnTo>
                    <a:pt x="893267" y="1887474"/>
                  </a:lnTo>
                  <a:lnTo>
                    <a:pt x="890663" y="1892554"/>
                  </a:lnTo>
                  <a:lnTo>
                    <a:pt x="888301" y="1898904"/>
                  </a:lnTo>
                  <a:lnTo>
                    <a:pt x="884161" y="1902714"/>
                  </a:lnTo>
                  <a:lnTo>
                    <a:pt x="883907" y="1901444"/>
                  </a:lnTo>
                  <a:lnTo>
                    <a:pt x="882891" y="1896364"/>
                  </a:lnTo>
                  <a:lnTo>
                    <a:pt x="877811" y="1887474"/>
                  </a:lnTo>
                  <a:lnTo>
                    <a:pt x="886701" y="1883664"/>
                  </a:lnTo>
                  <a:lnTo>
                    <a:pt x="886714" y="1881124"/>
                  </a:lnTo>
                  <a:lnTo>
                    <a:pt x="886739" y="1878584"/>
                  </a:lnTo>
                  <a:lnTo>
                    <a:pt x="886764" y="1876044"/>
                  </a:lnTo>
                  <a:lnTo>
                    <a:pt x="886815" y="1870964"/>
                  </a:lnTo>
                  <a:lnTo>
                    <a:pt x="887272" y="1869694"/>
                  </a:lnTo>
                  <a:lnTo>
                    <a:pt x="888212" y="1867154"/>
                  </a:lnTo>
                  <a:lnTo>
                    <a:pt x="890524" y="1860804"/>
                  </a:lnTo>
                  <a:lnTo>
                    <a:pt x="890993" y="1859534"/>
                  </a:lnTo>
                  <a:lnTo>
                    <a:pt x="891463" y="1858264"/>
                  </a:lnTo>
                  <a:lnTo>
                    <a:pt x="898486" y="1845564"/>
                  </a:lnTo>
                  <a:lnTo>
                    <a:pt x="905751" y="1834134"/>
                  </a:lnTo>
                  <a:lnTo>
                    <a:pt x="905751" y="1832864"/>
                  </a:lnTo>
                  <a:lnTo>
                    <a:pt x="903211" y="1832864"/>
                  </a:lnTo>
                  <a:lnTo>
                    <a:pt x="905751" y="1829054"/>
                  </a:lnTo>
                  <a:lnTo>
                    <a:pt x="909561" y="1825244"/>
                  </a:lnTo>
                  <a:lnTo>
                    <a:pt x="909561" y="1820164"/>
                  </a:lnTo>
                  <a:lnTo>
                    <a:pt x="913371" y="1820164"/>
                  </a:lnTo>
                  <a:lnTo>
                    <a:pt x="913371" y="1817624"/>
                  </a:lnTo>
                  <a:lnTo>
                    <a:pt x="917181" y="1817624"/>
                  </a:lnTo>
                  <a:lnTo>
                    <a:pt x="912101" y="1815084"/>
                  </a:lnTo>
                  <a:lnTo>
                    <a:pt x="920991" y="1811274"/>
                  </a:lnTo>
                  <a:lnTo>
                    <a:pt x="919721" y="1806194"/>
                  </a:lnTo>
                  <a:lnTo>
                    <a:pt x="923531" y="1804924"/>
                  </a:lnTo>
                  <a:lnTo>
                    <a:pt x="927341" y="1801114"/>
                  </a:lnTo>
                  <a:lnTo>
                    <a:pt x="927341" y="1799844"/>
                  </a:lnTo>
                  <a:lnTo>
                    <a:pt x="924801" y="1801114"/>
                  </a:lnTo>
                  <a:lnTo>
                    <a:pt x="924801" y="1798574"/>
                  </a:lnTo>
                  <a:lnTo>
                    <a:pt x="929894" y="1797304"/>
                  </a:lnTo>
                  <a:lnTo>
                    <a:pt x="929894" y="1790954"/>
                  </a:lnTo>
                  <a:lnTo>
                    <a:pt x="936078" y="1788414"/>
                  </a:lnTo>
                  <a:lnTo>
                    <a:pt x="942746" y="1778254"/>
                  </a:lnTo>
                  <a:lnTo>
                    <a:pt x="948944" y="1774444"/>
                  </a:lnTo>
                  <a:lnTo>
                    <a:pt x="947674" y="1773174"/>
                  </a:lnTo>
                  <a:lnTo>
                    <a:pt x="947674" y="1770634"/>
                  </a:lnTo>
                  <a:lnTo>
                    <a:pt x="948944" y="1773174"/>
                  </a:lnTo>
                  <a:lnTo>
                    <a:pt x="952754" y="1771904"/>
                  </a:lnTo>
                  <a:lnTo>
                    <a:pt x="952754" y="1769364"/>
                  </a:lnTo>
                  <a:lnTo>
                    <a:pt x="956564" y="1769364"/>
                  </a:lnTo>
                  <a:lnTo>
                    <a:pt x="955294" y="1763014"/>
                  </a:lnTo>
                  <a:lnTo>
                    <a:pt x="960374" y="1761744"/>
                  </a:lnTo>
                  <a:lnTo>
                    <a:pt x="959358" y="1759204"/>
                  </a:lnTo>
                  <a:lnTo>
                    <a:pt x="957834" y="1755394"/>
                  </a:lnTo>
                  <a:lnTo>
                    <a:pt x="961644" y="1754124"/>
                  </a:lnTo>
                  <a:lnTo>
                    <a:pt x="961644" y="1751584"/>
                  </a:lnTo>
                  <a:lnTo>
                    <a:pt x="961644" y="1750314"/>
                  </a:lnTo>
                  <a:lnTo>
                    <a:pt x="966724" y="1750314"/>
                  </a:lnTo>
                  <a:lnTo>
                    <a:pt x="965454" y="1749044"/>
                  </a:lnTo>
                  <a:lnTo>
                    <a:pt x="965454" y="1746504"/>
                  </a:lnTo>
                  <a:lnTo>
                    <a:pt x="970534" y="1746504"/>
                  </a:lnTo>
                  <a:lnTo>
                    <a:pt x="969683" y="1743964"/>
                  </a:lnTo>
                  <a:lnTo>
                    <a:pt x="969264" y="1742694"/>
                  </a:lnTo>
                  <a:lnTo>
                    <a:pt x="974344" y="1742694"/>
                  </a:lnTo>
                  <a:lnTo>
                    <a:pt x="973493" y="1740154"/>
                  </a:lnTo>
                  <a:lnTo>
                    <a:pt x="973074" y="1738884"/>
                  </a:lnTo>
                  <a:lnTo>
                    <a:pt x="980694" y="1740154"/>
                  </a:lnTo>
                  <a:lnTo>
                    <a:pt x="980186" y="1738884"/>
                  </a:lnTo>
                  <a:lnTo>
                    <a:pt x="979678" y="1737614"/>
                  </a:lnTo>
                  <a:lnTo>
                    <a:pt x="978154" y="1733804"/>
                  </a:lnTo>
                  <a:lnTo>
                    <a:pt x="981964" y="1733804"/>
                  </a:lnTo>
                  <a:lnTo>
                    <a:pt x="981964" y="1735074"/>
                  </a:lnTo>
                  <a:lnTo>
                    <a:pt x="984504" y="1735074"/>
                  </a:lnTo>
                  <a:lnTo>
                    <a:pt x="985139" y="1733804"/>
                  </a:lnTo>
                  <a:lnTo>
                    <a:pt x="985786" y="1732534"/>
                  </a:lnTo>
                  <a:lnTo>
                    <a:pt x="985786" y="1729994"/>
                  </a:lnTo>
                  <a:lnTo>
                    <a:pt x="985139" y="1728724"/>
                  </a:lnTo>
                  <a:lnTo>
                    <a:pt x="984504" y="1727454"/>
                  </a:lnTo>
                  <a:lnTo>
                    <a:pt x="989584" y="1726184"/>
                  </a:lnTo>
                  <a:lnTo>
                    <a:pt x="988822" y="1724914"/>
                  </a:lnTo>
                  <a:lnTo>
                    <a:pt x="985786" y="1719834"/>
                  </a:lnTo>
                  <a:lnTo>
                    <a:pt x="992136" y="1719834"/>
                  </a:lnTo>
                  <a:lnTo>
                    <a:pt x="992136" y="1722374"/>
                  </a:lnTo>
                  <a:lnTo>
                    <a:pt x="995781" y="1719834"/>
                  </a:lnTo>
                  <a:lnTo>
                    <a:pt x="1001255" y="1716024"/>
                  </a:lnTo>
                  <a:lnTo>
                    <a:pt x="1009916" y="1707134"/>
                  </a:lnTo>
                  <a:lnTo>
                    <a:pt x="1018565" y="1696974"/>
                  </a:lnTo>
                  <a:lnTo>
                    <a:pt x="1027696" y="1689354"/>
                  </a:lnTo>
                  <a:lnTo>
                    <a:pt x="1025156" y="1686814"/>
                  </a:lnTo>
                  <a:lnTo>
                    <a:pt x="1027696" y="1686814"/>
                  </a:lnTo>
                  <a:lnTo>
                    <a:pt x="1026426" y="1684274"/>
                  </a:lnTo>
                  <a:lnTo>
                    <a:pt x="1033221" y="1679194"/>
                  </a:lnTo>
                  <a:lnTo>
                    <a:pt x="1034910" y="1677924"/>
                  </a:lnTo>
                  <a:lnTo>
                    <a:pt x="1036523" y="1676654"/>
                  </a:lnTo>
                  <a:lnTo>
                    <a:pt x="1039723" y="1674114"/>
                  </a:lnTo>
                  <a:lnTo>
                    <a:pt x="1042936" y="1671574"/>
                  </a:lnTo>
                  <a:lnTo>
                    <a:pt x="1044117" y="1670304"/>
                  </a:lnTo>
                  <a:lnTo>
                    <a:pt x="1023886" y="1670304"/>
                  </a:lnTo>
                  <a:lnTo>
                    <a:pt x="1017536" y="1670304"/>
                  </a:lnTo>
                  <a:lnTo>
                    <a:pt x="1020076" y="1674114"/>
                  </a:lnTo>
                  <a:lnTo>
                    <a:pt x="1017536" y="1674114"/>
                  </a:lnTo>
                  <a:lnTo>
                    <a:pt x="1017536" y="1672844"/>
                  </a:lnTo>
                  <a:lnTo>
                    <a:pt x="1016266" y="1672844"/>
                  </a:lnTo>
                  <a:lnTo>
                    <a:pt x="1018552" y="1677416"/>
                  </a:lnTo>
                  <a:lnTo>
                    <a:pt x="1020076" y="1676654"/>
                  </a:lnTo>
                  <a:lnTo>
                    <a:pt x="1020076" y="1677924"/>
                  </a:lnTo>
                  <a:lnTo>
                    <a:pt x="1018806" y="1679194"/>
                  </a:lnTo>
                  <a:lnTo>
                    <a:pt x="1016266" y="1679194"/>
                  </a:lnTo>
                  <a:lnTo>
                    <a:pt x="1016266" y="1677924"/>
                  </a:lnTo>
                  <a:lnTo>
                    <a:pt x="1017536" y="1677924"/>
                  </a:lnTo>
                  <a:lnTo>
                    <a:pt x="1018171" y="1677606"/>
                  </a:lnTo>
                  <a:lnTo>
                    <a:pt x="1013726" y="1675384"/>
                  </a:lnTo>
                  <a:lnTo>
                    <a:pt x="1011186" y="1676654"/>
                  </a:lnTo>
                  <a:lnTo>
                    <a:pt x="1011186" y="1679194"/>
                  </a:lnTo>
                  <a:lnTo>
                    <a:pt x="1012456" y="1677924"/>
                  </a:lnTo>
                  <a:lnTo>
                    <a:pt x="1013726" y="1679194"/>
                  </a:lnTo>
                  <a:lnTo>
                    <a:pt x="999934" y="1691894"/>
                  </a:lnTo>
                  <a:lnTo>
                    <a:pt x="989114" y="1704594"/>
                  </a:lnTo>
                  <a:lnTo>
                    <a:pt x="979424" y="1717395"/>
                  </a:lnTo>
                  <a:lnTo>
                    <a:pt x="979424" y="1724914"/>
                  </a:lnTo>
                  <a:lnTo>
                    <a:pt x="978154" y="1726184"/>
                  </a:lnTo>
                  <a:lnTo>
                    <a:pt x="978154" y="1728724"/>
                  </a:lnTo>
                  <a:lnTo>
                    <a:pt x="975614" y="1728724"/>
                  </a:lnTo>
                  <a:lnTo>
                    <a:pt x="974344" y="1726184"/>
                  </a:lnTo>
                  <a:lnTo>
                    <a:pt x="976884" y="1724914"/>
                  </a:lnTo>
                  <a:lnTo>
                    <a:pt x="979424" y="1724914"/>
                  </a:lnTo>
                  <a:lnTo>
                    <a:pt x="979424" y="1717395"/>
                  </a:lnTo>
                  <a:lnTo>
                    <a:pt x="978535" y="1718564"/>
                  </a:lnTo>
                  <a:lnTo>
                    <a:pt x="966724" y="1728889"/>
                  </a:lnTo>
                  <a:lnTo>
                    <a:pt x="966724" y="1737614"/>
                  </a:lnTo>
                  <a:lnTo>
                    <a:pt x="966724" y="1740154"/>
                  </a:lnTo>
                  <a:lnTo>
                    <a:pt x="965454" y="1740154"/>
                  </a:lnTo>
                  <a:lnTo>
                    <a:pt x="964184" y="1738884"/>
                  </a:lnTo>
                  <a:lnTo>
                    <a:pt x="965454" y="1738884"/>
                  </a:lnTo>
                  <a:lnTo>
                    <a:pt x="966724" y="1737614"/>
                  </a:lnTo>
                  <a:lnTo>
                    <a:pt x="966724" y="1728889"/>
                  </a:lnTo>
                  <a:lnTo>
                    <a:pt x="965454" y="1729994"/>
                  </a:lnTo>
                  <a:lnTo>
                    <a:pt x="961644" y="1735315"/>
                  </a:lnTo>
                  <a:lnTo>
                    <a:pt x="961644" y="1743964"/>
                  </a:lnTo>
                  <a:lnTo>
                    <a:pt x="960374" y="1747774"/>
                  </a:lnTo>
                  <a:lnTo>
                    <a:pt x="959104" y="1750314"/>
                  </a:lnTo>
                  <a:lnTo>
                    <a:pt x="956564" y="1751584"/>
                  </a:lnTo>
                  <a:lnTo>
                    <a:pt x="957834" y="1749044"/>
                  </a:lnTo>
                  <a:lnTo>
                    <a:pt x="956564" y="1745234"/>
                  </a:lnTo>
                  <a:lnTo>
                    <a:pt x="961644" y="1743964"/>
                  </a:lnTo>
                  <a:lnTo>
                    <a:pt x="961644" y="1735315"/>
                  </a:lnTo>
                  <a:lnTo>
                    <a:pt x="952754" y="1747723"/>
                  </a:lnTo>
                  <a:lnTo>
                    <a:pt x="952754" y="1759204"/>
                  </a:lnTo>
                  <a:lnTo>
                    <a:pt x="951484" y="1758784"/>
                  </a:lnTo>
                  <a:lnTo>
                    <a:pt x="951484" y="1761744"/>
                  </a:lnTo>
                  <a:lnTo>
                    <a:pt x="947674" y="1761744"/>
                  </a:lnTo>
                  <a:lnTo>
                    <a:pt x="947674" y="1759204"/>
                  </a:lnTo>
                  <a:lnTo>
                    <a:pt x="949782" y="1759204"/>
                  </a:lnTo>
                  <a:lnTo>
                    <a:pt x="951484" y="1761744"/>
                  </a:lnTo>
                  <a:lnTo>
                    <a:pt x="951484" y="1758784"/>
                  </a:lnTo>
                  <a:lnTo>
                    <a:pt x="951115" y="1758657"/>
                  </a:lnTo>
                  <a:lnTo>
                    <a:pt x="950633" y="1757934"/>
                  </a:lnTo>
                  <a:lnTo>
                    <a:pt x="948944" y="1755394"/>
                  </a:lnTo>
                  <a:lnTo>
                    <a:pt x="951484" y="1754124"/>
                  </a:lnTo>
                  <a:lnTo>
                    <a:pt x="951484" y="1756664"/>
                  </a:lnTo>
                  <a:lnTo>
                    <a:pt x="952754" y="1759204"/>
                  </a:lnTo>
                  <a:lnTo>
                    <a:pt x="952754" y="1747723"/>
                  </a:lnTo>
                  <a:lnTo>
                    <a:pt x="949985" y="1751584"/>
                  </a:lnTo>
                  <a:lnTo>
                    <a:pt x="933208" y="1773174"/>
                  </a:lnTo>
                  <a:lnTo>
                    <a:pt x="916673" y="1793494"/>
                  </a:lnTo>
                  <a:lnTo>
                    <a:pt x="901941" y="1815084"/>
                  </a:lnTo>
                  <a:lnTo>
                    <a:pt x="900671" y="1810004"/>
                  </a:lnTo>
                  <a:lnTo>
                    <a:pt x="901941" y="1808734"/>
                  </a:lnTo>
                  <a:lnTo>
                    <a:pt x="903211" y="1804924"/>
                  </a:lnTo>
                  <a:lnTo>
                    <a:pt x="909078" y="1776984"/>
                  </a:lnTo>
                  <a:lnTo>
                    <a:pt x="917816" y="1746504"/>
                  </a:lnTo>
                  <a:lnTo>
                    <a:pt x="921778" y="1717294"/>
                  </a:lnTo>
                  <a:lnTo>
                    <a:pt x="916292" y="1698244"/>
                  </a:lnTo>
                  <a:lnTo>
                    <a:pt x="913371" y="1688084"/>
                  </a:lnTo>
                  <a:lnTo>
                    <a:pt x="914641" y="1683004"/>
                  </a:lnTo>
                  <a:lnTo>
                    <a:pt x="909078" y="1674114"/>
                  </a:lnTo>
                  <a:lnTo>
                    <a:pt x="908291" y="1672844"/>
                  </a:lnTo>
                  <a:lnTo>
                    <a:pt x="898131" y="1674114"/>
                  </a:lnTo>
                  <a:lnTo>
                    <a:pt x="898131" y="1671574"/>
                  </a:lnTo>
                  <a:lnTo>
                    <a:pt x="898131" y="1670304"/>
                  </a:lnTo>
                  <a:lnTo>
                    <a:pt x="894321" y="1671574"/>
                  </a:lnTo>
                  <a:lnTo>
                    <a:pt x="894321" y="1669034"/>
                  </a:lnTo>
                  <a:lnTo>
                    <a:pt x="894321" y="1667764"/>
                  </a:lnTo>
                  <a:lnTo>
                    <a:pt x="885367" y="1667764"/>
                  </a:lnTo>
                  <a:lnTo>
                    <a:pt x="876058" y="1666494"/>
                  </a:lnTo>
                  <a:lnTo>
                    <a:pt x="866978" y="1666494"/>
                  </a:lnTo>
                  <a:lnTo>
                    <a:pt x="858748" y="1669034"/>
                  </a:lnTo>
                  <a:lnTo>
                    <a:pt x="858748" y="1666494"/>
                  </a:lnTo>
                  <a:lnTo>
                    <a:pt x="856208" y="1666494"/>
                  </a:lnTo>
                  <a:lnTo>
                    <a:pt x="856208" y="1665224"/>
                  </a:lnTo>
                  <a:lnTo>
                    <a:pt x="852398" y="1665224"/>
                  </a:lnTo>
                  <a:lnTo>
                    <a:pt x="851128" y="1666494"/>
                  </a:lnTo>
                  <a:lnTo>
                    <a:pt x="846048" y="1666494"/>
                  </a:lnTo>
                  <a:lnTo>
                    <a:pt x="842238" y="1672844"/>
                  </a:lnTo>
                  <a:lnTo>
                    <a:pt x="836523" y="1676654"/>
                  </a:lnTo>
                  <a:lnTo>
                    <a:pt x="831761" y="1681734"/>
                  </a:lnTo>
                  <a:lnTo>
                    <a:pt x="830808" y="1688084"/>
                  </a:lnTo>
                  <a:lnTo>
                    <a:pt x="837158" y="1688084"/>
                  </a:lnTo>
                  <a:lnTo>
                    <a:pt x="838428" y="1689354"/>
                  </a:lnTo>
                  <a:lnTo>
                    <a:pt x="837158" y="1691894"/>
                  </a:lnTo>
                  <a:lnTo>
                    <a:pt x="838428" y="1696974"/>
                  </a:lnTo>
                  <a:lnTo>
                    <a:pt x="834618" y="1698244"/>
                  </a:lnTo>
                  <a:lnTo>
                    <a:pt x="834618" y="1702054"/>
                  </a:lnTo>
                  <a:lnTo>
                    <a:pt x="838428" y="1698244"/>
                  </a:lnTo>
                  <a:lnTo>
                    <a:pt x="837158" y="1702054"/>
                  </a:lnTo>
                  <a:lnTo>
                    <a:pt x="822871" y="1752854"/>
                  </a:lnTo>
                  <a:lnTo>
                    <a:pt x="820648" y="1761274"/>
                  </a:lnTo>
                  <a:lnTo>
                    <a:pt x="820648" y="1860804"/>
                  </a:lnTo>
                  <a:lnTo>
                    <a:pt x="815568" y="1864614"/>
                  </a:lnTo>
                  <a:lnTo>
                    <a:pt x="816825" y="1867154"/>
                  </a:lnTo>
                  <a:lnTo>
                    <a:pt x="816825" y="1872234"/>
                  </a:lnTo>
                  <a:lnTo>
                    <a:pt x="814298" y="1872234"/>
                  </a:lnTo>
                  <a:lnTo>
                    <a:pt x="813028" y="1873504"/>
                  </a:lnTo>
                  <a:lnTo>
                    <a:pt x="813028" y="1869694"/>
                  </a:lnTo>
                  <a:lnTo>
                    <a:pt x="815568" y="1869694"/>
                  </a:lnTo>
                  <a:lnTo>
                    <a:pt x="816825" y="1872234"/>
                  </a:lnTo>
                  <a:lnTo>
                    <a:pt x="816825" y="1867154"/>
                  </a:lnTo>
                  <a:lnTo>
                    <a:pt x="811745" y="1865884"/>
                  </a:lnTo>
                  <a:lnTo>
                    <a:pt x="811745" y="1948434"/>
                  </a:lnTo>
                  <a:lnTo>
                    <a:pt x="811745" y="1949704"/>
                  </a:lnTo>
                  <a:lnTo>
                    <a:pt x="809205" y="1949704"/>
                  </a:lnTo>
                  <a:lnTo>
                    <a:pt x="809205" y="1948434"/>
                  </a:lnTo>
                  <a:lnTo>
                    <a:pt x="811745" y="1948434"/>
                  </a:lnTo>
                  <a:lnTo>
                    <a:pt x="811745" y="1865884"/>
                  </a:lnTo>
                  <a:lnTo>
                    <a:pt x="816825" y="1863344"/>
                  </a:lnTo>
                  <a:lnTo>
                    <a:pt x="815568" y="1860804"/>
                  </a:lnTo>
                  <a:lnTo>
                    <a:pt x="820648" y="1860804"/>
                  </a:lnTo>
                  <a:lnTo>
                    <a:pt x="820648" y="1761274"/>
                  </a:lnTo>
                  <a:lnTo>
                    <a:pt x="817067" y="1774812"/>
                  </a:lnTo>
                  <a:lnTo>
                    <a:pt x="816838" y="1775015"/>
                  </a:lnTo>
                  <a:lnTo>
                    <a:pt x="816838" y="1858264"/>
                  </a:lnTo>
                  <a:lnTo>
                    <a:pt x="816838" y="1859534"/>
                  </a:lnTo>
                  <a:lnTo>
                    <a:pt x="815568" y="1859534"/>
                  </a:lnTo>
                  <a:lnTo>
                    <a:pt x="815568" y="1858264"/>
                  </a:lnTo>
                  <a:lnTo>
                    <a:pt x="816838" y="1858264"/>
                  </a:lnTo>
                  <a:lnTo>
                    <a:pt x="816838" y="1775015"/>
                  </a:lnTo>
                  <a:lnTo>
                    <a:pt x="816610" y="1775218"/>
                  </a:lnTo>
                  <a:lnTo>
                    <a:pt x="815187" y="1776742"/>
                  </a:lnTo>
                  <a:lnTo>
                    <a:pt x="815187" y="1781962"/>
                  </a:lnTo>
                  <a:lnTo>
                    <a:pt x="813612" y="1787918"/>
                  </a:lnTo>
                  <a:lnTo>
                    <a:pt x="812990" y="1787918"/>
                  </a:lnTo>
                  <a:lnTo>
                    <a:pt x="813485" y="1788426"/>
                  </a:lnTo>
                  <a:lnTo>
                    <a:pt x="810475" y="1799831"/>
                  </a:lnTo>
                  <a:lnTo>
                    <a:pt x="810475" y="1878584"/>
                  </a:lnTo>
                  <a:lnTo>
                    <a:pt x="810475" y="1881124"/>
                  </a:lnTo>
                  <a:lnTo>
                    <a:pt x="810475" y="1896364"/>
                  </a:lnTo>
                  <a:lnTo>
                    <a:pt x="807935" y="1901444"/>
                  </a:lnTo>
                  <a:lnTo>
                    <a:pt x="806678" y="1901444"/>
                  </a:lnTo>
                  <a:lnTo>
                    <a:pt x="806678" y="1985264"/>
                  </a:lnTo>
                  <a:lnTo>
                    <a:pt x="804125" y="1989074"/>
                  </a:lnTo>
                  <a:lnTo>
                    <a:pt x="806678" y="1991614"/>
                  </a:lnTo>
                  <a:lnTo>
                    <a:pt x="802855" y="1990344"/>
                  </a:lnTo>
                  <a:lnTo>
                    <a:pt x="804125" y="1992884"/>
                  </a:lnTo>
                  <a:lnTo>
                    <a:pt x="804125" y="1995424"/>
                  </a:lnTo>
                  <a:lnTo>
                    <a:pt x="802855" y="1996694"/>
                  </a:lnTo>
                  <a:lnTo>
                    <a:pt x="802855" y="2008124"/>
                  </a:lnTo>
                  <a:lnTo>
                    <a:pt x="800315" y="2008124"/>
                  </a:lnTo>
                  <a:lnTo>
                    <a:pt x="800315" y="2006854"/>
                  </a:lnTo>
                  <a:lnTo>
                    <a:pt x="801585" y="2006854"/>
                  </a:lnTo>
                  <a:lnTo>
                    <a:pt x="802855" y="2008124"/>
                  </a:lnTo>
                  <a:lnTo>
                    <a:pt x="802855" y="1996694"/>
                  </a:lnTo>
                  <a:lnTo>
                    <a:pt x="801585" y="1985264"/>
                  </a:lnTo>
                  <a:lnTo>
                    <a:pt x="804125" y="1983994"/>
                  </a:lnTo>
                  <a:lnTo>
                    <a:pt x="806678" y="1985264"/>
                  </a:lnTo>
                  <a:lnTo>
                    <a:pt x="806678" y="1901444"/>
                  </a:lnTo>
                  <a:lnTo>
                    <a:pt x="805395" y="1901444"/>
                  </a:lnTo>
                  <a:lnTo>
                    <a:pt x="805395" y="1898904"/>
                  </a:lnTo>
                  <a:lnTo>
                    <a:pt x="806678" y="1898904"/>
                  </a:lnTo>
                  <a:lnTo>
                    <a:pt x="806678" y="1897634"/>
                  </a:lnTo>
                  <a:lnTo>
                    <a:pt x="810475" y="1896364"/>
                  </a:lnTo>
                  <a:lnTo>
                    <a:pt x="810475" y="1881124"/>
                  </a:lnTo>
                  <a:lnTo>
                    <a:pt x="809205" y="1881124"/>
                  </a:lnTo>
                  <a:lnTo>
                    <a:pt x="809205" y="1878584"/>
                  </a:lnTo>
                  <a:lnTo>
                    <a:pt x="810475" y="1878584"/>
                  </a:lnTo>
                  <a:lnTo>
                    <a:pt x="810475" y="1799831"/>
                  </a:lnTo>
                  <a:lnTo>
                    <a:pt x="809129" y="1804924"/>
                  </a:lnTo>
                  <a:lnTo>
                    <a:pt x="808672" y="1806714"/>
                  </a:lnTo>
                  <a:lnTo>
                    <a:pt x="805815" y="1807667"/>
                  </a:lnTo>
                  <a:lnTo>
                    <a:pt x="805815" y="1817903"/>
                  </a:lnTo>
                  <a:lnTo>
                    <a:pt x="803402" y="1827352"/>
                  </a:lnTo>
                  <a:lnTo>
                    <a:pt x="795731" y="1834908"/>
                  </a:lnTo>
                  <a:lnTo>
                    <a:pt x="786320" y="1842528"/>
                  </a:lnTo>
                  <a:lnTo>
                    <a:pt x="773607" y="1853958"/>
                  </a:lnTo>
                  <a:lnTo>
                    <a:pt x="765594" y="1859038"/>
                  </a:lnTo>
                  <a:lnTo>
                    <a:pt x="757097" y="1864118"/>
                  </a:lnTo>
                  <a:lnTo>
                    <a:pt x="757097" y="1856498"/>
                  </a:lnTo>
                  <a:lnTo>
                    <a:pt x="765987" y="1856498"/>
                  </a:lnTo>
                  <a:lnTo>
                    <a:pt x="766622" y="1855228"/>
                  </a:lnTo>
                  <a:lnTo>
                    <a:pt x="767257" y="1853958"/>
                  </a:lnTo>
                  <a:lnTo>
                    <a:pt x="768527" y="1851418"/>
                  </a:lnTo>
                  <a:lnTo>
                    <a:pt x="771842" y="1848878"/>
                  </a:lnTo>
                  <a:lnTo>
                    <a:pt x="775157" y="1846338"/>
                  </a:lnTo>
                  <a:lnTo>
                    <a:pt x="781786" y="1841258"/>
                  </a:lnTo>
                  <a:lnTo>
                    <a:pt x="788416" y="1836178"/>
                  </a:lnTo>
                  <a:lnTo>
                    <a:pt x="790841" y="1833638"/>
                  </a:lnTo>
                  <a:lnTo>
                    <a:pt x="805815" y="1817903"/>
                  </a:lnTo>
                  <a:lnTo>
                    <a:pt x="805815" y="1807667"/>
                  </a:lnTo>
                  <a:lnTo>
                    <a:pt x="804100" y="1808238"/>
                  </a:lnTo>
                  <a:lnTo>
                    <a:pt x="802830" y="1814588"/>
                  </a:lnTo>
                  <a:lnTo>
                    <a:pt x="793940" y="1814588"/>
                  </a:lnTo>
                  <a:lnTo>
                    <a:pt x="793940" y="1817128"/>
                  </a:lnTo>
                  <a:lnTo>
                    <a:pt x="796480" y="1819668"/>
                  </a:lnTo>
                  <a:lnTo>
                    <a:pt x="791400" y="1820938"/>
                  </a:lnTo>
                  <a:lnTo>
                    <a:pt x="787590" y="1826018"/>
                  </a:lnTo>
                  <a:lnTo>
                    <a:pt x="783780" y="1820938"/>
                  </a:lnTo>
                  <a:lnTo>
                    <a:pt x="789940" y="1818398"/>
                  </a:lnTo>
                  <a:lnTo>
                    <a:pt x="792988" y="1813318"/>
                  </a:lnTo>
                  <a:lnTo>
                    <a:pt x="795566" y="1809508"/>
                  </a:lnTo>
                  <a:lnTo>
                    <a:pt x="800290" y="1808238"/>
                  </a:lnTo>
                  <a:lnTo>
                    <a:pt x="801560" y="1800618"/>
                  </a:lnTo>
                  <a:lnTo>
                    <a:pt x="800290" y="1800618"/>
                  </a:lnTo>
                  <a:lnTo>
                    <a:pt x="800290" y="1799348"/>
                  </a:lnTo>
                  <a:lnTo>
                    <a:pt x="801560" y="1798078"/>
                  </a:lnTo>
                  <a:lnTo>
                    <a:pt x="802830" y="1798078"/>
                  </a:lnTo>
                  <a:lnTo>
                    <a:pt x="803948" y="1799196"/>
                  </a:lnTo>
                  <a:lnTo>
                    <a:pt x="805802" y="1798078"/>
                  </a:lnTo>
                  <a:lnTo>
                    <a:pt x="807910" y="1796808"/>
                  </a:lnTo>
                  <a:lnTo>
                    <a:pt x="808456" y="1795729"/>
                  </a:lnTo>
                  <a:lnTo>
                    <a:pt x="804100" y="1796808"/>
                  </a:lnTo>
                  <a:lnTo>
                    <a:pt x="807224" y="1791614"/>
                  </a:lnTo>
                  <a:lnTo>
                    <a:pt x="808863" y="1794903"/>
                  </a:lnTo>
                  <a:lnTo>
                    <a:pt x="811720" y="1789188"/>
                  </a:lnTo>
                  <a:lnTo>
                    <a:pt x="808164" y="1790077"/>
                  </a:lnTo>
                  <a:lnTo>
                    <a:pt x="812990" y="1782838"/>
                  </a:lnTo>
                  <a:lnTo>
                    <a:pt x="815187" y="1781962"/>
                  </a:lnTo>
                  <a:lnTo>
                    <a:pt x="815187" y="1776742"/>
                  </a:lnTo>
                  <a:lnTo>
                    <a:pt x="792861" y="1800618"/>
                  </a:lnTo>
                  <a:lnTo>
                    <a:pt x="782497" y="1811934"/>
                  </a:lnTo>
                  <a:lnTo>
                    <a:pt x="782497" y="1829828"/>
                  </a:lnTo>
                  <a:lnTo>
                    <a:pt x="778700" y="1829828"/>
                  </a:lnTo>
                  <a:lnTo>
                    <a:pt x="777430" y="1826018"/>
                  </a:lnTo>
                  <a:lnTo>
                    <a:pt x="781227" y="1826018"/>
                  </a:lnTo>
                  <a:lnTo>
                    <a:pt x="782497" y="1829828"/>
                  </a:lnTo>
                  <a:lnTo>
                    <a:pt x="782497" y="1811934"/>
                  </a:lnTo>
                  <a:lnTo>
                    <a:pt x="781227" y="1813318"/>
                  </a:lnTo>
                  <a:lnTo>
                    <a:pt x="773607" y="1819859"/>
                  </a:lnTo>
                  <a:lnTo>
                    <a:pt x="773607" y="1833638"/>
                  </a:lnTo>
                  <a:lnTo>
                    <a:pt x="772337" y="1836178"/>
                  </a:lnTo>
                  <a:lnTo>
                    <a:pt x="769797" y="1838718"/>
                  </a:lnTo>
                  <a:lnTo>
                    <a:pt x="773607" y="1841258"/>
                  </a:lnTo>
                  <a:lnTo>
                    <a:pt x="769797" y="1839988"/>
                  </a:lnTo>
                  <a:lnTo>
                    <a:pt x="765987" y="1846338"/>
                  </a:lnTo>
                  <a:lnTo>
                    <a:pt x="764717" y="1842528"/>
                  </a:lnTo>
                  <a:lnTo>
                    <a:pt x="760907" y="1843798"/>
                  </a:lnTo>
                  <a:lnTo>
                    <a:pt x="762177" y="1847608"/>
                  </a:lnTo>
                  <a:lnTo>
                    <a:pt x="757097" y="1848878"/>
                  </a:lnTo>
                  <a:lnTo>
                    <a:pt x="757097" y="1845068"/>
                  </a:lnTo>
                  <a:lnTo>
                    <a:pt x="760907" y="1843798"/>
                  </a:lnTo>
                  <a:lnTo>
                    <a:pt x="763447" y="1842528"/>
                  </a:lnTo>
                  <a:lnTo>
                    <a:pt x="763892" y="1841639"/>
                  </a:lnTo>
                  <a:lnTo>
                    <a:pt x="763841" y="1841220"/>
                  </a:lnTo>
                  <a:lnTo>
                    <a:pt x="763993" y="1841449"/>
                  </a:lnTo>
                  <a:lnTo>
                    <a:pt x="764717" y="1842528"/>
                  </a:lnTo>
                  <a:lnTo>
                    <a:pt x="767257" y="1841258"/>
                  </a:lnTo>
                  <a:lnTo>
                    <a:pt x="767257" y="1839988"/>
                  </a:lnTo>
                  <a:lnTo>
                    <a:pt x="767257" y="1836178"/>
                  </a:lnTo>
                  <a:lnTo>
                    <a:pt x="765987" y="1836432"/>
                  </a:lnTo>
                  <a:lnTo>
                    <a:pt x="765987" y="1838718"/>
                  </a:lnTo>
                  <a:lnTo>
                    <a:pt x="762177" y="1838718"/>
                  </a:lnTo>
                  <a:lnTo>
                    <a:pt x="763549" y="1840776"/>
                  </a:lnTo>
                  <a:lnTo>
                    <a:pt x="762889" y="1841220"/>
                  </a:lnTo>
                  <a:lnTo>
                    <a:pt x="762254" y="1839734"/>
                  </a:lnTo>
                  <a:lnTo>
                    <a:pt x="762254" y="1841639"/>
                  </a:lnTo>
                  <a:lnTo>
                    <a:pt x="760907" y="1842528"/>
                  </a:lnTo>
                  <a:lnTo>
                    <a:pt x="759637" y="1842528"/>
                  </a:lnTo>
                  <a:lnTo>
                    <a:pt x="759637" y="1839988"/>
                  </a:lnTo>
                  <a:lnTo>
                    <a:pt x="758367" y="1838718"/>
                  </a:lnTo>
                  <a:lnTo>
                    <a:pt x="762254" y="1841639"/>
                  </a:lnTo>
                  <a:lnTo>
                    <a:pt x="762254" y="1839734"/>
                  </a:lnTo>
                  <a:lnTo>
                    <a:pt x="761822" y="1838718"/>
                  </a:lnTo>
                  <a:lnTo>
                    <a:pt x="761276" y="1837448"/>
                  </a:lnTo>
                  <a:lnTo>
                    <a:pt x="760907" y="1837448"/>
                  </a:lnTo>
                  <a:lnTo>
                    <a:pt x="761238" y="1837372"/>
                  </a:lnTo>
                  <a:lnTo>
                    <a:pt x="759637" y="1833638"/>
                  </a:lnTo>
                  <a:lnTo>
                    <a:pt x="764717" y="1832368"/>
                  </a:lnTo>
                  <a:lnTo>
                    <a:pt x="767257" y="1836178"/>
                  </a:lnTo>
                  <a:lnTo>
                    <a:pt x="771080" y="1836178"/>
                  </a:lnTo>
                  <a:lnTo>
                    <a:pt x="771080" y="1834908"/>
                  </a:lnTo>
                  <a:lnTo>
                    <a:pt x="773607" y="1833638"/>
                  </a:lnTo>
                  <a:lnTo>
                    <a:pt x="773607" y="1819859"/>
                  </a:lnTo>
                  <a:lnTo>
                    <a:pt x="767892" y="1824748"/>
                  </a:lnTo>
                  <a:lnTo>
                    <a:pt x="760514" y="1829828"/>
                  </a:lnTo>
                  <a:lnTo>
                    <a:pt x="755827" y="1829828"/>
                  </a:lnTo>
                  <a:lnTo>
                    <a:pt x="755827" y="1864118"/>
                  </a:lnTo>
                  <a:lnTo>
                    <a:pt x="754557" y="1865388"/>
                  </a:lnTo>
                  <a:lnTo>
                    <a:pt x="752017" y="1865388"/>
                  </a:lnTo>
                  <a:lnTo>
                    <a:pt x="753287" y="1864118"/>
                  </a:lnTo>
                  <a:lnTo>
                    <a:pt x="755827" y="1864118"/>
                  </a:lnTo>
                  <a:lnTo>
                    <a:pt x="755827" y="1829828"/>
                  </a:lnTo>
                  <a:lnTo>
                    <a:pt x="754557" y="1829828"/>
                  </a:lnTo>
                  <a:lnTo>
                    <a:pt x="750036" y="1836178"/>
                  </a:lnTo>
                  <a:lnTo>
                    <a:pt x="744080" y="1843798"/>
                  </a:lnTo>
                  <a:lnTo>
                    <a:pt x="740587" y="1846808"/>
                  </a:lnTo>
                  <a:lnTo>
                    <a:pt x="740587" y="1874278"/>
                  </a:lnTo>
                  <a:lnTo>
                    <a:pt x="740587" y="1875548"/>
                  </a:lnTo>
                  <a:lnTo>
                    <a:pt x="738047" y="1875548"/>
                  </a:lnTo>
                  <a:lnTo>
                    <a:pt x="738047" y="1873008"/>
                  </a:lnTo>
                  <a:lnTo>
                    <a:pt x="739317" y="1873008"/>
                  </a:lnTo>
                  <a:lnTo>
                    <a:pt x="740587" y="1874278"/>
                  </a:lnTo>
                  <a:lnTo>
                    <a:pt x="740587" y="1846808"/>
                  </a:lnTo>
                  <a:lnTo>
                    <a:pt x="736688" y="1850161"/>
                  </a:lnTo>
                  <a:lnTo>
                    <a:pt x="735507" y="1850847"/>
                  </a:lnTo>
                  <a:lnTo>
                    <a:pt x="735507" y="1876818"/>
                  </a:lnTo>
                  <a:lnTo>
                    <a:pt x="734060" y="1879003"/>
                  </a:lnTo>
                  <a:lnTo>
                    <a:pt x="733729" y="1878342"/>
                  </a:lnTo>
                  <a:lnTo>
                    <a:pt x="733729" y="1879485"/>
                  </a:lnTo>
                  <a:lnTo>
                    <a:pt x="732967" y="1880628"/>
                  </a:lnTo>
                  <a:lnTo>
                    <a:pt x="729157" y="1880628"/>
                  </a:lnTo>
                  <a:lnTo>
                    <a:pt x="733729" y="1879485"/>
                  </a:lnTo>
                  <a:lnTo>
                    <a:pt x="733729" y="1878342"/>
                  </a:lnTo>
                  <a:lnTo>
                    <a:pt x="732967" y="1876818"/>
                  </a:lnTo>
                  <a:lnTo>
                    <a:pt x="735507" y="1876818"/>
                  </a:lnTo>
                  <a:lnTo>
                    <a:pt x="735507" y="1850847"/>
                  </a:lnTo>
                  <a:lnTo>
                    <a:pt x="732967" y="1852307"/>
                  </a:lnTo>
                  <a:lnTo>
                    <a:pt x="732967" y="1846338"/>
                  </a:lnTo>
                  <a:lnTo>
                    <a:pt x="730427" y="1845068"/>
                  </a:lnTo>
                  <a:lnTo>
                    <a:pt x="730427" y="1846338"/>
                  </a:lnTo>
                  <a:lnTo>
                    <a:pt x="727887" y="1846338"/>
                  </a:lnTo>
                  <a:lnTo>
                    <a:pt x="729157" y="1847608"/>
                  </a:lnTo>
                  <a:lnTo>
                    <a:pt x="731685" y="1847608"/>
                  </a:lnTo>
                  <a:lnTo>
                    <a:pt x="730427" y="1848878"/>
                  </a:lnTo>
                  <a:lnTo>
                    <a:pt x="732332" y="1852676"/>
                  </a:lnTo>
                  <a:lnTo>
                    <a:pt x="727887" y="1855228"/>
                  </a:lnTo>
                  <a:lnTo>
                    <a:pt x="727887" y="1853958"/>
                  </a:lnTo>
                  <a:lnTo>
                    <a:pt x="729157" y="1852688"/>
                  </a:lnTo>
                  <a:lnTo>
                    <a:pt x="729157" y="1851418"/>
                  </a:lnTo>
                  <a:lnTo>
                    <a:pt x="725335" y="1853958"/>
                  </a:lnTo>
                  <a:lnTo>
                    <a:pt x="723341" y="1855965"/>
                  </a:lnTo>
                  <a:lnTo>
                    <a:pt x="718985" y="1852688"/>
                  </a:lnTo>
                  <a:lnTo>
                    <a:pt x="718985" y="1855228"/>
                  </a:lnTo>
                  <a:lnTo>
                    <a:pt x="715175" y="1856498"/>
                  </a:lnTo>
                  <a:lnTo>
                    <a:pt x="722795" y="1856498"/>
                  </a:lnTo>
                  <a:lnTo>
                    <a:pt x="727887" y="1859038"/>
                  </a:lnTo>
                  <a:lnTo>
                    <a:pt x="722795" y="1860308"/>
                  </a:lnTo>
                  <a:lnTo>
                    <a:pt x="720267" y="1861578"/>
                  </a:lnTo>
                  <a:lnTo>
                    <a:pt x="717715" y="1864118"/>
                  </a:lnTo>
                  <a:lnTo>
                    <a:pt x="716876" y="1862848"/>
                  </a:lnTo>
                  <a:lnTo>
                    <a:pt x="712635" y="1856498"/>
                  </a:lnTo>
                  <a:lnTo>
                    <a:pt x="715175" y="1862848"/>
                  </a:lnTo>
                  <a:lnTo>
                    <a:pt x="711365" y="1862315"/>
                  </a:lnTo>
                  <a:lnTo>
                    <a:pt x="711365" y="1867928"/>
                  </a:lnTo>
                  <a:lnTo>
                    <a:pt x="711365" y="1869198"/>
                  </a:lnTo>
                  <a:lnTo>
                    <a:pt x="709777" y="1869998"/>
                  </a:lnTo>
                  <a:lnTo>
                    <a:pt x="709396" y="1869414"/>
                  </a:lnTo>
                  <a:lnTo>
                    <a:pt x="709396" y="1870189"/>
                  </a:lnTo>
                  <a:lnTo>
                    <a:pt x="706285" y="1871738"/>
                  </a:lnTo>
                  <a:lnTo>
                    <a:pt x="703745" y="1870468"/>
                  </a:lnTo>
                  <a:lnTo>
                    <a:pt x="703745" y="1867928"/>
                  </a:lnTo>
                  <a:lnTo>
                    <a:pt x="709396" y="1870189"/>
                  </a:lnTo>
                  <a:lnTo>
                    <a:pt x="709396" y="1869414"/>
                  </a:lnTo>
                  <a:lnTo>
                    <a:pt x="709256" y="1869198"/>
                  </a:lnTo>
                  <a:lnTo>
                    <a:pt x="709142" y="1869046"/>
                  </a:lnTo>
                  <a:lnTo>
                    <a:pt x="711365" y="1867928"/>
                  </a:lnTo>
                  <a:lnTo>
                    <a:pt x="711365" y="1862315"/>
                  </a:lnTo>
                  <a:lnTo>
                    <a:pt x="708825" y="1861947"/>
                  </a:lnTo>
                  <a:lnTo>
                    <a:pt x="708825" y="1866658"/>
                  </a:lnTo>
                  <a:lnTo>
                    <a:pt x="708825" y="1868563"/>
                  </a:lnTo>
                  <a:lnTo>
                    <a:pt x="708406" y="1867928"/>
                  </a:lnTo>
                  <a:lnTo>
                    <a:pt x="707555" y="1866658"/>
                  </a:lnTo>
                  <a:lnTo>
                    <a:pt x="708825" y="1866658"/>
                  </a:lnTo>
                  <a:lnTo>
                    <a:pt x="708825" y="1861947"/>
                  </a:lnTo>
                  <a:lnTo>
                    <a:pt x="706285" y="1861578"/>
                  </a:lnTo>
                  <a:lnTo>
                    <a:pt x="703745" y="1865388"/>
                  </a:lnTo>
                  <a:lnTo>
                    <a:pt x="705307" y="1859038"/>
                  </a:lnTo>
                  <a:lnTo>
                    <a:pt x="712635" y="1817128"/>
                  </a:lnTo>
                  <a:lnTo>
                    <a:pt x="710044" y="1809508"/>
                  </a:lnTo>
                  <a:lnTo>
                    <a:pt x="710145" y="1808238"/>
                  </a:lnTo>
                  <a:lnTo>
                    <a:pt x="710780" y="1800618"/>
                  </a:lnTo>
                  <a:lnTo>
                    <a:pt x="710907" y="1798078"/>
                  </a:lnTo>
                  <a:lnTo>
                    <a:pt x="711034" y="1790458"/>
                  </a:lnTo>
                  <a:lnTo>
                    <a:pt x="706285" y="1782838"/>
                  </a:lnTo>
                  <a:lnTo>
                    <a:pt x="701128" y="1729498"/>
                  </a:lnTo>
                  <a:lnTo>
                    <a:pt x="683501" y="1696478"/>
                  </a:lnTo>
                  <a:lnTo>
                    <a:pt x="679958" y="1689849"/>
                  </a:lnTo>
                  <a:lnTo>
                    <a:pt x="679958" y="1787918"/>
                  </a:lnTo>
                  <a:lnTo>
                    <a:pt x="675805" y="1794268"/>
                  </a:lnTo>
                  <a:lnTo>
                    <a:pt x="678345" y="1799348"/>
                  </a:lnTo>
                  <a:lnTo>
                    <a:pt x="677075" y="1803158"/>
                  </a:lnTo>
                  <a:lnTo>
                    <a:pt x="675805" y="1805063"/>
                  </a:lnTo>
                  <a:lnTo>
                    <a:pt x="675805" y="1839988"/>
                  </a:lnTo>
                  <a:lnTo>
                    <a:pt x="673265" y="1839988"/>
                  </a:lnTo>
                  <a:lnTo>
                    <a:pt x="673354" y="1837372"/>
                  </a:lnTo>
                  <a:lnTo>
                    <a:pt x="674522" y="1836178"/>
                  </a:lnTo>
                  <a:lnTo>
                    <a:pt x="673265" y="1832368"/>
                  </a:lnTo>
                  <a:lnTo>
                    <a:pt x="674522" y="1829828"/>
                  </a:lnTo>
                  <a:lnTo>
                    <a:pt x="675805" y="1839988"/>
                  </a:lnTo>
                  <a:lnTo>
                    <a:pt x="675805" y="1805063"/>
                  </a:lnTo>
                  <a:lnTo>
                    <a:pt x="674522" y="1806968"/>
                  </a:lnTo>
                  <a:lnTo>
                    <a:pt x="673265" y="1808238"/>
                  </a:lnTo>
                  <a:lnTo>
                    <a:pt x="673265" y="1805698"/>
                  </a:lnTo>
                  <a:lnTo>
                    <a:pt x="671995" y="1805698"/>
                  </a:lnTo>
                  <a:lnTo>
                    <a:pt x="664400" y="1841220"/>
                  </a:lnTo>
                  <a:lnTo>
                    <a:pt x="664375" y="1843798"/>
                  </a:lnTo>
                  <a:lnTo>
                    <a:pt x="665632" y="1843798"/>
                  </a:lnTo>
                  <a:lnTo>
                    <a:pt x="665632" y="1846338"/>
                  </a:lnTo>
                  <a:lnTo>
                    <a:pt x="660552" y="1848878"/>
                  </a:lnTo>
                  <a:lnTo>
                    <a:pt x="660552" y="1851418"/>
                  </a:lnTo>
                  <a:lnTo>
                    <a:pt x="660552" y="1855228"/>
                  </a:lnTo>
                  <a:lnTo>
                    <a:pt x="659282" y="1861578"/>
                  </a:lnTo>
                  <a:lnTo>
                    <a:pt x="658012" y="1860308"/>
                  </a:lnTo>
                  <a:lnTo>
                    <a:pt x="656869" y="1853399"/>
                  </a:lnTo>
                  <a:lnTo>
                    <a:pt x="656805" y="1852676"/>
                  </a:lnTo>
                  <a:lnTo>
                    <a:pt x="660552" y="1851418"/>
                  </a:lnTo>
                  <a:lnTo>
                    <a:pt x="660552" y="1848878"/>
                  </a:lnTo>
                  <a:lnTo>
                    <a:pt x="660552" y="1847608"/>
                  </a:lnTo>
                  <a:lnTo>
                    <a:pt x="658012" y="1847608"/>
                  </a:lnTo>
                  <a:lnTo>
                    <a:pt x="658012" y="1843798"/>
                  </a:lnTo>
                  <a:lnTo>
                    <a:pt x="660565" y="1842528"/>
                  </a:lnTo>
                  <a:lnTo>
                    <a:pt x="661581" y="1839988"/>
                  </a:lnTo>
                  <a:lnTo>
                    <a:pt x="659282" y="1839988"/>
                  </a:lnTo>
                  <a:lnTo>
                    <a:pt x="659282" y="1836178"/>
                  </a:lnTo>
                  <a:lnTo>
                    <a:pt x="659282" y="1828558"/>
                  </a:lnTo>
                  <a:lnTo>
                    <a:pt x="663105" y="1824748"/>
                  </a:lnTo>
                  <a:lnTo>
                    <a:pt x="659282" y="1823478"/>
                  </a:lnTo>
                  <a:lnTo>
                    <a:pt x="663740" y="1814588"/>
                  </a:lnTo>
                  <a:lnTo>
                    <a:pt x="663105" y="1814588"/>
                  </a:lnTo>
                  <a:lnTo>
                    <a:pt x="663105" y="1812048"/>
                  </a:lnTo>
                  <a:lnTo>
                    <a:pt x="664375" y="1810778"/>
                  </a:lnTo>
                  <a:lnTo>
                    <a:pt x="668172" y="1809508"/>
                  </a:lnTo>
                  <a:lnTo>
                    <a:pt x="665632" y="1806968"/>
                  </a:lnTo>
                  <a:lnTo>
                    <a:pt x="666902" y="1805698"/>
                  </a:lnTo>
                  <a:lnTo>
                    <a:pt x="668172" y="1806968"/>
                  </a:lnTo>
                  <a:lnTo>
                    <a:pt x="669455" y="1806968"/>
                  </a:lnTo>
                  <a:lnTo>
                    <a:pt x="669455" y="1805698"/>
                  </a:lnTo>
                  <a:lnTo>
                    <a:pt x="669455" y="1804428"/>
                  </a:lnTo>
                  <a:lnTo>
                    <a:pt x="670725" y="1803158"/>
                  </a:lnTo>
                  <a:lnTo>
                    <a:pt x="669455" y="1801888"/>
                  </a:lnTo>
                  <a:lnTo>
                    <a:pt x="666902" y="1803158"/>
                  </a:lnTo>
                  <a:lnTo>
                    <a:pt x="666902" y="1801888"/>
                  </a:lnTo>
                  <a:lnTo>
                    <a:pt x="670331" y="1792998"/>
                  </a:lnTo>
                  <a:lnTo>
                    <a:pt x="669455" y="1781568"/>
                  </a:lnTo>
                  <a:lnTo>
                    <a:pt x="667626" y="1768868"/>
                  </a:lnTo>
                  <a:lnTo>
                    <a:pt x="668172" y="1757438"/>
                  </a:lnTo>
                  <a:lnTo>
                    <a:pt x="663105" y="1753628"/>
                  </a:lnTo>
                  <a:lnTo>
                    <a:pt x="668172" y="1749818"/>
                  </a:lnTo>
                  <a:lnTo>
                    <a:pt x="666902" y="1747278"/>
                  </a:lnTo>
                  <a:lnTo>
                    <a:pt x="665632" y="1744738"/>
                  </a:lnTo>
                  <a:lnTo>
                    <a:pt x="665632" y="1747278"/>
                  </a:lnTo>
                  <a:lnTo>
                    <a:pt x="663105" y="1747278"/>
                  </a:lnTo>
                  <a:lnTo>
                    <a:pt x="663105" y="1743468"/>
                  </a:lnTo>
                  <a:lnTo>
                    <a:pt x="661822" y="1740928"/>
                  </a:lnTo>
                  <a:lnTo>
                    <a:pt x="668172" y="1740928"/>
                  </a:lnTo>
                  <a:lnTo>
                    <a:pt x="660552" y="1737118"/>
                  </a:lnTo>
                  <a:lnTo>
                    <a:pt x="665632" y="1737118"/>
                  </a:lnTo>
                  <a:lnTo>
                    <a:pt x="665632" y="1735848"/>
                  </a:lnTo>
                  <a:lnTo>
                    <a:pt x="661822" y="1734578"/>
                  </a:lnTo>
                  <a:lnTo>
                    <a:pt x="665632" y="1733308"/>
                  </a:lnTo>
                  <a:lnTo>
                    <a:pt x="663409" y="1732038"/>
                  </a:lnTo>
                  <a:lnTo>
                    <a:pt x="664057" y="1728228"/>
                  </a:lnTo>
                  <a:lnTo>
                    <a:pt x="664210" y="1724418"/>
                  </a:lnTo>
                  <a:lnTo>
                    <a:pt x="660552" y="1723148"/>
                  </a:lnTo>
                  <a:lnTo>
                    <a:pt x="665632" y="1721878"/>
                  </a:lnTo>
                  <a:lnTo>
                    <a:pt x="659282" y="1714258"/>
                  </a:lnTo>
                  <a:lnTo>
                    <a:pt x="664375" y="1711718"/>
                  </a:lnTo>
                  <a:lnTo>
                    <a:pt x="664375" y="1707908"/>
                  </a:lnTo>
                  <a:lnTo>
                    <a:pt x="661822" y="1706638"/>
                  </a:lnTo>
                  <a:lnTo>
                    <a:pt x="660552" y="1701558"/>
                  </a:lnTo>
                  <a:lnTo>
                    <a:pt x="659282" y="1701558"/>
                  </a:lnTo>
                  <a:lnTo>
                    <a:pt x="659282" y="1700288"/>
                  </a:lnTo>
                  <a:lnTo>
                    <a:pt x="658012" y="1699018"/>
                  </a:lnTo>
                  <a:lnTo>
                    <a:pt x="660552" y="1696478"/>
                  </a:lnTo>
                  <a:lnTo>
                    <a:pt x="661822" y="1701558"/>
                  </a:lnTo>
                  <a:lnTo>
                    <a:pt x="660552" y="1701558"/>
                  </a:lnTo>
                  <a:lnTo>
                    <a:pt x="669226" y="1715528"/>
                  </a:lnTo>
                  <a:lnTo>
                    <a:pt x="673735" y="1730768"/>
                  </a:lnTo>
                  <a:lnTo>
                    <a:pt x="676097" y="1747278"/>
                  </a:lnTo>
                  <a:lnTo>
                    <a:pt x="678345" y="1765058"/>
                  </a:lnTo>
                  <a:lnTo>
                    <a:pt x="676338" y="1771408"/>
                  </a:lnTo>
                  <a:lnTo>
                    <a:pt x="678510" y="1780298"/>
                  </a:lnTo>
                  <a:lnTo>
                    <a:pt x="679958" y="1787918"/>
                  </a:lnTo>
                  <a:lnTo>
                    <a:pt x="679958" y="1689849"/>
                  </a:lnTo>
                  <a:lnTo>
                    <a:pt x="677392" y="1685048"/>
                  </a:lnTo>
                  <a:lnTo>
                    <a:pt x="656755" y="1669008"/>
                  </a:lnTo>
                  <a:lnTo>
                    <a:pt x="656755" y="1771408"/>
                  </a:lnTo>
                  <a:lnTo>
                    <a:pt x="655104" y="1789188"/>
                  </a:lnTo>
                  <a:lnTo>
                    <a:pt x="653097" y="1806968"/>
                  </a:lnTo>
                  <a:lnTo>
                    <a:pt x="649427" y="1823478"/>
                  </a:lnTo>
                  <a:lnTo>
                    <a:pt x="642772" y="1838718"/>
                  </a:lnTo>
                  <a:lnTo>
                    <a:pt x="640943" y="1852688"/>
                  </a:lnTo>
                  <a:lnTo>
                    <a:pt x="636739" y="1865388"/>
                  </a:lnTo>
                  <a:lnTo>
                    <a:pt x="635152" y="1869694"/>
                  </a:lnTo>
                  <a:lnTo>
                    <a:pt x="635152" y="1949208"/>
                  </a:lnTo>
                  <a:lnTo>
                    <a:pt x="632612" y="1949208"/>
                  </a:lnTo>
                  <a:lnTo>
                    <a:pt x="633882" y="1954288"/>
                  </a:lnTo>
                  <a:lnTo>
                    <a:pt x="628802" y="1955558"/>
                  </a:lnTo>
                  <a:lnTo>
                    <a:pt x="631342" y="1960638"/>
                  </a:lnTo>
                  <a:lnTo>
                    <a:pt x="626262" y="1960638"/>
                  </a:lnTo>
                  <a:lnTo>
                    <a:pt x="623290" y="1969528"/>
                  </a:lnTo>
                  <a:lnTo>
                    <a:pt x="618642" y="1977148"/>
                  </a:lnTo>
                  <a:lnTo>
                    <a:pt x="613054" y="1984768"/>
                  </a:lnTo>
                  <a:lnTo>
                    <a:pt x="607212" y="1991118"/>
                  </a:lnTo>
                  <a:lnTo>
                    <a:pt x="607212" y="1993658"/>
                  </a:lnTo>
                  <a:lnTo>
                    <a:pt x="604672" y="1993658"/>
                  </a:lnTo>
                  <a:lnTo>
                    <a:pt x="600849" y="1997468"/>
                  </a:lnTo>
                  <a:lnTo>
                    <a:pt x="600849" y="1994928"/>
                  </a:lnTo>
                  <a:lnTo>
                    <a:pt x="602119" y="1994928"/>
                  </a:lnTo>
                  <a:lnTo>
                    <a:pt x="604672" y="1993658"/>
                  </a:lnTo>
                  <a:lnTo>
                    <a:pt x="607212" y="1991118"/>
                  </a:lnTo>
                  <a:lnTo>
                    <a:pt x="610666" y="1980958"/>
                  </a:lnTo>
                  <a:lnTo>
                    <a:pt x="613067" y="1977148"/>
                  </a:lnTo>
                  <a:lnTo>
                    <a:pt x="618642" y="1968258"/>
                  </a:lnTo>
                  <a:lnTo>
                    <a:pt x="621893" y="1963178"/>
                  </a:lnTo>
                  <a:lnTo>
                    <a:pt x="623519" y="1960638"/>
                  </a:lnTo>
                  <a:lnTo>
                    <a:pt x="626757" y="1955558"/>
                  </a:lnTo>
                  <a:lnTo>
                    <a:pt x="627570" y="1954288"/>
                  </a:lnTo>
                  <a:lnTo>
                    <a:pt x="633882" y="1944128"/>
                  </a:lnTo>
                  <a:lnTo>
                    <a:pt x="635152" y="1949208"/>
                  </a:lnTo>
                  <a:lnTo>
                    <a:pt x="635152" y="1869694"/>
                  </a:lnTo>
                  <a:lnTo>
                    <a:pt x="632053" y="1878088"/>
                  </a:lnTo>
                  <a:lnTo>
                    <a:pt x="628802" y="1892058"/>
                  </a:lnTo>
                  <a:lnTo>
                    <a:pt x="627532" y="1892439"/>
                  </a:lnTo>
                  <a:lnTo>
                    <a:pt x="627532" y="1942858"/>
                  </a:lnTo>
                  <a:lnTo>
                    <a:pt x="627532" y="1944128"/>
                  </a:lnTo>
                  <a:lnTo>
                    <a:pt x="622452" y="1944128"/>
                  </a:lnTo>
                  <a:lnTo>
                    <a:pt x="621182" y="1949208"/>
                  </a:lnTo>
                  <a:lnTo>
                    <a:pt x="623722" y="1953018"/>
                  </a:lnTo>
                  <a:lnTo>
                    <a:pt x="621182" y="1953018"/>
                  </a:lnTo>
                  <a:lnTo>
                    <a:pt x="621182" y="1954288"/>
                  </a:lnTo>
                  <a:lnTo>
                    <a:pt x="618642" y="1954288"/>
                  </a:lnTo>
                  <a:lnTo>
                    <a:pt x="621182" y="1958098"/>
                  </a:lnTo>
                  <a:lnTo>
                    <a:pt x="621182" y="1960638"/>
                  </a:lnTo>
                  <a:lnTo>
                    <a:pt x="619658" y="1960130"/>
                  </a:lnTo>
                  <a:lnTo>
                    <a:pt x="619912" y="1959368"/>
                  </a:lnTo>
                  <a:lnTo>
                    <a:pt x="617372" y="1959368"/>
                  </a:lnTo>
                  <a:lnTo>
                    <a:pt x="617372" y="1961273"/>
                  </a:lnTo>
                  <a:lnTo>
                    <a:pt x="616102" y="1961908"/>
                  </a:lnTo>
                  <a:lnTo>
                    <a:pt x="616102" y="1963178"/>
                  </a:lnTo>
                  <a:lnTo>
                    <a:pt x="617372" y="1963178"/>
                  </a:lnTo>
                  <a:lnTo>
                    <a:pt x="617372" y="1968258"/>
                  </a:lnTo>
                  <a:lnTo>
                    <a:pt x="616102" y="1964448"/>
                  </a:lnTo>
                  <a:lnTo>
                    <a:pt x="613562" y="1965718"/>
                  </a:lnTo>
                  <a:lnTo>
                    <a:pt x="613562" y="1973338"/>
                  </a:lnTo>
                  <a:lnTo>
                    <a:pt x="603389" y="1975878"/>
                  </a:lnTo>
                  <a:lnTo>
                    <a:pt x="604672" y="1978418"/>
                  </a:lnTo>
                  <a:lnTo>
                    <a:pt x="607212" y="1977148"/>
                  </a:lnTo>
                  <a:lnTo>
                    <a:pt x="607212" y="1980958"/>
                  </a:lnTo>
                  <a:lnTo>
                    <a:pt x="603389" y="1978418"/>
                  </a:lnTo>
                  <a:lnTo>
                    <a:pt x="605942" y="1983498"/>
                  </a:lnTo>
                  <a:lnTo>
                    <a:pt x="603389" y="1984768"/>
                  </a:lnTo>
                  <a:lnTo>
                    <a:pt x="595769" y="1986038"/>
                  </a:lnTo>
                  <a:lnTo>
                    <a:pt x="597039" y="1992388"/>
                  </a:lnTo>
                  <a:lnTo>
                    <a:pt x="591972" y="1992388"/>
                  </a:lnTo>
                  <a:lnTo>
                    <a:pt x="595769" y="1997468"/>
                  </a:lnTo>
                  <a:lnTo>
                    <a:pt x="590689" y="1997468"/>
                  </a:lnTo>
                  <a:lnTo>
                    <a:pt x="588784" y="1993658"/>
                  </a:lnTo>
                  <a:lnTo>
                    <a:pt x="588149" y="1992388"/>
                  </a:lnTo>
                  <a:lnTo>
                    <a:pt x="595769" y="1989848"/>
                  </a:lnTo>
                  <a:lnTo>
                    <a:pt x="594499" y="1987308"/>
                  </a:lnTo>
                  <a:lnTo>
                    <a:pt x="594499" y="1986038"/>
                  </a:lnTo>
                  <a:lnTo>
                    <a:pt x="597039" y="1984768"/>
                  </a:lnTo>
                  <a:lnTo>
                    <a:pt x="595769" y="1984768"/>
                  </a:lnTo>
                  <a:lnTo>
                    <a:pt x="595769" y="1983498"/>
                  </a:lnTo>
                  <a:lnTo>
                    <a:pt x="598322" y="1982228"/>
                  </a:lnTo>
                  <a:lnTo>
                    <a:pt x="602119" y="1980958"/>
                  </a:lnTo>
                  <a:lnTo>
                    <a:pt x="599592" y="1977148"/>
                  </a:lnTo>
                  <a:lnTo>
                    <a:pt x="603389" y="1975878"/>
                  </a:lnTo>
                  <a:lnTo>
                    <a:pt x="604672" y="1972068"/>
                  </a:lnTo>
                  <a:lnTo>
                    <a:pt x="602119" y="1970798"/>
                  </a:lnTo>
                  <a:lnTo>
                    <a:pt x="602119" y="1966988"/>
                  </a:lnTo>
                  <a:lnTo>
                    <a:pt x="604672" y="1966988"/>
                  </a:lnTo>
                  <a:lnTo>
                    <a:pt x="605942" y="1968258"/>
                  </a:lnTo>
                  <a:lnTo>
                    <a:pt x="606488" y="1966988"/>
                  </a:lnTo>
                  <a:lnTo>
                    <a:pt x="608660" y="1961908"/>
                  </a:lnTo>
                  <a:lnTo>
                    <a:pt x="613410" y="1956828"/>
                  </a:lnTo>
                  <a:lnTo>
                    <a:pt x="617905" y="1950478"/>
                  </a:lnTo>
                  <a:lnTo>
                    <a:pt x="619912" y="1942858"/>
                  </a:lnTo>
                  <a:lnTo>
                    <a:pt x="622452" y="1941588"/>
                  </a:lnTo>
                  <a:lnTo>
                    <a:pt x="623722" y="1940318"/>
                  </a:lnTo>
                  <a:lnTo>
                    <a:pt x="626262" y="1940318"/>
                  </a:lnTo>
                  <a:lnTo>
                    <a:pt x="626262" y="1941588"/>
                  </a:lnTo>
                  <a:lnTo>
                    <a:pt x="627532" y="1942858"/>
                  </a:lnTo>
                  <a:lnTo>
                    <a:pt x="627532" y="1892439"/>
                  </a:lnTo>
                  <a:lnTo>
                    <a:pt x="623722" y="1893544"/>
                  </a:lnTo>
                  <a:lnTo>
                    <a:pt x="623722" y="1895868"/>
                  </a:lnTo>
                  <a:lnTo>
                    <a:pt x="623722" y="1897138"/>
                  </a:lnTo>
                  <a:lnTo>
                    <a:pt x="621182" y="1897138"/>
                  </a:lnTo>
                  <a:lnTo>
                    <a:pt x="621182" y="1895868"/>
                  </a:lnTo>
                  <a:lnTo>
                    <a:pt x="622452" y="1895868"/>
                  </a:lnTo>
                  <a:lnTo>
                    <a:pt x="623722" y="1895868"/>
                  </a:lnTo>
                  <a:lnTo>
                    <a:pt x="623722" y="1893544"/>
                  </a:lnTo>
                  <a:lnTo>
                    <a:pt x="620077" y="1894598"/>
                  </a:lnTo>
                  <a:lnTo>
                    <a:pt x="608482" y="1894598"/>
                  </a:lnTo>
                  <a:lnTo>
                    <a:pt x="608482" y="1933968"/>
                  </a:lnTo>
                  <a:lnTo>
                    <a:pt x="602170" y="1946668"/>
                  </a:lnTo>
                  <a:lnTo>
                    <a:pt x="591972" y="1963254"/>
                  </a:lnTo>
                  <a:lnTo>
                    <a:pt x="591972" y="1987308"/>
                  </a:lnTo>
                  <a:lnTo>
                    <a:pt x="591972" y="1989848"/>
                  </a:lnTo>
                  <a:lnTo>
                    <a:pt x="590689" y="1989848"/>
                  </a:lnTo>
                  <a:lnTo>
                    <a:pt x="589419" y="1988578"/>
                  </a:lnTo>
                  <a:lnTo>
                    <a:pt x="590689" y="1988578"/>
                  </a:lnTo>
                  <a:lnTo>
                    <a:pt x="591972" y="1987308"/>
                  </a:lnTo>
                  <a:lnTo>
                    <a:pt x="591972" y="1963254"/>
                  </a:lnTo>
                  <a:lnTo>
                    <a:pt x="588111" y="1969528"/>
                  </a:lnTo>
                  <a:lnTo>
                    <a:pt x="581799" y="1980958"/>
                  </a:lnTo>
                  <a:lnTo>
                    <a:pt x="581799" y="2017788"/>
                  </a:lnTo>
                  <a:lnTo>
                    <a:pt x="580529" y="2021598"/>
                  </a:lnTo>
                  <a:lnTo>
                    <a:pt x="581799" y="2021598"/>
                  </a:lnTo>
                  <a:lnTo>
                    <a:pt x="571030" y="2034298"/>
                  </a:lnTo>
                  <a:lnTo>
                    <a:pt x="558469" y="2044458"/>
                  </a:lnTo>
                  <a:lnTo>
                    <a:pt x="545185" y="2054618"/>
                  </a:lnTo>
                  <a:lnTo>
                    <a:pt x="532257" y="2066048"/>
                  </a:lnTo>
                  <a:lnTo>
                    <a:pt x="532892" y="2064778"/>
                  </a:lnTo>
                  <a:lnTo>
                    <a:pt x="533527" y="2063508"/>
                  </a:lnTo>
                  <a:lnTo>
                    <a:pt x="533527" y="2062238"/>
                  </a:lnTo>
                  <a:lnTo>
                    <a:pt x="533527" y="2058428"/>
                  </a:lnTo>
                  <a:lnTo>
                    <a:pt x="533527" y="2057158"/>
                  </a:lnTo>
                  <a:lnTo>
                    <a:pt x="541426" y="2052078"/>
                  </a:lnTo>
                  <a:lnTo>
                    <a:pt x="543394" y="2050808"/>
                  </a:lnTo>
                  <a:lnTo>
                    <a:pt x="544690" y="2049538"/>
                  </a:lnTo>
                  <a:lnTo>
                    <a:pt x="552437" y="2041918"/>
                  </a:lnTo>
                  <a:lnTo>
                    <a:pt x="553897" y="2040648"/>
                  </a:lnTo>
                  <a:lnTo>
                    <a:pt x="561225" y="2034298"/>
                  </a:lnTo>
                  <a:lnTo>
                    <a:pt x="570369" y="2031758"/>
                  </a:lnTo>
                  <a:lnTo>
                    <a:pt x="571639" y="2030488"/>
                  </a:lnTo>
                  <a:lnTo>
                    <a:pt x="571639" y="2029218"/>
                  </a:lnTo>
                  <a:lnTo>
                    <a:pt x="571639" y="2027948"/>
                  </a:lnTo>
                  <a:lnTo>
                    <a:pt x="572909" y="2024138"/>
                  </a:lnTo>
                  <a:lnTo>
                    <a:pt x="579259" y="2024138"/>
                  </a:lnTo>
                  <a:lnTo>
                    <a:pt x="579259" y="2020328"/>
                  </a:lnTo>
                  <a:lnTo>
                    <a:pt x="581799" y="2017788"/>
                  </a:lnTo>
                  <a:lnTo>
                    <a:pt x="581799" y="1980958"/>
                  </a:lnTo>
                  <a:lnTo>
                    <a:pt x="579259" y="1982228"/>
                  </a:lnTo>
                  <a:lnTo>
                    <a:pt x="579259" y="1979688"/>
                  </a:lnTo>
                  <a:lnTo>
                    <a:pt x="577989" y="1980958"/>
                  </a:lnTo>
                  <a:lnTo>
                    <a:pt x="577989" y="1984768"/>
                  </a:lnTo>
                  <a:lnTo>
                    <a:pt x="574179" y="1987308"/>
                  </a:lnTo>
                  <a:lnTo>
                    <a:pt x="575449" y="1992388"/>
                  </a:lnTo>
                  <a:lnTo>
                    <a:pt x="571639" y="1993658"/>
                  </a:lnTo>
                  <a:lnTo>
                    <a:pt x="571639" y="1991118"/>
                  </a:lnTo>
                  <a:lnTo>
                    <a:pt x="566559" y="1993658"/>
                  </a:lnTo>
                  <a:lnTo>
                    <a:pt x="567829" y="1996198"/>
                  </a:lnTo>
                  <a:lnTo>
                    <a:pt x="569099" y="1996198"/>
                  </a:lnTo>
                  <a:lnTo>
                    <a:pt x="567829" y="1997468"/>
                  </a:lnTo>
                  <a:lnTo>
                    <a:pt x="565289" y="1996198"/>
                  </a:lnTo>
                  <a:lnTo>
                    <a:pt x="562749" y="1998738"/>
                  </a:lnTo>
                  <a:lnTo>
                    <a:pt x="566559" y="1998738"/>
                  </a:lnTo>
                  <a:lnTo>
                    <a:pt x="566559" y="2001278"/>
                  </a:lnTo>
                  <a:lnTo>
                    <a:pt x="565289" y="2001278"/>
                  </a:lnTo>
                  <a:lnTo>
                    <a:pt x="565289" y="2003818"/>
                  </a:lnTo>
                  <a:lnTo>
                    <a:pt x="560209" y="2003818"/>
                  </a:lnTo>
                  <a:lnTo>
                    <a:pt x="550049" y="2011438"/>
                  </a:lnTo>
                  <a:lnTo>
                    <a:pt x="548779" y="2020328"/>
                  </a:lnTo>
                  <a:lnTo>
                    <a:pt x="544957" y="2019058"/>
                  </a:lnTo>
                  <a:lnTo>
                    <a:pt x="543699" y="2019693"/>
                  </a:lnTo>
                  <a:lnTo>
                    <a:pt x="543699" y="2024138"/>
                  </a:lnTo>
                  <a:lnTo>
                    <a:pt x="543699" y="2029218"/>
                  </a:lnTo>
                  <a:lnTo>
                    <a:pt x="541159" y="2029218"/>
                  </a:lnTo>
                  <a:lnTo>
                    <a:pt x="539877" y="2026678"/>
                  </a:lnTo>
                  <a:lnTo>
                    <a:pt x="542429" y="2026678"/>
                  </a:lnTo>
                  <a:lnTo>
                    <a:pt x="542429" y="2025408"/>
                  </a:lnTo>
                  <a:lnTo>
                    <a:pt x="543699" y="2024138"/>
                  </a:lnTo>
                  <a:lnTo>
                    <a:pt x="543699" y="2019693"/>
                  </a:lnTo>
                  <a:lnTo>
                    <a:pt x="539877" y="2021598"/>
                  </a:lnTo>
                  <a:lnTo>
                    <a:pt x="538607" y="2026678"/>
                  </a:lnTo>
                  <a:lnTo>
                    <a:pt x="530987" y="2024138"/>
                  </a:lnTo>
                  <a:lnTo>
                    <a:pt x="527177" y="2035568"/>
                  </a:lnTo>
                  <a:lnTo>
                    <a:pt x="530987" y="2038108"/>
                  </a:lnTo>
                  <a:lnTo>
                    <a:pt x="530987" y="2063508"/>
                  </a:lnTo>
                  <a:lnTo>
                    <a:pt x="530987" y="2064778"/>
                  </a:lnTo>
                  <a:lnTo>
                    <a:pt x="527177" y="2064778"/>
                  </a:lnTo>
                  <a:lnTo>
                    <a:pt x="527177" y="2063508"/>
                  </a:lnTo>
                  <a:lnTo>
                    <a:pt x="528447" y="2063508"/>
                  </a:lnTo>
                  <a:lnTo>
                    <a:pt x="529717" y="2062238"/>
                  </a:lnTo>
                  <a:lnTo>
                    <a:pt x="529717" y="2063508"/>
                  </a:lnTo>
                  <a:lnTo>
                    <a:pt x="530987" y="2063508"/>
                  </a:lnTo>
                  <a:lnTo>
                    <a:pt x="530987" y="2038108"/>
                  </a:lnTo>
                  <a:lnTo>
                    <a:pt x="527177" y="2040648"/>
                  </a:lnTo>
                  <a:lnTo>
                    <a:pt x="528447" y="2036838"/>
                  </a:lnTo>
                  <a:lnTo>
                    <a:pt x="525907" y="2036838"/>
                  </a:lnTo>
                  <a:lnTo>
                    <a:pt x="523367" y="2038108"/>
                  </a:lnTo>
                  <a:lnTo>
                    <a:pt x="524637" y="2041918"/>
                  </a:lnTo>
                  <a:lnTo>
                    <a:pt x="525907" y="2043188"/>
                  </a:lnTo>
                  <a:lnTo>
                    <a:pt x="523367" y="2043836"/>
                  </a:lnTo>
                  <a:lnTo>
                    <a:pt x="523367" y="2049538"/>
                  </a:lnTo>
                  <a:lnTo>
                    <a:pt x="517017" y="2049538"/>
                  </a:lnTo>
                  <a:lnTo>
                    <a:pt x="517017" y="2046998"/>
                  </a:lnTo>
                  <a:lnTo>
                    <a:pt x="520827" y="2045728"/>
                  </a:lnTo>
                  <a:lnTo>
                    <a:pt x="521258" y="2045309"/>
                  </a:lnTo>
                  <a:lnTo>
                    <a:pt x="523367" y="2049538"/>
                  </a:lnTo>
                  <a:lnTo>
                    <a:pt x="523367" y="2043836"/>
                  </a:lnTo>
                  <a:lnTo>
                    <a:pt x="521957" y="2044179"/>
                  </a:lnTo>
                  <a:lnTo>
                    <a:pt x="520827" y="2041918"/>
                  </a:lnTo>
                  <a:lnTo>
                    <a:pt x="522097" y="2040648"/>
                  </a:lnTo>
                  <a:lnTo>
                    <a:pt x="522097" y="2038108"/>
                  </a:lnTo>
                  <a:lnTo>
                    <a:pt x="511937" y="2050808"/>
                  </a:lnTo>
                  <a:lnTo>
                    <a:pt x="511721" y="2052078"/>
                  </a:lnTo>
                  <a:lnTo>
                    <a:pt x="509397" y="2052078"/>
                  </a:lnTo>
                  <a:lnTo>
                    <a:pt x="509397" y="2053348"/>
                  </a:lnTo>
                  <a:lnTo>
                    <a:pt x="505587" y="2053348"/>
                  </a:lnTo>
                  <a:lnTo>
                    <a:pt x="508127" y="2055888"/>
                  </a:lnTo>
                  <a:lnTo>
                    <a:pt x="510667" y="2057158"/>
                  </a:lnTo>
                  <a:lnTo>
                    <a:pt x="511302" y="2054618"/>
                  </a:lnTo>
                  <a:lnTo>
                    <a:pt x="510667" y="2058428"/>
                  </a:lnTo>
                  <a:lnTo>
                    <a:pt x="506857" y="2058428"/>
                  </a:lnTo>
                  <a:lnTo>
                    <a:pt x="505587" y="2055888"/>
                  </a:lnTo>
                  <a:lnTo>
                    <a:pt x="501777" y="2057158"/>
                  </a:lnTo>
                  <a:lnTo>
                    <a:pt x="499237" y="2062238"/>
                  </a:lnTo>
                  <a:lnTo>
                    <a:pt x="500507" y="2064778"/>
                  </a:lnTo>
                  <a:lnTo>
                    <a:pt x="495414" y="2071128"/>
                  </a:lnTo>
                  <a:lnTo>
                    <a:pt x="489064" y="2074938"/>
                  </a:lnTo>
                  <a:lnTo>
                    <a:pt x="482714" y="2080018"/>
                  </a:lnTo>
                  <a:lnTo>
                    <a:pt x="481444" y="2077478"/>
                  </a:lnTo>
                  <a:lnTo>
                    <a:pt x="480174" y="2077478"/>
                  </a:lnTo>
                  <a:lnTo>
                    <a:pt x="478904" y="2078748"/>
                  </a:lnTo>
                  <a:lnTo>
                    <a:pt x="480174" y="2081288"/>
                  </a:lnTo>
                  <a:lnTo>
                    <a:pt x="481444" y="2081288"/>
                  </a:lnTo>
                  <a:lnTo>
                    <a:pt x="480174" y="2083828"/>
                  </a:lnTo>
                  <a:lnTo>
                    <a:pt x="483997" y="2083828"/>
                  </a:lnTo>
                  <a:lnTo>
                    <a:pt x="483997" y="2085098"/>
                  </a:lnTo>
                  <a:lnTo>
                    <a:pt x="478904" y="2086368"/>
                  </a:lnTo>
                  <a:lnTo>
                    <a:pt x="478904" y="2082558"/>
                  </a:lnTo>
                  <a:lnTo>
                    <a:pt x="477647" y="2083828"/>
                  </a:lnTo>
                  <a:lnTo>
                    <a:pt x="476364" y="2086368"/>
                  </a:lnTo>
                  <a:lnTo>
                    <a:pt x="473824" y="2083828"/>
                  </a:lnTo>
                  <a:lnTo>
                    <a:pt x="473824" y="2082558"/>
                  </a:lnTo>
                  <a:lnTo>
                    <a:pt x="477647" y="2082558"/>
                  </a:lnTo>
                  <a:lnTo>
                    <a:pt x="476364" y="2080018"/>
                  </a:lnTo>
                  <a:lnTo>
                    <a:pt x="473824" y="2077478"/>
                  </a:lnTo>
                  <a:lnTo>
                    <a:pt x="472554" y="2081288"/>
                  </a:lnTo>
                  <a:lnTo>
                    <a:pt x="472554" y="2082558"/>
                  </a:lnTo>
                  <a:lnTo>
                    <a:pt x="460146" y="2086368"/>
                  </a:lnTo>
                  <a:lnTo>
                    <a:pt x="445719" y="2088908"/>
                  </a:lnTo>
                  <a:lnTo>
                    <a:pt x="432003" y="2092718"/>
                  </a:lnTo>
                  <a:lnTo>
                    <a:pt x="421741" y="2096528"/>
                  </a:lnTo>
                  <a:lnTo>
                    <a:pt x="410591" y="2085098"/>
                  </a:lnTo>
                  <a:lnTo>
                    <a:pt x="408432" y="2074938"/>
                  </a:lnTo>
                  <a:lnTo>
                    <a:pt x="406819" y="2067318"/>
                  </a:lnTo>
                  <a:lnTo>
                    <a:pt x="406488" y="2052078"/>
                  </a:lnTo>
                  <a:lnTo>
                    <a:pt x="406387" y="2046998"/>
                  </a:lnTo>
                  <a:lnTo>
                    <a:pt x="405231" y="2030488"/>
                  </a:lnTo>
                  <a:lnTo>
                    <a:pt x="407670" y="2016518"/>
                  </a:lnTo>
                  <a:lnTo>
                    <a:pt x="407619" y="2001278"/>
                  </a:lnTo>
                  <a:lnTo>
                    <a:pt x="408266" y="1988578"/>
                  </a:lnTo>
                  <a:lnTo>
                    <a:pt x="411327" y="1980958"/>
                  </a:lnTo>
                  <a:lnTo>
                    <a:pt x="412343" y="1978418"/>
                  </a:lnTo>
                  <a:lnTo>
                    <a:pt x="412851" y="1977148"/>
                  </a:lnTo>
                  <a:lnTo>
                    <a:pt x="412877" y="1975878"/>
                  </a:lnTo>
                  <a:lnTo>
                    <a:pt x="412889" y="1974608"/>
                  </a:lnTo>
                  <a:lnTo>
                    <a:pt x="412927" y="1972068"/>
                  </a:lnTo>
                  <a:lnTo>
                    <a:pt x="412978" y="1969528"/>
                  </a:lnTo>
                  <a:lnTo>
                    <a:pt x="414464" y="1963178"/>
                  </a:lnTo>
                  <a:lnTo>
                    <a:pt x="414756" y="1961908"/>
                  </a:lnTo>
                  <a:lnTo>
                    <a:pt x="417499" y="1955558"/>
                  </a:lnTo>
                  <a:lnTo>
                    <a:pt x="418249" y="1954288"/>
                  </a:lnTo>
                  <a:lnTo>
                    <a:pt x="420484" y="1950478"/>
                  </a:lnTo>
                  <a:lnTo>
                    <a:pt x="420738" y="1949208"/>
                  </a:lnTo>
                  <a:lnTo>
                    <a:pt x="420979" y="1947938"/>
                  </a:lnTo>
                  <a:lnTo>
                    <a:pt x="422211" y="1941588"/>
                  </a:lnTo>
                  <a:lnTo>
                    <a:pt x="422452" y="1940318"/>
                  </a:lnTo>
                  <a:lnTo>
                    <a:pt x="425894" y="1922538"/>
                  </a:lnTo>
                  <a:lnTo>
                    <a:pt x="429171" y="1913648"/>
                  </a:lnTo>
                  <a:lnTo>
                    <a:pt x="435241" y="1897138"/>
                  </a:lnTo>
                  <a:lnTo>
                    <a:pt x="444322" y="1878088"/>
                  </a:lnTo>
                  <a:lnTo>
                    <a:pt x="445528" y="1875548"/>
                  </a:lnTo>
                  <a:lnTo>
                    <a:pt x="381698" y="1875548"/>
                  </a:lnTo>
                  <a:lnTo>
                    <a:pt x="382181" y="1875040"/>
                  </a:lnTo>
                  <a:lnTo>
                    <a:pt x="445770" y="1875040"/>
                  </a:lnTo>
                  <a:lnTo>
                    <a:pt x="446735" y="1873008"/>
                  </a:lnTo>
                  <a:lnTo>
                    <a:pt x="450024" y="1866658"/>
                  </a:lnTo>
                  <a:lnTo>
                    <a:pt x="453974" y="1859038"/>
                  </a:lnTo>
                  <a:lnTo>
                    <a:pt x="455295" y="1856498"/>
                  </a:lnTo>
                  <a:lnTo>
                    <a:pt x="456907" y="1853399"/>
                  </a:lnTo>
                  <a:lnTo>
                    <a:pt x="454774" y="1852688"/>
                  </a:lnTo>
                  <a:lnTo>
                    <a:pt x="454774" y="1848878"/>
                  </a:lnTo>
                  <a:lnTo>
                    <a:pt x="458584" y="1846338"/>
                  </a:lnTo>
                  <a:lnTo>
                    <a:pt x="461124" y="1847608"/>
                  </a:lnTo>
                  <a:lnTo>
                    <a:pt x="461124" y="1846338"/>
                  </a:lnTo>
                  <a:lnTo>
                    <a:pt x="461124" y="1845068"/>
                  </a:lnTo>
                  <a:lnTo>
                    <a:pt x="458584" y="1845068"/>
                  </a:lnTo>
                  <a:lnTo>
                    <a:pt x="458584" y="1842528"/>
                  </a:lnTo>
                  <a:lnTo>
                    <a:pt x="462394" y="1838718"/>
                  </a:lnTo>
                  <a:lnTo>
                    <a:pt x="463664" y="1833638"/>
                  </a:lnTo>
                  <a:lnTo>
                    <a:pt x="471284" y="1834908"/>
                  </a:lnTo>
                  <a:lnTo>
                    <a:pt x="471893" y="1833638"/>
                  </a:lnTo>
                  <a:lnTo>
                    <a:pt x="475551" y="1826018"/>
                  </a:lnTo>
                  <a:lnTo>
                    <a:pt x="481609" y="1818398"/>
                  </a:lnTo>
                  <a:lnTo>
                    <a:pt x="487895" y="1812048"/>
                  </a:lnTo>
                  <a:lnTo>
                    <a:pt x="492061" y="1805698"/>
                  </a:lnTo>
                  <a:lnTo>
                    <a:pt x="492887" y="1804428"/>
                  </a:lnTo>
                  <a:lnTo>
                    <a:pt x="490893" y="1802434"/>
                  </a:lnTo>
                  <a:lnTo>
                    <a:pt x="491617" y="1801888"/>
                  </a:lnTo>
                  <a:lnTo>
                    <a:pt x="490601" y="1796808"/>
                  </a:lnTo>
                  <a:lnTo>
                    <a:pt x="490347" y="1795538"/>
                  </a:lnTo>
                  <a:lnTo>
                    <a:pt x="490347" y="1802841"/>
                  </a:lnTo>
                  <a:lnTo>
                    <a:pt x="490347" y="1805698"/>
                  </a:lnTo>
                  <a:lnTo>
                    <a:pt x="486537" y="1805698"/>
                  </a:lnTo>
                  <a:lnTo>
                    <a:pt x="490347" y="1802841"/>
                  </a:lnTo>
                  <a:lnTo>
                    <a:pt x="490347" y="1795538"/>
                  </a:lnTo>
                  <a:lnTo>
                    <a:pt x="497967" y="1794268"/>
                  </a:lnTo>
                  <a:lnTo>
                    <a:pt x="501777" y="1799348"/>
                  </a:lnTo>
                  <a:lnTo>
                    <a:pt x="495414" y="1805698"/>
                  </a:lnTo>
                  <a:lnTo>
                    <a:pt x="500507" y="1805698"/>
                  </a:lnTo>
                  <a:lnTo>
                    <a:pt x="514070" y="1842528"/>
                  </a:lnTo>
                  <a:lnTo>
                    <a:pt x="538454" y="1879358"/>
                  </a:lnTo>
                  <a:lnTo>
                    <a:pt x="569277" y="1911108"/>
                  </a:lnTo>
                  <a:lnTo>
                    <a:pt x="602119" y="1932698"/>
                  </a:lnTo>
                  <a:lnTo>
                    <a:pt x="603389" y="1931428"/>
                  </a:lnTo>
                  <a:lnTo>
                    <a:pt x="603389" y="1930158"/>
                  </a:lnTo>
                  <a:lnTo>
                    <a:pt x="604672" y="1930158"/>
                  </a:lnTo>
                  <a:lnTo>
                    <a:pt x="605942" y="1932698"/>
                  </a:lnTo>
                  <a:lnTo>
                    <a:pt x="608482" y="1933968"/>
                  </a:lnTo>
                  <a:lnTo>
                    <a:pt x="608482" y="1894598"/>
                  </a:lnTo>
                  <a:lnTo>
                    <a:pt x="604507" y="1894598"/>
                  </a:lnTo>
                  <a:lnTo>
                    <a:pt x="595769" y="1893328"/>
                  </a:lnTo>
                  <a:lnTo>
                    <a:pt x="588594" y="1880628"/>
                  </a:lnTo>
                  <a:lnTo>
                    <a:pt x="582117" y="1867928"/>
                  </a:lnTo>
                  <a:lnTo>
                    <a:pt x="576122" y="1853958"/>
                  </a:lnTo>
                  <a:lnTo>
                    <a:pt x="570458" y="1841449"/>
                  </a:lnTo>
                  <a:lnTo>
                    <a:pt x="570560" y="1839988"/>
                  </a:lnTo>
                  <a:lnTo>
                    <a:pt x="571131" y="1836178"/>
                  </a:lnTo>
                  <a:lnTo>
                    <a:pt x="569734" y="1828558"/>
                  </a:lnTo>
                  <a:lnTo>
                    <a:pt x="569302" y="1820938"/>
                  </a:lnTo>
                  <a:lnTo>
                    <a:pt x="572909" y="1815858"/>
                  </a:lnTo>
                  <a:lnTo>
                    <a:pt x="570369" y="1815858"/>
                  </a:lnTo>
                  <a:lnTo>
                    <a:pt x="570369" y="1814588"/>
                  </a:lnTo>
                  <a:lnTo>
                    <a:pt x="577037" y="1794268"/>
                  </a:lnTo>
                  <a:lnTo>
                    <a:pt x="577456" y="1792998"/>
                  </a:lnTo>
                  <a:lnTo>
                    <a:pt x="579539" y="1786648"/>
                  </a:lnTo>
                  <a:lnTo>
                    <a:pt x="581609" y="1780298"/>
                  </a:lnTo>
                  <a:lnTo>
                    <a:pt x="582447" y="1777758"/>
                  </a:lnTo>
                  <a:lnTo>
                    <a:pt x="586193" y="1766328"/>
                  </a:lnTo>
                  <a:lnTo>
                    <a:pt x="589114" y="1757438"/>
                  </a:lnTo>
                  <a:lnTo>
                    <a:pt x="590359" y="1753628"/>
                  </a:lnTo>
                  <a:lnTo>
                    <a:pt x="591604" y="1749818"/>
                  </a:lnTo>
                  <a:lnTo>
                    <a:pt x="592861" y="1746008"/>
                  </a:lnTo>
                  <a:lnTo>
                    <a:pt x="595769" y="1737118"/>
                  </a:lnTo>
                  <a:lnTo>
                    <a:pt x="599592" y="1737118"/>
                  </a:lnTo>
                  <a:lnTo>
                    <a:pt x="599592" y="1733308"/>
                  </a:lnTo>
                  <a:lnTo>
                    <a:pt x="603389" y="1732038"/>
                  </a:lnTo>
                  <a:lnTo>
                    <a:pt x="602119" y="1729498"/>
                  </a:lnTo>
                  <a:lnTo>
                    <a:pt x="603389" y="1728228"/>
                  </a:lnTo>
                  <a:lnTo>
                    <a:pt x="602119" y="1724418"/>
                  </a:lnTo>
                  <a:lnTo>
                    <a:pt x="608393" y="1719338"/>
                  </a:lnTo>
                  <a:lnTo>
                    <a:pt x="609968" y="1718068"/>
                  </a:lnTo>
                  <a:lnTo>
                    <a:pt x="612381" y="1715528"/>
                  </a:lnTo>
                  <a:lnTo>
                    <a:pt x="617220" y="1710448"/>
                  </a:lnTo>
                  <a:lnTo>
                    <a:pt x="620395" y="1707908"/>
                  </a:lnTo>
                  <a:lnTo>
                    <a:pt x="621995" y="1706638"/>
                  </a:lnTo>
                  <a:lnTo>
                    <a:pt x="623582" y="1705368"/>
                  </a:lnTo>
                  <a:lnTo>
                    <a:pt x="625170" y="1704098"/>
                  </a:lnTo>
                  <a:lnTo>
                    <a:pt x="630161" y="1701558"/>
                  </a:lnTo>
                  <a:lnTo>
                    <a:pt x="635152" y="1699018"/>
                  </a:lnTo>
                  <a:lnTo>
                    <a:pt x="638962" y="1701558"/>
                  </a:lnTo>
                  <a:lnTo>
                    <a:pt x="639597" y="1699018"/>
                  </a:lnTo>
                  <a:lnTo>
                    <a:pt x="640232" y="1696478"/>
                  </a:lnTo>
                  <a:lnTo>
                    <a:pt x="650494" y="1711718"/>
                  </a:lnTo>
                  <a:lnTo>
                    <a:pt x="652780" y="1732038"/>
                  </a:lnTo>
                  <a:lnTo>
                    <a:pt x="652919" y="1753628"/>
                  </a:lnTo>
                  <a:lnTo>
                    <a:pt x="656755" y="1771408"/>
                  </a:lnTo>
                  <a:lnTo>
                    <a:pt x="656755" y="1669008"/>
                  </a:lnTo>
                  <a:lnTo>
                    <a:pt x="639838" y="1655838"/>
                  </a:lnTo>
                  <a:lnTo>
                    <a:pt x="611873" y="1652028"/>
                  </a:lnTo>
                  <a:lnTo>
                    <a:pt x="593229" y="1649488"/>
                  </a:lnTo>
                  <a:lnTo>
                    <a:pt x="593229" y="1650758"/>
                  </a:lnTo>
                  <a:lnTo>
                    <a:pt x="595769" y="1650758"/>
                  </a:lnTo>
                  <a:lnTo>
                    <a:pt x="597039" y="1652028"/>
                  </a:lnTo>
                  <a:lnTo>
                    <a:pt x="583869" y="1652028"/>
                  </a:lnTo>
                  <a:lnTo>
                    <a:pt x="577215" y="1649488"/>
                  </a:lnTo>
                  <a:lnTo>
                    <a:pt x="571639" y="1646948"/>
                  </a:lnTo>
                  <a:lnTo>
                    <a:pt x="564019" y="1649488"/>
                  </a:lnTo>
                  <a:lnTo>
                    <a:pt x="558939" y="1646948"/>
                  </a:lnTo>
                  <a:lnTo>
                    <a:pt x="555129" y="1644408"/>
                  </a:lnTo>
                  <a:lnTo>
                    <a:pt x="540181" y="1648218"/>
                  </a:lnTo>
                  <a:lnTo>
                    <a:pt x="516013" y="1658378"/>
                  </a:lnTo>
                  <a:lnTo>
                    <a:pt x="501777" y="1665998"/>
                  </a:lnTo>
                  <a:lnTo>
                    <a:pt x="496163" y="1671078"/>
                  </a:lnTo>
                  <a:lnTo>
                    <a:pt x="487324" y="1676158"/>
                  </a:lnTo>
                  <a:lnTo>
                    <a:pt x="478726" y="1681238"/>
                  </a:lnTo>
                  <a:lnTo>
                    <a:pt x="473824" y="1690128"/>
                  </a:lnTo>
                  <a:lnTo>
                    <a:pt x="470014" y="1692414"/>
                  </a:lnTo>
                  <a:lnTo>
                    <a:pt x="470014" y="1705368"/>
                  </a:lnTo>
                  <a:lnTo>
                    <a:pt x="468744" y="1705368"/>
                  </a:lnTo>
                  <a:lnTo>
                    <a:pt x="468744" y="1704098"/>
                  </a:lnTo>
                  <a:lnTo>
                    <a:pt x="467474" y="1704098"/>
                  </a:lnTo>
                  <a:lnTo>
                    <a:pt x="466204" y="1705368"/>
                  </a:lnTo>
                  <a:lnTo>
                    <a:pt x="466204" y="1706638"/>
                  </a:lnTo>
                  <a:lnTo>
                    <a:pt x="461124" y="1706638"/>
                  </a:lnTo>
                  <a:lnTo>
                    <a:pt x="463664" y="1701558"/>
                  </a:lnTo>
                  <a:lnTo>
                    <a:pt x="468744" y="1702828"/>
                  </a:lnTo>
                  <a:lnTo>
                    <a:pt x="468744" y="1704098"/>
                  </a:lnTo>
                  <a:lnTo>
                    <a:pt x="470014" y="1705368"/>
                  </a:lnTo>
                  <a:lnTo>
                    <a:pt x="470014" y="1692414"/>
                  </a:lnTo>
                  <a:lnTo>
                    <a:pt x="465315" y="1695208"/>
                  </a:lnTo>
                  <a:lnTo>
                    <a:pt x="457161" y="1704098"/>
                  </a:lnTo>
                  <a:lnTo>
                    <a:pt x="449719" y="1714258"/>
                  </a:lnTo>
                  <a:lnTo>
                    <a:pt x="443344" y="1724418"/>
                  </a:lnTo>
                  <a:lnTo>
                    <a:pt x="449046" y="1720608"/>
                  </a:lnTo>
                  <a:lnTo>
                    <a:pt x="453669" y="1715528"/>
                  </a:lnTo>
                  <a:lnTo>
                    <a:pt x="458533" y="1710448"/>
                  </a:lnTo>
                  <a:lnTo>
                    <a:pt x="464934" y="1707908"/>
                  </a:lnTo>
                  <a:lnTo>
                    <a:pt x="462394" y="1711096"/>
                  </a:lnTo>
                  <a:lnTo>
                    <a:pt x="462394" y="1718068"/>
                  </a:lnTo>
                  <a:lnTo>
                    <a:pt x="461124" y="1718068"/>
                  </a:lnTo>
                  <a:lnTo>
                    <a:pt x="461124" y="1719338"/>
                  </a:lnTo>
                  <a:lnTo>
                    <a:pt x="459854" y="1719338"/>
                  </a:lnTo>
                  <a:lnTo>
                    <a:pt x="459854" y="1716798"/>
                  </a:lnTo>
                  <a:lnTo>
                    <a:pt x="461124" y="1715528"/>
                  </a:lnTo>
                  <a:lnTo>
                    <a:pt x="461124" y="1716798"/>
                  </a:lnTo>
                  <a:lnTo>
                    <a:pt x="462394" y="1718068"/>
                  </a:lnTo>
                  <a:lnTo>
                    <a:pt x="462394" y="1711096"/>
                  </a:lnTo>
                  <a:lnTo>
                    <a:pt x="458851" y="1715528"/>
                  </a:lnTo>
                  <a:lnTo>
                    <a:pt x="451446" y="1723148"/>
                  </a:lnTo>
                  <a:lnTo>
                    <a:pt x="450329" y="1724418"/>
                  </a:lnTo>
                  <a:lnTo>
                    <a:pt x="456044" y="1724418"/>
                  </a:lnTo>
                  <a:lnTo>
                    <a:pt x="456044" y="1746008"/>
                  </a:lnTo>
                  <a:lnTo>
                    <a:pt x="456044" y="1747278"/>
                  </a:lnTo>
                  <a:lnTo>
                    <a:pt x="454774" y="1748548"/>
                  </a:lnTo>
                  <a:lnTo>
                    <a:pt x="454774" y="1749818"/>
                  </a:lnTo>
                  <a:lnTo>
                    <a:pt x="452234" y="1749818"/>
                  </a:lnTo>
                  <a:lnTo>
                    <a:pt x="453504" y="1746008"/>
                  </a:lnTo>
                  <a:lnTo>
                    <a:pt x="456044" y="1746008"/>
                  </a:lnTo>
                  <a:lnTo>
                    <a:pt x="456044" y="1724418"/>
                  </a:lnTo>
                  <a:lnTo>
                    <a:pt x="448449" y="1732038"/>
                  </a:lnTo>
                  <a:lnTo>
                    <a:pt x="440969" y="1740928"/>
                  </a:lnTo>
                  <a:lnTo>
                    <a:pt x="433717" y="1748548"/>
                  </a:lnTo>
                  <a:lnTo>
                    <a:pt x="431266" y="1751723"/>
                  </a:lnTo>
                  <a:lnTo>
                    <a:pt x="430631" y="1749818"/>
                  </a:lnTo>
                  <a:lnTo>
                    <a:pt x="430631" y="1777758"/>
                  </a:lnTo>
                  <a:lnTo>
                    <a:pt x="430631" y="1779028"/>
                  </a:lnTo>
                  <a:lnTo>
                    <a:pt x="429374" y="1780298"/>
                  </a:lnTo>
                  <a:lnTo>
                    <a:pt x="428104" y="1780298"/>
                  </a:lnTo>
                  <a:lnTo>
                    <a:pt x="428104" y="1779028"/>
                  </a:lnTo>
                  <a:lnTo>
                    <a:pt x="429374" y="1777758"/>
                  </a:lnTo>
                  <a:lnTo>
                    <a:pt x="430631" y="1777758"/>
                  </a:lnTo>
                  <a:lnTo>
                    <a:pt x="430631" y="1749818"/>
                  </a:lnTo>
                  <a:lnTo>
                    <a:pt x="430034" y="1749920"/>
                  </a:lnTo>
                  <a:lnTo>
                    <a:pt x="430034" y="1753323"/>
                  </a:lnTo>
                  <a:lnTo>
                    <a:pt x="426834" y="1757438"/>
                  </a:lnTo>
                  <a:lnTo>
                    <a:pt x="424281" y="1752358"/>
                  </a:lnTo>
                  <a:lnTo>
                    <a:pt x="430034" y="1753323"/>
                  </a:lnTo>
                  <a:lnTo>
                    <a:pt x="430034" y="1749920"/>
                  </a:lnTo>
                  <a:lnTo>
                    <a:pt x="423011" y="1751088"/>
                  </a:lnTo>
                  <a:lnTo>
                    <a:pt x="421741" y="1761248"/>
                  </a:lnTo>
                  <a:lnTo>
                    <a:pt x="419201" y="1764639"/>
                  </a:lnTo>
                  <a:lnTo>
                    <a:pt x="419201" y="1792998"/>
                  </a:lnTo>
                  <a:lnTo>
                    <a:pt x="417931" y="1796808"/>
                  </a:lnTo>
                  <a:lnTo>
                    <a:pt x="415391" y="1796808"/>
                  </a:lnTo>
                  <a:lnTo>
                    <a:pt x="412851" y="1794268"/>
                  </a:lnTo>
                  <a:lnTo>
                    <a:pt x="412851" y="1808238"/>
                  </a:lnTo>
                  <a:lnTo>
                    <a:pt x="407174" y="1812772"/>
                  </a:lnTo>
                  <a:lnTo>
                    <a:pt x="407619" y="1810423"/>
                  </a:lnTo>
                  <a:lnTo>
                    <a:pt x="408482" y="1805698"/>
                  </a:lnTo>
                  <a:lnTo>
                    <a:pt x="409041" y="1805698"/>
                  </a:lnTo>
                  <a:lnTo>
                    <a:pt x="409041" y="1801888"/>
                  </a:lnTo>
                  <a:lnTo>
                    <a:pt x="412851" y="1808238"/>
                  </a:lnTo>
                  <a:lnTo>
                    <a:pt x="412851" y="1794268"/>
                  </a:lnTo>
                  <a:lnTo>
                    <a:pt x="417931" y="1795538"/>
                  </a:lnTo>
                  <a:lnTo>
                    <a:pt x="417296" y="1794268"/>
                  </a:lnTo>
                  <a:lnTo>
                    <a:pt x="416661" y="1792998"/>
                  </a:lnTo>
                  <a:lnTo>
                    <a:pt x="419201" y="1792998"/>
                  </a:lnTo>
                  <a:lnTo>
                    <a:pt x="419201" y="1764639"/>
                  </a:lnTo>
                  <a:lnTo>
                    <a:pt x="417931" y="1766328"/>
                  </a:lnTo>
                  <a:lnTo>
                    <a:pt x="417931" y="1763788"/>
                  </a:lnTo>
                  <a:lnTo>
                    <a:pt x="419201" y="1763788"/>
                  </a:lnTo>
                  <a:lnTo>
                    <a:pt x="419201" y="1762518"/>
                  </a:lnTo>
                  <a:lnTo>
                    <a:pt x="412635" y="1767598"/>
                  </a:lnTo>
                  <a:lnTo>
                    <a:pt x="407619" y="1773948"/>
                  </a:lnTo>
                  <a:lnTo>
                    <a:pt x="405218" y="1777492"/>
                  </a:lnTo>
                  <a:lnTo>
                    <a:pt x="405218" y="1810423"/>
                  </a:lnTo>
                  <a:lnTo>
                    <a:pt x="403961" y="1810219"/>
                  </a:lnTo>
                  <a:lnTo>
                    <a:pt x="403961" y="1808238"/>
                  </a:lnTo>
                  <a:lnTo>
                    <a:pt x="404698" y="1807870"/>
                  </a:lnTo>
                  <a:lnTo>
                    <a:pt x="405218" y="1810423"/>
                  </a:lnTo>
                  <a:lnTo>
                    <a:pt x="405218" y="1777492"/>
                  </a:lnTo>
                  <a:lnTo>
                    <a:pt x="403313" y="1780298"/>
                  </a:lnTo>
                  <a:lnTo>
                    <a:pt x="402691" y="1781378"/>
                  </a:lnTo>
                  <a:lnTo>
                    <a:pt x="402691" y="1786648"/>
                  </a:lnTo>
                  <a:lnTo>
                    <a:pt x="402691" y="1789188"/>
                  </a:lnTo>
                  <a:lnTo>
                    <a:pt x="401002" y="1791373"/>
                  </a:lnTo>
                  <a:lnTo>
                    <a:pt x="400138" y="1791373"/>
                  </a:lnTo>
                  <a:lnTo>
                    <a:pt x="397598" y="1790103"/>
                  </a:lnTo>
                  <a:lnTo>
                    <a:pt x="397598" y="1786293"/>
                  </a:lnTo>
                  <a:lnTo>
                    <a:pt x="399821" y="1786293"/>
                  </a:lnTo>
                  <a:lnTo>
                    <a:pt x="398881" y="1787918"/>
                  </a:lnTo>
                  <a:lnTo>
                    <a:pt x="400151" y="1787918"/>
                  </a:lnTo>
                  <a:lnTo>
                    <a:pt x="402691" y="1786648"/>
                  </a:lnTo>
                  <a:lnTo>
                    <a:pt x="402691" y="1781378"/>
                  </a:lnTo>
                  <a:lnTo>
                    <a:pt x="400138" y="1785759"/>
                  </a:lnTo>
                  <a:lnTo>
                    <a:pt x="400138" y="1782483"/>
                  </a:lnTo>
                  <a:lnTo>
                    <a:pt x="393611" y="1789963"/>
                  </a:lnTo>
                  <a:lnTo>
                    <a:pt x="393611" y="1802066"/>
                  </a:lnTo>
                  <a:lnTo>
                    <a:pt x="392341" y="1804428"/>
                  </a:lnTo>
                  <a:lnTo>
                    <a:pt x="391261" y="1812048"/>
                  </a:lnTo>
                  <a:lnTo>
                    <a:pt x="384911" y="1814588"/>
                  </a:lnTo>
                  <a:lnTo>
                    <a:pt x="388721" y="1814588"/>
                  </a:lnTo>
                  <a:lnTo>
                    <a:pt x="388569" y="1815045"/>
                  </a:lnTo>
                  <a:lnTo>
                    <a:pt x="384911" y="1817154"/>
                  </a:lnTo>
                  <a:lnTo>
                    <a:pt x="384911" y="1822107"/>
                  </a:lnTo>
                  <a:lnTo>
                    <a:pt x="383641" y="1823478"/>
                  </a:lnTo>
                  <a:lnTo>
                    <a:pt x="383641" y="1824748"/>
                  </a:lnTo>
                  <a:lnTo>
                    <a:pt x="382028" y="1824748"/>
                  </a:lnTo>
                  <a:lnTo>
                    <a:pt x="382358" y="1823123"/>
                  </a:lnTo>
                  <a:lnTo>
                    <a:pt x="384911" y="1822107"/>
                  </a:lnTo>
                  <a:lnTo>
                    <a:pt x="384911" y="1817154"/>
                  </a:lnTo>
                  <a:lnTo>
                    <a:pt x="383641" y="1817878"/>
                  </a:lnTo>
                  <a:lnTo>
                    <a:pt x="383641" y="1817128"/>
                  </a:lnTo>
                  <a:lnTo>
                    <a:pt x="381101" y="1817128"/>
                  </a:lnTo>
                  <a:lnTo>
                    <a:pt x="381101" y="1820075"/>
                  </a:lnTo>
                  <a:lnTo>
                    <a:pt x="379831" y="1821230"/>
                  </a:lnTo>
                  <a:lnTo>
                    <a:pt x="379831" y="1830108"/>
                  </a:lnTo>
                  <a:lnTo>
                    <a:pt x="379831" y="1832368"/>
                  </a:lnTo>
                  <a:lnTo>
                    <a:pt x="379095" y="1833105"/>
                  </a:lnTo>
                  <a:lnTo>
                    <a:pt x="376021" y="1834134"/>
                  </a:lnTo>
                  <a:lnTo>
                    <a:pt x="376021" y="1832013"/>
                  </a:lnTo>
                  <a:lnTo>
                    <a:pt x="377558" y="1831238"/>
                  </a:lnTo>
                  <a:lnTo>
                    <a:pt x="379831" y="1832368"/>
                  </a:lnTo>
                  <a:lnTo>
                    <a:pt x="379323" y="1830362"/>
                  </a:lnTo>
                  <a:lnTo>
                    <a:pt x="379831" y="1830108"/>
                  </a:lnTo>
                  <a:lnTo>
                    <a:pt x="379831" y="1821230"/>
                  </a:lnTo>
                  <a:lnTo>
                    <a:pt x="377748" y="1823123"/>
                  </a:lnTo>
                  <a:lnTo>
                    <a:pt x="372275" y="1827911"/>
                  </a:lnTo>
                  <a:lnTo>
                    <a:pt x="372275" y="1834476"/>
                  </a:lnTo>
                  <a:lnTo>
                    <a:pt x="365950" y="1845652"/>
                  </a:lnTo>
                  <a:lnTo>
                    <a:pt x="367969" y="1839633"/>
                  </a:lnTo>
                  <a:lnTo>
                    <a:pt x="368388" y="1838363"/>
                  </a:lnTo>
                  <a:lnTo>
                    <a:pt x="372275" y="1834476"/>
                  </a:lnTo>
                  <a:lnTo>
                    <a:pt x="372275" y="1827911"/>
                  </a:lnTo>
                  <a:lnTo>
                    <a:pt x="371932" y="1828203"/>
                  </a:lnTo>
                  <a:lnTo>
                    <a:pt x="364566" y="1832013"/>
                  </a:lnTo>
                  <a:lnTo>
                    <a:pt x="363296" y="1833283"/>
                  </a:lnTo>
                  <a:lnTo>
                    <a:pt x="363296" y="1835823"/>
                  </a:lnTo>
                  <a:lnTo>
                    <a:pt x="362026" y="1838363"/>
                  </a:lnTo>
                  <a:lnTo>
                    <a:pt x="360768" y="1839633"/>
                  </a:lnTo>
                  <a:lnTo>
                    <a:pt x="363296" y="1833283"/>
                  </a:lnTo>
                  <a:lnTo>
                    <a:pt x="363296" y="1832013"/>
                  </a:lnTo>
                  <a:lnTo>
                    <a:pt x="364566" y="1832013"/>
                  </a:lnTo>
                  <a:lnTo>
                    <a:pt x="373189" y="1820583"/>
                  </a:lnTo>
                  <a:lnTo>
                    <a:pt x="383946" y="1810423"/>
                  </a:lnTo>
                  <a:lnTo>
                    <a:pt x="393611" y="1802066"/>
                  </a:lnTo>
                  <a:lnTo>
                    <a:pt x="393611" y="1789963"/>
                  </a:lnTo>
                  <a:lnTo>
                    <a:pt x="389051" y="1795183"/>
                  </a:lnTo>
                  <a:lnTo>
                    <a:pt x="378079" y="1809153"/>
                  </a:lnTo>
                  <a:lnTo>
                    <a:pt x="366382" y="1821853"/>
                  </a:lnTo>
                  <a:lnTo>
                    <a:pt x="353148" y="1832013"/>
                  </a:lnTo>
                  <a:lnTo>
                    <a:pt x="363372" y="1821853"/>
                  </a:lnTo>
                  <a:lnTo>
                    <a:pt x="372999" y="1810423"/>
                  </a:lnTo>
                  <a:lnTo>
                    <a:pt x="381901" y="1800263"/>
                  </a:lnTo>
                  <a:lnTo>
                    <a:pt x="389978" y="1788833"/>
                  </a:lnTo>
                  <a:lnTo>
                    <a:pt x="377571" y="1802803"/>
                  </a:lnTo>
                  <a:lnTo>
                    <a:pt x="365048" y="1815503"/>
                  </a:lnTo>
                  <a:lnTo>
                    <a:pt x="352285" y="1829473"/>
                  </a:lnTo>
                  <a:lnTo>
                    <a:pt x="348068" y="1833562"/>
                  </a:lnTo>
                  <a:lnTo>
                    <a:pt x="348068" y="1949208"/>
                  </a:lnTo>
                  <a:lnTo>
                    <a:pt x="348068" y="1951748"/>
                  </a:lnTo>
                  <a:lnTo>
                    <a:pt x="344258" y="1951748"/>
                  </a:lnTo>
                  <a:lnTo>
                    <a:pt x="345528" y="1954288"/>
                  </a:lnTo>
                  <a:lnTo>
                    <a:pt x="342988" y="1954288"/>
                  </a:lnTo>
                  <a:lnTo>
                    <a:pt x="343306" y="1953018"/>
                  </a:lnTo>
                  <a:lnTo>
                    <a:pt x="344258" y="1949208"/>
                  </a:lnTo>
                  <a:lnTo>
                    <a:pt x="348068" y="1949208"/>
                  </a:lnTo>
                  <a:lnTo>
                    <a:pt x="348068" y="1833562"/>
                  </a:lnTo>
                  <a:lnTo>
                    <a:pt x="340042" y="1841334"/>
                  </a:lnTo>
                  <a:lnTo>
                    <a:pt x="340042" y="1919643"/>
                  </a:lnTo>
                  <a:lnTo>
                    <a:pt x="335902" y="1919643"/>
                  </a:lnTo>
                  <a:lnTo>
                    <a:pt x="336003" y="1919351"/>
                  </a:lnTo>
                  <a:lnTo>
                    <a:pt x="339966" y="1919351"/>
                  </a:lnTo>
                  <a:lnTo>
                    <a:pt x="340042" y="1919643"/>
                  </a:lnTo>
                  <a:lnTo>
                    <a:pt x="340042" y="1841334"/>
                  </a:lnTo>
                  <a:lnTo>
                    <a:pt x="304139" y="1866303"/>
                  </a:lnTo>
                  <a:lnTo>
                    <a:pt x="266598" y="1890433"/>
                  </a:lnTo>
                  <a:lnTo>
                    <a:pt x="225018" y="1910753"/>
                  </a:lnTo>
                  <a:lnTo>
                    <a:pt x="179400" y="1919351"/>
                  </a:lnTo>
                  <a:lnTo>
                    <a:pt x="335368" y="1919351"/>
                  </a:lnTo>
                  <a:lnTo>
                    <a:pt x="335368" y="1919643"/>
                  </a:lnTo>
                  <a:lnTo>
                    <a:pt x="179108" y="1919643"/>
                  </a:lnTo>
                  <a:lnTo>
                    <a:pt x="177838" y="1919643"/>
                  </a:lnTo>
                  <a:lnTo>
                    <a:pt x="176568" y="1920913"/>
                  </a:lnTo>
                  <a:lnTo>
                    <a:pt x="175298" y="1919643"/>
                  </a:lnTo>
                  <a:lnTo>
                    <a:pt x="177838" y="1919643"/>
                  </a:lnTo>
                  <a:lnTo>
                    <a:pt x="179400" y="1919351"/>
                  </a:lnTo>
                  <a:lnTo>
                    <a:pt x="181660" y="1917103"/>
                  </a:lnTo>
                  <a:lnTo>
                    <a:pt x="162598" y="1918296"/>
                  </a:lnTo>
                  <a:lnTo>
                    <a:pt x="162598" y="1920913"/>
                  </a:lnTo>
                  <a:lnTo>
                    <a:pt x="162598" y="1922183"/>
                  </a:lnTo>
                  <a:lnTo>
                    <a:pt x="160058" y="1922183"/>
                  </a:lnTo>
                  <a:lnTo>
                    <a:pt x="160058" y="1920913"/>
                  </a:lnTo>
                  <a:lnTo>
                    <a:pt x="162598" y="1920913"/>
                  </a:lnTo>
                  <a:lnTo>
                    <a:pt x="162598" y="1918296"/>
                  </a:lnTo>
                  <a:lnTo>
                    <a:pt x="141008" y="1919643"/>
                  </a:lnTo>
                  <a:lnTo>
                    <a:pt x="122707" y="1917103"/>
                  </a:lnTo>
                  <a:lnTo>
                    <a:pt x="107975" y="1912061"/>
                  </a:lnTo>
                  <a:lnTo>
                    <a:pt x="107975" y="1947583"/>
                  </a:lnTo>
                  <a:lnTo>
                    <a:pt x="107975" y="1950123"/>
                  </a:lnTo>
                  <a:lnTo>
                    <a:pt x="105435" y="1948853"/>
                  </a:lnTo>
                  <a:lnTo>
                    <a:pt x="102895" y="1948853"/>
                  </a:lnTo>
                  <a:lnTo>
                    <a:pt x="102895" y="1946313"/>
                  </a:lnTo>
                  <a:lnTo>
                    <a:pt x="102895" y="1945043"/>
                  </a:lnTo>
                  <a:lnTo>
                    <a:pt x="105435" y="1945043"/>
                  </a:lnTo>
                  <a:lnTo>
                    <a:pt x="107975" y="1947583"/>
                  </a:lnTo>
                  <a:lnTo>
                    <a:pt x="107975" y="1912061"/>
                  </a:lnTo>
                  <a:lnTo>
                    <a:pt x="104165" y="1910753"/>
                  </a:lnTo>
                  <a:lnTo>
                    <a:pt x="104800" y="1906943"/>
                  </a:lnTo>
                  <a:lnTo>
                    <a:pt x="105219" y="1904403"/>
                  </a:lnTo>
                  <a:lnTo>
                    <a:pt x="105435" y="1903133"/>
                  </a:lnTo>
                  <a:lnTo>
                    <a:pt x="105435" y="1905673"/>
                  </a:lnTo>
                  <a:lnTo>
                    <a:pt x="106286" y="1903133"/>
                  </a:lnTo>
                  <a:lnTo>
                    <a:pt x="107975" y="1898053"/>
                  </a:lnTo>
                  <a:lnTo>
                    <a:pt x="109245" y="1898053"/>
                  </a:lnTo>
                  <a:lnTo>
                    <a:pt x="109245" y="1896783"/>
                  </a:lnTo>
                  <a:lnTo>
                    <a:pt x="110515" y="1896783"/>
                  </a:lnTo>
                  <a:lnTo>
                    <a:pt x="110515" y="1898053"/>
                  </a:lnTo>
                  <a:lnTo>
                    <a:pt x="111785" y="1898053"/>
                  </a:lnTo>
                  <a:lnTo>
                    <a:pt x="111785" y="1900593"/>
                  </a:lnTo>
                  <a:lnTo>
                    <a:pt x="118770" y="1896783"/>
                  </a:lnTo>
                  <a:lnTo>
                    <a:pt x="121094" y="1895513"/>
                  </a:lnTo>
                  <a:lnTo>
                    <a:pt x="137337" y="1881543"/>
                  </a:lnTo>
                  <a:lnTo>
                    <a:pt x="147358" y="1875193"/>
                  </a:lnTo>
                  <a:lnTo>
                    <a:pt x="168325" y="1856143"/>
                  </a:lnTo>
                  <a:lnTo>
                    <a:pt x="169722" y="1854873"/>
                  </a:lnTo>
                  <a:lnTo>
                    <a:pt x="172453" y="1852333"/>
                  </a:lnTo>
                  <a:lnTo>
                    <a:pt x="173812" y="1851063"/>
                  </a:lnTo>
                  <a:lnTo>
                    <a:pt x="192925" y="1833283"/>
                  </a:lnTo>
                  <a:lnTo>
                    <a:pt x="195262" y="1830743"/>
                  </a:lnTo>
                  <a:lnTo>
                    <a:pt x="210477" y="1814233"/>
                  </a:lnTo>
                  <a:lnTo>
                    <a:pt x="212813" y="1811693"/>
                  </a:lnTo>
                  <a:lnTo>
                    <a:pt x="213982" y="1810423"/>
                  </a:lnTo>
                  <a:lnTo>
                    <a:pt x="219849" y="1801533"/>
                  </a:lnTo>
                  <a:lnTo>
                    <a:pt x="229920" y="1786293"/>
                  </a:lnTo>
                  <a:lnTo>
                    <a:pt x="232460" y="1786293"/>
                  </a:lnTo>
                  <a:lnTo>
                    <a:pt x="231190" y="1782483"/>
                  </a:lnTo>
                  <a:lnTo>
                    <a:pt x="228650" y="1783753"/>
                  </a:lnTo>
                  <a:lnTo>
                    <a:pt x="229920" y="1778673"/>
                  </a:lnTo>
                  <a:lnTo>
                    <a:pt x="235000" y="1778673"/>
                  </a:lnTo>
                  <a:lnTo>
                    <a:pt x="235521" y="1777403"/>
                  </a:lnTo>
                  <a:lnTo>
                    <a:pt x="239737" y="1767243"/>
                  </a:lnTo>
                  <a:lnTo>
                    <a:pt x="246278" y="1757083"/>
                  </a:lnTo>
                  <a:lnTo>
                    <a:pt x="254469" y="1746923"/>
                  </a:lnTo>
                  <a:lnTo>
                    <a:pt x="264223" y="1739303"/>
                  </a:lnTo>
                  <a:lnTo>
                    <a:pt x="264223" y="1740573"/>
                  </a:lnTo>
                  <a:lnTo>
                    <a:pt x="265074" y="1739734"/>
                  </a:lnTo>
                  <a:lnTo>
                    <a:pt x="264858" y="1739303"/>
                  </a:lnTo>
                  <a:lnTo>
                    <a:pt x="264223" y="1738033"/>
                  </a:lnTo>
                  <a:lnTo>
                    <a:pt x="268033" y="1731683"/>
                  </a:lnTo>
                  <a:lnTo>
                    <a:pt x="271843" y="1730413"/>
                  </a:lnTo>
                  <a:lnTo>
                    <a:pt x="276923" y="1726603"/>
                  </a:lnTo>
                  <a:lnTo>
                    <a:pt x="277456" y="1721523"/>
                  </a:lnTo>
                  <a:lnTo>
                    <a:pt x="280263" y="1715173"/>
                  </a:lnTo>
                  <a:lnTo>
                    <a:pt x="284251" y="1711363"/>
                  </a:lnTo>
                  <a:lnTo>
                    <a:pt x="288353" y="1711363"/>
                  </a:lnTo>
                  <a:lnTo>
                    <a:pt x="287083" y="1703743"/>
                  </a:lnTo>
                  <a:lnTo>
                    <a:pt x="294703" y="1703743"/>
                  </a:lnTo>
                  <a:lnTo>
                    <a:pt x="298513" y="1702473"/>
                  </a:lnTo>
                  <a:lnTo>
                    <a:pt x="290893" y="1701203"/>
                  </a:lnTo>
                  <a:lnTo>
                    <a:pt x="298513" y="1691043"/>
                  </a:lnTo>
                  <a:lnTo>
                    <a:pt x="302336" y="1691043"/>
                  </a:lnTo>
                  <a:lnTo>
                    <a:pt x="305511" y="1682153"/>
                  </a:lnTo>
                  <a:lnTo>
                    <a:pt x="309638" y="1674533"/>
                  </a:lnTo>
                  <a:lnTo>
                    <a:pt x="315188" y="1668183"/>
                  </a:lnTo>
                  <a:lnTo>
                    <a:pt x="322656" y="1663103"/>
                  </a:lnTo>
                  <a:lnTo>
                    <a:pt x="332066" y="1645323"/>
                  </a:lnTo>
                  <a:lnTo>
                    <a:pt x="335432" y="1638973"/>
                  </a:lnTo>
                  <a:lnTo>
                    <a:pt x="347738" y="1614843"/>
                  </a:lnTo>
                  <a:lnTo>
                    <a:pt x="360527" y="1590713"/>
                  </a:lnTo>
                  <a:lnTo>
                    <a:pt x="374738" y="1567853"/>
                  </a:lnTo>
                  <a:lnTo>
                    <a:pt x="385394" y="1536103"/>
                  </a:lnTo>
                  <a:lnTo>
                    <a:pt x="398081" y="1505623"/>
                  </a:lnTo>
                  <a:lnTo>
                    <a:pt x="400469" y="1499273"/>
                  </a:lnTo>
                  <a:lnTo>
                    <a:pt x="401421" y="1496733"/>
                  </a:lnTo>
                  <a:lnTo>
                    <a:pt x="402386" y="1494193"/>
                  </a:lnTo>
                  <a:lnTo>
                    <a:pt x="403821" y="1490383"/>
                  </a:lnTo>
                  <a:lnTo>
                    <a:pt x="409562" y="1475143"/>
                  </a:lnTo>
                  <a:lnTo>
                    <a:pt x="415836" y="1445933"/>
                  </a:lnTo>
                  <a:lnTo>
                    <a:pt x="416648" y="1442123"/>
                  </a:lnTo>
                  <a:lnTo>
                    <a:pt x="422998" y="1442123"/>
                  </a:lnTo>
                  <a:lnTo>
                    <a:pt x="417931" y="1434503"/>
                  </a:lnTo>
                  <a:lnTo>
                    <a:pt x="422998" y="1433233"/>
                  </a:lnTo>
                  <a:lnTo>
                    <a:pt x="422998" y="1431963"/>
                  </a:lnTo>
                  <a:lnTo>
                    <a:pt x="422998" y="1429423"/>
                  </a:lnTo>
                  <a:lnTo>
                    <a:pt x="417931" y="1431963"/>
                  </a:lnTo>
                  <a:lnTo>
                    <a:pt x="419188" y="1428153"/>
                  </a:lnTo>
                  <a:lnTo>
                    <a:pt x="417931" y="1425613"/>
                  </a:lnTo>
                  <a:lnTo>
                    <a:pt x="422998" y="1426883"/>
                  </a:lnTo>
                  <a:lnTo>
                    <a:pt x="422998" y="1425613"/>
                  </a:lnTo>
                  <a:lnTo>
                    <a:pt x="419188" y="1423073"/>
                  </a:lnTo>
                  <a:lnTo>
                    <a:pt x="422948" y="1411643"/>
                  </a:lnTo>
                  <a:lnTo>
                    <a:pt x="423367" y="1410373"/>
                  </a:lnTo>
                  <a:lnTo>
                    <a:pt x="426288" y="1401483"/>
                  </a:lnTo>
                  <a:lnTo>
                    <a:pt x="428802" y="1393863"/>
                  </a:lnTo>
                  <a:lnTo>
                    <a:pt x="429806" y="1388783"/>
                  </a:lnTo>
                  <a:lnTo>
                    <a:pt x="430809" y="1383703"/>
                  </a:lnTo>
                  <a:lnTo>
                    <a:pt x="435076" y="1362113"/>
                  </a:lnTo>
                  <a:lnTo>
                    <a:pt x="435457" y="1339253"/>
                  </a:lnTo>
                  <a:lnTo>
                    <a:pt x="435622" y="1329093"/>
                  </a:lnTo>
                  <a:lnTo>
                    <a:pt x="432142" y="1313853"/>
                  </a:lnTo>
                  <a:lnTo>
                    <a:pt x="428078" y="1296073"/>
                  </a:lnTo>
                  <a:lnTo>
                    <a:pt x="415340" y="1282103"/>
                  </a:lnTo>
                  <a:lnTo>
                    <a:pt x="401408" y="1270673"/>
                  </a:lnTo>
                  <a:lnTo>
                    <a:pt x="390436" y="1264513"/>
                  </a:lnTo>
                  <a:lnTo>
                    <a:pt x="390436" y="1346873"/>
                  </a:lnTo>
                  <a:lnTo>
                    <a:pt x="389826" y="1354493"/>
                  </a:lnTo>
                  <a:lnTo>
                    <a:pt x="388010" y="1360843"/>
                  </a:lnTo>
                  <a:lnTo>
                    <a:pt x="384898" y="1365923"/>
                  </a:lnTo>
                  <a:lnTo>
                    <a:pt x="384898" y="1376083"/>
                  </a:lnTo>
                  <a:lnTo>
                    <a:pt x="381088" y="1379893"/>
                  </a:lnTo>
                  <a:lnTo>
                    <a:pt x="380187" y="1380807"/>
                  </a:lnTo>
                  <a:lnTo>
                    <a:pt x="379996" y="1380553"/>
                  </a:lnTo>
                  <a:lnTo>
                    <a:pt x="379818" y="1380667"/>
                  </a:lnTo>
                  <a:lnTo>
                    <a:pt x="379818" y="1382433"/>
                  </a:lnTo>
                  <a:lnTo>
                    <a:pt x="379818" y="1388783"/>
                  </a:lnTo>
                  <a:lnTo>
                    <a:pt x="377278" y="1387513"/>
                  </a:lnTo>
                  <a:lnTo>
                    <a:pt x="377278" y="1388783"/>
                  </a:lnTo>
                  <a:lnTo>
                    <a:pt x="374738" y="1388783"/>
                  </a:lnTo>
                  <a:lnTo>
                    <a:pt x="374738" y="1386243"/>
                  </a:lnTo>
                  <a:lnTo>
                    <a:pt x="376008" y="1383703"/>
                  </a:lnTo>
                  <a:lnTo>
                    <a:pt x="376008" y="1383385"/>
                  </a:lnTo>
                  <a:lnTo>
                    <a:pt x="379818" y="1382433"/>
                  </a:lnTo>
                  <a:lnTo>
                    <a:pt x="379818" y="1380667"/>
                  </a:lnTo>
                  <a:lnTo>
                    <a:pt x="376008" y="1382941"/>
                  </a:lnTo>
                  <a:lnTo>
                    <a:pt x="376008" y="1381163"/>
                  </a:lnTo>
                  <a:lnTo>
                    <a:pt x="379755" y="1380236"/>
                  </a:lnTo>
                  <a:lnTo>
                    <a:pt x="379501" y="1379893"/>
                  </a:lnTo>
                  <a:lnTo>
                    <a:pt x="377278" y="1379893"/>
                  </a:lnTo>
                  <a:lnTo>
                    <a:pt x="379818" y="1376083"/>
                  </a:lnTo>
                  <a:lnTo>
                    <a:pt x="377278" y="1367193"/>
                  </a:lnTo>
                  <a:lnTo>
                    <a:pt x="382358" y="1365923"/>
                  </a:lnTo>
                  <a:lnTo>
                    <a:pt x="382562" y="1360843"/>
                  </a:lnTo>
                  <a:lnTo>
                    <a:pt x="382651" y="1358303"/>
                  </a:lnTo>
                  <a:lnTo>
                    <a:pt x="384746" y="1350683"/>
                  </a:lnTo>
                  <a:lnTo>
                    <a:pt x="387540" y="1345603"/>
                  </a:lnTo>
                  <a:lnTo>
                    <a:pt x="389978" y="1339253"/>
                  </a:lnTo>
                  <a:lnTo>
                    <a:pt x="390436" y="1346873"/>
                  </a:lnTo>
                  <a:lnTo>
                    <a:pt x="390436" y="1264513"/>
                  </a:lnTo>
                  <a:lnTo>
                    <a:pt x="385572" y="1261783"/>
                  </a:lnTo>
                  <a:lnTo>
                    <a:pt x="382358" y="1260678"/>
                  </a:lnTo>
                  <a:lnTo>
                    <a:pt x="382358" y="1313853"/>
                  </a:lnTo>
                  <a:lnTo>
                    <a:pt x="381050" y="1324013"/>
                  </a:lnTo>
                  <a:lnTo>
                    <a:pt x="381203" y="1329093"/>
                  </a:lnTo>
                  <a:lnTo>
                    <a:pt x="381292" y="1345603"/>
                  </a:lnTo>
                  <a:lnTo>
                    <a:pt x="378548" y="1353223"/>
                  </a:lnTo>
                  <a:lnTo>
                    <a:pt x="378548" y="1358303"/>
                  </a:lnTo>
                  <a:lnTo>
                    <a:pt x="378548" y="1360843"/>
                  </a:lnTo>
                  <a:lnTo>
                    <a:pt x="377278" y="1360843"/>
                  </a:lnTo>
                  <a:lnTo>
                    <a:pt x="378548" y="1358303"/>
                  </a:lnTo>
                  <a:lnTo>
                    <a:pt x="376008" y="1358303"/>
                  </a:lnTo>
                  <a:lnTo>
                    <a:pt x="373468" y="1360843"/>
                  </a:lnTo>
                  <a:lnTo>
                    <a:pt x="378548" y="1362113"/>
                  </a:lnTo>
                  <a:lnTo>
                    <a:pt x="378548" y="1363383"/>
                  </a:lnTo>
                  <a:lnTo>
                    <a:pt x="373926" y="1367193"/>
                  </a:lnTo>
                  <a:lnTo>
                    <a:pt x="372046" y="1373543"/>
                  </a:lnTo>
                  <a:lnTo>
                    <a:pt x="370865" y="1378623"/>
                  </a:lnTo>
                  <a:lnTo>
                    <a:pt x="368388" y="1383703"/>
                  </a:lnTo>
                  <a:lnTo>
                    <a:pt x="370319" y="1388783"/>
                  </a:lnTo>
                  <a:lnTo>
                    <a:pt x="367601" y="1392593"/>
                  </a:lnTo>
                  <a:lnTo>
                    <a:pt x="364642" y="1397673"/>
                  </a:lnTo>
                  <a:lnTo>
                    <a:pt x="365848" y="1401483"/>
                  </a:lnTo>
                  <a:lnTo>
                    <a:pt x="365848" y="1402753"/>
                  </a:lnTo>
                  <a:lnTo>
                    <a:pt x="364566" y="1405293"/>
                  </a:lnTo>
                  <a:lnTo>
                    <a:pt x="363296" y="1404023"/>
                  </a:lnTo>
                  <a:lnTo>
                    <a:pt x="362026" y="1409103"/>
                  </a:lnTo>
                  <a:lnTo>
                    <a:pt x="364566" y="1412913"/>
                  </a:lnTo>
                  <a:lnTo>
                    <a:pt x="360768" y="1415453"/>
                  </a:lnTo>
                  <a:lnTo>
                    <a:pt x="362026" y="1416723"/>
                  </a:lnTo>
                  <a:lnTo>
                    <a:pt x="364566" y="1415453"/>
                  </a:lnTo>
                  <a:lnTo>
                    <a:pt x="364566" y="1417993"/>
                  </a:lnTo>
                  <a:lnTo>
                    <a:pt x="369658" y="1415453"/>
                  </a:lnTo>
                  <a:lnTo>
                    <a:pt x="370497" y="1412913"/>
                  </a:lnTo>
                  <a:lnTo>
                    <a:pt x="368388" y="1412913"/>
                  </a:lnTo>
                  <a:lnTo>
                    <a:pt x="367118" y="1407833"/>
                  </a:lnTo>
                  <a:lnTo>
                    <a:pt x="372198" y="1406563"/>
                  </a:lnTo>
                  <a:lnTo>
                    <a:pt x="371563" y="1405293"/>
                  </a:lnTo>
                  <a:lnTo>
                    <a:pt x="369658" y="1401483"/>
                  </a:lnTo>
                  <a:lnTo>
                    <a:pt x="373468" y="1401483"/>
                  </a:lnTo>
                  <a:lnTo>
                    <a:pt x="373468" y="1405293"/>
                  </a:lnTo>
                  <a:lnTo>
                    <a:pt x="374738" y="1406563"/>
                  </a:lnTo>
                  <a:lnTo>
                    <a:pt x="373468" y="1409103"/>
                  </a:lnTo>
                  <a:lnTo>
                    <a:pt x="373468" y="1410373"/>
                  </a:lnTo>
                  <a:lnTo>
                    <a:pt x="369658" y="1409103"/>
                  </a:lnTo>
                  <a:lnTo>
                    <a:pt x="370713" y="1412278"/>
                  </a:lnTo>
                  <a:lnTo>
                    <a:pt x="370916" y="1411643"/>
                  </a:lnTo>
                  <a:lnTo>
                    <a:pt x="373468" y="1411643"/>
                  </a:lnTo>
                  <a:lnTo>
                    <a:pt x="372198" y="1415453"/>
                  </a:lnTo>
                  <a:lnTo>
                    <a:pt x="372198" y="1419263"/>
                  </a:lnTo>
                  <a:lnTo>
                    <a:pt x="368388" y="1419263"/>
                  </a:lnTo>
                  <a:lnTo>
                    <a:pt x="368388" y="1421803"/>
                  </a:lnTo>
                  <a:lnTo>
                    <a:pt x="367118" y="1423073"/>
                  </a:lnTo>
                  <a:lnTo>
                    <a:pt x="365848" y="1430693"/>
                  </a:lnTo>
                  <a:lnTo>
                    <a:pt x="363296" y="1439583"/>
                  </a:lnTo>
                  <a:lnTo>
                    <a:pt x="360768" y="1442745"/>
                  </a:lnTo>
                  <a:lnTo>
                    <a:pt x="360768" y="1490383"/>
                  </a:lnTo>
                  <a:lnTo>
                    <a:pt x="360768" y="1491653"/>
                  </a:lnTo>
                  <a:lnTo>
                    <a:pt x="358216" y="1491653"/>
                  </a:lnTo>
                  <a:lnTo>
                    <a:pt x="359498" y="1494193"/>
                  </a:lnTo>
                  <a:lnTo>
                    <a:pt x="356946" y="1494193"/>
                  </a:lnTo>
                  <a:lnTo>
                    <a:pt x="356946" y="1498003"/>
                  </a:lnTo>
                  <a:lnTo>
                    <a:pt x="355676" y="1499273"/>
                  </a:lnTo>
                  <a:lnTo>
                    <a:pt x="353148" y="1499273"/>
                  </a:lnTo>
                  <a:lnTo>
                    <a:pt x="353148" y="1496733"/>
                  </a:lnTo>
                  <a:lnTo>
                    <a:pt x="355676" y="1496733"/>
                  </a:lnTo>
                  <a:lnTo>
                    <a:pt x="356946" y="1498003"/>
                  </a:lnTo>
                  <a:lnTo>
                    <a:pt x="356946" y="1494193"/>
                  </a:lnTo>
                  <a:lnTo>
                    <a:pt x="355676" y="1494193"/>
                  </a:lnTo>
                  <a:lnTo>
                    <a:pt x="355676" y="1491653"/>
                  </a:lnTo>
                  <a:lnTo>
                    <a:pt x="358216" y="1490383"/>
                  </a:lnTo>
                  <a:lnTo>
                    <a:pt x="360768" y="1490383"/>
                  </a:lnTo>
                  <a:lnTo>
                    <a:pt x="360768" y="1442745"/>
                  </a:lnTo>
                  <a:lnTo>
                    <a:pt x="358216" y="1445933"/>
                  </a:lnTo>
                  <a:lnTo>
                    <a:pt x="360680" y="1439583"/>
                  </a:lnTo>
                  <a:lnTo>
                    <a:pt x="361721" y="1433233"/>
                  </a:lnTo>
                  <a:lnTo>
                    <a:pt x="363232" y="1428153"/>
                  </a:lnTo>
                  <a:lnTo>
                    <a:pt x="367118" y="1423073"/>
                  </a:lnTo>
                  <a:lnTo>
                    <a:pt x="362750" y="1419809"/>
                  </a:lnTo>
                  <a:lnTo>
                    <a:pt x="358216" y="1417993"/>
                  </a:lnTo>
                  <a:lnTo>
                    <a:pt x="362026" y="1421803"/>
                  </a:lnTo>
                  <a:lnTo>
                    <a:pt x="356946" y="1421803"/>
                  </a:lnTo>
                  <a:lnTo>
                    <a:pt x="359498" y="1426883"/>
                  </a:lnTo>
                  <a:lnTo>
                    <a:pt x="355676" y="1428153"/>
                  </a:lnTo>
                  <a:lnTo>
                    <a:pt x="358216" y="1433233"/>
                  </a:lnTo>
                  <a:lnTo>
                    <a:pt x="354406" y="1434503"/>
                  </a:lnTo>
                  <a:lnTo>
                    <a:pt x="355676" y="1439583"/>
                  </a:lnTo>
                  <a:lnTo>
                    <a:pt x="347916" y="1456093"/>
                  </a:lnTo>
                  <a:lnTo>
                    <a:pt x="341236" y="1472603"/>
                  </a:lnTo>
                  <a:lnTo>
                    <a:pt x="334784" y="1489113"/>
                  </a:lnTo>
                  <a:lnTo>
                    <a:pt x="327736" y="1506893"/>
                  </a:lnTo>
                  <a:lnTo>
                    <a:pt x="315950" y="1528483"/>
                  </a:lnTo>
                  <a:lnTo>
                    <a:pt x="305828" y="1551343"/>
                  </a:lnTo>
                  <a:lnTo>
                    <a:pt x="295224" y="1574203"/>
                  </a:lnTo>
                  <a:lnTo>
                    <a:pt x="282003" y="1594523"/>
                  </a:lnTo>
                  <a:lnTo>
                    <a:pt x="280771" y="1600873"/>
                  </a:lnTo>
                  <a:lnTo>
                    <a:pt x="276923" y="1605953"/>
                  </a:lnTo>
                  <a:lnTo>
                    <a:pt x="273075" y="1609763"/>
                  </a:lnTo>
                  <a:lnTo>
                    <a:pt x="271843" y="1616113"/>
                  </a:lnTo>
                  <a:lnTo>
                    <a:pt x="268033" y="1616113"/>
                  </a:lnTo>
                  <a:lnTo>
                    <a:pt x="269303" y="1621193"/>
                  </a:lnTo>
                  <a:lnTo>
                    <a:pt x="264223" y="1621193"/>
                  </a:lnTo>
                  <a:lnTo>
                    <a:pt x="264223" y="1632623"/>
                  </a:lnTo>
                  <a:lnTo>
                    <a:pt x="257873" y="1633893"/>
                  </a:lnTo>
                  <a:lnTo>
                    <a:pt x="260413" y="1637703"/>
                  </a:lnTo>
                  <a:lnTo>
                    <a:pt x="254063" y="1645323"/>
                  </a:lnTo>
                  <a:lnTo>
                    <a:pt x="250240" y="1644053"/>
                  </a:lnTo>
                  <a:lnTo>
                    <a:pt x="247713" y="1655483"/>
                  </a:lnTo>
                  <a:lnTo>
                    <a:pt x="240080" y="1658023"/>
                  </a:lnTo>
                  <a:lnTo>
                    <a:pt x="235000" y="1663103"/>
                  </a:lnTo>
                  <a:lnTo>
                    <a:pt x="236270" y="1664373"/>
                  </a:lnTo>
                  <a:lnTo>
                    <a:pt x="232460" y="1670723"/>
                  </a:lnTo>
                  <a:lnTo>
                    <a:pt x="227380" y="1678343"/>
                  </a:lnTo>
                  <a:lnTo>
                    <a:pt x="221030" y="1683423"/>
                  </a:lnTo>
                  <a:lnTo>
                    <a:pt x="221030" y="1684693"/>
                  </a:lnTo>
                  <a:lnTo>
                    <a:pt x="218490" y="1691043"/>
                  </a:lnTo>
                  <a:lnTo>
                    <a:pt x="212140" y="1694853"/>
                  </a:lnTo>
                  <a:lnTo>
                    <a:pt x="210019" y="1701203"/>
                  </a:lnTo>
                  <a:lnTo>
                    <a:pt x="208330" y="1701203"/>
                  </a:lnTo>
                  <a:lnTo>
                    <a:pt x="208330" y="1702473"/>
                  </a:lnTo>
                  <a:lnTo>
                    <a:pt x="209600" y="1702473"/>
                  </a:lnTo>
                  <a:lnTo>
                    <a:pt x="208330" y="1703108"/>
                  </a:lnTo>
                  <a:lnTo>
                    <a:pt x="208330" y="1703743"/>
                  </a:lnTo>
                  <a:lnTo>
                    <a:pt x="202450" y="1710093"/>
                  </a:lnTo>
                  <a:lnTo>
                    <a:pt x="192608" y="1722793"/>
                  </a:lnTo>
                  <a:lnTo>
                    <a:pt x="187566" y="1727149"/>
                  </a:lnTo>
                  <a:lnTo>
                    <a:pt x="188010" y="1727873"/>
                  </a:lnTo>
                  <a:lnTo>
                    <a:pt x="186728" y="1727873"/>
                  </a:lnTo>
                  <a:lnTo>
                    <a:pt x="186728" y="1729143"/>
                  </a:lnTo>
                  <a:lnTo>
                    <a:pt x="176631" y="1741843"/>
                  </a:lnTo>
                  <a:lnTo>
                    <a:pt x="166890" y="1754543"/>
                  </a:lnTo>
                  <a:lnTo>
                    <a:pt x="156908" y="1765973"/>
                  </a:lnTo>
                  <a:lnTo>
                    <a:pt x="146088" y="1777403"/>
                  </a:lnTo>
                  <a:lnTo>
                    <a:pt x="147040" y="1773593"/>
                  </a:lnTo>
                  <a:lnTo>
                    <a:pt x="147358" y="1772323"/>
                  </a:lnTo>
                  <a:lnTo>
                    <a:pt x="149263" y="1768513"/>
                  </a:lnTo>
                  <a:lnTo>
                    <a:pt x="149898" y="1767243"/>
                  </a:lnTo>
                  <a:lnTo>
                    <a:pt x="148628" y="1760893"/>
                  </a:lnTo>
                  <a:lnTo>
                    <a:pt x="152336" y="1754543"/>
                  </a:lnTo>
                  <a:lnTo>
                    <a:pt x="155460" y="1745653"/>
                  </a:lnTo>
                  <a:lnTo>
                    <a:pt x="157378" y="1738033"/>
                  </a:lnTo>
                  <a:lnTo>
                    <a:pt x="157518" y="1730413"/>
                  </a:lnTo>
                  <a:lnTo>
                    <a:pt x="163588" y="1713903"/>
                  </a:lnTo>
                  <a:lnTo>
                    <a:pt x="165696" y="1708823"/>
                  </a:lnTo>
                  <a:lnTo>
                    <a:pt x="167792" y="1703743"/>
                  </a:lnTo>
                  <a:lnTo>
                    <a:pt x="168325" y="1702473"/>
                  </a:lnTo>
                  <a:lnTo>
                    <a:pt x="204939" y="1702473"/>
                  </a:lnTo>
                  <a:lnTo>
                    <a:pt x="204520" y="1703743"/>
                  </a:lnTo>
                  <a:lnTo>
                    <a:pt x="206425" y="1702473"/>
                  </a:lnTo>
                  <a:lnTo>
                    <a:pt x="207378" y="1702473"/>
                  </a:lnTo>
                  <a:lnTo>
                    <a:pt x="207568" y="1701711"/>
                  </a:lnTo>
                  <a:lnTo>
                    <a:pt x="208330" y="1701203"/>
                  </a:lnTo>
                  <a:lnTo>
                    <a:pt x="207695" y="1701203"/>
                  </a:lnTo>
                  <a:lnTo>
                    <a:pt x="208330" y="1698663"/>
                  </a:lnTo>
                  <a:lnTo>
                    <a:pt x="205790" y="1699933"/>
                  </a:lnTo>
                  <a:lnTo>
                    <a:pt x="205359" y="1701203"/>
                  </a:lnTo>
                  <a:lnTo>
                    <a:pt x="168846" y="1701203"/>
                  </a:lnTo>
                  <a:lnTo>
                    <a:pt x="169379" y="1699933"/>
                  </a:lnTo>
                  <a:lnTo>
                    <a:pt x="169900" y="1698663"/>
                  </a:lnTo>
                  <a:lnTo>
                    <a:pt x="171843" y="1693583"/>
                  </a:lnTo>
                  <a:lnTo>
                    <a:pt x="175729" y="1683423"/>
                  </a:lnTo>
                  <a:lnTo>
                    <a:pt x="176098" y="1682153"/>
                  </a:lnTo>
                  <a:lnTo>
                    <a:pt x="180378" y="1666913"/>
                  </a:lnTo>
                  <a:lnTo>
                    <a:pt x="181660" y="1666913"/>
                  </a:lnTo>
                  <a:lnTo>
                    <a:pt x="182930" y="1665643"/>
                  </a:lnTo>
                  <a:lnTo>
                    <a:pt x="184188" y="1665643"/>
                  </a:lnTo>
                  <a:lnTo>
                    <a:pt x="182930" y="1663103"/>
                  </a:lnTo>
                  <a:lnTo>
                    <a:pt x="182930" y="1660563"/>
                  </a:lnTo>
                  <a:lnTo>
                    <a:pt x="185458" y="1659293"/>
                  </a:lnTo>
                  <a:lnTo>
                    <a:pt x="185458" y="1661833"/>
                  </a:lnTo>
                  <a:lnTo>
                    <a:pt x="186690" y="1659293"/>
                  </a:lnTo>
                  <a:lnTo>
                    <a:pt x="188544" y="1655483"/>
                  </a:lnTo>
                  <a:lnTo>
                    <a:pt x="195935" y="1640243"/>
                  </a:lnTo>
                  <a:lnTo>
                    <a:pt x="196557" y="1638973"/>
                  </a:lnTo>
                  <a:lnTo>
                    <a:pt x="198589" y="1632623"/>
                  </a:lnTo>
                  <a:lnTo>
                    <a:pt x="201028" y="1625003"/>
                  </a:lnTo>
                  <a:lnTo>
                    <a:pt x="203060" y="1618653"/>
                  </a:lnTo>
                  <a:lnTo>
                    <a:pt x="204673" y="1613573"/>
                  </a:lnTo>
                  <a:lnTo>
                    <a:pt x="205054" y="1612303"/>
                  </a:lnTo>
                  <a:lnTo>
                    <a:pt x="211340" y="1590713"/>
                  </a:lnTo>
                  <a:lnTo>
                    <a:pt x="212077" y="1588173"/>
                  </a:lnTo>
                  <a:lnTo>
                    <a:pt x="213017" y="1585633"/>
                  </a:lnTo>
                  <a:lnTo>
                    <a:pt x="221030" y="1564043"/>
                  </a:lnTo>
                  <a:lnTo>
                    <a:pt x="224955" y="1560233"/>
                  </a:lnTo>
                  <a:lnTo>
                    <a:pt x="228536" y="1550073"/>
                  </a:lnTo>
                  <a:lnTo>
                    <a:pt x="232460" y="1546263"/>
                  </a:lnTo>
                  <a:lnTo>
                    <a:pt x="233781" y="1541183"/>
                  </a:lnTo>
                  <a:lnTo>
                    <a:pt x="234442" y="1538643"/>
                  </a:lnTo>
                  <a:lnTo>
                    <a:pt x="235089" y="1536103"/>
                  </a:lnTo>
                  <a:lnTo>
                    <a:pt x="235750" y="1533563"/>
                  </a:lnTo>
                  <a:lnTo>
                    <a:pt x="239699" y="1518323"/>
                  </a:lnTo>
                  <a:lnTo>
                    <a:pt x="240398" y="1517053"/>
                  </a:lnTo>
                  <a:lnTo>
                    <a:pt x="241782" y="1514513"/>
                  </a:lnTo>
                  <a:lnTo>
                    <a:pt x="243166" y="1511973"/>
                  </a:lnTo>
                  <a:lnTo>
                    <a:pt x="247307" y="1504353"/>
                  </a:lnTo>
                  <a:lnTo>
                    <a:pt x="249377" y="1500543"/>
                  </a:lnTo>
                  <a:lnTo>
                    <a:pt x="251447" y="1496733"/>
                  </a:lnTo>
                  <a:lnTo>
                    <a:pt x="254215" y="1491653"/>
                  </a:lnTo>
                  <a:lnTo>
                    <a:pt x="255054" y="1490383"/>
                  </a:lnTo>
                  <a:lnTo>
                    <a:pt x="255879" y="1489113"/>
                  </a:lnTo>
                  <a:lnTo>
                    <a:pt x="261708" y="1480223"/>
                  </a:lnTo>
                  <a:lnTo>
                    <a:pt x="270865" y="1466253"/>
                  </a:lnTo>
                  <a:lnTo>
                    <a:pt x="274777" y="1458633"/>
                  </a:lnTo>
                  <a:lnTo>
                    <a:pt x="275424" y="1457363"/>
                  </a:lnTo>
                  <a:lnTo>
                    <a:pt x="284543" y="1439583"/>
                  </a:lnTo>
                  <a:lnTo>
                    <a:pt x="289661" y="1434503"/>
                  </a:lnTo>
                  <a:lnTo>
                    <a:pt x="293116" y="1428153"/>
                  </a:lnTo>
                  <a:lnTo>
                    <a:pt x="297053" y="1421803"/>
                  </a:lnTo>
                  <a:lnTo>
                    <a:pt x="303606" y="1417993"/>
                  </a:lnTo>
                  <a:lnTo>
                    <a:pt x="301053" y="1412913"/>
                  </a:lnTo>
                  <a:lnTo>
                    <a:pt x="304863" y="1412913"/>
                  </a:lnTo>
                  <a:lnTo>
                    <a:pt x="307428" y="1401483"/>
                  </a:lnTo>
                  <a:lnTo>
                    <a:pt x="309892" y="1396403"/>
                  </a:lnTo>
                  <a:lnTo>
                    <a:pt x="312966" y="1390053"/>
                  </a:lnTo>
                  <a:lnTo>
                    <a:pt x="321132" y="1379893"/>
                  </a:lnTo>
                  <a:lnTo>
                    <a:pt x="331546" y="1372273"/>
                  </a:lnTo>
                  <a:lnTo>
                    <a:pt x="332816" y="1369733"/>
                  </a:lnTo>
                  <a:lnTo>
                    <a:pt x="334086" y="1368463"/>
                  </a:lnTo>
                  <a:lnTo>
                    <a:pt x="334086" y="1367193"/>
                  </a:lnTo>
                  <a:lnTo>
                    <a:pt x="334086" y="1364653"/>
                  </a:lnTo>
                  <a:lnTo>
                    <a:pt x="342976" y="1363383"/>
                  </a:lnTo>
                  <a:lnTo>
                    <a:pt x="342252" y="1360843"/>
                  </a:lnTo>
                  <a:lnTo>
                    <a:pt x="340436" y="1354493"/>
                  </a:lnTo>
                  <a:lnTo>
                    <a:pt x="346786" y="1350683"/>
                  </a:lnTo>
                  <a:lnTo>
                    <a:pt x="345516" y="1349413"/>
                  </a:lnTo>
                  <a:lnTo>
                    <a:pt x="342976" y="1349413"/>
                  </a:lnTo>
                  <a:lnTo>
                    <a:pt x="350850" y="1339253"/>
                  </a:lnTo>
                  <a:lnTo>
                    <a:pt x="357593" y="1332903"/>
                  </a:lnTo>
                  <a:lnTo>
                    <a:pt x="360286" y="1330363"/>
                  </a:lnTo>
                  <a:lnTo>
                    <a:pt x="369951" y="1321473"/>
                  </a:lnTo>
                  <a:lnTo>
                    <a:pt x="378548" y="1313853"/>
                  </a:lnTo>
                  <a:lnTo>
                    <a:pt x="382358" y="1313853"/>
                  </a:lnTo>
                  <a:lnTo>
                    <a:pt x="382358" y="1260678"/>
                  </a:lnTo>
                  <a:lnTo>
                    <a:pt x="367118" y="1255433"/>
                  </a:lnTo>
                  <a:lnTo>
                    <a:pt x="344093" y="1265593"/>
                  </a:lnTo>
                  <a:lnTo>
                    <a:pt x="333349" y="1270673"/>
                  </a:lnTo>
                  <a:lnTo>
                    <a:pt x="323926" y="1274483"/>
                  </a:lnTo>
                  <a:lnTo>
                    <a:pt x="325196" y="1274483"/>
                  </a:lnTo>
                  <a:lnTo>
                    <a:pt x="298005" y="1299883"/>
                  </a:lnTo>
                  <a:lnTo>
                    <a:pt x="288353" y="1310360"/>
                  </a:lnTo>
                  <a:lnTo>
                    <a:pt x="288353" y="1341793"/>
                  </a:lnTo>
                  <a:lnTo>
                    <a:pt x="288353" y="1343063"/>
                  </a:lnTo>
                  <a:lnTo>
                    <a:pt x="285813" y="1343063"/>
                  </a:lnTo>
                  <a:lnTo>
                    <a:pt x="287083" y="1346873"/>
                  </a:lnTo>
                  <a:lnTo>
                    <a:pt x="278193" y="1346873"/>
                  </a:lnTo>
                  <a:lnTo>
                    <a:pt x="282003" y="1357033"/>
                  </a:lnTo>
                  <a:lnTo>
                    <a:pt x="274383" y="1359573"/>
                  </a:lnTo>
                  <a:lnTo>
                    <a:pt x="274383" y="1362113"/>
                  </a:lnTo>
                  <a:lnTo>
                    <a:pt x="276923" y="1360843"/>
                  </a:lnTo>
                  <a:lnTo>
                    <a:pt x="278193" y="1360843"/>
                  </a:lnTo>
                  <a:lnTo>
                    <a:pt x="275653" y="1363383"/>
                  </a:lnTo>
                  <a:lnTo>
                    <a:pt x="275653" y="1365923"/>
                  </a:lnTo>
                  <a:lnTo>
                    <a:pt x="273113" y="1367193"/>
                  </a:lnTo>
                  <a:lnTo>
                    <a:pt x="273113" y="1364653"/>
                  </a:lnTo>
                  <a:lnTo>
                    <a:pt x="270573" y="1365923"/>
                  </a:lnTo>
                  <a:lnTo>
                    <a:pt x="269303" y="1369733"/>
                  </a:lnTo>
                  <a:lnTo>
                    <a:pt x="265493" y="1371003"/>
                  </a:lnTo>
                  <a:lnTo>
                    <a:pt x="265493" y="1374813"/>
                  </a:lnTo>
                  <a:lnTo>
                    <a:pt x="266763" y="1374813"/>
                  </a:lnTo>
                  <a:lnTo>
                    <a:pt x="266763" y="1372273"/>
                  </a:lnTo>
                  <a:lnTo>
                    <a:pt x="268033" y="1373543"/>
                  </a:lnTo>
                  <a:lnTo>
                    <a:pt x="268033" y="1382433"/>
                  </a:lnTo>
                  <a:lnTo>
                    <a:pt x="262953" y="1386243"/>
                  </a:lnTo>
                  <a:lnTo>
                    <a:pt x="255333" y="1390053"/>
                  </a:lnTo>
                  <a:lnTo>
                    <a:pt x="257873" y="1393863"/>
                  </a:lnTo>
                  <a:lnTo>
                    <a:pt x="251523" y="1393863"/>
                  </a:lnTo>
                  <a:lnTo>
                    <a:pt x="250240" y="1398943"/>
                  </a:lnTo>
                  <a:lnTo>
                    <a:pt x="255333" y="1396403"/>
                  </a:lnTo>
                  <a:lnTo>
                    <a:pt x="255333" y="1400213"/>
                  </a:lnTo>
                  <a:lnTo>
                    <a:pt x="248970" y="1401483"/>
                  </a:lnTo>
                  <a:lnTo>
                    <a:pt x="248970" y="1409103"/>
                  </a:lnTo>
                  <a:lnTo>
                    <a:pt x="247713" y="1415453"/>
                  </a:lnTo>
                  <a:lnTo>
                    <a:pt x="240080" y="1420533"/>
                  </a:lnTo>
                  <a:lnTo>
                    <a:pt x="240080" y="1429423"/>
                  </a:lnTo>
                  <a:lnTo>
                    <a:pt x="229920" y="1430693"/>
                  </a:lnTo>
                  <a:lnTo>
                    <a:pt x="230657" y="1438313"/>
                  </a:lnTo>
                  <a:lnTo>
                    <a:pt x="227228" y="1444663"/>
                  </a:lnTo>
                  <a:lnTo>
                    <a:pt x="222592" y="1451013"/>
                  </a:lnTo>
                  <a:lnTo>
                    <a:pt x="219760" y="1457363"/>
                  </a:lnTo>
                  <a:lnTo>
                    <a:pt x="214680" y="1452283"/>
                  </a:lnTo>
                  <a:lnTo>
                    <a:pt x="213410" y="1454823"/>
                  </a:lnTo>
                  <a:lnTo>
                    <a:pt x="213410" y="1462443"/>
                  </a:lnTo>
                  <a:lnTo>
                    <a:pt x="214680" y="1458633"/>
                  </a:lnTo>
                  <a:lnTo>
                    <a:pt x="215417" y="1463713"/>
                  </a:lnTo>
                  <a:lnTo>
                    <a:pt x="212940" y="1470063"/>
                  </a:lnTo>
                  <a:lnTo>
                    <a:pt x="208788" y="1475143"/>
                  </a:lnTo>
                  <a:lnTo>
                    <a:pt x="204520" y="1480223"/>
                  </a:lnTo>
                  <a:lnTo>
                    <a:pt x="207568" y="1475143"/>
                  </a:lnTo>
                  <a:lnTo>
                    <a:pt x="208330" y="1473873"/>
                  </a:lnTo>
                  <a:lnTo>
                    <a:pt x="212140" y="1466253"/>
                  </a:lnTo>
                  <a:lnTo>
                    <a:pt x="212991" y="1463713"/>
                  </a:lnTo>
                  <a:lnTo>
                    <a:pt x="213410" y="1462443"/>
                  </a:lnTo>
                  <a:lnTo>
                    <a:pt x="208330" y="1463713"/>
                  </a:lnTo>
                  <a:lnTo>
                    <a:pt x="210870" y="1459903"/>
                  </a:lnTo>
                  <a:lnTo>
                    <a:pt x="210870" y="1452283"/>
                  </a:lnTo>
                  <a:lnTo>
                    <a:pt x="215950" y="1449743"/>
                  </a:lnTo>
                  <a:lnTo>
                    <a:pt x="214680" y="1452283"/>
                  </a:lnTo>
                  <a:lnTo>
                    <a:pt x="222300" y="1449743"/>
                  </a:lnTo>
                  <a:lnTo>
                    <a:pt x="221983" y="1448473"/>
                  </a:lnTo>
                  <a:lnTo>
                    <a:pt x="221030" y="1444663"/>
                  </a:lnTo>
                  <a:lnTo>
                    <a:pt x="218490" y="1443393"/>
                  </a:lnTo>
                  <a:lnTo>
                    <a:pt x="221030" y="1448473"/>
                  </a:lnTo>
                  <a:lnTo>
                    <a:pt x="218490" y="1447203"/>
                  </a:lnTo>
                  <a:lnTo>
                    <a:pt x="217220" y="1443393"/>
                  </a:lnTo>
                  <a:lnTo>
                    <a:pt x="214680" y="1442123"/>
                  </a:lnTo>
                  <a:lnTo>
                    <a:pt x="210870" y="1439583"/>
                  </a:lnTo>
                  <a:lnTo>
                    <a:pt x="213410" y="1433233"/>
                  </a:lnTo>
                  <a:lnTo>
                    <a:pt x="221030" y="1425613"/>
                  </a:lnTo>
                  <a:lnTo>
                    <a:pt x="221030" y="1419263"/>
                  </a:lnTo>
                  <a:lnTo>
                    <a:pt x="228650" y="1416723"/>
                  </a:lnTo>
                  <a:lnTo>
                    <a:pt x="227380" y="1410373"/>
                  </a:lnTo>
                  <a:lnTo>
                    <a:pt x="241300" y="1390053"/>
                  </a:lnTo>
                  <a:lnTo>
                    <a:pt x="242201" y="1388783"/>
                  </a:lnTo>
                  <a:lnTo>
                    <a:pt x="255803" y="1369733"/>
                  </a:lnTo>
                  <a:lnTo>
                    <a:pt x="270078" y="1349413"/>
                  </a:lnTo>
                  <a:lnTo>
                    <a:pt x="283273" y="1332903"/>
                  </a:lnTo>
                  <a:lnTo>
                    <a:pt x="287083" y="1332903"/>
                  </a:lnTo>
                  <a:lnTo>
                    <a:pt x="285813" y="1334173"/>
                  </a:lnTo>
                  <a:lnTo>
                    <a:pt x="283273" y="1341793"/>
                  </a:lnTo>
                  <a:lnTo>
                    <a:pt x="288353" y="1341793"/>
                  </a:lnTo>
                  <a:lnTo>
                    <a:pt x="288353" y="1310360"/>
                  </a:lnTo>
                  <a:lnTo>
                    <a:pt x="273431" y="1326553"/>
                  </a:lnTo>
                  <a:lnTo>
                    <a:pt x="251231" y="1355763"/>
                  </a:lnTo>
                  <a:lnTo>
                    <a:pt x="231190" y="1386243"/>
                  </a:lnTo>
                  <a:lnTo>
                    <a:pt x="231190" y="1390053"/>
                  </a:lnTo>
                  <a:lnTo>
                    <a:pt x="232460" y="1388783"/>
                  </a:lnTo>
                  <a:lnTo>
                    <a:pt x="231190" y="1391323"/>
                  </a:lnTo>
                  <a:lnTo>
                    <a:pt x="212356" y="1416723"/>
                  </a:lnTo>
                  <a:lnTo>
                    <a:pt x="203250" y="1431378"/>
                  </a:lnTo>
                  <a:lnTo>
                    <a:pt x="203250" y="1482763"/>
                  </a:lnTo>
                  <a:lnTo>
                    <a:pt x="203250" y="1489113"/>
                  </a:lnTo>
                  <a:lnTo>
                    <a:pt x="199428" y="1489113"/>
                  </a:lnTo>
                  <a:lnTo>
                    <a:pt x="198805" y="1487843"/>
                  </a:lnTo>
                  <a:lnTo>
                    <a:pt x="198170" y="1486573"/>
                  </a:lnTo>
                  <a:lnTo>
                    <a:pt x="198170" y="1496733"/>
                  </a:lnTo>
                  <a:lnTo>
                    <a:pt x="198170" y="1499273"/>
                  </a:lnTo>
                  <a:lnTo>
                    <a:pt x="195630" y="1499273"/>
                  </a:lnTo>
                  <a:lnTo>
                    <a:pt x="195630" y="1500543"/>
                  </a:lnTo>
                  <a:lnTo>
                    <a:pt x="194360" y="1500543"/>
                  </a:lnTo>
                  <a:lnTo>
                    <a:pt x="195211" y="1498003"/>
                  </a:lnTo>
                  <a:lnTo>
                    <a:pt x="195630" y="1496733"/>
                  </a:lnTo>
                  <a:lnTo>
                    <a:pt x="198170" y="1496733"/>
                  </a:lnTo>
                  <a:lnTo>
                    <a:pt x="198170" y="1486573"/>
                  </a:lnTo>
                  <a:lnTo>
                    <a:pt x="200710" y="1486573"/>
                  </a:lnTo>
                  <a:lnTo>
                    <a:pt x="199859" y="1484033"/>
                  </a:lnTo>
                  <a:lnTo>
                    <a:pt x="199428" y="1482763"/>
                  </a:lnTo>
                  <a:lnTo>
                    <a:pt x="203250" y="1482763"/>
                  </a:lnTo>
                  <a:lnTo>
                    <a:pt x="203250" y="1431378"/>
                  </a:lnTo>
                  <a:lnTo>
                    <a:pt x="195783" y="1443393"/>
                  </a:lnTo>
                  <a:lnTo>
                    <a:pt x="194360" y="1446276"/>
                  </a:lnTo>
                  <a:lnTo>
                    <a:pt x="194360" y="1476413"/>
                  </a:lnTo>
                  <a:lnTo>
                    <a:pt x="193078" y="1482763"/>
                  </a:lnTo>
                  <a:lnTo>
                    <a:pt x="191808" y="1482763"/>
                  </a:lnTo>
                  <a:lnTo>
                    <a:pt x="191808" y="1508163"/>
                  </a:lnTo>
                  <a:lnTo>
                    <a:pt x="191808" y="1511973"/>
                  </a:lnTo>
                  <a:lnTo>
                    <a:pt x="189280" y="1511973"/>
                  </a:lnTo>
                  <a:lnTo>
                    <a:pt x="189280" y="1514513"/>
                  </a:lnTo>
                  <a:lnTo>
                    <a:pt x="189280" y="1517053"/>
                  </a:lnTo>
                  <a:lnTo>
                    <a:pt x="188010" y="1517053"/>
                  </a:lnTo>
                  <a:lnTo>
                    <a:pt x="186728" y="1515783"/>
                  </a:lnTo>
                  <a:lnTo>
                    <a:pt x="186728" y="1514513"/>
                  </a:lnTo>
                  <a:lnTo>
                    <a:pt x="189280" y="1514513"/>
                  </a:lnTo>
                  <a:lnTo>
                    <a:pt x="189280" y="1511973"/>
                  </a:lnTo>
                  <a:lnTo>
                    <a:pt x="188010" y="1510703"/>
                  </a:lnTo>
                  <a:lnTo>
                    <a:pt x="189280" y="1508163"/>
                  </a:lnTo>
                  <a:lnTo>
                    <a:pt x="189280" y="1505623"/>
                  </a:lnTo>
                  <a:lnTo>
                    <a:pt x="190550" y="1504353"/>
                  </a:lnTo>
                  <a:lnTo>
                    <a:pt x="190550" y="1508163"/>
                  </a:lnTo>
                  <a:lnTo>
                    <a:pt x="191808" y="1508163"/>
                  </a:lnTo>
                  <a:lnTo>
                    <a:pt x="191808" y="1482763"/>
                  </a:lnTo>
                  <a:lnTo>
                    <a:pt x="190550" y="1482763"/>
                  </a:lnTo>
                  <a:lnTo>
                    <a:pt x="190550" y="1487843"/>
                  </a:lnTo>
                  <a:lnTo>
                    <a:pt x="185458" y="1486573"/>
                  </a:lnTo>
                  <a:lnTo>
                    <a:pt x="186728" y="1490383"/>
                  </a:lnTo>
                  <a:lnTo>
                    <a:pt x="185458" y="1490383"/>
                  </a:lnTo>
                  <a:lnTo>
                    <a:pt x="185458" y="1486573"/>
                  </a:lnTo>
                  <a:lnTo>
                    <a:pt x="185458" y="1484033"/>
                  </a:lnTo>
                  <a:lnTo>
                    <a:pt x="188010" y="1484033"/>
                  </a:lnTo>
                  <a:lnTo>
                    <a:pt x="190550" y="1487843"/>
                  </a:lnTo>
                  <a:lnTo>
                    <a:pt x="190550" y="1482763"/>
                  </a:lnTo>
                  <a:lnTo>
                    <a:pt x="189280" y="1482763"/>
                  </a:lnTo>
                  <a:lnTo>
                    <a:pt x="189280" y="1478953"/>
                  </a:lnTo>
                  <a:lnTo>
                    <a:pt x="193078" y="1478953"/>
                  </a:lnTo>
                  <a:lnTo>
                    <a:pt x="191808" y="1475143"/>
                  </a:lnTo>
                  <a:lnTo>
                    <a:pt x="194360" y="1476413"/>
                  </a:lnTo>
                  <a:lnTo>
                    <a:pt x="194360" y="1446276"/>
                  </a:lnTo>
                  <a:lnTo>
                    <a:pt x="181660" y="1471993"/>
                  </a:lnTo>
                  <a:lnTo>
                    <a:pt x="181660" y="1498003"/>
                  </a:lnTo>
                  <a:lnTo>
                    <a:pt x="181660" y="1503083"/>
                  </a:lnTo>
                  <a:lnTo>
                    <a:pt x="181660" y="1508163"/>
                  </a:lnTo>
                  <a:lnTo>
                    <a:pt x="180378" y="1507744"/>
                  </a:lnTo>
                  <a:lnTo>
                    <a:pt x="180378" y="1533563"/>
                  </a:lnTo>
                  <a:lnTo>
                    <a:pt x="180378" y="1536103"/>
                  </a:lnTo>
                  <a:lnTo>
                    <a:pt x="177838" y="1534833"/>
                  </a:lnTo>
                  <a:lnTo>
                    <a:pt x="179108" y="1538643"/>
                  </a:lnTo>
                  <a:lnTo>
                    <a:pt x="176568" y="1538643"/>
                  </a:lnTo>
                  <a:lnTo>
                    <a:pt x="176568" y="1547533"/>
                  </a:lnTo>
                  <a:lnTo>
                    <a:pt x="174028" y="1551343"/>
                  </a:lnTo>
                  <a:lnTo>
                    <a:pt x="170218" y="1553883"/>
                  </a:lnTo>
                  <a:lnTo>
                    <a:pt x="170218" y="1560233"/>
                  </a:lnTo>
                  <a:lnTo>
                    <a:pt x="166408" y="1561503"/>
                  </a:lnTo>
                  <a:lnTo>
                    <a:pt x="166433" y="1567853"/>
                  </a:lnTo>
                  <a:lnTo>
                    <a:pt x="163715" y="1574203"/>
                  </a:lnTo>
                  <a:lnTo>
                    <a:pt x="159804" y="1580553"/>
                  </a:lnTo>
                  <a:lnTo>
                    <a:pt x="156248" y="1585633"/>
                  </a:lnTo>
                  <a:lnTo>
                    <a:pt x="161328" y="1567853"/>
                  </a:lnTo>
                  <a:lnTo>
                    <a:pt x="164820" y="1560233"/>
                  </a:lnTo>
                  <a:lnTo>
                    <a:pt x="170218" y="1553883"/>
                  </a:lnTo>
                  <a:lnTo>
                    <a:pt x="170218" y="1552613"/>
                  </a:lnTo>
                  <a:lnTo>
                    <a:pt x="168948" y="1552613"/>
                  </a:lnTo>
                  <a:lnTo>
                    <a:pt x="168948" y="1551343"/>
                  </a:lnTo>
                  <a:lnTo>
                    <a:pt x="172758" y="1548803"/>
                  </a:lnTo>
                  <a:lnTo>
                    <a:pt x="171488" y="1542453"/>
                  </a:lnTo>
                  <a:lnTo>
                    <a:pt x="175298" y="1541183"/>
                  </a:lnTo>
                  <a:lnTo>
                    <a:pt x="176568" y="1547533"/>
                  </a:lnTo>
                  <a:lnTo>
                    <a:pt x="176568" y="1538643"/>
                  </a:lnTo>
                  <a:lnTo>
                    <a:pt x="175298" y="1538643"/>
                  </a:lnTo>
                  <a:lnTo>
                    <a:pt x="176568" y="1537373"/>
                  </a:lnTo>
                  <a:lnTo>
                    <a:pt x="177838" y="1534833"/>
                  </a:lnTo>
                  <a:lnTo>
                    <a:pt x="180378" y="1533563"/>
                  </a:lnTo>
                  <a:lnTo>
                    <a:pt x="180378" y="1507744"/>
                  </a:lnTo>
                  <a:lnTo>
                    <a:pt x="177838" y="1506893"/>
                  </a:lnTo>
                  <a:lnTo>
                    <a:pt x="176568" y="1503083"/>
                  </a:lnTo>
                  <a:lnTo>
                    <a:pt x="181660" y="1503083"/>
                  </a:lnTo>
                  <a:lnTo>
                    <a:pt x="180378" y="1500543"/>
                  </a:lnTo>
                  <a:lnTo>
                    <a:pt x="181660" y="1498003"/>
                  </a:lnTo>
                  <a:lnTo>
                    <a:pt x="181660" y="1471993"/>
                  </a:lnTo>
                  <a:lnTo>
                    <a:pt x="181356" y="1472603"/>
                  </a:lnTo>
                  <a:lnTo>
                    <a:pt x="168948" y="1503083"/>
                  </a:lnTo>
                  <a:lnTo>
                    <a:pt x="157022" y="1525943"/>
                  </a:lnTo>
                  <a:lnTo>
                    <a:pt x="154978" y="1530400"/>
                  </a:lnTo>
                  <a:lnTo>
                    <a:pt x="154978" y="1594523"/>
                  </a:lnTo>
                  <a:lnTo>
                    <a:pt x="149898" y="1600873"/>
                  </a:lnTo>
                  <a:lnTo>
                    <a:pt x="149898" y="1605953"/>
                  </a:lnTo>
                  <a:lnTo>
                    <a:pt x="148628" y="1605089"/>
                  </a:lnTo>
                  <a:lnTo>
                    <a:pt x="148628" y="1605953"/>
                  </a:lnTo>
                  <a:lnTo>
                    <a:pt x="143548" y="1609763"/>
                  </a:lnTo>
                  <a:lnTo>
                    <a:pt x="146088" y="1609763"/>
                  </a:lnTo>
                  <a:lnTo>
                    <a:pt x="147358" y="1609763"/>
                  </a:lnTo>
                  <a:lnTo>
                    <a:pt x="147358" y="1612303"/>
                  </a:lnTo>
                  <a:lnTo>
                    <a:pt x="146723" y="1611033"/>
                  </a:lnTo>
                  <a:lnTo>
                    <a:pt x="146088" y="1609763"/>
                  </a:lnTo>
                  <a:lnTo>
                    <a:pt x="144818" y="1611033"/>
                  </a:lnTo>
                  <a:lnTo>
                    <a:pt x="143548" y="1609763"/>
                  </a:lnTo>
                  <a:lnTo>
                    <a:pt x="143548" y="1618653"/>
                  </a:lnTo>
                  <a:lnTo>
                    <a:pt x="139738" y="1622463"/>
                  </a:lnTo>
                  <a:lnTo>
                    <a:pt x="138468" y="1623733"/>
                  </a:lnTo>
                  <a:lnTo>
                    <a:pt x="139738" y="1626273"/>
                  </a:lnTo>
                  <a:lnTo>
                    <a:pt x="143548" y="1625003"/>
                  </a:lnTo>
                  <a:lnTo>
                    <a:pt x="142278" y="1630083"/>
                  </a:lnTo>
                  <a:lnTo>
                    <a:pt x="139738" y="1632623"/>
                  </a:lnTo>
                  <a:lnTo>
                    <a:pt x="137198" y="1631353"/>
                  </a:lnTo>
                  <a:lnTo>
                    <a:pt x="137198" y="1622463"/>
                  </a:lnTo>
                  <a:lnTo>
                    <a:pt x="139738" y="1622463"/>
                  </a:lnTo>
                  <a:lnTo>
                    <a:pt x="138468" y="1621193"/>
                  </a:lnTo>
                  <a:lnTo>
                    <a:pt x="143548" y="1618653"/>
                  </a:lnTo>
                  <a:lnTo>
                    <a:pt x="143548" y="1609763"/>
                  </a:lnTo>
                  <a:lnTo>
                    <a:pt x="143548" y="1607223"/>
                  </a:lnTo>
                  <a:lnTo>
                    <a:pt x="146088" y="1607223"/>
                  </a:lnTo>
                  <a:lnTo>
                    <a:pt x="146088" y="1605953"/>
                  </a:lnTo>
                  <a:lnTo>
                    <a:pt x="148628" y="1605953"/>
                  </a:lnTo>
                  <a:lnTo>
                    <a:pt x="148628" y="1605089"/>
                  </a:lnTo>
                  <a:lnTo>
                    <a:pt x="146189" y="1603413"/>
                  </a:lnTo>
                  <a:lnTo>
                    <a:pt x="146646" y="1600873"/>
                  </a:lnTo>
                  <a:lnTo>
                    <a:pt x="146888" y="1599603"/>
                  </a:lnTo>
                  <a:lnTo>
                    <a:pt x="149720" y="1594523"/>
                  </a:lnTo>
                  <a:lnTo>
                    <a:pt x="152438" y="1590713"/>
                  </a:lnTo>
                  <a:lnTo>
                    <a:pt x="154978" y="1594523"/>
                  </a:lnTo>
                  <a:lnTo>
                    <a:pt x="154978" y="1530400"/>
                  </a:lnTo>
                  <a:lnTo>
                    <a:pt x="145935" y="1550073"/>
                  </a:lnTo>
                  <a:lnTo>
                    <a:pt x="135928" y="1574546"/>
                  </a:lnTo>
                  <a:lnTo>
                    <a:pt x="135928" y="1644053"/>
                  </a:lnTo>
                  <a:lnTo>
                    <a:pt x="132118" y="1650403"/>
                  </a:lnTo>
                  <a:lnTo>
                    <a:pt x="130848" y="1655483"/>
                  </a:lnTo>
                  <a:lnTo>
                    <a:pt x="129578" y="1654213"/>
                  </a:lnTo>
                  <a:lnTo>
                    <a:pt x="128295" y="1654213"/>
                  </a:lnTo>
                  <a:lnTo>
                    <a:pt x="128295" y="1655483"/>
                  </a:lnTo>
                  <a:lnTo>
                    <a:pt x="125768" y="1654213"/>
                  </a:lnTo>
                  <a:lnTo>
                    <a:pt x="129578" y="1651673"/>
                  </a:lnTo>
                  <a:lnTo>
                    <a:pt x="132118" y="1650403"/>
                  </a:lnTo>
                  <a:lnTo>
                    <a:pt x="128295" y="1646593"/>
                  </a:lnTo>
                  <a:lnTo>
                    <a:pt x="128295" y="1642783"/>
                  </a:lnTo>
                  <a:lnTo>
                    <a:pt x="133388" y="1640243"/>
                  </a:lnTo>
                  <a:lnTo>
                    <a:pt x="135928" y="1644053"/>
                  </a:lnTo>
                  <a:lnTo>
                    <a:pt x="135928" y="1574546"/>
                  </a:lnTo>
                  <a:lnTo>
                    <a:pt x="135547" y="1575473"/>
                  </a:lnTo>
                  <a:lnTo>
                    <a:pt x="130848" y="1587690"/>
                  </a:lnTo>
                  <a:lnTo>
                    <a:pt x="130848" y="1618653"/>
                  </a:lnTo>
                  <a:lnTo>
                    <a:pt x="129578" y="1623733"/>
                  </a:lnTo>
                  <a:lnTo>
                    <a:pt x="128295" y="1635163"/>
                  </a:lnTo>
                  <a:lnTo>
                    <a:pt x="121945" y="1638973"/>
                  </a:lnTo>
                  <a:lnTo>
                    <a:pt x="125768" y="1632623"/>
                  </a:lnTo>
                  <a:lnTo>
                    <a:pt x="128295" y="1625003"/>
                  </a:lnTo>
                  <a:lnTo>
                    <a:pt x="130848" y="1618653"/>
                  </a:lnTo>
                  <a:lnTo>
                    <a:pt x="130848" y="1587690"/>
                  </a:lnTo>
                  <a:lnTo>
                    <a:pt x="128295" y="1594319"/>
                  </a:lnTo>
                  <a:lnTo>
                    <a:pt x="128295" y="1600873"/>
                  </a:lnTo>
                  <a:lnTo>
                    <a:pt x="128295" y="1604683"/>
                  </a:lnTo>
                  <a:lnTo>
                    <a:pt x="124498" y="1605953"/>
                  </a:lnTo>
                  <a:lnTo>
                    <a:pt x="125336" y="1604683"/>
                  </a:lnTo>
                  <a:lnTo>
                    <a:pt x="127000" y="1602168"/>
                  </a:lnTo>
                  <a:lnTo>
                    <a:pt x="128295" y="1600873"/>
                  </a:lnTo>
                  <a:lnTo>
                    <a:pt x="128295" y="1594319"/>
                  </a:lnTo>
                  <a:lnTo>
                    <a:pt x="125768" y="1600873"/>
                  </a:lnTo>
                  <a:lnTo>
                    <a:pt x="125006" y="1603159"/>
                  </a:lnTo>
                  <a:lnTo>
                    <a:pt x="124498" y="1603413"/>
                  </a:lnTo>
                  <a:lnTo>
                    <a:pt x="120675" y="1615135"/>
                  </a:lnTo>
                  <a:lnTo>
                    <a:pt x="120675" y="1687233"/>
                  </a:lnTo>
                  <a:lnTo>
                    <a:pt x="114528" y="1689874"/>
                  </a:lnTo>
                  <a:lnTo>
                    <a:pt x="114325" y="1689163"/>
                  </a:lnTo>
                  <a:lnTo>
                    <a:pt x="114325" y="1698663"/>
                  </a:lnTo>
                  <a:lnTo>
                    <a:pt x="110515" y="1698663"/>
                  </a:lnTo>
                  <a:lnTo>
                    <a:pt x="109245" y="1699933"/>
                  </a:lnTo>
                  <a:lnTo>
                    <a:pt x="109245" y="1693583"/>
                  </a:lnTo>
                  <a:lnTo>
                    <a:pt x="112623" y="1693583"/>
                  </a:lnTo>
                  <a:lnTo>
                    <a:pt x="114325" y="1698663"/>
                  </a:lnTo>
                  <a:lnTo>
                    <a:pt x="114325" y="1689163"/>
                  </a:lnTo>
                  <a:lnTo>
                    <a:pt x="113055" y="1684693"/>
                  </a:lnTo>
                  <a:lnTo>
                    <a:pt x="116878" y="1684693"/>
                  </a:lnTo>
                  <a:lnTo>
                    <a:pt x="116878" y="1682153"/>
                  </a:lnTo>
                  <a:lnTo>
                    <a:pt x="120675" y="1687233"/>
                  </a:lnTo>
                  <a:lnTo>
                    <a:pt x="120675" y="1615135"/>
                  </a:lnTo>
                  <a:lnTo>
                    <a:pt x="119113" y="1619923"/>
                  </a:lnTo>
                  <a:lnTo>
                    <a:pt x="112903" y="1633893"/>
                  </a:lnTo>
                  <a:lnTo>
                    <a:pt x="107975" y="1645539"/>
                  </a:lnTo>
                  <a:lnTo>
                    <a:pt x="107975" y="1703743"/>
                  </a:lnTo>
                  <a:lnTo>
                    <a:pt x="107975" y="1705013"/>
                  </a:lnTo>
                  <a:lnTo>
                    <a:pt x="106705" y="1706283"/>
                  </a:lnTo>
                  <a:lnTo>
                    <a:pt x="107975" y="1707553"/>
                  </a:lnTo>
                  <a:lnTo>
                    <a:pt x="105435" y="1708823"/>
                  </a:lnTo>
                  <a:lnTo>
                    <a:pt x="106705" y="1705013"/>
                  </a:lnTo>
                  <a:lnTo>
                    <a:pt x="105435" y="1703743"/>
                  </a:lnTo>
                  <a:lnTo>
                    <a:pt x="107975" y="1703743"/>
                  </a:lnTo>
                  <a:lnTo>
                    <a:pt x="107975" y="1645539"/>
                  </a:lnTo>
                  <a:lnTo>
                    <a:pt x="106451" y="1649133"/>
                  </a:lnTo>
                  <a:lnTo>
                    <a:pt x="100355" y="1663103"/>
                  </a:lnTo>
                  <a:lnTo>
                    <a:pt x="102895" y="1663103"/>
                  </a:lnTo>
                  <a:lnTo>
                    <a:pt x="102895" y="1665643"/>
                  </a:lnTo>
                  <a:lnTo>
                    <a:pt x="101625" y="1665643"/>
                  </a:lnTo>
                  <a:lnTo>
                    <a:pt x="101625" y="1664373"/>
                  </a:lnTo>
                  <a:lnTo>
                    <a:pt x="100355" y="1664373"/>
                  </a:lnTo>
                  <a:lnTo>
                    <a:pt x="99085" y="1666913"/>
                  </a:lnTo>
                  <a:lnTo>
                    <a:pt x="99085" y="1734223"/>
                  </a:lnTo>
                  <a:lnTo>
                    <a:pt x="99085" y="1738033"/>
                  </a:lnTo>
                  <a:lnTo>
                    <a:pt x="94005" y="1738033"/>
                  </a:lnTo>
                  <a:lnTo>
                    <a:pt x="94005" y="1734223"/>
                  </a:lnTo>
                  <a:lnTo>
                    <a:pt x="95275" y="1731683"/>
                  </a:lnTo>
                  <a:lnTo>
                    <a:pt x="97815" y="1730413"/>
                  </a:lnTo>
                  <a:lnTo>
                    <a:pt x="99085" y="1734223"/>
                  </a:lnTo>
                  <a:lnTo>
                    <a:pt x="99085" y="1666913"/>
                  </a:lnTo>
                  <a:lnTo>
                    <a:pt x="97815" y="1669453"/>
                  </a:lnTo>
                  <a:lnTo>
                    <a:pt x="96545" y="1674533"/>
                  </a:lnTo>
                  <a:lnTo>
                    <a:pt x="95275" y="1680883"/>
                  </a:lnTo>
                  <a:lnTo>
                    <a:pt x="90563" y="1689874"/>
                  </a:lnTo>
                  <a:lnTo>
                    <a:pt x="86550" y="1698663"/>
                  </a:lnTo>
                  <a:lnTo>
                    <a:pt x="83845" y="1708200"/>
                  </a:lnTo>
                  <a:lnTo>
                    <a:pt x="83845" y="1798993"/>
                  </a:lnTo>
                  <a:lnTo>
                    <a:pt x="74955" y="1801533"/>
                  </a:lnTo>
                  <a:lnTo>
                    <a:pt x="75717" y="1800263"/>
                  </a:lnTo>
                  <a:lnTo>
                    <a:pt x="78765" y="1795183"/>
                  </a:lnTo>
                  <a:lnTo>
                    <a:pt x="80035" y="1793913"/>
                  </a:lnTo>
                  <a:lnTo>
                    <a:pt x="78765" y="1783753"/>
                  </a:lnTo>
                  <a:lnTo>
                    <a:pt x="82575" y="1790103"/>
                  </a:lnTo>
                  <a:lnTo>
                    <a:pt x="83845" y="1798993"/>
                  </a:lnTo>
                  <a:lnTo>
                    <a:pt x="83845" y="1708200"/>
                  </a:lnTo>
                  <a:lnTo>
                    <a:pt x="83667" y="1708823"/>
                  </a:lnTo>
                  <a:lnTo>
                    <a:pt x="82575" y="1717713"/>
                  </a:lnTo>
                  <a:lnTo>
                    <a:pt x="77482" y="1727530"/>
                  </a:lnTo>
                  <a:lnTo>
                    <a:pt x="77482" y="1768513"/>
                  </a:lnTo>
                  <a:lnTo>
                    <a:pt x="77482" y="1772323"/>
                  </a:lnTo>
                  <a:lnTo>
                    <a:pt x="77482" y="1773593"/>
                  </a:lnTo>
                  <a:lnTo>
                    <a:pt x="74993" y="1779943"/>
                  </a:lnTo>
                  <a:lnTo>
                    <a:pt x="72732" y="1787563"/>
                  </a:lnTo>
                  <a:lnTo>
                    <a:pt x="69989" y="1793913"/>
                  </a:lnTo>
                  <a:lnTo>
                    <a:pt x="66065" y="1800263"/>
                  </a:lnTo>
                  <a:lnTo>
                    <a:pt x="68554" y="1793913"/>
                  </a:lnTo>
                  <a:lnTo>
                    <a:pt x="70815" y="1786293"/>
                  </a:lnTo>
                  <a:lnTo>
                    <a:pt x="72453" y="1782483"/>
                  </a:lnTo>
                  <a:lnTo>
                    <a:pt x="73558" y="1779943"/>
                  </a:lnTo>
                  <a:lnTo>
                    <a:pt x="77482" y="1773593"/>
                  </a:lnTo>
                  <a:lnTo>
                    <a:pt x="77482" y="1772323"/>
                  </a:lnTo>
                  <a:lnTo>
                    <a:pt x="76225" y="1772323"/>
                  </a:lnTo>
                  <a:lnTo>
                    <a:pt x="76225" y="1769783"/>
                  </a:lnTo>
                  <a:lnTo>
                    <a:pt x="77482" y="1768513"/>
                  </a:lnTo>
                  <a:lnTo>
                    <a:pt x="77482" y="1727530"/>
                  </a:lnTo>
                  <a:lnTo>
                    <a:pt x="76644" y="1729143"/>
                  </a:lnTo>
                  <a:lnTo>
                    <a:pt x="72263" y="1741843"/>
                  </a:lnTo>
                  <a:lnTo>
                    <a:pt x="69532" y="1755813"/>
                  </a:lnTo>
                  <a:lnTo>
                    <a:pt x="68605" y="1765973"/>
                  </a:lnTo>
                  <a:lnTo>
                    <a:pt x="66065" y="1767243"/>
                  </a:lnTo>
                  <a:lnTo>
                    <a:pt x="63512" y="1774863"/>
                  </a:lnTo>
                  <a:lnTo>
                    <a:pt x="66065" y="1773593"/>
                  </a:lnTo>
                  <a:lnTo>
                    <a:pt x="66319" y="1774609"/>
                  </a:lnTo>
                  <a:lnTo>
                    <a:pt x="67335" y="1773593"/>
                  </a:lnTo>
                  <a:lnTo>
                    <a:pt x="68605" y="1772323"/>
                  </a:lnTo>
                  <a:lnTo>
                    <a:pt x="66700" y="1776133"/>
                  </a:lnTo>
                  <a:lnTo>
                    <a:pt x="67335" y="1778673"/>
                  </a:lnTo>
                  <a:lnTo>
                    <a:pt x="67335" y="1782483"/>
                  </a:lnTo>
                  <a:lnTo>
                    <a:pt x="66065" y="1777403"/>
                  </a:lnTo>
                  <a:lnTo>
                    <a:pt x="66065" y="1776133"/>
                  </a:lnTo>
                  <a:lnTo>
                    <a:pt x="64782" y="1777403"/>
                  </a:lnTo>
                  <a:lnTo>
                    <a:pt x="63512" y="1776133"/>
                  </a:lnTo>
                  <a:lnTo>
                    <a:pt x="63512" y="1774863"/>
                  </a:lnTo>
                  <a:lnTo>
                    <a:pt x="62242" y="1781213"/>
                  </a:lnTo>
                  <a:lnTo>
                    <a:pt x="66065" y="1781213"/>
                  </a:lnTo>
                  <a:lnTo>
                    <a:pt x="64782" y="1783753"/>
                  </a:lnTo>
                  <a:lnTo>
                    <a:pt x="66065" y="1787563"/>
                  </a:lnTo>
                  <a:lnTo>
                    <a:pt x="63512" y="1787563"/>
                  </a:lnTo>
                  <a:lnTo>
                    <a:pt x="62242" y="1795183"/>
                  </a:lnTo>
                  <a:lnTo>
                    <a:pt x="60972" y="1795183"/>
                  </a:lnTo>
                  <a:lnTo>
                    <a:pt x="58432" y="1807883"/>
                  </a:lnTo>
                  <a:lnTo>
                    <a:pt x="54622" y="1811693"/>
                  </a:lnTo>
                  <a:lnTo>
                    <a:pt x="54622" y="1821853"/>
                  </a:lnTo>
                  <a:lnTo>
                    <a:pt x="50812" y="1826933"/>
                  </a:lnTo>
                  <a:lnTo>
                    <a:pt x="45732" y="1830743"/>
                  </a:lnTo>
                  <a:lnTo>
                    <a:pt x="47002" y="1825663"/>
                  </a:lnTo>
                  <a:lnTo>
                    <a:pt x="50812" y="1820583"/>
                  </a:lnTo>
                  <a:lnTo>
                    <a:pt x="53352" y="1814233"/>
                  </a:lnTo>
                  <a:lnTo>
                    <a:pt x="54622" y="1821853"/>
                  </a:lnTo>
                  <a:lnTo>
                    <a:pt x="54622" y="1811693"/>
                  </a:lnTo>
                  <a:lnTo>
                    <a:pt x="53352" y="1807883"/>
                  </a:lnTo>
                  <a:lnTo>
                    <a:pt x="57162" y="1798993"/>
                  </a:lnTo>
                  <a:lnTo>
                    <a:pt x="60972" y="1795183"/>
                  </a:lnTo>
                  <a:lnTo>
                    <a:pt x="59715" y="1795183"/>
                  </a:lnTo>
                  <a:lnTo>
                    <a:pt x="59715" y="1792643"/>
                  </a:lnTo>
                  <a:lnTo>
                    <a:pt x="58432" y="1792643"/>
                  </a:lnTo>
                  <a:lnTo>
                    <a:pt x="55892" y="1797723"/>
                  </a:lnTo>
                  <a:lnTo>
                    <a:pt x="48272" y="1806613"/>
                  </a:lnTo>
                  <a:lnTo>
                    <a:pt x="52082" y="1811693"/>
                  </a:lnTo>
                  <a:lnTo>
                    <a:pt x="48272" y="1812963"/>
                  </a:lnTo>
                  <a:lnTo>
                    <a:pt x="45732" y="1818043"/>
                  </a:lnTo>
                  <a:lnTo>
                    <a:pt x="49542" y="1821853"/>
                  </a:lnTo>
                  <a:lnTo>
                    <a:pt x="41922" y="1830743"/>
                  </a:lnTo>
                  <a:lnTo>
                    <a:pt x="45732" y="1832013"/>
                  </a:lnTo>
                  <a:lnTo>
                    <a:pt x="45732" y="1839633"/>
                  </a:lnTo>
                  <a:lnTo>
                    <a:pt x="44462" y="1845983"/>
                  </a:lnTo>
                  <a:lnTo>
                    <a:pt x="40652" y="1849793"/>
                  </a:lnTo>
                  <a:lnTo>
                    <a:pt x="40652" y="1853603"/>
                  </a:lnTo>
                  <a:lnTo>
                    <a:pt x="40652" y="1856143"/>
                  </a:lnTo>
                  <a:lnTo>
                    <a:pt x="40652" y="1948853"/>
                  </a:lnTo>
                  <a:lnTo>
                    <a:pt x="36842" y="1959013"/>
                  </a:lnTo>
                  <a:lnTo>
                    <a:pt x="33032" y="1961553"/>
                  </a:lnTo>
                  <a:lnTo>
                    <a:pt x="33032" y="1969173"/>
                  </a:lnTo>
                  <a:lnTo>
                    <a:pt x="30492" y="1967903"/>
                  </a:lnTo>
                  <a:lnTo>
                    <a:pt x="30492" y="1964093"/>
                  </a:lnTo>
                  <a:lnTo>
                    <a:pt x="33032" y="1961553"/>
                  </a:lnTo>
                  <a:lnTo>
                    <a:pt x="30492" y="1960283"/>
                  </a:lnTo>
                  <a:lnTo>
                    <a:pt x="33032" y="1956473"/>
                  </a:lnTo>
                  <a:lnTo>
                    <a:pt x="31762" y="1953933"/>
                  </a:lnTo>
                  <a:lnTo>
                    <a:pt x="33032" y="1952663"/>
                  </a:lnTo>
                  <a:lnTo>
                    <a:pt x="34302" y="1953933"/>
                  </a:lnTo>
                  <a:lnTo>
                    <a:pt x="35572" y="1953933"/>
                  </a:lnTo>
                  <a:lnTo>
                    <a:pt x="35572" y="1952663"/>
                  </a:lnTo>
                  <a:lnTo>
                    <a:pt x="35572" y="1950123"/>
                  </a:lnTo>
                  <a:lnTo>
                    <a:pt x="30492" y="1953933"/>
                  </a:lnTo>
                  <a:lnTo>
                    <a:pt x="35572" y="1947583"/>
                  </a:lnTo>
                  <a:lnTo>
                    <a:pt x="36842" y="1946313"/>
                  </a:lnTo>
                  <a:lnTo>
                    <a:pt x="40652" y="1948853"/>
                  </a:lnTo>
                  <a:lnTo>
                    <a:pt x="40652" y="1856143"/>
                  </a:lnTo>
                  <a:lnTo>
                    <a:pt x="38112" y="1856143"/>
                  </a:lnTo>
                  <a:lnTo>
                    <a:pt x="38112" y="1852333"/>
                  </a:lnTo>
                  <a:lnTo>
                    <a:pt x="39382" y="1852333"/>
                  </a:lnTo>
                  <a:lnTo>
                    <a:pt x="40652" y="1853603"/>
                  </a:lnTo>
                  <a:lnTo>
                    <a:pt x="40652" y="1849793"/>
                  </a:lnTo>
                  <a:lnTo>
                    <a:pt x="39382" y="1851063"/>
                  </a:lnTo>
                  <a:lnTo>
                    <a:pt x="39382" y="1847253"/>
                  </a:lnTo>
                  <a:lnTo>
                    <a:pt x="29222" y="1877618"/>
                  </a:lnTo>
                  <a:lnTo>
                    <a:pt x="29222" y="1904403"/>
                  </a:lnTo>
                  <a:lnTo>
                    <a:pt x="29222" y="1906943"/>
                  </a:lnTo>
                  <a:lnTo>
                    <a:pt x="25412" y="1906943"/>
                  </a:lnTo>
                  <a:lnTo>
                    <a:pt x="25412" y="1904403"/>
                  </a:lnTo>
                  <a:lnTo>
                    <a:pt x="29222" y="1904403"/>
                  </a:lnTo>
                  <a:lnTo>
                    <a:pt x="29222" y="1877618"/>
                  </a:lnTo>
                  <a:lnTo>
                    <a:pt x="27482" y="1882813"/>
                  </a:lnTo>
                  <a:lnTo>
                    <a:pt x="22872" y="1907387"/>
                  </a:lnTo>
                  <a:lnTo>
                    <a:pt x="22872" y="2092363"/>
                  </a:lnTo>
                  <a:lnTo>
                    <a:pt x="22872" y="2094903"/>
                  </a:lnTo>
                  <a:lnTo>
                    <a:pt x="21602" y="2093633"/>
                  </a:lnTo>
                  <a:lnTo>
                    <a:pt x="20332" y="2093633"/>
                  </a:lnTo>
                  <a:lnTo>
                    <a:pt x="20332" y="2164753"/>
                  </a:lnTo>
                  <a:lnTo>
                    <a:pt x="20332" y="2167293"/>
                  </a:lnTo>
                  <a:lnTo>
                    <a:pt x="17792" y="2167293"/>
                  </a:lnTo>
                  <a:lnTo>
                    <a:pt x="17792" y="2166023"/>
                  </a:lnTo>
                  <a:lnTo>
                    <a:pt x="19062" y="2166023"/>
                  </a:lnTo>
                  <a:lnTo>
                    <a:pt x="20332" y="2164753"/>
                  </a:lnTo>
                  <a:lnTo>
                    <a:pt x="20332" y="2093633"/>
                  </a:lnTo>
                  <a:lnTo>
                    <a:pt x="19062" y="2093633"/>
                  </a:lnTo>
                  <a:lnTo>
                    <a:pt x="22872" y="2092363"/>
                  </a:lnTo>
                  <a:lnTo>
                    <a:pt x="22872" y="1907387"/>
                  </a:lnTo>
                  <a:lnTo>
                    <a:pt x="20332" y="1920913"/>
                  </a:lnTo>
                  <a:lnTo>
                    <a:pt x="17792" y="1940026"/>
                  </a:lnTo>
                  <a:lnTo>
                    <a:pt x="17792" y="2145703"/>
                  </a:lnTo>
                  <a:lnTo>
                    <a:pt x="17792" y="2149513"/>
                  </a:lnTo>
                  <a:lnTo>
                    <a:pt x="16522" y="2149513"/>
                  </a:lnTo>
                  <a:lnTo>
                    <a:pt x="16522" y="2146973"/>
                  </a:lnTo>
                  <a:lnTo>
                    <a:pt x="15252" y="2145703"/>
                  </a:lnTo>
                  <a:lnTo>
                    <a:pt x="17792" y="2145703"/>
                  </a:lnTo>
                  <a:lnTo>
                    <a:pt x="17792" y="1940026"/>
                  </a:lnTo>
                  <a:lnTo>
                    <a:pt x="15100" y="1960283"/>
                  </a:lnTo>
                  <a:lnTo>
                    <a:pt x="8902" y="1997113"/>
                  </a:lnTo>
                  <a:lnTo>
                    <a:pt x="8902" y="1998383"/>
                  </a:lnTo>
                  <a:lnTo>
                    <a:pt x="10172" y="1998383"/>
                  </a:lnTo>
                  <a:lnTo>
                    <a:pt x="11442" y="1999653"/>
                  </a:lnTo>
                  <a:lnTo>
                    <a:pt x="10172" y="2003463"/>
                  </a:lnTo>
                  <a:lnTo>
                    <a:pt x="10172" y="2009813"/>
                  </a:lnTo>
                  <a:lnTo>
                    <a:pt x="12700" y="2008543"/>
                  </a:lnTo>
                  <a:lnTo>
                    <a:pt x="13970" y="2013623"/>
                  </a:lnTo>
                  <a:lnTo>
                    <a:pt x="10172" y="2012353"/>
                  </a:lnTo>
                  <a:lnTo>
                    <a:pt x="10172" y="2011083"/>
                  </a:lnTo>
                  <a:lnTo>
                    <a:pt x="3416" y="2064423"/>
                  </a:lnTo>
                  <a:lnTo>
                    <a:pt x="0" y="2116493"/>
                  </a:lnTo>
                  <a:lnTo>
                    <a:pt x="2298" y="2168563"/>
                  </a:lnTo>
                  <a:lnTo>
                    <a:pt x="12700" y="2224443"/>
                  </a:lnTo>
                  <a:lnTo>
                    <a:pt x="11442" y="2224443"/>
                  </a:lnTo>
                  <a:lnTo>
                    <a:pt x="10172" y="2225713"/>
                  </a:lnTo>
                  <a:lnTo>
                    <a:pt x="11442" y="2226983"/>
                  </a:lnTo>
                  <a:lnTo>
                    <a:pt x="15252" y="2233333"/>
                  </a:lnTo>
                  <a:lnTo>
                    <a:pt x="16522" y="2242223"/>
                  </a:lnTo>
                  <a:lnTo>
                    <a:pt x="21602" y="2247303"/>
                  </a:lnTo>
                  <a:lnTo>
                    <a:pt x="30632" y="2263813"/>
                  </a:lnTo>
                  <a:lnTo>
                    <a:pt x="44310" y="2273973"/>
                  </a:lnTo>
                  <a:lnTo>
                    <a:pt x="59651" y="2282863"/>
                  </a:lnTo>
                  <a:lnTo>
                    <a:pt x="73685" y="2291753"/>
                  </a:lnTo>
                  <a:lnTo>
                    <a:pt x="91211" y="2298103"/>
                  </a:lnTo>
                  <a:lnTo>
                    <a:pt x="110045" y="2300643"/>
                  </a:lnTo>
                  <a:lnTo>
                    <a:pt x="131013" y="2300643"/>
                  </a:lnTo>
                  <a:lnTo>
                    <a:pt x="154978" y="2298103"/>
                  </a:lnTo>
                  <a:lnTo>
                    <a:pt x="154978" y="2291753"/>
                  </a:lnTo>
                  <a:lnTo>
                    <a:pt x="162598" y="2293023"/>
                  </a:lnTo>
                  <a:lnTo>
                    <a:pt x="165138" y="2291753"/>
                  </a:lnTo>
                  <a:lnTo>
                    <a:pt x="167678" y="2290483"/>
                  </a:lnTo>
                  <a:lnTo>
                    <a:pt x="172085" y="2281593"/>
                  </a:lnTo>
                  <a:lnTo>
                    <a:pt x="175298" y="2272703"/>
                  </a:lnTo>
                  <a:lnTo>
                    <a:pt x="179463" y="2262543"/>
                  </a:lnTo>
                  <a:lnTo>
                    <a:pt x="186728" y="2256193"/>
                  </a:lnTo>
                  <a:lnTo>
                    <a:pt x="186728" y="2249843"/>
                  </a:lnTo>
                  <a:lnTo>
                    <a:pt x="185458" y="2244763"/>
                  </a:lnTo>
                  <a:lnTo>
                    <a:pt x="190550" y="2243493"/>
                  </a:lnTo>
                  <a:lnTo>
                    <a:pt x="190550" y="2235873"/>
                  </a:lnTo>
                  <a:lnTo>
                    <a:pt x="193078" y="2237143"/>
                  </a:lnTo>
                  <a:lnTo>
                    <a:pt x="193078" y="2235873"/>
                  </a:lnTo>
                  <a:lnTo>
                    <a:pt x="193078" y="2234603"/>
                  </a:lnTo>
                  <a:lnTo>
                    <a:pt x="194360" y="2233333"/>
                  </a:lnTo>
                  <a:lnTo>
                    <a:pt x="197510" y="2215553"/>
                  </a:lnTo>
                  <a:lnTo>
                    <a:pt x="204368" y="2196503"/>
                  </a:lnTo>
                  <a:lnTo>
                    <a:pt x="210972" y="2177453"/>
                  </a:lnTo>
                  <a:lnTo>
                    <a:pt x="213410" y="2154593"/>
                  </a:lnTo>
                  <a:lnTo>
                    <a:pt x="213410" y="2157133"/>
                  </a:lnTo>
                  <a:lnTo>
                    <a:pt x="215950" y="2155863"/>
                  </a:lnTo>
                  <a:lnTo>
                    <a:pt x="215950" y="2152053"/>
                  </a:lnTo>
                  <a:lnTo>
                    <a:pt x="212140" y="2154593"/>
                  </a:lnTo>
                  <a:lnTo>
                    <a:pt x="212140" y="2150783"/>
                  </a:lnTo>
                  <a:lnTo>
                    <a:pt x="215747" y="2129193"/>
                  </a:lnTo>
                  <a:lnTo>
                    <a:pt x="216179" y="2126653"/>
                  </a:lnTo>
                  <a:lnTo>
                    <a:pt x="216382" y="2125383"/>
                  </a:lnTo>
                  <a:lnTo>
                    <a:pt x="216585" y="2097443"/>
                  </a:lnTo>
                  <a:lnTo>
                    <a:pt x="216357" y="2094903"/>
                  </a:lnTo>
                  <a:lnTo>
                    <a:pt x="216242" y="2093633"/>
                  </a:lnTo>
                  <a:lnTo>
                    <a:pt x="213931" y="2068233"/>
                  </a:lnTo>
                  <a:lnTo>
                    <a:pt x="211404" y="2050453"/>
                  </a:lnTo>
                  <a:lnTo>
                    <a:pt x="210858" y="2046643"/>
                  </a:lnTo>
                  <a:lnTo>
                    <a:pt x="210146" y="2041563"/>
                  </a:lnTo>
                  <a:lnTo>
                    <a:pt x="209600" y="2037753"/>
                  </a:lnTo>
                  <a:lnTo>
                    <a:pt x="206400" y="2028863"/>
                  </a:lnTo>
                  <a:lnTo>
                    <a:pt x="204101" y="2022513"/>
                  </a:lnTo>
                  <a:lnTo>
                    <a:pt x="202730" y="2018703"/>
                  </a:lnTo>
                  <a:lnTo>
                    <a:pt x="196532" y="2006003"/>
                  </a:lnTo>
                  <a:lnTo>
                    <a:pt x="195910" y="2004733"/>
                  </a:lnTo>
                  <a:lnTo>
                    <a:pt x="194678" y="2002193"/>
                  </a:lnTo>
                  <a:lnTo>
                    <a:pt x="184226" y="1988223"/>
                  </a:lnTo>
                  <a:lnTo>
                    <a:pt x="178219" y="1984413"/>
                  </a:lnTo>
                  <a:lnTo>
                    <a:pt x="176568" y="1983371"/>
                  </a:lnTo>
                  <a:lnTo>
                    <a:pt x="176568" y="2126653"/>
                  </a:lnTo>
                  <a:lnTo>
                    <a:pt x="176568" y="2129193"/>
                  </a:lnTo>
                  <a:lnTo>
                    <a:pt x="172758" y="2129193"/>
                  </a:lnTo>
                  <a:lnTo>
                    <a:pt x="172758" y="2127923"/>
                  </a:lnTo>
                  <a:lnTo>
                    <a:pt x="174028" y="2127923"/>
                  </a:lnTo>
                  <a:lnTo>
                    <a:pt x="175298" y="2126653"/>
                  </a:lnTo>
                  <a:lnTo>
                    <a:pt x="176568" y="2126653"/>
                  </a:lnTo>
                  <a:lnTo>
                    <a:pt x="176568" y="1983371"/>
                  </a:lnTo>
                  <a:lnTo>
                    <a:pt x="170218" y="1979333"/>
                  </a:lnTo>
                  <a:lnTo>
                    <a:pt x="167678" y="1971713"/>
                  </a:lnTo>
                  <a:lnTo>
                    <a:pt x="165138" y="1971459"/>
                  </a:lnTo>
                  <a:lnTo>
                    <a:pt x="165138" y="2028863"/>
                  </a:lnTo>
                  <a:lnTo>
                    <a:pt x="162598" y="2027593"/>
                  </a:lnTo>
                  <a:lnTo>
                    <a:pt x="162598" y="2026323"/>
                  </a:lnTo>
                  <a:lnTo>
                    <a:pt x="161328" y="2026323"/>
                  </a:lnTo>
                  <a:lnTo>
                    <a:pt x="161328" y="2047913"/>
                  </a:lnTo>
                  <a:lnTo>
                    <a:pt x="161328" y="2050453"/>
                  </a:lnTo>
                  <a:lnTo>
                    <a:pt x="158788" y="2047913"/>
                  </a:lnTo>
                  <a:lnTo>
                    <a:pt x="158788" y="2093633"/>
                  </a:lnTo>
                  <a:lnTo>
                    <a:pt x="158788" y="2094903"/>
                  </a:lnTo>
                  <a:lnTo>
                    <a:pt x="156248" y="2094903"/>
                  </a:lnTo>
                  <a:lnTo>
                    <a:pt x="156248" y="2093633"/>
                  </a:lnTo>
                  <a:lnTo>
                    <a:pt x="158788" y="2093633"/>
                  </a:lnTo>
                  <a:lnTo>
                    <a:pt x="158788" y="2047913"/>
                  </a:lnTo>
                  <a:lnTo>
                    <a:pt x="160058" y="2046643"/>
                  </a:lnTo>
                  <a:lnTo>
                    <a:pt x="160058" y="2047913"/>
                  </a:lnTo>
                  <a:lnTo>
                    <a:pt x="161328" y="2047913"/>
                  </a:lnTo>
                  <a:lnTo>
                    <a:pt x="161328" y="2026323"/>
                  </a:lnTo>
                  <a:lnTo>
                    <a:pt x="161328" y="2025053"/>
                  </a:lnTo>
                  <a:lnTo>
                    <a:pt x="163868" y="2022513"/>
                  </a:lnTo>
                  <a:lnTo>
                    <a:pt x="165138" y="2028863"/>
                  </a:lnTo>
                  <a:lnTo>
                    <a:pt x="165138" y="1971459"/>
                  </a:lnTo>
                  <a:lnTo>
                    <a:pt x="160058" y="1970951"/>
                  </a:lnTo>
                  <a:lnTo>
                    <a:pt x="160058" y="2037753"/>
                  </a:lnTo>
                  <a:lnTo>
                    <a:pt x="160058" y="2041563"/>
                  </a:lnTo>
                  <a:lnTo>
                    <a:pt x="157518" y="2041563"/>
                  </a:lnTo>
                  <a:lnTo>
                    <a:pt x="154978" y="2039023"/>
                  </a:lnTo>
                  <a:lnTo>
                    <a:pt x="154978" y="2064423"/>
                  </a:lnTo>
                  <a:lnTo>
                    <a:pt x="154952" y="2074583"/>
                  </a:lnTo>
                  <a:lnTo>
                    <a:pt x="153873" y="2083473"/>
                  </a:lnTo>
                  <a:lnTo>
                    <a:pt x="153123" y="2092363"/>
                  </a:lnTo>
                  <a:lnTo>
                    <a:pt x="153123" y="2094903"/>
                  </a:lnTo>
                  <a:lnTo>
                    <a:pt x="153708" y="2101253"/>
                  </a:lnTo>
                  <a:lnTo>
                    <a:pt x="153708" y="2103793"/>
                  </a:lnTo>
                  <a:lnTo>
                    <a:pt x="152438" y="2105063"/>
                  </a:lnTo>
                  <a:lnTo>
                    <a:pt x="151142" y="2112683"/>
                  </a:lnTo>
                  <a:lnTo>
                    <a:pt x="150698" y="2121573"/>
                  </a:lnTo>
                  <a:lnTo>
                    <a:pt x="150469" y="2130463"/>
                  </a:lnTo>
                  <a:lnTo>
                    <a:pt x="149898" y="2139353"/>
                  </a:lnTo>
                  <a:lnTo>
                    <a:pt x="147383" y="2150783"/>
                  </a:lnTo>
                  <a:lnTo>
                    <a:pt x="144030" y="2163483"/>
                  </a:lnTo>
                  <a:lnTo>
                    <a:pt x="140436" y="2176183"/>
                  </a:lnTo>
                  <a:lnTo>
                    <a:pt x="137198" y="2188883"/>
                  </a:lnTo>
                  <a:lnTo>
                    <a:pt x="132118" y="2188883"/>
                  </a:lnTo>
                  <a:lnTo>
                    <a:pt x="130848" y="2192693"/>
                  </a:lnTo>
                  <a:lnTo>
                    <a:pt x="133388" y="2193963"/>
                  </a:lnTo>
                  <a:lnTo>
                    <a:pt x="134645" y="2196503"/>
                  </a:lnTo>
                  <a:lnTo>
                    <a:pt x="125056" y="2210473"/>
                  </a:lnTo>
                  <a:lnTo>
                    <a:pt x="116078" y="2225713"/>
                  </a:lnTo>
                  <a:lnTo>
                    <a:pt x="105892" y="2239683"/>
                  </a:lnTo>
                  <a:lnTo>
                    <a:pt x="92735" y="2249843"/>
                  </a:lnTo>
                  <a:lnTo>
                    <a:pt x="90195" y="2246033"/>
                  </a:lnTo>
                  <a:lnTo>
                    <a:pt x="91465" y="2239683"/>
                  </a:lnTo>
                  <a:lnTo>
                    <a:pt x="87655" y="2238413"/>
                  </a:lnTo>
                  <a:lnTo>
                    <a:pt x="87261" y="2223173"/>
                  </a:lnTo>
                  <a:lnTo>
                    <a:pt x="85509" y="2185073"/>
                  </a:lnTo>
                  <a:lnTo>
                    <a:pt x="85115" y="2168563"/>
                  </a:lnTo>
                  <a:lnTo>
                    <a:pt x="85064" y="2167293"/>
                  </a:lnTo>
                  <a:lnTo>
                    <a:pt x="84963" y="2164753"/>
                  </a:lnTo>
                  <a:lnTo>
                    <a:pt x="84353" y="2149513"/>
                  </a:lnTo>
                  <a:lnTo>
                    <a:pt x="84201" y="2145703"/>
                  </a:lnTo>
                  <a:lnTo>
                    <a:pt x="83781" y="2135543"/>
                  </a:lnTo>
                  <a:lnTo>
                    <a:pt x="85915" y="2102523"/>
                  </a:lnTo>
                  <a:lnTo>
                    <a:pt x="86677" y="2094903"/>
                  </a:lnTo>
                  <a:lnTo>
                    <a:pt x="86931" y="2092363"/>
                  </a:lnTo>
                  <a:lnTo>
                    <a:pt x="89217" y="2069503"/>
                  </a:lnTo>
                  <a:lnTo>
                    <a:pt x="91465" y="2035213"/>
                  </a:lnTo>
                  <a:lnTo>
                    <a:pt x="92798" y="2026323"/>
                  </a:lnTo>
                  <a:lnTo>
                    <a:pt x="94488" y="2017433"/>
                  </a:lnTo>
                  <a:lnTo>
                    <a:pt x="95097" y="2013623"/>
                  </a:lnTo>
                  <a:lnTo>
                    <a:pt x="95935" y="2008543"/>
                  </a:lnTo>
                  <a:lnTo>
                    <a:pt x="96469" y="1999653"/>
                  </a:lnTo>
                  <a:lnTo>
                    <a:pt x="96545" y="1997113"/>
                  </a:lnTo>
                  <a:lnTo>
                    <a:pt x="96545" y="1995843"/>
                  </a:lnTo>
                  <a:lnTo>
                    <a:pt x="95275" y="1997113"/>
                  </a:lnTo>
                  <a:lnTo>
                    <a:pt x="92735" y="1997113"/>
                  </a:lnTo>
                  <a:lnTo>
                    <a:pt x="99085" y="1962823"/>
                  </a:lnTo>
                  <a:lnTo>
                    <a:pt x="104025" y="1969173"/>
                  </a:lnTo>
                  <a:lnTo>
                    <a:pt x="109093" y="1975523"/>
                  </a:lnTo>
                  <a:lnTo>
                    <a:pt x="113906" y="1981873"/>
                  </a:lnTo>
                  <a:lnTo>
                    <a:pt x="118135" y="1989493"/>
                  </a:lnTo>
                  <a:lnTo>
                    <a:pt x="121945" y="1989493"/>
                  </a:lnTo>
                  <a:lnTo>
                    <a:pt x="120675" y="1986953"/>
                  </a:lnTo>
                  <a:lnTo>
                    <a:pt x="120675" y="1984413"/>
                  </a:lnTo>
                  <a:lnTo>
                    <a:pt x="133007" y="1999653"/>
                  </a:lnTo>
                  <a:lnTo>
                    <a:pt x="143065" y="2018703"/>
                  </a:lnTo>
                  <a:lnTo>
                    <a:pt x="150507" y="2040293"/>
                  </a:lnTo>
                  <a:lnTo>
                    <a:pt x="154978" y="2064423"/>
                  </a:lnTo>
                  <a:lnTo>
                    <a:pt x="154978" y="2039023"/>
                  </a:lnTo>
                  <a:lnTo>
                    <a:pt x="158788" y="2039023"/>
                  </a:lnTo>
                  <a:lnTo>
                    <a:pt x="158788" y="2037753"/>
                  </a:lnTo>
                  <a:lnTo>
                    <a:pt x="160058" y="2037753"/>
                  </a:lnTo>
                  <a:lnTo>
                    <a:pt x="160058" y="1970951"/>
                  </a:lnTo>
                  <a:lnTo>
                    <a:pt x="154978" y="1970443"/>
                  </a:lnTo>
                  <a:lnTo>
                    <a:pt x="154978" y="2004733"/>
                  </a:lnTo>
                  <a:lnTo>
                    <a:pt x="154978" y="2006003"/>
                  </a:lnTo>
                  <a:lnTo>
                    <a:pt x="152438" y="2006003"/>
                  </a:lnTo>
                  <a:lnTo>
                    <a:pt x="152438" y="2004733"/>
                  </a:lnTo>
                  <a:lnTo>
                    <a:pt x="154978" y="2004733"/>
                  </a:lnTo>
                  <a:lnTo>
                    <a:pt x="154978" y="1970443"/>
                  </a:lnTo>
                  <a:lnTo>
                    <a:pt x="157149" y="1962823"/>
                  </a:lnTo>
                  <a:lnTo>
                    <a:pt x="157518" y="1961553"/>
                  </a:lnTo>
                  <a:lnTo>
                    <a:pt x="200050" y="1967903"/>
                  </a:lnTo>
                  <a:lnTo>
                    <a:pt x="247230" y="1962823"/>
                  </a:lnTo>
                  <a:lnTo>
                    <a:pt x="251777" y="1961553"/>
                  </a:lnTo>
                  <a:lnTo>
                    <a:pt x="292747" y="1950123"/>
                  </a:lnTo>
                  <a:lnTo>
                    <a:pt x="302755" y="1945043"/>
                  </a:lnTo>
                  <a:lnTo>
                    <a:pt x="330276" y="1931073"/>
                  </a:lnTo>
                  <a:lnTo>
                    <a:pt x="330276" y="1929803"/>
                  </a:lnTo>
                  <a:lnTo>
                    <a:pt x="327736" y="1929803"/>
                  </a:lnTo>
                  <a:lnTo>
                    <a:pt x="329006" y="1928533"/>
                  </a:lnTo>
                  <a:lnTo>
                    <a:pt x="336448" y="1924177"/>
                  </a:lnTo>
                  <a:lnTo>
                    <a:pt x="335368" y="1926310"/>
                  </a:lnTo>
                  <a:lnTo>
                    <a:pt x="335368" y="1949208"/>
                  </a:lnTo>
                  <a:lnTo>
                    <a:pt x="332828" y="1950910"/>
                  </a:lnTo>
                  <a:lnTo>
                    <a:pt x="332828" y="1974608"/>
                  </a:lnTo>
                  <a:lnTo>
                    <a:pt x="326478" y="1973338"/>
                  </a:lnTo>
                  <a:lnTo>
                    <a:pt x="329018" y="1975878"/>
                  </a:lnTo>
                  <a:lnTo>
                    <a:pt x="329018" y="1979688"/>
                  </a:lnTo>
                  <a:lnTo>
                    <a:pt x="329018" y="1980958"/>
                  </a:lnTo>
                  <a:lnTo>
                    <a:pt x="326478" y="1980958"/>
                  </a:lnTo>
                  <a:lnTo>
                    <a:pt x="326478" y="1978418"/>
                  </a:lnTo>
                  <a:lnTo>
                    <a:pt x="327748" y="1978418"/>
                  </a:lnTo>
                  <a:lnTo>
                    <a:pt x="327748" y="1979688"/>
                  </a:lnTo>
                  <a:lnTo>
                    <a:pt x="329018" y="1979688"/>
                  </a:lnTo>
                  <a:lnTo>
                    <a:pt x="329018" y="1975878"/>
                  </a:lnTo>
                  <a:lnTo>
                    <a:pt x="327748" y="1975878"/>
                  </a:lnTo>
                  <a:lnTo>
                    <a:pt x="326478" y="1974608"/>
                  </a:lnTo>
                  <a:lnTo>
                    <a:pt x="325208" y="1975878"/>
                  </a:lnTo>
                  <a:lnTo>
                    <a:pt x="326478" y="1972068"/>
                  </a:lnTo>
                  <a:lnTo>
                    <a:pt x="329018" y="1973338"/>
                  </a:lnTo>
                  <a:lnTo>
                    <a:pt x="331558" y="1973338"/>
                  </a:lnTo>
                  <a:lnTo>
                    <a:pt x="332828" y="1974608"/>
                  </a:lnTo>
                  <a:lnTo>
                    <a:pt x="332828" y="1950910"/>
                  </a:lnTo>
                  <a:lnTo>
                    <a:pt x="331558" y="1951748"/>
                  </a:lnTo>
                  <a:lnTo>
                    <a:pt x="331558" y="1963178"/>
                  </a:lnTo>
                  <a:lnTo>
                    <a:pt x="331558" y="1969528"/>
                  </a:lnTo>
                  <a:lnTo>
                    <a:pt x="327748" y="1969528"/>
                  </a:lnTo>
                  <a:lnTo>
                    <a:pt x="325208" y="1965718"/>
                  </a:lnTo>
                  <a:lnTo>
                    <a:pt x="330288" y="1965718"/>
                  </a:lnTo>
                  <a:lnTo>
                    <a:pt x="327748" y="1963178"/>
                  </a:lnTo>
                  <a:lnTo>
                    <a:pt x="331558" y="1963178"/>
                  </a:lnTo>
                  <a:lnTo>
                    <a:pt x="331558" y="1951748"/>
                  </a:lnTo>
                  <a:lnTo>
                    <a:pt x="330288" y="1950478"/>
                  </a:lnTo>
                  <a:lnTo>
                    <a:pt x="330288" y="1954288"/>
                  </a:lnTo>
                  <a:lnTo>
                    <a:pt x="326478" y="1955558"/>
                  </a:lnTo>
                  <a:lnTo>
                    <a:pt x="326478" y="1951748"/>
                  </a:lnTo>
                  <a:lnTo>
                    <a:pt x="329018" y="1949208"/>
                  </a:lnTo>
                  <a:lnTo>
                    <a:pt x="331558" y="1947938"/>
                  </a:lnTo>
                  <a:lnTo>
                    <a:pt x="331558" y="1950478"/>
                  </a:lnTo>
                  <a:lnTo>
                    <a:pt x="332828" y="1950478"/>
                  </a:lnTo>
                  <a:lnTo>
                    <a:pt x="332828" y="1949208"/>
                  </a:lnTo>
                  <a:lnTo>
                    <a:pt x="335368" y="1949208"/>
                  </a:lnTo>
                  <a:lnTo>
                    <a:pt x="335368" y="1926310"/>
                  </a:lnTo>
                  <a:lnTo>
                    <a:pt x="331558" y="1933816"/>
                  </a:lnTo>
                  <a:lnTo>
                    <a:pt x="331558" y="1940318"/>
                  </a:lnTo>
                  <a:lnTo>
                    <a:pt x="330288" y="1941588"/>
                  </a:lnTo>
                  <a:lnTo>
                    <a:pt x="330288" y="1940318"/>
                  </a:lnTo>
                  <a:lnTo>
                    <a:pt x="331558" y="1940318"/>
                  </a:lnTo>
                  <a:lnTo>
                    <a:pt x="331558" y="1933816"/>
                  </a:lnTo>
                  <a:lnTo>
                    <a:pt x="330187" y="1936508"/>
                  </a:lnTo>
                  <a:lnTo>
                    <a:pt x="325056" y="1951748"/>
                  </a:lnTo>
                  <a:lnTo>
                    <a:pt x="322732" y="1966988"/>
                  </a:lnTo>
                  <a:lnTo>
                    <a:pt x="322630" y="1969528"/>
                  </a:lnTo>
                  <a:lnTo>
                    <a:pt x="323938" y="1986038"/>
                  </a:lnTo>
                  <a:lnTo>
                    <a:pt x="321792" y="1996198"/>
                  </a:lnTo>
                  <a:lnTo>
                    <a:pt x="320128" y="2007628"/>
                  </a:lnTo>
                  <a:lnTo>
                    <a:pt x="320370" y="2019058"/>
                  </a:lnTo>
                  <a:lnTo>
                    <a:pt x="323938" y="2027948"/>
                  </a:lnTo>
                  <a:lnTo>
                    <a:pt x="322592" y="2033028"/>
                  </a:lnTo>
                  <a:lnTo>
                    <a:pt x="323621" y="2040648"/>
                  </a:lnTo>
                  <a:lnTo>
                    <a:pt x="326085" y="2048268"/>
                  </a:lnTo>
                  <a:lnTo>
                    <a:pt x="329018" y="2054618"/>
                  </a:lnTo>
                  <a:lnTo>
                    <a:pt x="325208" y="2055888"/>
                  </a:lnTo>
                  <a:lnTo>
                    <a:pt x="332828" y="2058428"/>
                  </a:lnTo>
                  <a:lnTo>
                    <a:pt x="329018" y="2059698"/>
                  </a:lnTo>
                  <a:lnTo>
                    <a:pt x="334098" y="2063508"/>
                  </a:lnTo>
                  <a:lnTo>
                    <a:pt x="337908" y="2069858"/>
                  </a:lnTo>
                  <a:lnTo>
                    <a:pt x="342988" y="2072398"/>
                  </a:lnTo>
                  <a:lnTo>
                    <a:pt x="340448" y="2063508"/>
                  </a:lnTo>
                  <a:lnTo>
                    <a:pt x="334098" y="2058428"/>
                  </a:lnTo>
                  <a:lnTo>
                    <a:pt x="335368" y="2052078"/>
                  </a:lnTo>
                  <a:lnTo>
                    <a:pt x="339178" y="2058428"/>
                  </a:lnTo>
                  <a:lnTo>
                    <a:pt x="345528" y="2067318"/>
                  </a:lnTo>
                  <a:lnTo>
                    <a:pt x="345528" y="2072398"/>
                  </a:lnTo>
                  <a:lnTo>
                    <a:pt x="372364" y="2106688"/>
                  </a:lnTo>
                  <a:lnTo>
                    <a:pt x="406501" y="2133358"/>
                  </a:lnTo>
                  <a:lnTo>
                    <a:pt x="466217" y="2144788"/>
                  </a:lnTo>
                  <a:lnTo>
                    <a:pt x="500113" y="2142248"/>
                  </a:lnTo>
                  <a:lnTo>
                    <a:pt x="537337" y="2132088"/>
                  </a:lnTo>
                  <a:lnTo>
                    <a:pt x="580402" y="2096528"/>
                  </a:lnTo>
                  <a:lnTo>
                    <a:pt x="591972" y="2083828"/>
                  </a:lnTo>
                  <a:lnTo>
                    <a:pt x="598322" y="2080018"/>
                  </a:lnTo>
                  <a:lnTo>
                    <a:pt x="602551" y="2077478"/>
                  </a:lnTo>
                  <a:lnTo>
                    <a:pt x="610870" y="2068588"/>
                  </a:lnTo>
                  <a:lnTo>
                    <a:pt x="613562" y="2066048"/>
                  </a:lnTo>
                  <a:lnTo>
                    <a:pt x="618947" y="2060968"/>
                  </a:lnTo>
                  <a:lnTo>
                    <a:pt x="628802" y="2054618"/>
                  </a:lnTo>
                  <a:lnTo>
                    <a:pt x="628802" y="2048268"/>
                  </a:lnTo>
                  <a:lnTo>
                    <a:pt x="637692" y="2046998"/>
                  </a:lnTo>
                  <a:lnTo>
                    <a:pt x="637692" y="2041918"/>
                  </a:lnTo>
                  <a:lnTo>
                    <a:pt x="637692" y="2036838"/>
                  </a:lnTo>
                  <a:lnTo>
                    <a:pt x="633882" y="2041918"/>
                  </a:lnTo>
                  <a:lnTo>
                    <a:pt x="633882" y="2039378"/>
                  </a:lnTo>
                  <a:lnTo>
                    <a:pt x="635152" y="2034298"/>
                  </a:lnTo>
                  <a:lnTo>
                    <a:pt x="637692" y="2033028"/>
                  </a:lnTo>
                  <a:lnTo>
                    <a:pt x="632612" y="2029218"/>
                  </a:lnTo>
                  <a:lnTo>
                    <a:pt x="641502" y="2026678"/>
                  </a:lnTo>
                  <a:lnTo>
                    <a:pt x="637692" y="2019058"/>
                  </a:lnTo>
                  <a:lnTo>
                    <a:pt x="646582" y="2017788"/>
                  </a:lnTo>
                  <a:lnTo>
                    <a:pt x="645312" y="2015248"/>
                  </a:lnTo>
                  <a:lnTo>
                    <a:pt x="645312" y="2013978"/>
                  </a:lnTo>
                  <a:lnTo>
                    <a:pt x="646582" y="2012708"/>
                  </a:lnTo>
                  <a:lnTo>
                    <a:pt x="649122" y="2013978"/>
                  </a:lnTo>
                  <a:lnTo>
                    <a:pt x="650392" y="2012708"/>
                  </a:lnTo>
                  <a:lnTo>
                    <a:pt x="652932" y="2010168"/>
                  </a:lnTo>
                  <a:lnTo>
                    <a:pt x="652932" y="2006358"/>
                  </a:lnTo>
                  <a:lnTo>
                    <a:pt x="655561" y="1997468"/>
                  </a:lnTo>
                  <a:lnTo>
                    <a:pt x="656691" y="1993658"/>
                  </a:lnTo>
                  <a:lnTo>
                    <a:pt x="662940" y="1978418"/>
                  </a:lnTo>
                  <a:lnTo>
                    <a:pt x="669912" y="1963178"/>
                  </a:lnTo>
                  <a:lnTo>
                    <a:pt x="675805" y="1947938"/>
                  </a:lnTo>
                  <a:lnTo>
                    <a:pt x="682866" y="1945398"/>
                  </a:lnTo>
                  <a:lnTo>
                    <a:pt x="690410" y="1945398"/>
                  </a:lnTo>
                  <a:lnTo>
                    <a:pt x="697953" y="1944128"/>
                  </a:lnTo>
                  <a:lnTo>
                    <a:pt x="705015" y="1941588"/>
                  </a:lnTo>
                  <a:lnTo>
                    <a:pt x="707555" y="1944128"/>
                  </a:lnTo>
                  <a:lnTo>
                    <a:pt x="714336" y="1941588"/>
                  </a:lnTo>
                  <a:lnTo>
                    <a:pt x="717715" y="1940318"/>
                  </a:lnTo>
                  <a:lnTo>
                    <a:pt x="718985" y="1937778"/>
                  </a:lnTo>
                  <a:lnTo>
                    <a:pt x="726630" y="1932698"/>
                  </a:lnTo>
                  <a:lnTo>
                    <a:pt x="729526" y="1930158"/>
                  </a:lnTo>
                  <a:lnTo>
                    <a:pt x="738200" y="1922538"/>
                  </a:lnTo>
                  <a:lnTo>
                    <a:pt x="750963" y="1912378"/>
                  </a:lnTo>
                  <a:lnTo>
                    <a:pt x="762177" y="1906028"/>
                  </a:lnTo>
                  <a:lnTo>
                    <a:pt x="769683" y="1897138"/>
                  </a:lnTo>
                  <a:lnTo>
                    <a:pt x="776122" y="1889518"/>
                  </a:lnTo>
                  <a:lnTo>
                    <a:pt x="779335" y="1885708"/>
                  </a:lnTo>
                  <a:lnTo>
                    <a:pt x="655472" y="1885708"/>
                  </a:lnTo>
                  <a:lnTo>
                    <a:pt x="650392" y="1885708"/>
                  </a:lnTo>
                  <a:lnTo>
                    <a:pt x="651662" y="1888248"/>
                  </a:lnTo>
                  <a:lnTo>
                    <a:pt x="646582" y="1889518"/>
                  </a:lnTo>
                  <a:lnTo>
                    <a:pt x="651891" y="1881898"/>
                  </a:lnTo>
                  <a:lnTo>
                    <a:pt x="657542" y="1874278"/>
                  </a:lnTo>
                  <a:lnTo>
                    <a:pt x="662482" y="1867928"/>
                  </a:lnTo>
                  <a:lnTo>
                    <a:pt x="664730" y="1861578"/>
                  </a:lnTo>
                  <a:lnTo>
                    <a:pt x="665632" y="1859038"/>
                  </a:lnTo>
                  <a:lnTo>
                    <a:pt x="669455" y="1866658"/>
                  </a:lnTo>
                  <a:lnTo>
                    <a:pt x="661822" y="1873008"/>
                  </a:lnTo>
                  <a:lnTo>
                    <a:pt x="663105" y="1880628"/>
                  </a:lnTo>
                  <a:lnTo>
                    <a:pt x="660552" y="1881898"/>
                  </a:lnTo>
                  <a:lnTo>
                    <a:pt x="658850" y="1883168"/>
                  </a:lnTo>
                  <a:lnTo>
                    <a:pt x="781481" y="1883168"/>
                  </a:lnTo>
                  <a:lnTo>
                    <a:pt x="783628" y="1880628"/>
                  </a:lnTo>
                  <a:lnTo>
                    <a:pt x="786853" y="1876818"/>
                  </a:lnTo>
                  <a:lnTo>
                    <a:pt x="787920" y="1875548"/>
                  </a:lnTo>
                  <a:lnTo>
                    <a:pt x="790067" y="1873008"/>
                  </a:lnTo>
                  <a:lnTo>
                    <a:pt x="791133" y="1871738"/>
                  </a:lnTo>
                  <a:lnTo>
                    <a:pt x="792213" y="1870468"/>
                  </a:lnTo>
                  <a:lnTo>
                    <a:pt x="793115" y="1869401"/>
                  </a:lnTo>
                  <a:lnTo>
                    <a:pt x="784263" y="1909064"/>
                  </a:lnTo>
                  <a:lnTo>
                    <a:pt x="783805" y="1911311"/>
                  </a:lnTo>
                  <a:lnTo>
                    <a:pt x="783805" y="2043684"/>
                  </a:lnTo>
                  <a:lnTo>
                    <a:pt x="778725" y="2050034"/>
                  </a:lnTo>
                  <a:lnTo>
                    <a:pt x="779995" y="2051304"/>
                  </a:lnTo>
                  <a:lnTo>
                    <a:pt x="777455" y="2053844"/>
                  </a:lnTo>
                  <a:lnTo>
                    <a:pt x="778725" y="2044954"/>
                  </a:lnTo>
                  <a:lnTo>
                    <a:pt x="781265" y="2044954"/>
                  </a:lnTo>
                  <a:lnTo>
                    <a:pt x="783805" y="2043684"/>
                  </a:lnTo>
                  <a:lnTo>
                    <a:pt x="783805" y="1911311"/>
                  </a:lnTo>
                  <a:lnTo>
                    <a:pt x="773645" y="1961134"/>
                  </a:lnTo>
                  <a:lnTo>
                    <a:pt x="776185" y="1962404"/>
                  </a:lnTo>
                  <a:lnTo>
                    <a:pt x="774915" y="1973834"/>
                  </a:lnTo>
                  <a:lnTo>
                    <a:pt x="771105" y="1978914"/>
                  </a:lnTo>
                  <a:lnTo>
                    <a:pt x="771105" y="1980184"/>
                  </a:lnTo>
                  <a:lnTo>
                    <a:pt x="773645" y="1980184"/>
                  </a:lnTo>
                  <a:lnTo>
                    <a:pt x="765543" y="2015744"/>
                  </a:lnTo>
                  <a:lnTo>
                    <a:pt x="758393" y="2053844"/>
                  </a:lnTo>
                  <a:lnTo>
                    <a:pt x="752195" y="2093214"/>
                  </a:lnTo>
                  <a:lnTo>
                    <a:pt x="746963" y="2132584"/>
                  </a:lnTo>
                  <a:lnTo>
                    <a:pt x="746760" y="2140204"/>
                  </a:lnTo>
                  <a:lnTo>
                    <a:pt x="748233" y="2147824"/>
                  </a:lnTo>
                  <a:lnTo>
                    <a:pt x="751611" y="2154174"/>
                  </a:lnTo>
                  <a:lnTo>
                    <a:pt x="757135" y="2159254"/>
                  </a:lnTo>
                  <a:lnTo>
                    <a:pt x="761974" y="2163064"/>
                  </a:lnTo>
                  <a:lnTo>
                    <a:pt x="773010" y="2169414"/>
                  </a:lnTo>
                  <a:lnTo>
                    <a:pt x="784987" y="2177034"/>
                  </a:lnTo>
                  <a:lnTo>
                    <a:pt x="792695" y="2178304"/>
                  </a:lnTo>
                  <a:lnTo>
                    <a:pt x="793965" y="2182114"/>
                  </a:lnTo>
                  <a:lnTo>
                    <a:pt x="804125" y="2182114"/>
                  </a:lnTo>
                  <a:lnTo>
                    <a:pt x="805395" y="2184654"/>
                  </a:lnTo>
                  <a:lnTo>
                    <a:pt x="825220" y="2184654"/>
                  </a:lnTo>
                  <a:lnTo>
                    <a:pt x="830808" y="2180844"/>
                  </a:lnTo>
                  <a:lnTo>
                    <a:pt x="832802" y="2146554"/>
                  </a:lnTo>
                  <a:lnTo>
                    <a:pt x="843026" y="2116074"/>
                  </a:lnTo>
                  <a:lnTo>
                    <a:pt x="856335" y="2088134"/>
                  </a:lnTo>
                  <a:lnTo>
                    <a:pt x="867638" y="2058924"/>
                  </a:lnTo>
                  <a:lnTo>
                    <a:pt x="867003" y="2058289"/>
                  </a:lnTo>
                  <a:lnTo>
                    <a:pt x="868908" y="2057654"/>
                  </a:lnTo>
                  <a:lnTo>
                    <a:pt x="871461" y="2052574"/>
                  </a:lnTo>
                  <a:lnTo>
                    <a:pt x="873988" y="2048764"/>
                  </a:lnTo>
                  <a:lnTo>
                    <a:pt x="879081" y="2044954"/>
                  </a:lnTo>
                  <a:lnTo>
                    <a:pt x="879322" y="2043684"/>
                  </a:lnTo>
                  <a:lnTo>
                    <a:pt x="881316" y="2033524"/>
                  </a:lnTo>
                  <a:lnTo>
                    <a:pt x="884631" y="2022094"/>
                  </a:lnTo>
                  <a:lnTo>
                    <a:pt x="889609" y="2011934"/>
                  </a:lnTo>
                  <a:lnTo>
                    <a:pt x="892327" y="2008124"/>
                  </a:lnTo>
                  <a:lnTo>
                    <a:pt x="893229" y="2006854"/>
                  </a:lnTo>
                  <a:lnTo>
                    <a:pt x="895946" y="2003044"/>
                  </a:lnTo>
                  <a:lnTo>
                    <a:pt x="896861" y="2001774"/>
                  </a:lnTo>
                  <a:lnTo>
                    <a:pt x="894321" y="2001774"/>
                  </a:lnTo>
                  <a:lnTo>
                    <a:pt x="893051" y="2003044"/>
                  </a:lnTo>
                  <a:lnTo>
                    <a:pt x="893051" y="2000504"/>
                  </a:lnTo>
                  <a:lnTo>
                    <a:pt x="894930" y="1996694"/>
                  </a:lnTo>
                  <a:lnTo>
                    <a:pt x="897445" y="1991614"/>
                  </a:lnTo>
                  <a:lnTo>
                    <a:pt x="901217" y="1983994"/>
                  </a:lnTo>
                  <a:lnTo>
                    <a:pt x="907503" y="1971294"/>
                  </a:lnTo>
                  <a:lnTo>
                    <a:pt x="910640" y="1964944"/>
                  </a:lnTo>
                  <a:lnTo>
                    <a:pt x="927176" y="1928114"/>
                  </a:lnTo>
                  <a:lnTo>
                    <a:pt x="929690" y="1923034"/>
                  </a:lnTo>
                  <a:lnTo>
                    <a:pt x="945375" y="1891284"/>
                  </a:lnTo>
                  <a:lnTo>
                    <a:pt x="946213" y="1890014"/>
                  </a:lnTo>
                  <a:lnTo>
                    <a:pt x="967994" y="1856994"/>
                  </a:lnTo>
                  <a:lnTo>
                    <a:pt x="966724" y="1854454"/>
                  </a:lnTo>
                  <a:lnTo>
                    <a:pt x="969264" y="1853184"/>
                  </a:lnTo>
                  <a:lnTo>
                    <a:pt x="967994" y="1850644"/>
                  </a:lnTo>
                  <a:lnTo>
                    <a:pt x="990371" y="1821434"/>
                  </a:lnTo>
                  <a:lnTo>
                    <a:pt x="1014666" y="1792224"/>
                  </a:lnTo>
                  <a:lnTo>
                    <a:pt x="1039444" y="1764284"/>
                  </a:lnTo>
                  <a:lnTo>
                    <a:pt x="1063269" y="1733804"/>
                  </a:lnTo>
                  <a:lnTo>
                    <a:pt x="1115974" y="1681734"/>
                  </a:lnTo>
                  <a:lnTo>
                    <a:pt x="1148651" y="1658874"/>
                  </a:lnTo>
                  <a:lnTo>
                    <a:pt x="1187754" y="1639824"/>
                  </a:lnTo>
                  <a:lnTo>
                    <a:pt x="1192834" y="1642364"/>
                  </a:lnTo>
                  <a:lnTo>
                    <a:pt x="1200454" y="1644904"/>
                  </a:lnTo>
                  <a:lnTo>
                    <a:pt x="1209344" y="1644904"/>
                  </a:lnTo>
                  <a:lnTo>
                    <a:pt x="1223314" y="1643634"/>
                  </a:lnTo>
                  <a:lnTo>
                    <a:pt x="1226642" y="1639824"/>
                  </a:lnTo>
                  <a:lnTo>
                    <a:pt x="1227759" y="1638554"/>
                  </a:lnTo>
                  <a:close/>
                </a:path>
                <a:path w="5852160" h="2301240">
                  <a:moveTo>
                    <a:pt x="5134026" y="1305179"/>
                  </a:moveTo>
                  <a:lnTo>
                    <a:pt x="5114036" y="1094562"/>
                  </a:lnTo>
                  <a:lnTo>
                    <a:pt x="5094262" y="886180"/>
                  </a:lnTo>
                  <a:lnTo>
                    <a:pt x="5031283" y="222465"/>
                  </a:lnTo>
                  <a:lnTo>
                    <a:pt x="5010175" y="0"/>
                  </a:lnTo>
                  <a:lnTo>
                    <a:pt x="4848517" y="0"/>
                  </a:lnTo>
                  <a:lnTo>
                    <a:pt x="4848517" y="886180"/>
                  </a:lnTo>
                  <a:lnTo>
                    <a:pt x="4729861" y="886180"/>
                  </a:lnTo>
                  <a:lnTo>
                    <a:pt x="4779543" y="222465"/>
                  </a:lnTo>
                  <a:lnTo>
                    <a:pt x="4791418" y="222465"/>
                  </a:lnTo>
                  <a:lnTo>
                    <a:pt x="4848517" y="886180"/>
                  </a:lnTo>
                  <a:lnTo>
                    <a:pt x="4848517" y="0"/>
                  </a:lnTo>
                  <a:lnTo>
                    <a:pt x="4567453" y="0"/>
                  </a:lnTo>
                  <a:lnTo>
                    <a:pt x="4441393" y="1305179"/>
                  </a:lnTo>
                  <a:lnTo>
                    <a:pt x="4694999" y="1305179"/>
                  </a:lnTo>
                  <a:lnTo>
                    <a:pt x="4711319" y="1094562"/>
                  </a:lnTo>
                  <a:lnTo>
                    <a:pt x="4868532" y="1094562"/>
                  </a:lnTo>
                  <a:lnTo>
                    <a:pt x="4887074" y="1305179"/>
                  </a:lnTo>
                  <a:lnTo>
                    <a:pt x="5134026" y="1305179"/>
                  </a:lnTo>
                  <a:close/>
                </a:path>
                <a:path w="5852160" h="2301240">
                  <a:moveTo>
                    <a:pt x="5851868" y="365594"/>
                  </a:moveTo>
                  <a:lnTo>
                    <a:pt x="5850775" y="312140"/>
                  </a:lnTo>
                  <a:lnTo>
                    <a:pt x="5847512" y="262242"/>
                  </a:lnTo>
                  <a:lnTo>
                    <a:pt x="5845099" y="241744"/>
                  </a:lnTo>
                  <a:lnTo>
                    <a:pt x="5842063" y="215912"/>
                  </a:lnTo>
                  <a:lnTo>
                    <a:pt x="5834431" y="173151"/>
                  </a:lnTo>
                  <a:lnTo>
                    <a:pt x="5823610" y="134454"/>
                  </a:lnTo>
                  <a:lnTo>
                    <a:pt x="5789320" y="70688"/>
                  </a:lnTo>
                  <a:lnTo>
                    <a:pt x="5737212" y="25654"/>
                  </a:lnTo>
                  <a:lnTo>
                    <a:pt x="5661558" y="2857"/>
                  </a:lnTo>
                  <a:lnTo>
                    <a:pt x="5614555" y="0"/>
                  </a:lnTo>
                  <a:lnTo>
                    <a:pt x="5596763" y="0"/>
                  </a:lnTo>
                  <a:lnTo>
                    <a:pt x="5596763" y="365594"/>
                  </a:lnTo>
                  <a:lnTo>
                    <a:pt x="5593385" y="417182"/>
                  </a:lnTo>
                  <a:lnTo>
                    <a:pt x="5583225" y="454025"/>
                  </a:lnTo>
                  <a:lnTo>
                    <a:pt x="5566308" y="476135"/>
                  </a:lnTo>
                  <a:lnTo>
                    <a:pt x="5542623" y="483501"/>
                  </a:lnTo>
                  <a:lnTo>
                    <a:pt x="5479593" y="483501"/>
                  </a:lnTo>
                  <a:lnTo>
                    <a:pt x="5479593" y="241744"/>
                  </a:lnTo>
                  <a:lnTo>
                    <a:pt x="5540400" y="241744"/>
                  </a:lnTo>
                  <a:lnTo>
                    <a:pt x="5577662" y="255104"/>
                  </a:lnTo>
                  <a:lnTo>
                    <a:pt x="5593791" y="302387"/>
                  </a:lnTo>
                  <a:lnTo>
                    <a:pt x="5596763" y="365594"/>
                  </a:lnTo>
                  <a:lnTo>
                    <a:pt x="5596763" y="0"/>
                  </a:lnTo>
                  <a:lnTo>
                    <a:pt x="5214112" y="0"/>
                  </a:lnTo>
                  <a:lnTo>
                    <a:pt x="5214112" y="1305179"/>
                  </a:lnTo>
                  <a:lnTo>
                    <a:pt x="5478107" y="1305179"/>
                  </a:lnTo>
                  <a:lnTo>
                    <a:pt x="5478107" y="709688"/>
                  </a:lnTo>
                  <a:lnTo>
                    <a:pt x="5502275" y="710552"/>
                  </a:lnTo>
                  <a:lnTo>
                    <a:pt x="5539918" y="717410"/>
                  </a:lnTo>
                  <a:lnTo>
                    <a:pt x="5570893" y="747979"/>
                  </a:lnTo>
                  <a:lnTo>
                    <a:pt x="5576735" y="794219"/>
                  </a:lnTo>
                  <a:lnTo>
                    <a:pt x="5576735" y="1305179"/>
                  </a:lnTo>
                  <a:lnTo>
                    <a:pt x="5834075" y="1305179"/>
                  </a:lnTo>
                  <a:lnTo>
                    <a:pt x="5834075" y="811288"/>
                  </a:lnTo>
                  <a:lnTo>
                    <a:pt x="5832526" y="774509"/>
                  </a:lnTo>
                  <a:lnTo>
                    <a:pt x="5827865" y="741299"/>
                  </a:lnTo>
                  <a:lnTo>
                    <a:pt x="5820105" y="711657"/>
                  </a:lnTo>
                  <a:lnTo>
                    <a:pt x="5819279" y="709688"/>
                  </a:lnTo>
                  <a:lnTo>
                    <a:pt x="5809234" y="685584"/>
                  </a:lnTo>
                  <a:lnTo>
                    <a:pt x="5794502" y="663549"/>
                  </a:lnTo>
                  <a:lnTo>
                    <a:pt x="5775198" y="646010"/>
                  </a:lnTo>
                  <a:lnTo>
                    <a:pt x="5751309" y="632968"/>
                  </a:lnTo>
                  <a:lnTo>
                    <a:pt x="5722836" y="624408"/>
                  </a:lnTo>
                  <a:lnTo>
                    <a:pt x="5757291" y="609714"/>
                  </a:lnTo>
                  <a:lnTo>
                    <a:pt x="5808281" y="565594"/>
                  </a:lnTo>
                  <a:lnTo>
                    <a:pt x="5836640" y="501586"/>
                  </a:lnTo>
                  <a:lnTo>
                    <a:pt x="5845099" y="461632"/>
                  </a:lnTo>
                  <a:lnTo>
                    <a:pt x="5850179" y="416306"/>
                  </a:lnTo>
                  <a:lnTo>
                    <a:pt x="5851868" y="3655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01650" y="6909370"/>
            <a:ext cx="5092065" cy="493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50" spc="-75" b="1">
                <a:latin typeface="Tahoma"/>
                <a:cs typeface="Tahoma"/>
              </a:rPr>
              <a:t>https://</a:t>
            </a:r>
            <a:r>
              <a:rPr dirty="0" sz="3050" spc="-75" b="1">
                <a:latin typeface="Tahoma"/>
                <a:cs typeface="Tahoma"/>
                <a:hlinkClick r:id="rId2"/>
              </a:rPr>
              <a:t>www.orthorest.in/</a:t>
            </a:r>
            <a:endParaRPr sz="305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79400" y="7626350"/>
            <a:ext cx="5969000" cy="0"/>
          </a:xfrm>
          <a:custGeom>
            <a:avLst/>
            <a:gdLst/>
            <a:ahLst/>
            <a:cxnLst/>
            <a:rect l="l" t="t" r="r" b="b"/>
            <a:pathLst>
              <a:path w="5969000" h="0">
                <a:moveTo>
                  <a:pt x="0" y="0"/>
                </a:moveTo>
                <a:lnTo>
                  <a:pt x="5969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/>
              <a:t>Greetings,</a:t>
            </a:r>
            <a:r>
              <a:rPr dirty="0" sz="3600" spc="215"/>
              <a:t> </a:t>
            </a:r>
            <a:r>
              <a:rPr dirty="0" sz="3600"/>
              <a:t>foot-</a:t>
            </a:r>
            <a:r>
              <a:rPr dirty="0" sz="3600" spc="-10"/>
              <a:t>lovers!</a:t>
            </a:r>
            <a:endParaRPr sz="3600"/>
          </a:p>
        </p:txBody>
      </p:sp>
      <p:grpSp>
        <p:nvGrpSpPr>
          <p:cNvPr id="5" name="object 5" descr=""/>
          <p:cNvGrpSpPr/>
          <p:nvPr/>
        </p:nvGrpSpPr>
        <p:grpSpPr>
          <a:xfrm>
            <a:off x="2009144" y="1342567"/>
            <a:ext cx="1013460" cy="161290"/>
            <a:chOff x="2009144" y="1342567"/>
            <a:chExt cx="1013460" cy="16129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9144" y="1351636"/>
              <a:ext cx="340432" cy="15220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380919" y="13425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7546" y="1388339"/>
              <a:ext cx="235111" cy="11550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3967" y="1388343"/>
              <a:ext cx="187401" cy="11442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1677" y="1388339"/>
              <a:ext cx="110417" cy="115506"/>
            </a:xfrm>
            <a:prstGeom prst="rect">
              <a:avLst/>
            </a:prstGeom>
          </p:spPr>
        </p:pic>
      </p:grpSp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92292" y="1364374"/>
            <a:ext cx="205320" cy="13947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75345" y="1342572"/>
            <a:ext cx="1072274" cy="191715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4517438" y="1342572"/>
            <a:ext cx="668655" cy="161290"/>
            <a:chOff x="4517438" y="1342572"/>
            <a:chExt cx="668655" cy="161290"/>
          </a:xfrm>
        </p:grpSpPr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17438" y="1389419"/>
              <a:ext cx="186321" cy="11334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26857" y="1342572"/>
              <a:ext cx="104495" cy="16019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61450" y="1388339"/>
              <a:ext cx="110417" cy="11550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03204" y="1388339"/>
              <a:ext cx="182831" cy="115506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5254292" y="1341492"/>
            <a:ext cx="565150" cy="162560"/>
            <a:chOff x="5254292" y="1341492"/>
            <a:chExt cx="565150" cy="162560"/>
          </a:xfrm>
        </p:grpSpPr>
        <p:pic>
          <p:nvPicPr>
            <p:cNvPr id="19" name="object 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54292" y="1388339"/>
              <a:ext cx="305247" cy="11550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580727" y="1341492"/>
              <a:ext cx="22860" cy="53975"/>
            </a:xfrm>
            <a:custGeom>
              <a:avLst/>
              <a:gdLst/>
              <a:ahLst/>
              <a:cxnLst/>
              <a:rect l="l" t="t" r="r" b="b"/>
              <a:pathLst>
                <a:path w="22860" h="53975">
                  <a:moveTo>
                    <a:pt x="22584" y="14033"/>
                  </a:moveTo>
                  <a:lnTo>
                    <a:pt x="9931" y="14033"/>
                  </a:lnTo>
                  <a:lnTo>
                    <a:pt x="11658" y="23101"/>
                  </a:lnTo>
                  <a:lnTo>
                    <a:pt x="7763" y="23101"/>
                  </a:lnTo>
                  <a:lnTo>
                    <a:pt x="431" y="53759"/>
                  </a:lnTo>
                  <a:lnTo>
                    <a:pt x="10794" y="53759"/>
                  </a:lnTo>
                  <a:lnTo>
                    <a:pt x="20078" y="23964"/>
                  </a:lnTo>
                  <a:lnTo>
                    <a:pt x="20388" y="23101"/>
                  </a:lnTo>
                  <a:lnTo>
                    <a:pt x="8343" y="23101"/>
                  </a:lnTo>
                  <a:lnTo>
                    <a:pt x="7810" y="22900"/>
                  </a:lnTo>
                  <a:lnTo>
                    <a:pt x="20460" y="22900"/>
                  </a:lnTo>
                  <a:lnTo>
                    <a:pt x="20802" y="21945"/>
                  </a:lnTo>
                  <a:lnTo>
                    <a:pt x="21335" y="20256"/>
                  </a:lnTo>
                  <a:lnTo>
                    <a:pt x="22059" y="17525"/>
                  </a:lnTo>
                  <a:lnTo>
                    <a:pt x="22313" y="16268"/>
                  </a:lnTo>
                  <a:lnTo>
                    <a:pt x="22584" y="14033"/>
                  </a:lnTo>
                  <a:close/>
                </a:path>
                <a:path w="22860" h="53975">
                  <a:moveTo>
                    <a:pt x="9931" y="14033"/>
                  </a:moveTo>
                  <a:lnTo>
                    <a:pt x="7810" y="22900"/>
                  </a:lnTo>
                  <a:lnTo>
                    <a:pt x="8343" y="23101"/>
                  </a:lnTo>
                  <a:lnTo>
                    <a:pt x="11658" y="23101"/>
                  </a:lnTo>
                  <a:lnTo>
                    <a:pt x="9931" y="14033"/>
                  </a:lnTo>
                  <a:close/>
                </a:path>
                <a:path w="22860" h="53975">
                  <a:moveTo>
                    <a:pt x="14744" y="0"/>
                  </a:moveTo>
                  <a:lnTo>
                    <a:pt x="8267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5112"/>
                  </a:lnTo>
                  <a:lnTo>
                    <a:pt x="1117" y="17881"/>
                  </a:lnTo>
                  <a:lnTo>
                    <a:pt x="5575" y="22059"/>
                  </a:lnTo>
                  <a:lnTo>
                    <a:pt x="7810" y="22900"/>
                  </a:lnTo>
                  <a:lnTo>
                    <a:pt x="9931" y="14033"/>
                  </a:lnTo>
                  <a:lnTo>
                    <a:pt x="22584" y="14033"/>
                  </a:lnTo>
                  <a:lnTo>
                    <a:pt x="22616" y="8204"/>
                  </a:lnTo>
                  <a:lnTo>
                    <a:pt x="21615" y="5575"/>
                  </a:lnTo>
                  <a:lnTo>
                    <a:pt x="17449" y="1117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36214" y="1388339"/>
              <a:ext cx="182831" cy="115506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5895505" y="1388342"/>
            <a:ext cx="251460" cy="115570"/>
            <a:chOff x="5895505" y="1388342"/>
            <a:chExt cx="251460" cy="115570"/>
          </a:xfrm>
        </p:grpSpPr>
        <p:pic>
          <p:nvPicPr>
            <p:cNvPr id="23" name="object 2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95505" y="1388342"/>
              <a:ext cx="115506" cy="11550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42318" y="1388343"/>
              <a:ext cx="104495" cy="114426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235408" y="1388339"/>
            <a:ext cx="95135" cy="115506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6428778" y="1342567"/>
            <a:ext cx="796290" cy="161290"/>
            <a:chOff x="6428778" y="1342567"/>
            <a:chExt cx="796290" cy="161290"/>
          </a:xfrm>
        </p:grpSpPr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8778" y="1388343"/>
              <a:ext cx="187401" cy="114426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6654393" y="1342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5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59" h="160655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00158" y="1388339"/>
              <a:ext cx="198410" cy="115506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6923176" y="1342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5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59" h="160655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73261" y="1388342"/>
              <a:ext cx="115506" cy="11550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20075" y="1388343"/>
              <a:ext cx="104495" cy="114426"/>
            </a:xfrm>
            <a:prstGeom prst="rect">
              <a:avLst/>
            </a:prstGeom>
          </p:spPr>
        </p:pic>
      </p:grpSp>
      <p:pic>
        <p:nvPicPr>
          <p:cNvPr id="33" name="object 33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304885" y="1364374"/>
            <a:ext cx="205333" cy="139473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598077" y="1342569"/>
            <a:ext cx="1119861" cy="203160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786375" y="1342567"/>
            <a:ext cx="830767" cy="161281"/>
          </a:xfrm>
          <a:prstGeom prst="rect">
            <a:avLst/>
          </a:prstGeom>
        </p:spPr>
      </p:pic>
      <p:grpSp>
        <p:nvGrpSpPr>
          <p:cNvPr id="36" name="object 36" descr=""/>
          <p:cNvGrpSpPr/>
          <p:nvPr/>
        </p:nvGrpSpPr>
        <p:grpSpPr>
          <a:xfrm>
            <a:off x="9684080" y="1341489"/>
            <a:ext cx="365125" cy="162560"/>
            <a:chOff x="9684080" y="1341489"/>
            <a:chExt cx="365125" cy="162560"/>
          </a:xfrm>
        </p:grpSpPr>
        <p:pic>
          <p:nvPicPr>
            <p:cNvPr id="37" name="object 3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684080" y="1341489"/>
              <a:ext cx="188014" cy="162356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892076" y="1388339"/>
              <a:ext cx="110417" cy="115506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0033812" y="13425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10148468" y="1342567"/>
            <a:ext cx="340995" cy="161290"/>
            <a:chOff x="10148468" y="1342567"/>
            <a:chExt cx="340995" cy="161290"/>
          </a:xfrm>
        </p:grpSpPr>
        <p:sp>
          <p:nvSpPr>
            <p:cNvPr id="41" name="object 41" descr=""/>
            <p:cNvSpPr/>
            <p:nvPr/>
          </p:nvSpPr>
          <p:spPr>
            <a:xfrm>
              <a:off x="10148468" y="1342580"/>
              <a:ext cx="77470" cy="160655"/>
            </a:xfrm>
            <a:custGeom>
              <a:avLst/>
              <a:gdLst/>
              <a:ahLst/>
              <a:cxnLst/>
              <a:rect l="l" t="t" r="r" b="b"/>
              <a:pathLst>
                <a:path w="77470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  <a:path w="77470" h="160655">
                  <a:moveTo>
                    <a:pt x="73406" y="46837"/>
                  </a:moveTo>
                  <a:lnTo>
                    <a:pt x="58077" y="46837"/>
                  </a:lnTo>
                  <a:lnTo>
                    <a:pt x="58077" y="160197"/>
                  </a:lnTo>
                  <a:lnTo>
                    <a:pt x="73406" y="160197"/>
                  </a:lnTo>
                  <a:lnTo>
                    <a:pt x="73406" y="46837"/>
                  </a:lnTo>
                  <a:close/>
                </a:path>
                <a:path w="77470" h="160655">
                  <a:moveTo>
                    <a:pt x="77076" y="7543"/>
                  </a:moveTo>
                  <a:lnTo>
                    <a:pt x="75996" y="5029"/>
                  </a:lnTo>
                  <a:lnTo>
                    <a:pt x="71678" y="990"/>
                  </a:lnTo>
                  <a:lnTo>
                    <a:pt x="69011" y="0"/>
                  </a:lnTo>
                  <a:lnTo>
                    <a:pt x="62687" y="0"/>
                  </a:lnTo>
                  <a:lnTo>
                    <a:pt x="60020" y="1041"/>
                  </a:lnTo>
                  <a:lnTo>
                    <a:pt x="55714" y="5207"/>
                  </a:lnTo>
                  <a:lnTo>
                    <a:pt x="54724" y="7543"/>
                  </a:lnTo>
                  <a:lnTo>
                    <a:pt x="54635" y="13804"/>
                  </a:lnTo>
                  <a:lnTo>
                    <a:pt x="55714" y="16395"/>
                  </a:lnTo>
                  <a:lnTo>
                    <a:pt x="60020" y="20713"/>
                  </a:lnTo>
                  <a:lnTo>
                    <a:pt x="62687" y="21805"/>
                  </a:lnTo>
                  <a:lnTo>
                    <a:pt x="69164" y="21805"/>
                  </a:lnTo>
                  <a:lnTo>
                    <a:pt x="71869" y="20713"/>
                  </a:lnTo>
                  <a:lnTo>
                    <a:pt x="76034" y="16395"/>
                  </a:lnTo>
                  <a:lnTo>
                    <a:pt x="77038" y="13804"/>
                  </a:lnTo>
                  <a:lnTo>
                    <a:pt x="77076" y="75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264624" y="1342569"/>
              <a:ext cx="224299" cy="161277"/>
            </a:xfrm>
            <a:prstGeom prst="rect">
              <a:avLst/>
            </a:prstGeom>
          </p:spPr>
        </p:pic>
      </p:grpSp>
      <p:grpSp>
        <p:nvGrpSpPr>
          <p:cNvPr id="43" name="object 43" descr=""/>
          <p:cNvGrpSpPr/>
          <p:nvPr/>
        </p:nvGrpSpPr>
        <p:grpSpPr>
          <a:xfrm>
            <a:off x="10559117" y="1341492"/>
            <a:ext cx="729615" cy="204470"/>
            <a:chOff x="10559117" y="1341492"/>
            <a:chExt cx="729615" cy="204470"/>
          </a:xfrm>
        </p:grpSpPr>
        <p:pic>
          <p:nvPicPr>
            <p:cNvPr id="44" name="object 4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559117" y="1364375"/>
              <a:ext cx="77508" cy="139471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64460" y="1342572"/>
              <a:ext cx="104508" cy="160197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799071" y="1341492"/>
              <a:ext cx="273390" cy="204237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105319" y="1388339"/>
              <a:ext cx="182838" cy="115506"/>
            </a:xfrm>
            <a:prstGeom prst="rect">
              <a:avLst/>
            </a:prstGeom>
          </p:spPr>
        </p:pic>
      </p:grpSp>
      <p:grpSp>
        <p:nvGrpSpPr>
          <p:cNvPr id="48" name="object 48" descr=""/>
          <p:cNvGrpSpPr/>
          <p:nvPr/>
        </p:nvGrpSpPr>
        <p:grpSpPr>
          <a:xfrm>
            <a:off x="11356407" y="1342567"/>
            <a:ext cx="830580" cy="203200"/>
            <a:chOff x="11356407" y="1342567"/>
            <a:chExt cx="830580" cy="203200"/>
          </a:xfrm>
        </p:grpSpPr>
        <p:pic>
          <p:nvPicPr>
            <p:cNvPr id="49" name="object 4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356407" y="1388339"/>
              <a:ext cx="291672" cy="115506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11689753" y="13425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747834" y="1342569"/>
              <a:ext cx="106654" cy="160197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11874144" y="1342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5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22859" h="160655">
                  <a:moveTo>
                    <a:pt x="14376" y="0"/>
                  </a:moveTo>
                  <a:lnTo>
                    <a:pt x="8051" y="0"/>
                  </a:lnTo>
                  <a:lnTo>
                    <a:pt x="5384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84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11" y="13817"/>
                  </a:lnTo>
                  <a:lnTo>
                    <a:pt x="22440" y="7556"/>
                  </a:lnTo>
                  <a:lnTo>
                    <a:pt x="21361" y="5041"/>
                  </a:lnTo>
                  <a:lnTo>
                    <a:pt x="17043" y="1003"/>
                  </a:lnTo>
                  <a:lnTo>
                    <a:pt x="143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935663" y="1388343"/>
              <a:ext cx="104508" cy="11442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070189" y="1388338"/>
              <a:ext cx="116573" cy="157391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2011084" y="1693142"/>
            <a:ext cx="251460" cy="115570"/>
            <a:chOff x="2011084" y="1693142"/>
            <a:chExt cx="251460" cy="115570"/>
          </a:xfrm>
        </p:grpSpPr>
        <p:pic>
          <p:nvPicPr>
            <p:cNvPr id="56" name="object 5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11084" y="1693142"/>
              <a:ext cx="115506" cy="11550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57897" y="1693143"/>
              <a:ext cx="104495" cy="114426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2348971" y="1647367"/>
            <a:ext cx="734695" cy="161290"/>
            <a:chOff x="2348971" y="1647367"/>
            <a:chExt cx="734695" cy="161290"/>
          </a:xfrm>
        </p:grpSpPr>
        <p:pic>
          <p:nvPicPr>
            <p:cNvPr id="59" name="object 5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348971" y="1693139"/>
              <a:ext cx="102984" cy="115506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2480233" y="16473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72604" y="1694219"/>
              <a:ext cx="103416" cy="114426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26866" y="1693142"/>
              <a:ext cx="115506" cy="115506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807323" y="1647369"/>
              <a:ext cx="115074" cy="161277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949384" y="1693139"/>
              <a:ext cx="134068" cy="115506"/>
            </a:xfrm>
            <a:prstGeom prst="rect">
              <a:avLst/>
            </a:prstGeom>
          </p:spPr>
        </p:pic>
      </p:grpSp>
      <p:pic>
        <p:nvPicPr>
          <p:cNvPr id="65" name="object 65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3159456" y="1656436"/>
            <a:ext cx="340432" cy="152209"/>
          </a:xfrm>
          <a:prstGeom prst="rect">
            <a:avLst/>
          </a:prstGeom>
        </p:spPr>
      </p:pic>
      <p:grpSp>
        <p:nvGrpSpPr>
          <p:cNvPr id="66" name="object 66" descr=""/>
          <p:cNvGrpSpPr/>
          <p:nvPr/>
        </p:nvGrpSpPr>
        <p:grpSpPr>
          <a:xfrm>
            <a:off x="3587793" y="1647369"/>
            <a:ext cx="572770" cy="161290"/>
            <a:chOff x="3587793" y="1647369"/>
            <a:chExt cx="572770" cy="161290"/>
          </a:xfrm>
        </p:grpSpPr>
        <p:pic>
          <p:nvPicPr>
            <p:cNvPr id="67" name="object 67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87793" y="1647369"/>
              <a:ext cx="106654" cy="160197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15817" y="1693143"/>
              <a:ext cx="104495" cy="11442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850321" y="1693142"/>
              <a:ext cx="310247" cy="115506"/>
            </a:xfrm>
            <a:prstGeom prst="rect">
              <a:avLst/>
            </a:prstGeom>
          </p:spPr>
        </p:pic>
      </p:grpSp>
      <p:grpSp>
        <p:nvGrpSpPr>
          <p:cNvPr id="70" name="object 70" descr=""/>
          <p:cNvGrpSpPr/>
          <p:nvPr/>
        </p:nvGrpSpPr>
        <p:grpSpPr>
          <a:xfrm>
            <a:off x="4222530" y="1647372"/>
            <a:ext cx="438784" cy="161290"/>
            <a:chOff x="4222530" y="1647372"/>
            <a:chExt cx="438784" cy="161290"/>
          </a:xfrm>
        </p:grpSpPr>
        <p:pic>
          <p:nvPicPr>
            <p:cNvPr id="71" name="object 7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22530" y="1669174"/>
              <a:ext cx="77508" cy="139471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327886" y="1647372"/>
              <a:ext cx="104495" cy="160197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64409" y="1693139"/>
              <a:ext cx="95135" cy="115506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583507" y="1669174"/>
              <a:ext cx="77508" cy="139471"/>
            </a:xfrm>
            <a:prstGeom prst="rect">
              <a:avLst/>
            </a:prstGeom>
          </p:spPr>
        </p:pic>
      </p:grpSp>
      <p:grpSp>
        <p:nvGrpSpPr>
          <p:cNvPr id="75" name="object 75" descr=""/>
          <p:cNvGrpSpPr/>
          <p:nvPr/>
        </p:nvGrpSpPr>
        <p:grpSpPr>
          <a:xfrm>
            <a:off x="4745431" y="1646289"/>
            <a:ext cx="287020" cy="162560"/>
            <a:chOff x="4745431" y="1646289"/>
            <a:chExt cx="287020" cy="162560"/>
          </a:xfrm>
        </p:grpSpPr>
        <p:sp>
          <p:nvSpPr>
            <p:cNvPr id="76" name="object 76" descr=""/>
            <p:cNvSpPr/>
            <p:nvPr/>
          </p:nvSpPr>
          <p:spPr>
            <a:xfrm>
              <a:off x="4745431" y="1647367"/>
              <a:ext cx="77470" cy="160655"/>
            </a:xfrm>
            <a:custGeom>
              <a:avLst/>
              <a:gdLst/>
              <a:ahLst/>
              <a:cxnLst/>
              <a:rect l="l" t="t" r="r" b="b"/>
              <a:pathLst>
                <a:path w="77470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  <a:path w="77470" h="160655">
                  <a:moveTo>
                    <a:pt x="73406" y="46850"/>
                  </a:moveTo>
                  <a:lnTo>
                    <a:pt x="58077" y="46850"/>
                  </a:lnTo>
                  <a:lnTo>
                    <a:pt x="58077" y="160210"/>
                  </a:lnTo>
                  <a:lnTo>
                    <a:pt x="73406" y="160210"/>
                  </a:lnTo>
                  <a:lnTo>
                    <a:pt x="73406" y="46850"/>
                  </a:lnTo>
                  <a:close/>
                </a:path>
                <a:path w="77470" h="160655">
                  <a:moveTo>
                    <a:pt x="77076" y="7556"/>
                  </a:moveTo>
                  <a:lnTo>
                    <a:pt x="75996" y="5041"/>
                  </a:lnTo>
                  <a:lnTo>
                    <a:pt x="71678" y="1003"/>
                  </a:lnTo>
                  <a:lnTo>
                    <a:pt x="69011" y="0"/>
                  </a:lnTo>
                  <a:lnTo>
                    <a:pt x="62674" y="0"/>
                  </a:lnTo>
                  <a:lnTo>
                    <a:pt x="60020" y="1041"/>
                  </a:lnTo>
                  <a:lnTo>
                    <a:pt x="55702" y="5219"/>
                  </a:lnTo>
                  <a:lnTo>
                    <a:pt x="54711" y="7556"/>
                  </a:lnTo>
                  <a:lnTo>
                    <a:pt x="54622" y="13817"/>
                  </a:lnTo>
                  <a:lnTo>
                    <a:pt x="55702" y="16408"/>
                  </a:lnTo>
                  <a:lnTo>
                    <a:pt x="60020" y="20726"/>
                  </a:lnTo>
                  <a:lnTo>
                    <a:pt x="62674" y="21805"/>
                  </a:lnTo>
                  <a:lnTo>
                    <a:pt x="69164" y="21805"/>
                  </a:lnTo>
                  <a:lnTo>
                    <a:pt x="71856" y="20726"/>
                  </a:lnTo>
                  <a:lnTo>
                    <a:pt x="76034" y="16408"/>
                  </a:lnTo>
                  <a:lnTo>
                    <a:pt x="77038" y="13817"/>
                  </a:lnTo>
                  <a:lnTo>
                    <a:pt x="77076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843880" y="1646289"/>
              <a:ext cx="188006" cy="162356"/>
            </a:xfrm>
            <a:prstGeom prst="rect">
              <a:avLst/>
            </a:prstGeom>
          </p:spPr>
        </p:pic>
      </p:grpSp>
      <p:grpSp>
        <p:nvGrpSpPr>
          <p:cNvPr id="78" name="object 78" descr=""/>
          <p:cNvGrpSpPr/>
          <p:nvPr/>
        </p:nvGrpSpPr>
        <p:grpSpPr>
          <a:xfrm>
            <a:off x="5108351" y="1693139"/>
            <a:ext cx="365125" cy="115570"/>
            <a:chOff x="5108351" y="1693139"/>
            <a:chExt cx="365125" cy="115570"/>
          </a:xfrm>
        </p:grpSpPr>
        <p:pic>
          <p:nvPicPr>
            <p:cNvPr id="79" name="object 7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108351" y="1693139"/>
              <a:ext cx="102984" cy="115506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31922" y="1693139"/>
              <a:ext cx="95135" cy="115506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68716" y="1693143"/>
              <a:ext cx="104495" cy="114426"/>
            </a:xfrm>
            <a:prstGeom prst="rect">
              <a:avLst/>
            </a:prstGeom>
          </p:spPr>
        </p:pic>
      </p:grpSp>
      <p:grpSp>
        <p:nvGrpSpPr>
          <p:cNvPr id="82" name="object 82" descr=""/>
          <p:cNvGrpSpPr/>
          <p:nvPr/>
        </p:nvGrpSpPr>
        <p:grpSpPr>
          <a:xfrm>
            <a:off x="5571237" y="1647371"/>
            <a:ext cx="245745" cy="161290"/>
            <a:chOff x="5571237" y="1647371"/>
            <a:chExt cx="245745" cy="161290"/>
          </a:xfrm>
        </p:grpSpPr>
        <p:pic>
          <p:nvPicPr>
            <p:cNvPr id="83" name="object 8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571237" y="1647371"/>
              <a:ext cx="115074" cy="161277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706254" y="1693139"/>
              <a:ext cx="110417" cy="115506"/>
            </a:xfrm>
            <a:prstGeom prst="rect">
              <a:avLst/>
            </a:prstGeom>
          </p:spPr>
        </p:pic>
      </p:grpSp>
      <p:grpSp>
        <p:nvGrpSpPr>
          <p:cNvPr id="85" name="object 85" descr=""/>
          <p:cNvGrpSpPr/>
          <p:nvPr/>
        </p:nvGrpSpPr>
        <p:grpSpPr>
          <a:xfrm>
            <a:off x="5886868" y="1647372"/>
            <a:ext cx="634365" cy="203200"/>
            <a:chOff x="5886868" y="1647372"/>
            <a:chExt cx="634365" cy="203200"/>
          </a:xfrm>
        </p:grpSpPr>
        <p:pic>
          <p:nvPicPr>
            <p:cNvPr id="86" name="object 8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86868" y="1669174"/>
              <a:ext cx="205320" cy="13947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122422" y="1694219"/>
              <a:ext cx="103416" cy="114426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257142" y="1693138"/>
              <a:ext cx="116586" cy="157391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416471" y="1647372"/>
              <a:ext cx="104495" cy="160197"/>
            </a:xfrm>
            <a:prstGeom prst="rect">
              <a:avLst/>
            </a:prstGeom>
          </p:spPr>
        </p:pic>
      </p:grpSp>
      <p:grpSp>
        <p:nvGrpSpPr>
          <p:cNvPr id="90" name="object 90" descr=""/>
          <p:cNvGrpSpPr/>
          <p:nvPr/>
        </p:nvGrpSpPr>
        <p:grpSpPr>
          <a:xfrm>
            <a:off x="6607541" y="1693142"/>
            <a:ext cx="251460" cy="115570"/>
            <a:chOff x="6607541" y="1693142"/>
            <a:chExt cx="251460" cy="115570"/>
          </a:xfrm>
        </p:grpSpPr>
        <p:pic>
          <p:nvPicPr>
            <p:cNvPr id="91" name="object 9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607541" y="1693142"/>
              <a:ext cx="115506" cy="115506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54354" y="1693143"/>
              <a:ext cx="104495" cy="114426"/>
            </a:xfrm>
            <a:prstGeom prst="rect">
              <a:avLst/>
            </a:prstGeom>
          </p:spPr>
        </p:pic>
      </p:grpSp>
      <p:grpSp>
        <p:nvGrpSpPr>
          <p:cNvPr id="93" name="object 93" descr=""/>
          <p:cNvGrpSpPr/>
          <p:nvPr/>
        </p:nvGrpSpPr>
        <p:grpSpPr>
          <a:xfrm>
            <a:off x="6930096" y="1693139"/>
            <a:ext cx="478155" cy="157480"/>
            <a:chOff x="6930096" y="1693139"/>
            <a:chExt cx="478155" cy="157480"/>
          </a:xfrm>
        </p:grpSpPr>
        <p:pic>
          <p:nvPicPr>
            <p:cNvPr id="94" name="object 94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930096" y="1693142"/>
              <a:ext cx="244613" cy="15738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204942" y="1694219"/>
              <a:ext cx="103416" cy="114426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7351103" y="16931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7" name="object 97" descr=""/>
          <p:cNvGrpSpPr/>
          <p:nvPr/>
        </p:nvGrpSpPr>
        <p:grpSpPr>
          <a:xfrm>
            <a:off x="7476538" y="1646289"/>
            <a:ext cx="452755" cy="193040"/>
            <a:chOff x="7476538" y="1646289"/>
            <a:chExt cx="452755" cy="193040"/>
          </a:xfrm>
        </p:grpSpPr>
        <p:pic>
          <p:nvPicPr>
            <p:cNvPr id="98" name="object 98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476538" y="1646289"/>
              <a:ext cx="188013" cy="162356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84532" y="1669175"/>
              <a:ext cx="201551" cy="139471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7906372" y="1785113"/>
              <a:ext cx="22860" cy="53975"/>
            </a:xfrm>
            <a:custGeom>
              <a:avLst/>
              <a:gdLst/>
              <a:ahLst/>
              <a:cxnLst/>
              <a:rect l="l" t="t" r="r" b="b"/>
              <a:pathLst>
                <a:path w="22859" h="53975">
                  <a:moveTo>
                    <a:pt x="22584" y="14033"/>
                  </a:moveTo>
                  <a:lnTo>
                    <a:pt x="9931" y="14033"/>
                  </a:lnTo>
                  <a:lnTo>
                    <a:pt x="11658" y="23317"/>
                  </a:lnTo>
                  <a:lnTo>
                    <a:pt x="7723" y="23317"/>
                  </a:lnTo>
                  <a:lnTo>
                    <a:pt x="431" y="53975"/>
                  </a:lnTo>
                  <a:lnTo>
                    <a:pt x="10782" y="53975"/>
                  </a:lnTo>
                  <a:lnTo>
                    <a:pt x="19862" y="24180"/>
                  </a:lnTo>
                  <a:lnTo>
                    <a:pt x="20174" y="23317"/>
                  </a:lnTo>
                  <a:lnTo>
                    <a:pt x="8343" y="23317"/>
                  </a:lnTo>
                  <a:lnTo>
                    <a:pt x="7776" y="23095"/>
                  </a:lnTo>
                  <a:lnTo>
                    <a:pt x="20254" y="23095"/>
                  </a:lnTo>
                  <a:lnTo>
                    <a:pt x="20586" y="22174"/>
                  </a:lnTo>
                  <a:lnTo>
                    <a:pt x="21158" y="20434"/>
                  </a:lnTo>
                  <a:lnTo>
                    <a:pt x="22021" y="17564"/>
                  </a:lnTo>
                  <a:lnTo>
                    <a:pt x="22313" y="16268"/>
                  </a:lnTo>
                  <a:lnTo>
                    <a:pt x="22440" y="15113"/>
                  </a:lnTo>
                  <a:lnTo>
                    <a:pt x="22584" y="14033"/>
                  </a:lnTo>
                  <a:close/>
                </a:path>
                <a:path w="22859" h="53975">
                  <a:moveTo>
                    <a:pt x="9931" y="14033"/>
                  </a:moveTo>
                  <a:lnTo>
                    <a:pt x="7776" y="23095"/>
                  </a:lnTo>
                  <a:lnTo>
                    <a:pt x="8343" y="23317"/>
                  </a:lnTo>
                  <a:lnTo>
                    <a:pt x="11658" y="23317"/>
                  </a:lnTo>
                  <a:lnTo>
                    <a:pt x="9931" y="14033"/>
                  </a:lnTo>
                  <a:close/>
                </a:path>
                <a:path w="22859" h="53975">
                  <a:moveTo>
                    <a:pt x="14744" y="0"/>
                  </a:moveTo>
                  <a:lnTo>
                    <a:pt x="8267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5113"/>
                  </a:lnTo>
                  <a:lnTo>
                    <a:pt x="1117" y="17919"/>
                  </a:lnTo>
                  <a:lnTo>
                    <a:pt x="5575" y="22237"/>
                  </a:lnTo>
                  <a:lnTo>
                    <a:pt x="7776" y="23095"/>
                  </a:lnTo>
                  <a:lnTo>
                    <a:pt x="9931" y="14033"/>
                  </a:lnTo>
                  <a:lnTo>
                    <a:pt x="22584" y="14033"/>
                  </a:lnTo>
                  <a:lnTo>
                    <a:pt x="22558" y="8204"/>
                  </a:lnTo>
                  <a:lnTo>
                    <a:pt x="21628" y="5765"/>
                  </a:lnTo>
                  <a:lnTo>
                    <a:pt x="17449" y="1155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1" name="object 101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7998769" y="1646292"/>
            <a:ext cx="1615740" cy="204237"/>
          </a:xfrm>
          <a:prstGeom prst="rect">
            <a:avLst/>
          </a:prstGeom>
        </p:spPr>
      </p:pic>
      <p:pic>
        <p:nvPicPr>
          <p:cNvPr id="102" name="object 102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9692977" y="1693139"/>
            <a:ext cx="95134" cy="115506"/>
          </a:xfrm>
          <a:prstGeom prst="rect">
            <a:avLst/>
          </a:prstGeom>
        </p:spPr>
      </p:pic>
      <p:grpSp>
        <p:nvGrpSpPr>
          <p:cNvPr id="103" name="object 103" descr=""/>
          <p:cNvGrpSpPr/>
          <p:nvPr/>
        </p:nvGrpSpPr>
        <p:grpSpPr>
          <a:xfrm>
            <a:off x="9886360" y="1646289"/>
            <a:ext cx="1260475" cy="203200"/>
            <a:chOff x="9886360" y="1646289"/>
            <a:chExt cx="1260475" cy="203200"/>
          </a:xfrm>
        </p:grpSpPr>
        <p:pic>
          <p:nvPicPr>
            <p:cNvPr id="104" name="object 104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886360" y="1646289"/>
              <a:ext cx="1202993" cy="203164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11131029" y="16473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6" name="object 106" descr=""/>
          <p:cNvGrpSpPr/>
          <p:nvPr/>
        </p:nvGrpSpPr>
        <p:grpSpPr>
          <a:xfrm>
            <a:off x="11245682" y="1647367"/>
            <a:ext cx="894715" cy="161290"/>
            <a:chOff x="11245682" y="1647367"/>
            <a:chExt cx="894715" cy="161290"/>
          </a:xfrm>
        </p:grpSpPr>
        <p:pic>
          <p:nvPicPr>
            <p:cNvPr id="107" name="object 107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1245682" y="1647371"/>
              <a:ext cx="115074" cy="161277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1381991" y="1693139"/>
              <a:ext cx="95134" cy="115506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11518799" y="1647367"/>
              <a:ext cx="73660" cy="160655"/>
            </a:xfrm>
            <a:custGeom>
              <a:avLst/>
              <a:gdLst/>
              <a:ahLst/>
              <a:cxnLst/>
              <a:rect l="l" t="t" r="r" b="b"/>
              <a:pathLst>
                <a:path w="73659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  <a:path w="73659" h="160655">
                  <a:moveTo>
                    <a:pt x="73406" y="0"/>
                  </a:moveTo>
                  <a:lnTo>
                    <a:pt x="58077" y="0"/>
                  </a:lnTo>
                  <a:lnTo>
                    <a:pt x="58077" y="160197"/>
                  </a:lnTo>
                  <a:lnTo>
                    <a:pt x="73406" y="160197"/>
                  </a:lnTo>
                  <a:lnTo>
                    <a:pt x="734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623617" y="1693139"/>
              <a:ext cx="110417" cy="115506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11765356" y="16473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40" h="160655">
                  <a:moveTo>
                    <a:pt x="56997" y="45783"/>
                  </a:moveTo>
                  <a:lnTo>
                    <a:pt x="19532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63" y="92875"/>
                  </a:lnTo>
                  <a:lnTo>
                    <a:pt x="17868" y="84556"/>
                  </a:lnTo>
                  <a:lnTo>
                    <a:pt x="20891" y="77736"/>
                  </a:lnTo>
                  <a:lnTo>
                    <a:pt x="21043" y="77381"/>
                  </a:lnTo>
                  <a:lnTo>
                    <a:pt x="53555" y="60464"/>
                  </a:lnTo>
                  <a:lnTo>
                    <a:pt x="54127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26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40" h="160655">
                  <a:moveTo>
                    <a:pt x="100177" y="46850"/>
                  </a:moveTo>
                  <a:lnTo>
                    <a:pt x="84848" y="46850"/>
                  </a:lnTo>
                  <a:lnTo>
                    <a:pt x="84848" y="160210"/>
                  </a:lnTo>
                  <a:lnTo>
                    <a:pt x="100177" y="160210"/>
                  </a:lnTo>
                  <a:lnTo>
                    <a:pt x="100177" y="46850"/>
                  </a:lnTo>
                  <a:close/>
                </a:path>
                <a:path w="104140" h="160655">
                  <a:moveTo>
                    <a:pt x="103847" y="7556"/>
                  </a:moveTo>
                  <a:lnTo>
                    <a:pt x="102768" y="5041"/>
                  </a:lnTo>
                  <a:lnTo>
                    <a:pt x="98450" y="1003"/>
                  </a:lnTo>
                  <a:lnTo>
                    <a:pt x="95783" y="0"/>
                  </a:lnTo>
                  <a:lnTo>
                    <a:pt x="89458" y="0"/>
                  </a:lnTo>
                  <a:lnTo>
                    <a:pt x="86791" y="1041"/>
                  </a:lnTo>
                  <a:lnTo>
                    <a:pt x="82473" y="5219"/>
                  </a:lnTo>
                  <a:lnTo>
                    <a:pt x="81483" y="7556"/>
                  </a:lnTo>
                  <a:lnTo>
                    <a:pt x="81394" y="13817"/>
                  </a:lnTo>
                  <a:lnTo>
                    <a:pt x="82473" y="16408"/>
                  </a:lnTo>
                  <a:lnTo>
                    <a:pt x="86791" y="20726"/>
                  </a:lnTo>
                  <a:lnTo>
                    <a:pt x="89458" y="21805"/>
                  </a:lnTo>
                  <a:lnTo>
                    <a:pt x="95935" y="21805"/>
                  </a:lnTo>
                  <a:lnTo>
                    <a:pt x="98640" y="20726"/>
                  </a:lnTo>
                  <a:lnTo>
                    <a:pt x="102806" y="16408"/>
                  </a:lnTo>
                  <a:lnTo>
                    <a:pt x="103809" y="13817"/>
                  </a:lnTo>
                  <a:lnTo>
                    <a:pt x="103847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908279" y="1693143"/>
              <a:ext cx="104508" cy="114426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044809" y="1693139"/>
              <a:ext cx="95134" cy="115506"/>
            </a:xfrm>
            <a:prstGeom prst="rect">
              <a:avLst/>
            </a:prstGeom>
          </p:spPr>
        </p:pic>
      </p:grpSp>
      <p:grpSp>
        <p:nvGrpSpPr>
          <p:cNvPr id="114" name="object 114" descr=""/>
          <p:cNvGrpSpPr/>
          <p:nvPr/>
        </p:nvGrpSpPr>
        <p:grpSpPr>
          <a:xfrm>
            <a:off x="12226752" y="1693139"/>
            <a:ext cx="203835" cy="115570"/>
            <a:chOff x="12226752" y="1693139"/>
            <a:chExt cx="203835" cy="115570"/>
          </a:xfrm>
        </p:grpSpPr>
        <p:pic>
          <p:nvPicPr>
            <p:cNvPr id="115" name="object 115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226752" y="1693142"/>
              <a:ext cx="115506" cy="115506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12373557" y="16931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4" y="47100"/>
                  </a:lnTo>
                  <a:lnTo>
                    <a:pt x="17870" y="38781"/>
                  </a:lnTo>
                  <a:lnTo>
                    <a:pt x="2089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92" y="31953"/>
                  </a:lnTo>
                  <a:lnTo>
                    <a:pt x="21045" y="31607"/>
                  </a:lnTo>
                  <a:lnTo>
                    <a:pt x="25488" y="25577"/>
                  </a:lnTo>
                  <a:lnTo>
                    <a:pt x="31042" y="20810"/>
                  </a:lnTo>
                  <a:lnTo>
                    <a:pt x="37569" y="17405"/>
                  </a:lnTo>
                  <a:lnTo>
                    <a:pt x="45073" y="15362"/>
                  </a:lnTo>
                  <a:lnTo>
                    <a:pt x="53555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27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26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7" name="object 117" descr=""/>
          <p:cNvGrpSpPr/>
          <p:nvPr/>
        </p:nvGrpSpPr>
        <p:grpSpPr>
          <a:xfrm>
            <a:off x="1981723" y="1952170"/>
            <a:ext cx="410209" cy="203200"/>
            <a:chOff x="1981723" y="1952170"/>
            <a:chExt cx="410209" cy="203200"/>
          </a:xfrm>
        </p:grpSpPr>
        <p:sp>
          <p:nvSpPr>
            <p:cNvPr id="118" name="object 118" descr=""/>
            <p:cNvSpPr/>
            <p:nvPr/>
          </p:nvSpPr>
          <p:spPr>
            <a:xfrm>
              <a:off x="1981723" y="1952170"/>
              <a:ext cx="60960" cy="203200"/>
            </a:xfrm>
            <a:custGeom>
              <a:avLst/>
              <a:gdLst/>
              <a:ahLst/>
              <a:cxnLst/>
              <a:rect l="l" t="t" r="r" b="b"/>
              <a:pathLst>
                <a:path w="60960" h="203200">
                  <a:moveTo>
                    <a:pt x="52831" y="0"/>
                  </a:moveTo>
                  <a:lnTo>
                    <a:pt x="46481" y="0"/>
                  </a:lnTo>
                  <a:lnTo>
                    <a:pt x="43827" y="1041"/>
                  </a:lnTo>
                  <a:lnTo>
                    <a:pt x="39509" y="5219"/>
                  </a:lnTo>
                  <a:lnTo>
                    <a:pt x="38521" y="7556"/>
                  </a:lnTo>
                  <a:lnTo>
                    <a:pt x="38430" y="13817"/>
                  </a:lnTo>
                  <a:lnTo>
                    <a:pt x="39509" y="16408"/>
                  </a:lnTo>
                  <a:lnTo>
                    <a:pt x="43827" y="20726"/>
                  </a:lnTo>
                  <a:lnTo>
                    <a:pt x="46481" y="21805"/>
                  </a:lnTo>
                  <a:lnTo>
                    <a:pt x="52971" y="21805"/>
                  </a:lnTo>
                  <a:lnTo>
                    <a:pt x="55664" y="20726"/>
                  </a:lnTo>
                  <a:lnTo>
                    <a:pt x="59842" y="16408"/>
                  </a:lnTo>
                  <a:lnTo>
                    <a:pt x="60854" y="13817"/>
                  </a:lnTo>
                  <a:lnTo>
                    <a:pt x="60883" y="7556"/>
                  </a:lnTo>
                  <a:lnTo>
                    <a:pt x="59804" y="5041"/>
                  </a:lnTo>
                  <a:lnTo>
                    <a:pt x="55486" y="1003"/>
                  </a:lnTo>
                  <a:lnTo>
                    <a:pt x="52831" y="0"/>
                  </a:lnTo>
                  <a:close/>
                </a:path>
                <a:path w="60960" h="203200">
                  <a:moveTo>
                    <a:pt x="5397" y="184162"/>
                  </a:moveTo>
                  <a:lnTo>
                    <a:pt x="0" y="195821"/>
                  </a:lnTo>
                  <a:lnTo>
                    <a:pt x="2882" y="198272"/>
                  </a:lnTo>
                  <a:lnTo>
                    <a:pt x="6451" y="200101"/>
                  </a:lnTo>
                  <a:lnTo>
                    <a:pt x="14935" y="202539"/>
                  </a:lnTo>
                  <a:lnTo>
                    <a:pt x="19367" y="203161"/>
                  </a:lnTo>
                  <a:lnTo>
                    <a:pt x="23964" y="203161"/>
                  </a:lnTo>
                  <a:lnTo>
                    <a:pt x="51456" y="189991"/>
                  </a:lnTo>
                  <a:lnTo>
                    <a:pt x="15913" y="189991"/>
                  </a:lnTo>
                  <a:lnTo>
                    <a:pt x="10007" y="188048"/>
                  </a:lnTo>
                  <a:lnTo>
                    <a:pt x="5397" y="184162"/>
                  </a:lnTo>
                  <a:close/>
                </a:path>
                <a:path w="60960" h="203200">
                  <a:moveTo>
                    <a:pt x="57213" y="46850"/>
                  </a:moveTo>
                  <a:lnTo>
                    <a:pt x="41884" y="46850"/>
                  </a:lnTo>
                  <a:lnTo>
                    <a:pt x="41884" y="175666"/>
                  </a:lnTo>
                  <a:lnTo>
                    <a:pt x="40271" y="181000"/>
                  </a:lnTo>
                  <a:lnTo>
                    <a:pt x="33781" y="188188"/>
                  </a:lnTo>
                  <a:lnTo>
                    <a:pt x="29146" y="189991"/>
                  </a:lnTo>
                  <a:lnTo>
                    <a:pt x="51456" y="189991"/>
                  </a:lnTo>
                  <a:lnTo>
                    <a:pt x="52418" y="188675"/>
                  </a:lnTo>
                  <a:lnTo>
                    <a:pt x="55081" y="182783"/>
                  </a:lnTo>
                  <a:lnTo>
                    <a:pt x="56680" y="176097"/>
                  </a:lnTo>
                  <a:lnTo>
                    <a:pt x="57213" y="168617"/>
                  </a:lnTo>
                  <a:lnTo>
                    <a:pt x="57213" y="468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080604" y="1999019"/>
              <a:ext cx="103416" cy="114426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211005" y="1973975"/>
              <a:ext cx="180920" cy="139471"/>
            </a:xfrm>
            <a:prstGeom prst="rect">
              <a:avLst/>
            </a:prstGeom>
          </p:spPr>
        </p:pic>
      </p:grpSp>
      <p:pic>
        <p:nvPicPr>
          <p:cNvPr id="121" name="object 121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2460584" y="1997939"/>
            <a:ext cx="996330" cy="115509"/>
          </a:xfrm>
          <a:prstGeom prst="rect">
            <a:avLst/>
          </a:prstGeom>
        </p:spPr>
      </p:pic>
      <p:grpSp>
        <p:nvGrpSpPr>
          <p:cNvPr id="122" name="object 122" descr=""/>
          <p:cNvGrpSpPr/>
          <p:nvPr/>
        </p:nvGrpSpPr>
        <p:grpSpPr>
          <a:xfrm>
            <a:off x="3525170" y="1951092"/>
            <a:ext cx="610235" cy="162560"/>
            <a:chOff x="3525170" y="1951092"/>
            <a:chExt cx="610235" cy="162560"/>
          </a:xfrm>
        </p:grpSpPr>
        <p:pic>
          <p:nvPicPr>
            <p:cNvPr id="123" name="object 1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25170" y="1999019"/>
              <a:ext cx="186321" cy="113347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34590" y="1952172"/>
              <a:ext cx="104495" cy="160197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869091" y="1997942"/>
              <a:ext cx="115506" cy="115506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005760" y="1951092"/>
              <a:ext cx="129330" cy="162354"/>
            </a:xfrm>
            <a:prstGeom prst="rect">
              <a:avLst/>
            </a:prstGeom>
          </p:spPr>
        </p:pic>
      </p:grpSp>
      <p:grpSp>
        <p:nvGrpSpPr>
          <p:cNvPr id="127" name="object 127" descr=""/>
          <p:cNvGrpSpPr/>
          <p:nvPr/>
        </p:nvGrpSpPr>
        <p:grpSpPr>
          <a:xfrm>
            <a:off x="4210298" y="1952167"/>
            <a:ext cx="699770" cy="203200"/>
            <a:chOff x="4210298" y="1952167"/>
            <a:chExt cx="699770" cy="203200"/>
          </a:xfrm>
        </p:grpSpPr>
        <p:pic>
          <p:nvPicPr>
            <p:cNvPr id="128" name="object 128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210298" y="1997939"/>
              <a:ext cx="95135" cy="115506"/>
            </a:xfrm>
            <a:prstGeom prst="rect">
              <a:avLst/>
            </a:prstGeom>
          </p:spPr>
        </p:pic>
        <p:sp>
          <p:nvSpPr>
            <p:cNvPr id="129" name="object 129" descr=""/>
            <p:cNvSpPr/>
            <p:nvPr/>
          </p:nvSpPr>
          <p:spPr>
            <a:xfrm>
              <a:off x="4347108" y="1952167"/>
              <a:ext cx="562610" cy="203200"/>
            </a:xfrm>
            <a:custGeom>
              <a:avLst/>
              <a:gdLst/>
              <a:ahLst/>
              <a:cxnLst/>
              <a:rect l="l" t="t" r="r" b="b"/>
              <a:pathLst>
                <a:path w="562610" h="203200">
                  <a:moveTo>
                    <a:pt x="15316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16" y="160197"/>
                  </a:lnTo>
                  <a:lnTo>
                    <a:pt x="15316" y="0"/>
                  </a:lnTo>
                  <a:close/>
                </a:path>
                <a:path w="562610" h="203200">
                  <a:moveTo>
                    <a:pt x="224739" y="46863"/>
                  </a:moveTo>
                  <a:lnTo>
                    <a:pt x="210705" y="46863"/>
                  </a:lnTo>
                  <a:lnTo>
                    <a:pt x="174536" y="143090"/>
                  </a:lnTo>
                  <a:lnTo>
                    <a:pt x="143814" y="61328"/>
                  </a:lnTo>
                  <a:lnTo>
                    <a:pt x="138379" y="46863"/>
                  </a:lnTo>
                  <a:lnTo>
                    <a:pt x="125209" y="46863"/>
                  </a:lnTo>
                  <a:lnTo>
                    <a:pt x="88658" y="143065"/>
                  </a:lnTo>
                  <a:lnTo>
                    <a:pt x="53098" y="46863"/>
                  </a:lnTo>
                  <a:lnTo>
                    <a:pt x="38417" y="46863"/>
                  </a:lnTo>
                  <a:lnTo>
                    <a:pt x="81165" y="160210"/>
                  </a:lnTo>
                  <a:lnTo>
                    <a:pt x="95631" y="160210"/>
                  </a:lnTo>
                  <a:lnTo>
                    <a:pt x="98793" y="152006"/>
                  </a:lnTo>
                  <a:lnTo>
                    <a:pt x="131572" y="67208"/>
                  </a:lnTo>
                  <a:lnTo>
                    <a:pt x="167309" y="160210"/>
                  </a:lnTo>
                  <a:lnTo>
                    <a:pt x="181775" y="160210"/>
                  </a:lnTo>
                  <a:lnTo>
                    <a:pt x="184873" y="152006"/>
                  </a:lnTo>
                  <a:lnTo>
                    <a:pt x="224739" y="46863"/>
                  </a:lnTo>
                  <a:close/>
                </a:path>
                <a:path w="562610" h="203200">
                  <a:moveTo>
                    <a:pt x="330085" y="89827"/>
                  </a:moveTo>
                  <a:lnTo>
                    <a:pt x="314756" y="54292"/>
                  </a:lnTo>
                  <a:lnTo>
                    <a:pt x="314756" y="126098"/>
                  </a:lnTo>
                  <a:lnTo>
                    <a:pt x="311873" y="133578"/>
                  </a:lnTo>
                  <a:lnTo>
                    <a:pt x="307314" y="139306"/>
                  </a:lnTo>
                  <a:lnTo>
                    <a:pt x="294779" y="147231"/>
                  </a:lnTo>
                  <a:lnTo>
                    <a:pt x="287337" y="149199"/>
                  </a:lnTo>
                  <a:lnTo>
                    <a:pt x="269633" y="149199"/>
                  </a:lnTo>
                  <a:lnTo>
                    <a:pt x="262585" y="147256"/>
                  </a:lnTo>
                  <a:lnTo>
                    <a:pt x="252501" y="139484"/>
                  </a:lnTo>
                  <a:lnTo>
                    <a:pt x="249986" y="134302"/>
                  </a:lnTo>
                  <a:lnTo>
                    <a:pt x="249986" y="122072"/>
                  </a:lnTo>
                  <a:lnTo>
                    <a:pt x="252107" y="117246"/>
                  </a:lnTo>
                  <a:lnTo>
                    <a:pt x="260604" y="109474"/>
                  </a:lnTo>
                  <a:lnTo>
                    <a:pt x="268198" y="107530"/>
                  </a:lnTo>
                  <a:lnTo>
                    <a:pt x="314731" y="107530"/>
                  </a:lnTo>
                  <a:lnTo>
                    <a:pt x="314756" y="126098"/>
                  </a:lnTo>
                  <a:lnTo>
                    <a:pt x="314756" y="54292"/>
                  </a:lnTo>
                  <a:lnTo>
                    <a:pt x="311480" y="51917"/>
                  </a:lnTo>
                  <a:lnTo>
                    <a:pt x="303618" y="48501"/>
                  </a:lnTo>
                  <a:lnTo>
                    <a:pt x="294487" y="46456"/>
                  </a:lnTo>
                  <a:lnTo>
                    <a:pt x="284099" y="45783"/>
                  </a:lnTo>
                  <a:lnTo>
                    <a:pt x="277495" y="46024"/>
                  </a:lnTo>
                  <a:lnTo>
                    <a:pt x="237896" y="61112"/>
                  </a:lnTo>
                  <a:lnTo>
                    <a:pt x="244805" y="72555"/>
                  </a:lnTo>
                  <a:lnTo>
                    <a:pt x="249415" y="68529"/>
                  </a:lnTo>
                  <a:lnTo>
                    <a:pt x="255028" y="65290"/>
                  </a:lnTo>
                  <a:lnTo>
                    <a:pt x="268262" y="60401"/>
                  </a:lnTo>
                  <a:lnTo>
                    <a:pt x="275247" y="59169"/>
                  </a:lnTo>
                  <a:lnTo>
                    <a:pt x="293243" y="59169"/>
                  </a:lnTo>
                  <a:lnTo>
                    <a:pt x="301269" y="61760"/>
                  </a:lnTo>
                  <a:lnTo>
                    <a:pt x="312064" y="72123"/>
                  </a:lnTo>
                  <a:lnTo>
                    <a:pt x="314718" y="79413"/>
                  </a:lnTo>
                  <a:lnTo>
                    <a:pt x="314731" y="96088"/>
                  </a:lnTo>
                  <a:lnTo>
                    <a:pt x="278701" y="96088"/>
                  </a:lnTo>
                  <a:lnTo>
                    <a:pt x="271018" y="96354"/>
                  </a:lnTo>
                  <a:lnTo>
                    <a:pt x="236283" y="116992"/>
                  </a:lnTo>
                  <a:lnTo>
                    <a:pt x="234950" y="122072"/>
                  </a:lnTo>
                  <a:lnTo>
                    <a:pt x="235000" y="135166"/>
                  </a:lnTo>
                  <a:lnTo>
                    <a:pt x="267830" y="161290"/>
                  </a:lnTo>
                  <a:lnTo>
                    <a:pt x="276326" y="161290"/>
                  </a:lnTo>
                  <a:lnTo>
                    <a:pt x="315328" y="144157"/>
                  </a:lnTo>
                  <a:lnTo>
                    <a:pt x="315277" y="134340"/>
                  </a:lnTo>
                  <a:lnTo>
                    <a:pt x="315341" y="134734"/>
                  </a:lnTo>
                  <a:lnTo>
                    <a:pt x="315404" y="143954"/>
                  </a:lnTo>
                  <a:lnTo>
                    <a:pt x="315404" y="160210"/>
                  </a:lnTo>
                  <a:lnTo>
                    <a:pt x="330085" y="160210"/>
                  </a:lnTo>
                  <a:lnTo>
                    <a:pt x="330085" y="107530"/>
                  </a:lnTo>
                  <a:lnTo>
                    <a:pt x="330085" y="96088"/>
                  </a:lnTo>
                  <a:lnTo>
                    <a:pt x="330085" y="89827"/>
                  </a:lnTo>
                  <a:close/>
                </a:path>
                <a:path w="562610" h="203200">
                  <a:moveTo>
                    <a:pt x="465023" y="46850"/>
                  </a:moveTo>
                  <a:lnTo>
                    <a:pt x="449910" y="46850"/>
                  </a:lnTo>
                  <a:lnTo>
                    <a:pt x="407187" y="143192"/>
                  </a:lnTo>
                  <a:lnTo>
                    <a:pt x="364413" y="46850"/>
                  </a:lnTo>
                  <a:lnTo>
                    <a:pt x="348437" y="46850"/>
                  </a:lnTo>
                  <a:lnTo>
                    <a:pt x="399110" y="159918"/>
                  </a:lnTo>
                  <a:lnTo>
                    <a:pt x="394208" y="170992"/>
                  </a:lnTo>
                  <a:lnTo>
                    <a:pt x="390893" y="178041"/>
                  </a:lnTo>
                  <a:lnTo>
                    <a:pt x="387413" y="182981"/>
                  </a:lnTo>
                  <a:lnTo>
                    <a:pt x="380060" y="188582"/>
                  </a:lnTo>
                  <a:lnTo>
                    <a:pt x="375716" y="189992"/>
                  </a:lnTo>
                  <a:lnTo>
                    <a:pt x="366496" y="189992"/>
                  </a:lnTo>
                  <a:lnTo>
                    <a:pt x="362724" y="189242"/>
                  </a:lnTo>
                  <a:lnTo>
                    <a:pt x="355955" y="186207"/>
                  </a:lnTo>
                  <a:lnTo>
                    <a:pt x="352831" y="184086"/>
                  </a:lnTo>
                  <a:lnTo>
                    <a:pt x="349948" y="181356"/>
                  </a:lnTo>
                  <a:lnTo>
                    <a:pt x="342823" y="192798"/>
                  </a:lnTo>
                  <a:lnTo>
                    <a:pt x="346278" y="196253"/>
                  </a:lnTo>
                  <a:lnTo>
                    <a:pt x="350418" y="198843"/>
                  </a:lnTo>
                  <a:lnTo>
                    <a:pt x="360057" y="202298"/>
                  </a:lnTo>
                  <a:lnTo>
                    <a:pt x="365137" y="203161"/>
                  </a:lnTo>
                  <a:lnTo>
                    <a:pt x="375932" y="203161"/>
                  </a:lnTo>
                  <a:lnTo>
                    <a:pt x="408241" y="173799"/>
                  </a:lnTo>
                  <a:lnTo>
                    <a:pt x="412877" y="163436"/>
                  </a:lnTo>
                  <a:lnTo>
                    <a:pt x="465023" y="46850"/>
                  </a:lnTo>
                  <a:close/>
                </a:path>
                <a:path w="562610" h="203200">
                  <a:moveTo>
                    <a:pt x="562610" y="122720"/>
                  </a:moveTo>
                  <a:lnTo>
                    <a:pt x="523062" y="97815"/>
                  </a:lnTo>
                  <a:lnTo>
                    <a:pt x="512559" y="96088"/>
                  </a:lnTo>
                  <a:lnTo>
                    <a:pt x="507733" y="94970"/>
                  </a:lnTo>
                  <a:lnTo>
                    <a:pt x="498957" y="92240"/>
                  </a:lnTo>
                  <a:lnTo>
                    <a:pt x="495427" y="90335"/>
                  </a:lnTo>
                  <a:lnTo>
                    <a:pt x="490093" y="85432"/>
                  </a:lnTo>
                  <a:lnTo>
                    <a:pt x="488772" y="82054"/>
                  </a:lnTo>
                  <a:lnTo>
                    <a:pt x="488772" y="72263"/>
                  </a:lnTo>
                  <a:lnTo>
                    <a:pt x="491172" y="67767"/>
                  </a:lnTo>
                  <a:lnTo>
                    <a:pt x="500824" y="60718"/>
                  </a:lnTo>
                  <a:lnTo>
                    <a:pt x="508342" y="58953"/>
                  </a:lnTo>
                  <a:lnTo>
                    <a:pt x="524319" y="58953"/>
                  </a:lnTo>
                  <a:lnTo>
                    <a:pt x="530072" y="59702"/>
                  </a:lnTo>
                  <a:lnTo>
                    <a:pt x="541591" y="62738"/>
                  </a:lnTo>
                  <a:lnTo>
                    <a:pt x="546989" y="65214"/>
                  </a:lnTo>
                  <a:lnTo>
                    <a:pt x="552030" y="68668"/>
                  </a:lnTo>
                  <a:lnTo>
                    <a:pt x="558723" y="56362"/>
                  </a:lnTo>
                  <a:lnTo>
                    <a:pt x="553974" y="53200"/>
                  </a:lnTo>
                  <a:lnTo>
                    <a:pt x="547928" y="50647"/>
                  </a:lnTo>
                  <a:lnTo>
                    <a:pt x="533247" y="46748"/>
                  </a:lnTo>
                  <a:lnTo>
                    <a:pt x="525907" y="45783"/>
                  </a:lnTo>
                  <a:lnTo>
                    <a:pt x="508914" y="45783"/>
                  </a:lnTo>
                  <a:lnTo>
                    <a:pt x="475386" y="66433"/>
                  </a:lnTo>
                  <a:lnTo>
                    <a:pt x="473659" y="71983"/>
                  </a:lnTo>
                  <a:lnTo>
                    <a:pt x="473659" y="84645"/>
                  </a:lnTo>
                  <a:lnTo>
                    <a:pt x="507733" y="109118"/>
                  </a:lnTo>
                  <a:lnTo>
                    <a:pt x="523671" y="111848"/>
                  </a:lnTo>
                  <a:lnTo>
                    <a:pt x="528497" y="112890"/>
                  </a:lnTo>
                  <a:lnTo>
                    <a:pt x="537133" y="115341"/>
                  </a:lnTo>
                  <a:lnTo>
                    <a:pt x="540626" y="117132"/>
                  </a:lnTo>
                  <a:lnTo>
                    <a:pt x="545947" y="121881"/>
                  </a:lnTo>
                  <a:lnTo>
                    <a:pt x="547281" y="125158"/>
                  </a:lnTo>
                  <a:lnTo>
                    <a:pt x="547281" y="134950"/>
                  </a:lnTo>
                  <a:lnTo>
                    <a:pt x="544906" y="139446"/>
                  </a:lnTo>
                  <a:lnTo>
                    <a:pt x="535406" y="146215"/>
                  </a:lnTo>
                  <a:lnTo>
                    <a:pt x="527634" y="147904"/>
                  </a:lnTo>
                  <a:lnTo>
                    <a:pt x="508914" y="147904"/>
                  </a:lnTo>
                  <a:lnTo>
                    <a:pt x="501370" y="146646"/>
                  </a:lnTo>
                  <a:lnTo>
                    <a:pt x="486968" y="141605"/>
                  </a:lnTo>
                  <a:lnTo>
                    <a:pt x="481076" y="138620"/>
                  </a:lnTo>
                  <a:lnTo>
                    <a:pt x="476465" y="135166"/>
                  </a:lnTo>
                  <a:lnTo>
                    <a:pt x="469557" y="147256"/>
                  </a:lnTo>
                  <a:lnTo>
                    <a:pt x="508838" y="161036"/>
                  </a:lnTo>
                  <a:lnTo>
                    <a:pt x="515759" y="161290"/>
                  </a:lnTo>
                  <a:lnTo>
                    <a:pt x="522935" y="161036"/>
                  </a:lnTo>
                  <a:lnTo>
                    <a:pt x="560768" y="141249"/>
                  </a:lnTo>
                  <a:lnTo>
                    <a:pt x="562610" y="135534"/>
                  </a:lnTo>
                  <a:lnTo>
                    <a:pt x="562610" y="122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0" name="object 130" descr=""/>
          <p:cNvGrpSpPr/>
          <p:nvPr/>
        </p:nvGrpSpPr>
        <p:grpSpPr>
          <a:xfrm>
            <a:off x="4982914" y="1997942"/>
            <a:ext cx="251460" cy="115570"/>
            <a:chOff x="4982914" y="1997942"/>
            <a:chExt cx="251460" cy="115570"/>
          </a:xfrm>
        </p:grpSpPr>
        <p:pic>
          <p:nvPicPr>
            <p:cNvPr id="131" name="object 13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982914" y="1997942"/>
              <a:ext cx="115506" cy="115506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29729" y="1997943"/>
              <a:ext cx="104495" cy="114426"/>
            </a:xfrm>
            <a:prstGeom prst="rect">
              <a:avLst/>
            </a:prstGeom>
          </p:spPr>
        </p:pic>
      </p:grpSp>
      <p:grpSp>
        <p:nvGrpSpPr>
          <p:cNvPr id="133" name="object 133" descr=""/>
          <p:cNvGrpSpPr/>
          <p:nvPr/>
        </p:nvGrpSpPr>
        <p:grpSpPr>
          <a:xfrm>
            <a:off x="5314538" y="1952172"/>
            <a:ext cx="350520" cy="161290"/>
            <a:chOff x="5314538" y="1952172"/>
            <a:chExt cx="350520" cy="161290"/>
          </a:xfrm>
        </p:grpSpPr>
        <p:pic>
          <p:nvPicPr>
            <p:cNvPr id="134" name="object 13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314538" y="1973974"/>
              <a:ext cx="77508" cy="139471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419893" y="1952172"/>
              <a:ext cx="104495" cy="160197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554486" y="1997939"/>
              <a:ext cx="110417" cy="115506"/>
            </a:xfrm>
            <a:prstGeom prst="rect">
              <a:avLst/>
            </a:prstGeom>
          </p:spPr>
        </p:pic>
      </p:grpSp>
      <p:grpSp>
        <p:nvGrpSpPr>
          <p:cNvPr id="137" name="object 137" descr=""/>
          <p:cNvGrpSpPr/>
          <p:nvPr/>
        </p:nvGrpSpPr>
        <p:grpSpPr>
          <a:xfrm>
            <a:off x="5752806" y="1997939"/>
            <a:ext cx="618490" cy="115570"/>
            <a:chOff x="5752806" y="1997939"/>
            <a:chExt cx="618490" cy="115570"/>
          </a:xfrm>
        </p:grpSpPr>
        <p:pic>
          <p:nvPicPr>
            <p:cNvPr id="138" name="object 138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752806" y="1997943"/>
              <a:ext cx="187401" cy="114426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970427" y="1997939"/>
              <a:ext cx="356420" cy="115509"/>
            </a:xfrm>
            <a:prstGeom prst="rect">
              <a:avLst/>
            </a:prstGeom>
          </p:spPr>
        </p:pic>
        <p:sp>
          <p:nvSpPr>
            <p:cNvPr id="140" name="object 140" descr=""/>
            <p:cNvSpPr/>
            <p:nvPr/>
          </p:nvSpPr>
          <p:spPr>
            <a:xfrm>
              <a:off x="6348249" y="2089913"/>
              <a:ext cx="23495" cy="24130"/>
            </a:xfrm>
            <a:custGeom>
              <a:avLst/>
              <a:gdLst/>
              <a:ahLst/>
              <a:cxnLst/>
              <a:rect l="l" t="t" r="r" b="b"/>
              <a:pathLst>
                <a:path w="23495" h="24130">
                  <a:moveTo>
                    <a:pt x="14617" y="0"/>
                  </a:moveTo>
                  <a:lnTo>
                    <a:pt x="8280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4973"/>
                  </a:lnTo>
                  <a:lnTo>
                    <a:pt x="1117" y="17780"/>
                  </a:lnTo>
                  <a:lnTo>
                    <a:pt x="5575" y="22390"/>
                  </a:lnTo>
                  <a:lnTo>
                    <a:pt x="8280" y="23533"/>
                  </a:lnTo>
                  <a:lnTo>
                    <a:pt x="11442" y="23533"/>
                  </a:lnTo>
                  <a:lnTo>
                    <a:pt x="14617" y="23533"/>
                  </a:lnTo>
                  <a:lnTo>
                    <a:pt x="17310" y="22390"/>
                  </a:lnTo>
                  <a:lnTo>
                    <a:pt x="21767" y="17780"/>
                  </a:lnTo>
                  <a:lnTo>
                    <a:pt x="22885" y="14973"/>
                  </a:lnTo>
                  <a:lnTo>
                    <a:pt x="22885" y="8204"/>
                  </a:lnTo>
                  <a:lnTo>
                    <a:pt x="21767" y="5397"/>
                  </a:lnTo>
                  <a:lnTo>
                    <a:pt x="17310" y="1079"/>
                  </a:lnTo>
                  <a:lnTo>
                    <a:pt x="146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1" name="object 141" descr=""/>
          <p:cNvGrpSpPr/>
          <p:nvPr/>
        </p:nvGrpSpPr>
        <p:grpSpPr>
          <a:xfrm>
            <a:off x="6440011" y="1951092"/>
            <a:ext cx="625475" cy="162560"/>
            <a:chOff x="6440011" y="1951092"/>
            <a:chExt cx="625475" cy="162560"/>
          </a:xfrm>
        </p:grpSpPr>
        <p:sp>
          <p:nvSpPr>
            <p:cNvPr id="142" name="object 142" descr=""/>
            <p:cNvSpPr/>
            <p:nvPr/>
          </p:nvSpPr>
          <p:spPr>
            <a:xfrm>
              <a:off x="6440005" y="1961248"/>
              <a:ext cx="122555" cy="151130"/>
            </a:xfrm>
            <a:custGeom>
              <a:avLst/>
              <a:gdLst/>
              <a:ahLst/>
              <a:cxnLst/>
              <a:rect l="l" t="t" r="r" b="b"/>
              <a:pathLst>
                <a:path w="122554" h="151130">
                  <a:moveTo>
                    <a:pt x="12219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53111" y="13970"/>
                  </a:lnTo>
                  <a:lnTo>
                    <a:pt x="53111" y="151130"/>
                  </a:lnTo>
                  <a:lnTo>
                    <a:pt x="69088" y="151130"/>
                  </a:lnTo>
                  <a:lnTo>
                    <a:pt x="69088" y="13970"/>
                  </a:lnTo>
                  <a:lnTo>
                    <a:pt x="122199" y="13970"/>
                  </a:lnTo>
                  <a:lnTo>
                    <a:pt x="1221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3" name="object 14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584443" y="1952172"/>
              <a:ext cx="104495" cy="160197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720966" y="1997939"/>
              <a:ext cx="95135" cy="115506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840063" y="1951092"/>
              <a:ext cx="224969" cy="162354"/>
            </a:xfrm>
            <a:prstGeom prst="rect">
              <a:avLst/>
            </a:prstGeom>
          </p:spPr>
        </p:pic>
      </p:grpSp>
      <p:grpSp>
        <p:nvGrpSpPr>
          <p:cNvPr id="146" name="object 146" descr=""/>
          <p:cNvGrpSpPr/>
          <p:nvPr/>
        </p:nvGrpSpPr>
        <p:grpSpPr>
          <a:xfrm>
            <a:off x="7130017" y="1952172"/>
            <a:ext cx="448945" cy="203200"/>
            <a:chOff x="7130017" y="1952172"/>
            <a:chExt cx="448945" cy="203200"/>
          </a:xfrm>
        </p:grpSpPr>
        <p:pic>
          <p:nvPicPr>
            <p:cNvPr id="147" name="object 14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30017" y="1999019"/>
              <a:ext cx="186321" cy="113347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339436" y="1952172"/>
              <a:ext cx="239208" cy="203156"/>
            </a:xfrm>
            <a:prstGeom prst="rect">
              <a:avLst/>
            </a:prstGeom>
          </p:spPr>
        </p:pic>
      </p:grpSp>
      <p:grpSp>
        <p:nvGrpSpPr>
          <p:cNvPr id="149" name="object 149" descr=""/>
          <p:cNvGrpSpPr/>
          <p:nvPr/>
        </p:nvGrpSpPr>
        <p:grpSpPr>
          <a:xfrm>
            <a:off x="7637155" y="1951092"/>
            <a:ext cx="565150" cy="162560"/>
            <a:chOff x="7637155" y="1951092"/>
            <a:chExt cx="565150" cy="162560"/>
          </a:xfrm>
        </p:grpSpPr>
        <p:pic>
          <p:nvPicPr>
            <p:cNvPr id="150" name="object 150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637155" y="1997939"/>
              <a:ext cx="305259" cy="115506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7963609" y="1951092"/>
              <a:ext cx="22860" cy="53975"/>
            </a:xfrm>
            <a:custGeom>
              <a:avLst/>
              <a:gdLst/>
              <a:ahLst/>
              <a:cxnLst/>
              <a:rect l="l" t="t" r="r" b="b"/>
              <a:pathLst>
                <a:path w="22859" h="53975">
                  <a:moveTo>
                    <a:pt x="22584" y="14033"/>
                  </a:moveTo>
                  <a:lnTo>
                    <a:pt x="9931" y="14033"/>
                  </a:lnTo>
                  <a:lnTo>
                    <a:pt x="11658" y="23101"/>
                  </a:lnTo>
                  <a:lnTo>
                    <a:pt x="7763" y="23101"/>
                  </a:lnTo>
                  <a:lnTo>
                    <a:pt x="431" y="53759"/>
                  </a:lnTo>
                  <a:lnTo>
                    <a:pt x="10782" y="53759"/>
                  </a:lnTo>
                  <a:lnTo>
                    <a:pt x="20078" y="23964"/>
                  </a:lnTo>
                  <a:lnTo>
                    <a:pt x="20388" y="23101"/>
                  </a:lnTo>
                  <a:lnTo>
                    <a:pt x="8343" y="23101"/>
                  </a:lnTo>
                  <a:lnTo>
                    <a:pt x="7810" y="22900"/>
                  </a:lnTo>
                  <a:lnTo>
                    <a:pt x="20460" y="22900"/>
                  </a:lnTo>
                  <a:lnTo>
                    <a:pt x="20802" y="21945"/>
                  </a:lnTo>
                  <a:lnTo>
                    <a:pt x="21335" y="20256"/>
                  </a:lnTo>
                  <a:lnTo>
                    <a:pt x="22047" y="17526"/>
                  </a:lnTo>
                  <a:lnTo>
                    <a:pt x="22313" y="16268"/>
                  </a:lnTo>
                  <a:lnTo>
                    <a:pt x="22584" y="14033"/>
                  </a:lnTo>
                  <a:close/>
                </a:path>
                <a:path w="22859" h="53975">
                  <a:moveTo>
                    <a:pt x="9931" y="14033"/>
                  </a:moveTo>
                  <a:lnTo>
                    <a:pt x="7810" y="22900"/>
                  </a:lnTo>
                  <a:lnTo>
                    <a:pt x="8343" y="23101"/>
                  </a:lnTo>
                  <a:lnTo>
                    <a:pt x="11658" y="23101"/>
                  </a:lnTo>
                  <a:lnTo>
                    <a:pt x="9931" y="14033"/>
                  </a:lnTo>
                  <a:close/>
                </a:path>
                <a:path w="22859" h="53975">
                  <a:moveTo>
                    <a:pt x="14744" y="0"/>
                  </a:moveTo>
                  <a:lnTo>
                    <a:pt x="8267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5113"/>
                  </a:lnTo>
                  <a:lnTo>
                    <a:pt x="1117" y="17881"/>
                  </a:lnTo>
                  <a:lnTo>
                    <a:pt x="5575" y="22059"/>
                  </a:lnTo>
                  <a:lnTo>
                    <a:pt x="7810" y="22900"/>
                  </a:lnTo>
                  <a:lnTo>
                    <a:pt x="9931" y="14033"/>
                  </a:lnTo>
                  <a:lnTo>
                    <a:pt x="22584" y="14033"/>
                  </a:lnTo>
                  <a:lnTo>
                    <a:pt x="22616" y="8204"/>
                  </a:lnTo>
                  <a:lnTo>
                    <a:pt x="21628" y="5575"/>
                  </a:lnTo>
                  <a:lnTo>
                    <a:pt x="17449" y="1117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019082" y="1997939"/>
              <a:ext cx="182838" cy="115506"/>
            </a:xfrm>
            <a:prstGeom prst="rect">
              <a:avLst/>
            </a:prstGeom>
          </p:spPr>
        </p:pic>
      </p:grpSp>
      <p:grpSp>
        <p:nvGrpSpPr>
          <p:cNvPr id="153" name="object 153" descr=""/>
          <p:cNvGrpSpPr/>
          <p:nvPr/>
        </p:nvGrpSpPr>
        <p:grpSpPr>
          <a:xfrm>
            <a:off x="8289809" y="1952172"/>
            <a:ext cx="459740" cy="161290"/>
            <a:chOff x="8289809" y="1952172"/>
            <a:chExt cx="459740" cy="161290"/>
          </a:xfrm>
        </p:grpSpPr>
        <p:pic>
          <p:nvPicPr>
            <p:cNvPr id="154" name="object 15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424419" y="1997939"/>
              <a:ext cx="110417" cy="115506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89809" y="1952172"/>
              <a:ext cx="104508" cy="160197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566162" y="1997939"/>
              <a:ext cx="182838" cy="115506"/>
            </a:xfrm>
            <a:prstGeom prst="rect">
              <a:avLst/>
            </a:prstGeom>
          </p:spPr>
        </p:pic>
      </p:grpSp>
      <p:pic>
        <p:nvPicPr>
          <p:cNvPr id="157" name="object 157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8819179" y="1973975"/>
            <a:ext cx="205328" cy="139473"/>
          </a:xfrm>
          <a:prstGeom prst="rect">
            <a:avLst/>
          </a:prstGeom>
        </p:spPr>
      </p:pic>
      <p:grpSp>
        <p:nvGrpSpPr>
          <p:cNvPr id="158" name="object 158" descr=""/>
          <p:cNvGrpSpPr/>
          <p:nvPr/>
        </p:nvGrpSpPr>
        <p:grpSpPr>
          <a:xfrm>
            <a:off x="9112379" y="1952167"/>
            <a:ext cx="541020" cy="203200"/>
            <a:chOff x="9112379" y="1952167"/>
            <a:chExt cx="541020" cy="203200"/>
          </a:xfrm>
        </p:grpSpPr>
        <p:pic>
          <p:nvPicPr>
            <p:cNvPr id="159" name="object 159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112379" y="1952171"/>
              <a:ext cx="115074" cy="161277"/>
            </a:xfrm>
            <a:prstGeom prst="rect">
              <a:avLst/>
            </a:prstGeom>
          </p:spPr>
        </p:pic>
        <p:sp>
          <p:nvSpPr>
            <p:cNvPr id="160" name="object 160" descr=""/>
            <p:cNvSpPr/>
            <p:nvPr/>
          </p:nvSpPr>
          <p:spPr>
            <a:xfrm>
              <a:off x="9258757" y="19521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40" h="160655">
                  <a:moveTo>
                    <a:pt x="56997" y="45783"/>
                  </a:moveTo>
                  <a:lnTo>
                    <a:pt x="19532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63" y="92875"/>
                  </a:lnTo>
                  <a:lnTo>
                    <a:pt x="17868" y="84556"/>
                  </a:lnTo>
                  <a:lnTo>
                    <a:pt x="20891" y="77736"/>
                  </a:lnTo>
                  <a:lnTo>
                    <a:pt x="21043" y="77381"/>
                  </a:lnTo>
                  <a:lnTo>
                    <a:pt x="53555" y="60464"/>
                  </a:lnTo>
                  <a:lnTo>
                    <a:pt x="54127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26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40" h="160655">
                  <a:moveTo>
                    <a:pt x="100177" y="46850"/>
                  </a:moveTo>
                  <a:lnTo>
                    <a:pt x="84848" y="46850"/>
                  </a:lnTo>
                  <a:lnTo>
                    <a:pt x="84848" y="160210"/>
                  </a:lnTo>
                  <a:lnTo>
                    <a:pt x="100177" y="160210"/>
                  </a:lnTo>
                  <a:lnTo>
                    <a:pt x="100177" y="46850"/>
                  </a:lnTo>
                  <a:close/>
                </a:path>
                <a:path w="104140" h="160655">
                  <a:moveTo>
                    <a:pt x="103847" y="7556"/>
                  </a:moveTo>
                  <a:lnTo>
                    <a:pt x="102768" y="5041"/>
                  </a:lnTo>
                  <a:lnTo>
                    <a:pt x="98450" y="1003"/>
                  </a:lnTo>
                  <a:lnTo>
                    <a:pt x="95783" y="0"/>
                  </a:lnTo>
                  <a:lnTo>
                    <a:pt x="89458" y="0"/>
                  </a:lnTo>
                  <a:lnTo>
                    <a:pt x="86791" y="1041"/>
                  </a:lnTo>
                  <a:lnTo>
                    <a:pt x="82473" y="5219"/>
                  </a:lnTo>
                  <a:lnTo>
                    <a:pt x="81483" y="7556"/>
                  </a:lnTo>
                  <a:lnTo>
                    <a:pt x="81394" y="13817"/>
                  </a:lnTo>
                  <a:lnTo>
                    <a:pt x="82473" y="16408"/>
                  </a:lnTo>
                  <a:lnTo>
                    <a:pt x="86791" y="20726"/>
                  </a:lnTo>
                  <a:lnTo>
                    <a:pt x="89458" y="21805"/>
                  </a:lnTo>
                  <a:lnTo>
                    <a:pt x="95935" y="21805"/>
                  </a:lnTo>
                  <a:lnTo>
                    <a:pt x="98640" y="20726"/>
                  </a:lnTo>
                  <a:lnTo>
                    <a:pt x="102806" y="16408"/>
                  </a:lnTo>
                  <a:lnTo>
                    <a:pt x="103809" y="13817"/>
                  </a:lnTo>
                  <a:lnTo>
                    <a:pt x="103847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401679" y="1997943"/>
              <a:ext cx="104508" cy="114426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536205" y="1997938"/>
              <a:ext cx="116573" cy="157391"/>
            </a:xfrm>
            <a:prstGeom prst="rect">
              <a:avLst/>
            </a:prstGeom>
          </p:spPr>
        </p:pic>
      </p:grpSp>
      <p:pic>
        <p:nvPicPr>
          <p:cNvPr id="163" name="object 163" descr="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9742661" y="1997939"/>
            <a:ext cx="95134" cy="115506"/>
          </a:xfrm>
          <a:prstGeom prst="rect">
            <a:avLst/>
          </a:prstGeom>
        </p:spPr>
      </p:pic>
      <p:grpSp>
        <p:nvGrpSpPr>
          <p:cNvPr id="164" name="object 164" descr=""/>
          <p:cNvGrpSpPr/>
          <p:nvPr/>
        </p:nvGrpSpPr>
        <p:grpSpPr>
          <a:xfrm>
            <a:off x="9936035" y="1952167"/>
            <a:ext cx="445770" cy="161290"/>
            <a:chOff x="9936035" y="1952167"/>
            <a:chExt cx="445770" cy="161290"/>
          </a:xfrm>
        </p:grpSpPr>
        <p:sp>
          <p:nvSpPr>
            <p:cNvPr id="165" name="object 165" descr=""/>
            <p:cNvSpPr/>
            <p:nvPr/>
          </p:nvSpPr>
          <p:spPr>
            <a:xfrm>
              <a:off x="9936035" y="1952167"/>
              <a:ext cx="77470" cy="160655"/>
            </a:xfrm>
            <a:custGeom>
              <a:avLst/>
              <a:gdLst/>
              <a:ahLst/>
              <a:cxnLst/>
              <a:rect l="l" t="t" r="r" b="b"/>
              <a:pathLst>
                <a:path w="77470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  <a:path w="77470" h="160655">
                  <a:moveTo>
                    <a:pt x="73406" y="46850"/>
                  </a:moveTo>
                  <a:lnTo>
                    <a:pt x="58077" y="46850"/>
                  </a:lnTo>
                  <a:lnTo>
                    <a:pt x="58077" y="160210"/>
                  </a:lnTo>
                  <a:lnTo>
                    <a:pt x="73406" y="160210"/>
                  </a:lnTo>
                  <a:lnTo>
                    <a:pt x="73406" y="46850"/>
                  </a:lnTo>
                  <a:close/>
                </a:path>
                <a:path w="77470" h="160655">
                  <a:moveTo>
                    <a:pt x="77089" y="7556"/>
                  </a:moveTo>
                  <a:lnTo>
                    <a:pt x="76009" y="5041"/>
                  </a:lnTo>
                  <a:lnTo>
                    <a:pt x="71691" y="1003"/>
                  </a:lnTo>
                  <a:lnTo>
                    <a:pt x="69024" y="0"/>
                  </a:lnTo>
                  <a:lnTo>
                    <a:pt x="62699" y="0"/>
                  </a:lnTo>
                  <a:lnTo>
                    <a:pt x="60032" y="1041"/>
                  </a:lnTo>
                  <a:lnTo>
                    <a:pt x="55714" y="5219"/>
                  </a:lnTo>
                  <a:lnTo>
                    <a:pt x="54724" y="7556"/>
                  </a:lnTo>
                  <a:lnTo>
                    <a:pt x="54635" y="13817"/>
                  </a:lnTo>
                  <a:lnTo>
                    <a:pt x="55714" y="16408"/>
                  </a:lnTo>
                  <a:lnTo>
                    <a:pt x="60032" y="20726"/>
                  </a:lnTo>
                  <a:lnTo>
                    <a:pt x="62699" y="21805"/>
                  </a:lnTo>
                  <a:lnTo>
                    <a:pt x="69176" y="21805"/>
                  </a:lnTo>
                  <a:lnTo>
                    <a:pt x="71869" y="20726"/>
                  </a:lnTo>
                  <a:lnTo>
                    <a:pt x="76047" y="16408"/>
                  </a:lnTo>
                  <a:lnTo>
                    <a:pt x="77050" y="13817"/>
                  </a:lnTo>
                  <a:lnTo>
                    <a:pt x="77089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0034498" y="1973975"/>
              <a:ext cx="162129" cy="139471"/>
            </a:xfrm>
            <a:prstGeom prst="rect">
              <a:avLst/>
            </a:prstGeom>
          </p:spPr>
        </p:pic>
        <p:sp>
          <p:nvSpPr>
            <p:cNvPr id="167" name="object 167" descr=""/>
            <p:cNvSpPr/>
            <p:nvPr/>
          </p:nvSpPr>
          <p:spPr>
            <a:xfrm>
              <a:off x="10224465" y="19521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8" name="object 16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271202" y="1997939"/>
              <a:ext cx="110417" cy="115506"/>
            </a:xfrm>
            <a:prstGeom prst="rect">
              <a:avLst/>
            </a:prstGeom>
          </p:spPr>
        </p:pic>
      </p:grpSp>
      <p:grpSp>
        <p:nvGrpSpPr>
          <p:cNvPr id="169" name="object 169" descr=""/>
          <p:cNvGrpSpPr/>
          <p:nvPr/>
        </p:nvGrpSpPr>
        <p:grpSpPr>
          <a:xfrm>
            <a:off x="10469519" y="1952167"/>
            <a:ext cx="264795" cy="161290"/>
            <a:chOff x="10469519" y="1952167"/>
            <a:chExt cx="264795" cy="161290"/>
          </a:xfrm>
        </p:grpSpPr>
        <p:pic>
          <p:nvPicPr>
            <p:cNvPr id="170" name="object 170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469519" y="1952171"/>
              <a:ext cx="115074" cy="161277"/>
            </a:xfrm>
            <a:prstGeom prst="rect">
              <a:avLst/>
            </a:prstGeom>
          </p:spPr>
        </p:pic>
        <p:sp>
          <p:nvSpPr>
            <p:cNvPr id="171" name="object 171" descr=""/>
            <p:cNvSpPr/>
            <p:nvPr/>
          </p:nvSpPr>
          <p:spPr>
            <a:xfrm>
              <a:off x="10612449" y="19521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5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22859" h="160655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0656277" y="1973975"/>
              <a:ext cx="77508" cy="139471"/>
            </a:xfrm>
            <a:prstGeom prst="rect">
              <a:avLst/>
            </a:prstGeom>
          </p:spPr>
        </p:pic>
      </p:grpSp>
      <p:pic>
        <p:nvPicPr>
          <p:cNvPr id="173" name="object 173" descr="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0806757" y="1951089"/>
            <a:ext cx="206396" cy="162359"/>
          </a:xfrm>
          <a:prstGeom prst="rect">
            <a:avLst/>
          </a:prstGeom>
        </p:spPr>
      </p:pic>
      <p:grpSp>
        <p:nvGrpSpPr>
          <p:cNvPr id="174" name="object 174" descr=""/>
          <p:cNvGrpSpPr/>
          <p:nvPr/>
        </p:nvGrpSpPr>
        <p:grpSpPr>
          <a:xfrm>
            <a:off x="11071876" y="1952167"/>
            <a:ext cx="665480" cy="203200"/>
            <a:chOff x="11071876" y="1952167"/>
            <a:chExt cx="665480" cy="203200"/>
          </a:xfrm>
        </p:grpSpPr>
        <p:pic>
          <p:nvPicPr>
            <p:cNvPr id="175" name="object 175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071876" y="1997938"/>
              <a:ext cx="115074" cy="156311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228628" y="1999019"/>
              <a:ext cx="103416" cy="114426"/>
            </a:xfrm>
            <a:prstGeom prst="rect">
              <a:avLst/>
            </a:prstGeom>
          </p:spPr>
        </p:pic>
        <p:sp>
          <p:nvSpPr>
            <p:cNvPr id="177" name="object 177" descr=""/>
            <p:cNvSpPr/>
            <p:nvPr/>
          </p:nvSpPr>
          <p:spPr>
            <a:xfrm>
              <a:off x="11371338" y="1952167"/>
              <a:ext cx="118745" cy="160655"/>
            </a:xfrm>
            <a:custGeom>
              <a:avLst/>
              <a:gdLst/>
              <a:ahLst/>
              <a:cxnLst/>
              <a:rect l="l" t="t" r="r" b="b"/>
              <a:pathLst>
                <a:path w="118745" h="160655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210"/>
                  </a:lnTo>
                  <a:lnTo>
                    <a:pt x="18770" y="160210"/>
                  </a:lnTo>
                  <a:lnTo>
                    <a:pt x="18770" y="46850"/>
                  </a:lnTo>
                  <a:close/>
                </a:path>
                <a:path w="118745" h="160655">
                  <a:moveTo>
                    <a:pt x="22440" y="7556"/>
                  </a:moveTo>
                  <a:lnTo>
                    <a:pt x="21361" y="5041"/>
                  </a:lnTo>
                  <a:lnTo>
                    <a:pt x="17056" y="1003"/>
                  </a:lnTo>
                  <a:lnTo>
                    <a:pt x="14389" y="0"/>
                  </a:ln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88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02" y="13817"/>
                  </a:lnTo>
                  <a:lnTo>
                    <a:pt x="22440" y="7556"/>
                  </a:lnTo>
                  <a:close/>
                </a:path>
                <a:path w="118745" h="160655">
                  <a:moveTo>
                    <a:pt x="118516" y="45783"/>
                  </a:moveTo>
                  <a:lnTo>
                    <a:pt x="81064" y="60909"/>
                  </a:lnTo>
                  <a:lnTo>
                    <a:pt x="76200" y="69024"/>
                  </a:lnTo>
                  <a:lnTo>
                    <a:pt x="76200" y="46863"/>
                  </a:lnTo>
                  <a:lnTo>
                    <a:pt x="61518" y="46863"/>
                  </a:lnTo>
                  <a:lnTo>
                    <a:pt x="61518" y="160210"/>
                  </a:lnTo>
                  <a:lnTo>
                    <a:pt x="76847" y="160210"/>
                  </a:lnTo>
                  <a:lnTo>
                    <a:pt x="76847" y="102349"/>
                  </a:lnTo>
                  <a:lnTo>
                    <a:pt x="77482" y="92875"/>
                  </a:lnTo>
                  <a:lnTo>
                    <a:pt x="79387" y="84556"/>
                  </a:lnTo>
                  <a:lnTo>
                    <a:pt x="82410" y="77736"/>
                  </a:lnTo>
                  <a:lnTo>
                    <a:pt x="82562" y="77381"/>
                  </a:lnTo>
                  <a:lnTo>
                    <a:pt x="115074" y="60464"/>
                  </a:lnTo>
                  <a:lnTo>
                    <a:pt x="115646" y="60464"/>
                  </a:lnTo>
                  <a:lnTo>
                    <a:pt x="116217" y="60502"/>
                  </a:lnTo>
                  <a:lnTo>
                    <a:pt x="117360" y="60642"/>
                  </a:lnTo>
                  <a:lnTo>
                    <a:pt x="117944" y="60680"/>
                  </a:lnTo>
                  <a:lnTo>
                    <a:pt x="118516" y="60680"/>
                  </a:lnTo>
                  <a:lnTo>
                    <a:pt x="118516" y="60464"/>
                  </a:lnTo>
                  <a:lnTo>
                    <a:pt x="118516" y="457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8" name="object 178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1517708" y="1952169"/>
              <a:ext cx="219355" cy="203160"/>
            </a:xfrm>
            <a:prstGeom prst="rect">
              <a:avLst/>
            </a:prstGeom>
          </p:spPr>
        </p:pic>
      </p:grpSp>
      <p:grpSp>
        <p:nvGrpSpPr>
          <p:cNvPr id="179" name="object 179" descr=""/>
          <p:cNvGrpSpPr/>
          <p:nvPr/>
        </p:nvGrpSpPr>
        <p:grpSpPr>
          <a:xfrm>
            <a:off x="11803788" y="1997939"/>
            <a:ext cx="544195" cy="115570"/>
            <a:chOff x="11803788" y="1997939"/>
            <a:chExt cx="544195" cy="115570"/>
          </a:xfrm>
        </p:grpSpPr>
        <p:pic>
          <p:nvPicPr>
            <p:cNvPr id="180" name="object 180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1803788" y="1997939"/>
              <a:ext cx="235097" cy="115509"/>
            </a:xfrm>
            <a:prstGeom prst="rect">
              <a:avLst/>
            </a:prstGeom>
          </p:spPr>
        </p:pic>
        <p:pic>
          <p:nvPicPr>
            <p:cNvPr id="181" name="object 181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070201" y="1997943"/>
              <a:ext cx="187401" cy="114426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12290844" y="2047163"/>
              <a:ext cx="57150" cy="13970"/>
            </a:xfrm>
            <a:custGeom>
              <a:avLst/>
              <a:gdLst/>
              <a:ahLst/>
              <a:cxnLst/>
              <a:rect l="l" t="t" r="r" b="b"/>
              <a:pathLst>
                <a:path w="57150" h="13969">
                  <a:moveTo>
                    <a:pt x="56565" y="0"/>
                  </a:moveTo>
                  <a:lnTo>
                    <a:pt x="0" y="0"/>
                  </a:lnTo>
                  <a:lnTo>
                    <a:pt x="0" y="13385"/>
                  </a:lnTo>
                  <a:lnTo>
                    <a:pt x="56565" y="13385"/>
                  </a:lnTo>
                  <a:lnTo>
                    <a:pt x="56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3" name="object 183" descr=""/>
          <p:cNvGrpSpPr/>
          <p:nvPr/>
        </p:nvGrpSpPr>
        <p:grpSpPr>
          <a:xfrm>
            <a:off x="2004828" y="2255889"/>
            <a:ext cx="374015" cy="162560"/>
            <a:chOff x="2004828" y="2255889"/>
            <a:chExt cx="374015" cy="162560"/>
          </a:xfrm>
        </p:grpSpPr>
        <p:pic>
          <p:nvPicPr>
            <p:cNvPr id="184" name="object 184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004828" y="2255889"/>
              <a:ext cx="193008" cy="162359"/>
            </a:xfrm>
            <a:prstGeom prst="rect">
              <a:avLst/>
            </a:prstGeom>
          </p:spPr>
        </p:pic>
        <p:pic>
          <p:nvPicPr>
            <p:cNvPr id="185" name="object 185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229147" y="2278775"/>
              <a:ext cx="149613" cy="139471"/>
            </a:xfrm>
            <a:prstGeom prst="rect">
              <a:avLst/>
            </a:prstGeom>
          </p:spPr>
        </p:pic>
      </p:grpSp>
      <p:pic>
        <p:nvPicPr>
          <p:cNvPr id="186" name="object 186" descr="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2445472" y="2278775"/>
            <a:ext cx="205322" cy="139473"/>
          </a:xfrm>
          <a:prstGeom prst="rect">
            <a:avLst/>
          </a:prstGeom>
        </p:spPr>
      </p:pic>
      <p:grpSp>
        <p:nvGrpSpPr>
          <p:cNvPr id="187" name="object 187" descr=""/>
          <p:cNvGrpSpPr/>
          <p:nvPr/>
        </p:nvGrpSpPr>
        <p:grpSpPr>
          <a:xfrm>
            <a:off x="2711898" y="2302739"/>
            <a:ext cx="478155" cy="157480"/>
            <a:chOff x="2711898" y="2302739"/>
            <a:chExt cx="478155" cy="157480"/>
          </a:xfrm>
        </p:grpSpPr>
        <p:pic>
          <p:nvPicPr>
            <p:cNvPr id="188" name="object 188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711898" y="2302742"/>
              <a:ext cx="244613" cy="157387"/>
            </a:xfrm>
            <a:prstGeom prst="rect">
              <a:avLst/>
            </a:prstGeom>
          </p:spPr>
        </p:pic>
        <p:pic>
          <p:nvPicPr>
            <p:cNvPr id="189" name="object 18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986744" y="2303819"/>
              <a:ext cx="103416" cy="114426"/>
            </a:xfrm>
            <a:prstGeom prst="rect">
              <a:avLst/>
            </a:prstGeom>
          </p:spPr>
        </p:pic>
        <p:sp>
          <p:nvSpPr>
            <p:cNvPr id="190" name="object 190" descr=""/>
            <p:cNvSpPr/>
            <p:nvPr/>
          </p:nvSpPr>
          <p:spPr>
            <a:xfrm>
              <a:off x="3132905" y="23027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1" name="object 191" descr="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3264691" y="2278775"/>
            <a:ext cx="1122563" cy="181354"/>
          </a:xfrm>
          <a:prstGeom prst="rect">
            <a:avLst/>
          </a:prstGeom>
        </p:spPr>
      </p:pic>
      <p:grpSp>
        <p:nvGrpSpPr>
          <p:cNvPr id="192" name="object 192" descr=""/>
          <p:cNvGrpSpPr/>
          <p:nvPr/>
        </p:nvGrpSpPr>
        <p:grpSpPr>
          <a:xfrm>
            <a:off x="2009144" y="2865492"/>
            <a:ext cx="600075" cy="162560"/>
            <a:chOff x="2009144" y="2865492"/>
            <a:chExt cx="600075" cy="162560"/>
          </a:xfrm>
        </p:grpSpPr>
        <p:pic>
          <p:nvPicPr>
            <p:cNvPr id="193" name="object 19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9144" y="2875636"/>
              <a:ext cx="340432" cy="152209"/>
            </a:xfrm>
            <a:prstGeom prst="rect">
              <a:avLst/>
            </a:prstGeom>
          </p:spPr>
        </p:pic>
        <p:sp>
          <p:nvSpPr>
            <p:cNvPr id="194" name="object 194" descr=""/>
            <p:cNvSpPr/>
            <p:nvPr/>
          </p:nvSpPr>
          <p:spPr>
            <a:xfrm>
              <a:off x="2370772" y="2865492"/>
              <a:ext cx="22860" cy="53975"/>
            </a:xfrm>
            <a:custGeom>
              <a:avLst/>
              <a:gdLst/>
              <a:ahLst/>
              <a:cxnLst/>
              <a:rect l="l" t="t" r="r" b="b"/>
              <a:pathLst>
                <a:path w="22860" h="53975">
                  <a:moveTo>
                    <a:pt x="22584" y="14033"/>
                  </a:moveTo>
                  <a:lnTo>
                    <a:pt x="9931" y="14033"/>
                  </a:lnTo>
                  <a:lnTo>
                    <a:pt x="11658" y="23101"/>
                  </a:lnTo>
                  <a:lnTo>
                    <a:pt x="7763" y="23101"/>
                  </a:lnTo>
                  <a:lnTo>
                    <a:pt x="431" y="53759"/>
                  </a:lnTo>
                  <a:lnTo>
                    <a:pt x="10794" y="53759"/>
                  </a:lnTo>
                  <a:lnTo>
                    <a:pt x="20078" y="23964"/>
                  </a:lnTo>
                  <a:lnTo>
                    <a:pt x="20388" y="23101"/>
                  </a:lnTo>
                  <a:lnTo>
                    <a:pt x="8343" y="23101"/>
                  </a:lnTo>
                  <a:lnTo>
                    <a:pt x="7810" y="22900"/>
                  </a:lnTo>
                  <a:lnTo>
                    <a:pt x="20460" y="22900"/>
                  </a:lnTo>
                  <a:lnTo>
                    <a:pt x="20802" y="21945"/>
                  </a:lnTo>
                  <a:lnTo>
                    <a:pt x="21335" y="20256"/>
                  </a:lnTo>
                  <a:lnTo>
                    <a:pt x="22059" y="17526"/>
                  </a:lnTo>
                  <a:lnTo>
                    <a:pt x="22313" y="16268"/>
                  </a:lnTo>
                  <a:lnTo>
                    <a:pt x="22584" y="14033"/>
                  </a:lnTo>
                  <a:close/>
                </a:path>
                <a:path w="22860" h="53975">
                  <a:moveTo>
                    <a:pt x="9931" y="14033"/>
                  </a:moveTo>
                  <a:lnTo>
                    <a:pt x="7810" y="22900"/>
                  </a:lnTo>
                  <a:lnTo>
                    <a:pt x="8343" y="23101"/>
                  </a:lnTo>
                  <a:lnTo>
                    <a:pt x="11658" y="23101"/>
                  </a:lnTo>
                  <a:lnTo>
                    <a:pt x="9931" y="14033"/>
                  </a:lnTo>
                  <a:close/>
                </a:path>
                <a:path w="22860" h="53975">
                  <a:moveTo>
                    <a:pt x="14744" y="0"/>
                  </a:moveTo>
                  <a:lnTo>
                    <a:pt x="8267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5113"/>
                  </a:lnTo>
                  <a:lnTo>
                    <a:pt x="1117" y="17881"/>
                  </a:lnTo>
                  <a:lnTo>
                    <a:pt x="5575" y="22059"/>
                  </a:lnTo>
                  <a:lnTo>
                    <a:pt x="7810" y="22900"/>
                  </a:lnTo>
                  <a:lnTo>
                    <a:pt x="9931" y="14033"/>
                  </a:lnTo>
                  <a:lnTo>
                    <a:pt x="22584" y="14033"/>
                  </a:lnTo>
                  <a:lnTo>
                    <a:pt x="22616" y="8204"/>
                  </a:lnTo>
                  <a:lnTo>
                    <a:pt x="21615" y="5575"/>
                  </a:lnTo>
                  <a:lnTo>
                    <a:pt x="17449" y="1117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5" name="object 195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426257" y="2912339"/>
              <a:ext cx="182833" cy="115506"/>
            </a:xfrm>
            <a:prstGeom prst="rect">
              <a:avLst/>
            </a:prstGeom>
          </p:spPr>
        </p:pic>
      </p:grpSp>
      <p:pic>
        <p:nvPicPr>
          <p:cNvPr id="196" name="object 196" descr="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2687569" y="2912339"/>
            <a:ext cx="95135" cy="115506"/>
          </a:xfrm>
          <a:prstGeom prst="rect">
            <a:avLst/>
          </a:prstGeom>
        </p:spPr>
      </p:pic>
      <p:grpSp>
        <p:nvGrpSpPr>
          <p:cNvPr id="197" name="object 197" descr=""/>
          <p:cNvGrpSpPr/>
          <p:nvPr/>
        </p:nvGrpSpPr>
        <p:grpSpPr>
          <a:xfrm>
            <a:off x="2863237" y="2865489"/>
            <a:ext cx="943610" cy="162560"/>
            <a:chOff x="2863237" y="2865489"/>
            <a:chExt cx="943610" cy="162560"/>
          </a:xfrm>
        </p:grpSpPr>
        <p:pic>
          <p:nvPicPr>
            <p:cNvPr id="198" name="object 198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863237" y="2865489"/>
              <a:ext cx="193008" cy="162359"/>
            </a:xfrm>
            <a:prstGeom prst="rect">
              <a:avLst/>
            </a:prstGeom>
          </p:spPr>
        </p:pic>
        <p:sp>
          <p:nvSpPr>
            <p:cNvPr id="199" name="object 199" descr=""/>
            <p:cNvSpPr/>
            <p:nvPr/>
          </p:nvSpPr>
          <p:spPr>
            <a:xfrm>
              <a:off x="3076105" y="2888386"/>
              <a:ext cx="730885" cy="139700"/>
            </a:xfrm>
            <a:custGeom>
              <a:avLst/>
              <a:gdLst/>
              <a:ahLst/>
              <a:cxnLst/>
              <a:rect l="l" t="t" r="r" b="b"/>
              <a:pathLst>
                <a:path w="730885" h="139700">
                  <a:moveTo>
                    <a:pt x="115506" y="81610"/>
                  </a:moveTo>
                  <a:lnTo>
                    <a:pt x="99961" y="40906"/>
                  </a:lnTo>
                  <a:lnTo>
                    <a:pt x="99961" y="72694"/>
                  </a:lnTo>
                  <a:lnTo>
                    <a:pt x="99961" y="90385"/>
                  </a:lnTo>
                  <a:lnTo>
                    <a:pt x="73113" y="124028"/>
                  </a:lnTo>
                  <a:lnTo>
                    <a:pt x="65849" y="125869"/>
                  </a:lnTo>
                  <a:lnTo>
                    <a:pt x="49733" y="125869"/>
                  </a:lnTo>
                  <a:lnTo>
                    <a:pt x="17424" y="98120"/>
                  </a:lnTo>
                  <a:lnTo>
                    <a:pt x="15544" y="90385"/>
                  </a:lnTo>
                  <a:lnTo>
                    <a:pt x="15544" y="72694"/>
                  </a:lnTo>
                  <a:lnTo>
                    <a:pt x="42608" y="39179"/>
                  </a:lnTo>
                  <a:lnTo>
                    <a:pt x="49796" y="37350"/>
                  </a:lnTo>
                  <a:lnTo>
                    <a:pt x="65925" y="37350"/>
                  </a:lnTo>
                  <a:lnTo>
                    <a:pt x="98132" y="64909"/>
                  </a:lnTo>
                  <a:lnTo>
                    <a:pt x="99961" y="72694"/>
                  </a:lnTo>
                  <a:lnTo>
                    <a:pt x="99961" y="40906"/>
                  </a:lnTo>
                  <a:lnTo>
                    <a:pt x="99212" y="40043"/>
                  </a:lnTo>
                  <a:lnTo>
                    <a:pt x="96075" y="37350"/>
                  </a:lnTo>
                  <a:lnTo>
                    <a:pt x="93726" y="35318"/>
                  </a:lnTo>
                  <a:lnTo>
                    <a:pt x="57645" y="23964"/>
                  </a:lnTo>
                  <a:lnTo>
                    <a:pt x="49555" y="24422"/>
                  </a:lnTo>
                  <a:lnTo>
                    <a:pt x="11671" y="45466"/>
                  </a:lnTo>
                  <a:lnTo>
                    <a:pt x="0" y="81610"/>
                  </a:lnTo>
                  <a:lnTo>
                    <a:pt x="469" y="89789"/>
                  </a:lnTo>
                  <a:lnTo>
                    <a:pt x="21996" y="127939"/>
                  </a:lnTo>
                  <a:lnTo>
                    <a:pt x="57645" y="139471"/>
                  </a:lnTo>
                  <a:lnTo>
                    <a:pt x="65747" y="139001"/>
                  </a:lnTo>
                  <a:lnTo>
                    <a:pt x="96062" y="125869"/>
                  </a:lnTo>
                  <a:lnTo>
                    <a:pt x="99187" y="123164"/>
                  </a:lnTo>
                  <a:lnTo>
                    <a:pt x="115036" y="89789"/>
                  </a:lnTo>
                  <a:lnTo>
                    <a:pt x="115506" y="81610"/>
                  </a:lnTo>
                  <a:close/>
                </a:path>
                <a:path w="730885" h="139700">
                  <a:moveTo>
                    <a:pt x="206616" y="131483"/>
                  </a:moveTo>
                  <a:lnTo>
                    <a:pt x="204076" y="126301"/>
                  </a:lnTo>
                  <a:lnTo>
                    <a:pt x="201218" y="120472"/>
                  </a:lnTo>
                  <a:lnTo>
                    <a:pt x="196761" y="124358"/>
                  </a:lnTo>
                  <a:lnTo>
                    <a:pt x="191135" y="126301"/>
                  </a:lnTo>
                  <a:lnTo>
                    <a:pt x="178041" y="126301"/>
                  </a:lnTo>
                  <a:lnTo>
                    <a:pt x="173189" y="124498"/>
                  </a:lnTo>
                  <a:lnTo>
                    <a:pt x="166420" y="117309"/>
                  </a:lnTo>
                  <a:lnTo>
                    <a:pt x="164731" y="112204"/>
                  </a:lnTo>
                  <a:lnTo>
                    <a:pt x="164731" y="37782"/>
                  </a:lnTo>
                  <a:lnTo>
                    <a:pt x="199275" y="37782"/>
                  </a:lnTo>
                  <a:lnTo>
                    <a:pt x="199275" y="25044"/>
                  </a:lnTo>
                  <a:lnTo>
                    <a:pt x="164731" y="25044"/>
                  </a:lnTo>
                  <a:lnTo>
                    <a:pt x="164731" y="0"/>
                  </a:lnTo>
                  <a:lnTo>
                    <a:pt x="149402" y="0"/>
                  </a:lnTo>
                  <a:lnTo>
                    <a:pt x="149402" y="25044"/>
                  </a:lnTo>
                  <a:lnTo>
                    <a:pt x="129108" y="25044"/>
                  </a:lnTo>
                  <a:lnTo>
                    <a:pt x="129108" y="37782"/>
                  </a:lnTo>
                  <a:lnTo>
                    <a:pt x="149402" y="37782"/>
                  </a:lnTo>
                  <a:lnTo>
                    <a:pt x="149402" y="106438"/>
                  </a:lnTo>
                  <a:lnTo>
                    <a:pt x="149948" y="113868"/>
                  </a:lnTo>
                  <a:lnTo>
                    <a:pt x="182651" y="139471"/>
                  </a:lnTo>
                  <a:lnTo>
                    <a:pt x="187109" y="139471"/>
                  </a:lnTo>
                  <a:lnTo>
                    <a:pt x="191465" y="138823"/>
                  </a:lnTo>
                  <a:lnTo>
                    <a:pt x="199961" y="136232"/>
                  </a:lnTo>
                  <a:lnTo>
                    <a:pt x="203593" y="134213"/>
                  </a:lnTo>
                  <a:lnTo>
                    <a:pt x="206616" y="131483"/>
                  </a:lnTo>
                  <a:close/>
                </a:path>
                <a:path w="730885" h="139700">
                  <a:moveTo>
                    <a:pt x="398983" y="25044"/>
                  </a:moveTo>
                  <a:lnTo>
                    <a:pt x="384949" y="25044"/>
                  </a:lnTo>
                  <a:lnTo>
                    <a:pt x="348792" y="121272"/>
                  </a:lnTo>
                  <a:lnTo>
                    <a:pt x="318058" y="39509"/>
                  </a:lnTo>
                  <a:lnTo>
                    <a:pt x="312623" y="25044"/>
                  </a:lnTo>
                  <a:lnTo>
                    <a:pt x="299453" y="25044"/>
                  </a:lnTo>
                  <a:lnTo>
                    <a:pt x="262902" y="121246"/>
                  </a:lnTo>
                  <a:lnTo>
                    <a:pt x="227342" y="25044"/>
                  </a:lnTo>
                  <a:lnTo>
                    <a:pt x="212661" y="25044"/>
                  </a:lnTo>
                  <a:lnTo>
                    <a:pt x="255409" y="138391"/>
                  </a:lnTo>
                  <a:lnTo>
                    <a:pt x="269875" y="138391"/>
                  </a:lnTo>
                  <a:lnTo>
                    <a:pt x="273050" y="130187"/>
                  </a:lnTo>
                  <a:lnTo>
                    <a:pt x="305816" y="45389"/>
                  </a:lnTo>
                  <a:lnTo>
                    <a:pt x="341553" y="138391"/>
                  </a:lnTo>
                  <a:lnTo>
                    <a:pt x="356019" y="138391"/>
                  </a:lnTo>
                  <a:lnTo>
                    <a:pt x="359130" y="130187"/>
                  </a:lnTo>
                  <a:lnTo>
                    <a:pt x="398983" y="25044"/>
                  </a:lnTo>
                  <a:close/>
                </a:path>
                <a:path w="730885" h="139700">
                  <a:moveTo>
                    <a:pt x="517906" y="83096"/>
                  </a:moveTo>
                  <a:lnTo>
                    <a:pt x="506933" y="45326"/>
                  </a:lnTo>
                  <a:lnTo>
                    <a:pt x="503478" y="41198"/>
                  </a:lnTo>
                  <a:lnTo>
                    <a:pt x="503478" y="71247"/>
                  </a:lnTo>
                  <a:lnTo>
                    <a:pt x="503478" y="74917"/>
                  </a:lnTo>
                  <a:lnTo>
                    <a:pt x="422300" y="74917"/>
                  </a:lnTo>
                  <a:lnTo>
                    <a:pt x="422376" y="71247"/>
                  </a:lnTo>
                  <a:lnTo>
                    <a:pt x="448132" y="38938"/>
                  </a:lnTo>
                  <a:lnTo>
                    <a:pt x="455117" y="37134"/>
                  </a:lnTo>
                  <a:lnTo>
                    <a:pt x="470801" y="37134"/>
                  </a:lnTo>
                  <a:lnTo>
                    <a:pt x="501713" y="63944"/>
                  </a:lnTo>
                  <a:lnTo>
                    <a:pt x="503478" y="71247"/>
                  </a:lnTo>
                  <a:lnTo>
                    <a:pt x="503478" y="41198"/>
                  </a:lnTo>
                  <a:lnTo>
                    <a:pt x="502373" y="39878"/>
                  </a:lnTo>
                  <a:lnTo>
                    <a:pt x="499325" y="37134"/>
                  </a:lnTo>
                  <a:lnTo>
                    <a:pt x="497166" y="35179"/>
                  </a:lnTo>
                  <a:lnTo>
                    <a:pt x="462889" y="23964"/>
                  </a:lnTo>
                  <a:lnTo>
                    <a:pt x="455206" y="24422"/>
                  </a:lnTo>
                  <a:lnTo>
                    <a:pt x="418592" y="45681"/>
                  </a:lnTo>
                  <a:lnTo>
                    <a:pt x="407492" y="83096"/>
                  </a:lnTo>
                  <a:lnTo>
                    <a:pt x="407885" y="89789"/>
                  </a:lnTo>
                  <a:lnTo>
                    <a:pt x="429577" y="127939"/>
                  </a:lnTo>
                  <a:lnTo>
                    <a:pt x="466991" y="139471"/>
                  </a:lnTo>
                  <a:lnTo>
                    <a:pt x="476059" y="139471"/>
                  </a:lnTo>
                  <a:lnTo>
                    <a:pt x="510819" y="120904"/>
                  </a:lnTo>
                  <a:lnTo>
                    <a:pt x="502183" y="110972"/>
                  </a:lnTo>
                  <a:lnTo>
                    <a:pt x="497865" y="116014"/>
                  </a:lnTo>
                  <a:lnTo>
                    <a:pt x="492709" y="119748"/>
                  </a:lnTo>
                  <a:lnTo>
                    <a:pt x="480771" y="124650"/>
                  </a:lnTo>
                  <a:lnTo>
                    <a:pt x="474332" y="125869"/>
                  </a:lnTo>
                  <a:lnTo>
                    <a:pt x="458635" y="125869"/>
                  </a:lnTo>
                  <a:lnTo>
                    <a:pt x="424205" y="98488"/>
                  </a:lnTo>
                  <a:lnTo>
                    <a:pt x="422300" y="90893"/>
                  </a:lnTo>
                  <a:lnTo>
                    <a:pt x="422300" y="86360"/>
                  </a:lnTo>
                  <a:lnTo>
                    <a:pt x="517728" y="86360"/>
                  </a:lnTo>
                  <a:lnTo>
                    <a:pt x="517766" y="84670"/>
                  </a:lnTo>
                  <a:lnTo>
                    <a:pt x="517906" y="83096"/>
                  </a:lnTo>
                  <a:close/>
                </a:path>
                <a:path w="730885" h="139700">
                  <a:moveTo>
                    <a:pt x="631710" y="68008"/>
                  </a:moveTo>
                  <a:lnTo>
                    <a:pt x="616381" y="32473"/>
                  </a:lnTo>
                  <a:lnTo>
                    <a:pt x="616381" y="104279"/>
                  </a:lnTo>
                  <a:lnTo>
                    <a:pt x="613498" y="111760"/>
                  </a:lnTo>
                  <a:lnTo>
                    <a:pt x="608939" y="117487"/>
                  </a:lnTo>
                  <a:lnTo>
                    <a:pt x="596404" y="125412"/>
                  </a:lnTo>
                  <a:lnTo>
                    <a:pt x="588962" y="127381"/>
                  </a:lnTo>
                  <a:lnTo>
                    <a:pt x="571258" y="127381"/>
                  </a:lnTo>
                  <a:lnTo>
                    <a:pt x="564210" y="125437"/>
                  </a:lnTo>
                  <a:lnTo>
                    <a:pt x="554126" y="117665"/>
                  </a:lnTo>
                  <a:lnTo>
                    <a:pt x="551611" y="112483"/>
                  </a:lnTo>
                  <a:lnTo>
                    <a:pt x="551611" y="100253"/>
                  </a:lnTo>
                  <a:lnTo>
                    <a:pt x="553732" y="95427"/>
                  </a:lnTo>
                  <a:lnTo>
                    <a:pt x="562229" y="87655"/>
                  </a:lnTo>
                  <a:lnTo>
                    <a:pt x="569823" y="85712"/>
                  </a:lnTo>
                  <a:lnTo>
                    <a:pt x="616356" y="85712"/>
                  </a:lnTo>
                  <a:lnTo>
                    <a:pt x="616381" y="104279"/>
                  </a:lnTo>
                  <a:lnTo>
                    <a:pt x="616381" y="32473"/>
                  </a:lnTo>
                  <a:lnTo>
                    <a:pt x="613105" y="30099"/>
                  </a:lnTo>
                  <a:lnTo>
                    <a:pt x="605231" y="26682"/>
                  </a:lnTo>
                  <a:lnTo>
                    <a:pt x="596112" y="24638"/>
                  </a:lnTo>
                  <a:lnTo>
                    <a:pt x="585724" y="23964"/>
                  </a:lnTo>
                  <a:lnTo>
                    <a:pt x="579120" y="24206"/>
                  </a:lnTo>
                  <a:lnTo>
                    <a:pt x="539521" y="39293"/>
                  </a:lnTo>
                  <a:lnTo>
                    <a:pt x="546430" y="50736"/>
                  </a:lnTo>
                  <a:lnTo>
                    <a:pt x="551040" y="46710"/>
                  </a:lnTo>
                  <a:lnTo>
                    <a:pt x="556653" y="43472"/>
                  </a:lnTo>
                  <a:lnTo>
                    <a:pt x="569887" y="38582"/>
                  </a:lnTo>
                  <a:lnTo>
                    <a:pt x="576872" y="37350"/>
                  </a:lnTo>
                  <a:lnTo>
                    <a:pt x="594868" y="37350"/>
                  </a:lnTo>
                  <a:lnTo>
                    <a:pt x="602894" y="39941"/>
                  </a:lnTo>
                  <a:lnTo>
                    <a:pt x="613689" y="50304"/>
                  </a:lnTo>
                  <a:lnTo>
                    <a:pt x="616343" y="57594"/>
                  </a:lnTo>
                  <a:lnTo>
                    <a:pt x="616356" y="74269"/>
                  </a:lnTo>
                  <a:lnTo>
                    <a:pt x="580326" y="74269"/>
                  </a:lnTo>
                  <a:lnTo>
                    <a:pt x="572643" y="74536"/>
                  </a:lnTo>
                  <a:lnTo>
                    <a:pt x="537908" y="95173"/>
                  </a:lnTo>
                  <a:lnTo>
                    <a:pt x="536575" y="100253"/>
                  </a:lnTo>
                  <a:lnTo>
                    <a:pt x="536625" y="113347"/>
                  </a:lnTo>
                  <a:lnTo>
                    <a:pt x="569455" y="139471"/>
                  </a:lnTo>
                  <a:lnTo>
                    <a:pt x="577951" y="139471"/>
                  </a:lnTo>
                  <a:lnTo>
                    <a:pt x="616953" y="122339"/>
                  </a:lnTo>
                  <a:lnTo>
                    <a:pt x="616902" y="112522"/>
                  </a:lnTo>
                  <a:lnTo>
                    <a:pt x="616966" y="112915"/>
                  </a:lnTo>
                  <a:lnTo>
                    <a:pt x="617029" y="122135"/>
                  </a:lnTo>
                  <a:lnTo>
                    <a:pt x="617029" y="138391"/>
                  </a:lnTo>
                  <a:lnTo>
                    <a:pt x="631710" y="138391"/>
                  </a:lnTo>
                  <a:lnTo>
                    <a:pt x="631710" y="85712"/>
                  </a:lnTo>
                  <a:lnTo>
                    <a:pt x="631710" y="74269"/>
                  </a:lnTo>
                  <a:lnTo>
                    <a:pt x="631710" y="68008"/>
                  </a:lnTo>
                  <a:close/>
                </a:path>
                <a:path w="730885" h="139700">
                  <a:moveTo>
                    <a:pt x="730377" y="23964"/>
                  </a:moveTo>
                  <a:lnTo>
                    <a:pt x="692924" y="39090"/>
                  </a:lnTo>
                  <a:lnTo>
                    <a:pt x="688060" y="47205"/>
                  </a:lnTo>
                  <a:lnTo>
                    <a:pt x="688060" y="25044"/>
                  </a:lnTo>
                  <a:lnTo>
                    <a:pt x="673379" y="25044"/>
                  </a:lnTo>
                  <a:lnTo>
                    <a:pt x="673379" y="138391"/>
                  </a:lnTo>
                  <a:lnTo>
                    <a:pt x="688708" y="138391"/>
                  </a:lnTo>
                  <a:lnTo>
                    <a:pt x="688708" y="80530"/>
                  </a:lnTo>
                  <a:lnTo>
                    <a:pt x="689343" y="71056"/>
                  </a:lnTo>
                  <a:lnTo>
                    <a:pt x="691248" y="62738"/>
                  </a:lnTo>
                  <a:lnTo>
                    <a:pt x="694270" y="55918"/>
                  </a:lnTo>
                  <a:lnTo>
                    <a:pt x="694423" y="55562"/>
                  </a:lnTo>
                  <a:lnTo>
                    <a:pt x="726922" y="38646"/>
                  </a:lnTo>
                  <a:lnTo>
                    <a:pt x="727494" y="38646"/>
                  </a:lnTo>
                  <a:lnTo>
                    <a:pt x="728078" y="38684"/>
                  </a:lnTo>
                  <a:lnTo>
                    <a:pt x="729221" y="38823"/>
                  </a:lnTo>
                  <a:lnTo>
                    <a:pt x="729792" y="38862"/>
                  </a:lnTo>
                  <a:lnTo>
                    <a:pt x="730377" y="38862"/>
                  </a:lnTo>
                  <a:lnTo>
                    <a:pt x="730377" y="38646"/>
                  </a:lnTo>
                  <a:lnTo>
                    <a:pt x="730377" y="239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0" name="object 200" descr=""/>
          <p:cNvGrpSpPr/>
          <p:nvPr/>
        </p:nvGrpSpPr>
        <p:grpSpPr>
          <a:xfrm>
            <a:off x="3892636" y="2866569"/>
            <a:ext cx="600075" cy="161290"/>
            <a:chOff x="3892636" y="2866569"/>
            <a:chExt cx="600075" cy="161290"/>
          </a:xfrm>
        </p:grpSpPr>
        <p:pic>
          <p:nvPicPr>
            <p:cNvPr id="201" name="object 201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892636" y="2866571"/>
              <a:ext cx="115074" cy="161277"/>
            </a:xfrm>
            <a:prstGeom prst="rect">
              <a:avLst/>
            </a:prstGeom>
          </p:spPr>
        </p:pic>
        <p:pic>
          <p:nvPicPr>
            <p:cNvPr id="202" name="object 202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039015" y="2912339"/>
              <a:ext cx="162139" cy="115506"/>
            </a:xfrm>
            <a:prstGeom prst="rect">
              <a:avLst/>
            </a:prstGeom>
          </p:spPr>
        </p:pic>
        <p:pic>
          <p:nvPicPr>
            <p:cNvPr id="203" name="object 20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42818" y="2912343"/>
              <a:ext cx="104495" cy="114426"/>
            </a:xfrm>
            <a:prstGeom prst="rect">
              <a:avLst/>
            </a:prstGeom>
          </p:spPr>
        </p:pic>
        <p:pic>
          <p:nvPicPr>
            <p:cNvPr id="204" name="object 204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377324" y="2866569"/>
              <a:ext cx="115074" cy="161277"/>
            </a:xfrm>
            <a:prstGeom prst="rect">
              <a:avLst/>
            </a:prstGeom>
          </p:spPr>
        </p:pic>
      </p:grpSp>
      <p:grpSp>
        <p:nvGrpSpPr>
          <p:cNvPr id="205" name="object 205" descr=""/>
          <p:cNvGrpSpPr/>
          <p:nvPr/>
        </p:nvGrpSpPr>
        <p:grpSpPr>
          <a:xfrm>
            <a:off x="4572064" y="2866567"/>
            <a:ext cx="459740" cy="161290"/>
            <a:chOff x="4572064" y="2866567"/>
            <a:chExt cx="459740" cy="161290"/>
          </a:xfrm>
        </p:grpSpPr>
        <p:pic>
          <p:nvPicPr>
            <p:cNvPr id="206" name="object 20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2064" y="2913419"/>
              <a:ext cx="186321" cy="113347"/>
            </a:xfrm>
            <a:prstGeom prst="rect">
              <a:avLst/>
            </a:prstGeom>
          </p:spPr>
        </p:pic>
        <p:sp>
          <p:nvSpPr>
            <p:cNvPr id="207" name="object 207" descr=""/>
            <p:cNvSpPr/>
            <p:nvPr/>
          </p:nvSpPr>
          <p:spPr>
            <a:xfrm>
              <a:off x="4778032" y="2866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5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5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8" name="object 208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821854" y="2888375"/>
              <a:ext cx="77508" cy="139471"/>
            </a:xfrm>
            <a:prstGeom prst="rect">
              <a:avLst/>
            </a:prstGeom>
          </p:spPr>
        </p:pic>
        <p:pic>
          <p:nvPicPr>
            <p:cNvPr id="209" name="object 20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27211" y="2866572"/>
              <a:ext cx="104495" cy="160197"/>
            </a:xfrm>
            <a:prstGeom prst="rect">
              <a:avLst/>
            </a:prstGeom>
          </p:spPr>
        </p:pic>
      </p:grpSp>
      <p:pic>
        <p:nvPicPr>
          <p:cNvPr id="210" name="object 210" descr="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5120301" y="2912339"/>
            <a:ext cx="95135" cy="115506"/>
          </a:xfrm>
          <a:prstGeom prst="rect">
            <a:avLst/>
          </a:prstGeom>
        </p:spPr>
      </p:pic>
      <p:pic>
        <p:nvPicPr>
          <p:cNvPr id="211" name="object 211" descr="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5302228" y="2865489"/>
            <a:ext cx="1114230" cy="162356"/>
          </a:xfrm>
          <a:prstGeom prst="rect">
            <a:avLst/>
          </a:prstGeom>
        </p:spPr>
      </p:pic>
      <p:grpSp>
        <p:nvGrpSpPr>
          <p:cNvPr id="212" name="object 212" descr=""/>
          <p:cNvGrpSpPr/>
          <p:nvPr/>
        </p:nvGrpSpPr>
        <p:grpSpPr>
          <a:xfrm>
            <a:off x="6495700" y="2874341"/>
            <a:ext cx="393700" cy="154305"/>
            <a:chOff x="6495700" y="2874341"/>
            <a:chExt cx="393700" cy="154305"/>
          </a:xfrm>
        </p:grpSpPr>
        <p:pic>
          <p:nvPicPr>
            <p:cNvPr id="213" name="object 213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495700" y="2874341"/>
              <a:ext cx="158686" cy="153720"/>
            </a:xfrm>
            <a:prstGeom prst="rect">
              <a:avLst/>
            </a:prstGeom>
          </p:spPr>
        </p:pic>
        <p:pic>
          <p:nvPicPr>
            <p:cNvPr id="214" name="object 21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85903" y="2913419"/>
              <a:ext cx="103416" cy="114426"/>
            </a:xfrm>
            <a:prstGeom prst="rect">
              <a:avLst/>
            </a:prstGeom>
          </p:spPr>
        </p:pic>
        <p:sp>
          <p:nvSpPr>
            <p:cNvPr id="215" name="object 215" descr=""/>
            <p:cNvSpPr/>
            <p:nvPr/>
          </p:nvSpPr>
          <p:spPr>
            <a:xfrm>
              <a:off x="6832066" y="29123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6" name="object 216" descr="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6957505" y="2865489"/>
            <a:ext cx="1049676" cy="162359"/>
          </a:xfrm>
          <a:prstGeom prst="rect">
            <a:avLst/>
          </a:prstGeom>
        </p:spPr>
      </p:pic>
      <p:grpSp>
        <p:nvGrpSpPr>
          <p:cNvPr id="217" name="object 217" descr=""/>
          <p:cNvGrpSpPr/>
          <p:nvPr/>
        </p:nvGrpSpPr>
        <p:grpSpPr>
          <a:xfrm>
            <a:off x="8138963" y="2912339"/>
            <a:ext cx="320040" cy="115570"/>
            <a:chOff x="8138963" y="2912339"/>
            <a:chExt cx="320040" cy="115570"/>
          </a:xfrm>
        </p:grpSpPr>
        <p:pic>
          <p:nvPicPr>
            <p:cNvPr id="218" name="object 218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8138963" y="2912339"/>
              <a:ext cx="95134" cy="115506"/>
            </a:xfrm>
            <a:prstGeom prst="rect">
              <a:avLst/>
            </a:prstGeom>
          </p:spPr>
        </p:pic>
        <p:pic>
          <p:nvPicPr>
            <p:cNvPr id="219" name="object 219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275773" y="2912339"/>
              <a:ext cx="182839" cy="115506"/>
            </a:xfrm>
            <a:prstGeom prst="rect">
              <a:avLst/>
            </a:prstGeom>
          </p:spPr>
        </p:pic>
      </p:grpSp>
      <p:grpSp>
        <p:nvGrpSpPr>
          <p:cNvPr id="220" name="object 220" descr=""/>
          <p:cNvGrpSpPr/>
          <p:nvPr/>
        </p:nvGrpSpPr>
        <p:grpSpPr>
          <a:xfrm>
            <a:off x="8535075" y="2865489"/>
            <a:ext cx="727710" cy="162560"/>
            <a:chOff x="8535075" y="2865489"/>
            <a:chExt cx="727710" cy="162560"/>
          </a:xfrm>
        </p:grpSpPr>
        <p:pic>
          <p:nvPicPr>
            <p:cNvPr id="221" name="object 221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535075" y="2912339"/>
              <a:ext cx="102971" cy="115506"/>
            </a:xfrm>
            <a:prstGeom prst="rect">
              <a:avLst/>
            </a:prstGeom>
          </p:spPr>
        </p:pic>
        <p:pic>
          <p:nvPicPr>
            <p:cNvPr id="222" name="object 222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668047" y="2912339"/>
              <a:ext cx="162133" cy="115506"/>
            </a:xfrm>
            <a:prstGeom prst="rect">
              <a:avLst/>
            </a:prstGeom>
          </p:spPr>
        </p:pic>
        <p:pic>
          <p:nvPicPr>
            <p:cNvPr id="223" name="object 223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8854153" y="2865489"/>
              <a:ext cx="273516" cy="162356"/>
            </a:xfrm>
            <a:prstGeom prst="rect">
              <a:avLst/>
            </a:prstGeom>
          </p:spPr>
        </p:pic>
        <p:pic>
          <p:nvPicPr>
            <p:cNvPr id="224" name="object 224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147563" y="2866569"/>
              <a:ext cx="115061" cy="161277"/>
            </a:xfrm>
            <a:prstGeom prst="rect">
              <a:avLst/>
            </a:prstGeom>
          </p:spPr>
        </p:pic>
      </p:grpSp>
      <p:grpSp>
        <p:nvGrpSpPr>
          <p:cNvPr id="225" name="object 225" descr=""/>
          <p:cNvGrpSpPr/>
          <p:nvPr/>
        </p:nvGrpSpPr>
        <p:grpSpPr>
          <a:xfrm>
            <a:off x="9342304" y="2866567"/>
            <a:ext cx="459740" cy="161290"/>
            <a:chOff x="9342304" y="2866567"/>
            <a:chExt cx="459740" cy="161290"/>
          </a:xfrm>
        </p:grpSpPr>
        <p:pic>
          <p:nvPicPr>
            <p:cNvPr id="226" name="object 22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42304" y="2913419"/>
              <a:ext cx="186321" cy="113347"/>
            </a:xfrm>
            <a:prstGeom prst="rect">
              <a:avLst/>
            </a:prstGeom>
          </p:spPr>
        </p:pic>
        <p:sp>
          <p:nvSpPr>
            <p:cNvPr id="227" name="object 227" descr=""/>
            <p:cNvSpPr/>
            <p:nvPr/>
          </p:nvSpPr>
          <p:spPr>
            <a:xfrm>
              <a:off x="9548279" y="2866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5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22859" h="160655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8" name="object 228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9592106" y="2888375"/>
              <a:ext cx="77508" cy="139471"/>
            </a:xfrm>
            <a:prstGeom prst="rect">
              <a:avLst/>
            </a:prstGeom>
          </p:spPr>
        </p:pic>
        <p:pic>
          <p:nvPicPr>
            <p:cNvPr id="229" name="object 22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697449" y="2866572"/>
              <a:ext cx="104508" cy="160197"/>
            </a:xfrm>
            <a:prstGeom prst="rect">
              <a:avLst/>
            </a:prstGeom>
          </p:spPr>
        </p:pic>
      </p:grpSp>
      <p:grpSp>
        <p:nvGrpSpPr>
          <p:cNvPr id="230" name="object 230" descr=""/>
          <p:cNvGrpSpPr/>
          <p:nvPr/>
        </p:nvGrpSpPr>
        <p:grpSpPr>
          <a:xfrm>
            <a:off x="9899967" y="2866567"/>
            <a:ext cx="403225" cy="161290"/>
            <a:chOff x="9899967" y="2866567"/>
            <a:chExt cx="403225" cy="161290"/>
          </a:xfrm>
        </p:grpSpPr>
        <p:sp>
          <p:nvSpPr>
            <p:cNvPr id="231" name="object 231" descr=""/>
            <p:cNvSpPr/>
            <p:nvPr/>
          </p:nvSpPr>
          <p:spPr>
            <a:xfrm>
              <a:off x="9899967" y="28665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5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2" name="object 232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9946618" y="2912339"/>
              <a:ext cx="356408" cy="115509"/>
            </a:xfrm>
            <a:prstGeom prst="rect">
              <a:avLst/>
            </a:prstGeom>
          </p:spPr>
        </p:pic>
      </p:grpSp>
      <p:grpSp>
        <p:nvGrpSpPr>
          <p:cNvPr id="233" name="object 233" descr=""/>
          <p:cNvGrpSpPr/>
          <p:nvPr/>
        </p:nvGrpSpPr>
        <p:grpSpPr>
          <a:xfrm>
            <a:off x="10381494" y="2866569"/>
            <a:ext cx="386715" cy="161290"/>
            <a:chOff x="10381494" y="2866569"/>
            <a:chExt cx="386715" cy="161290"/>
          </a:xfrm>
        </p:grpSpPr>
        <p:pic>
          <p:nvPicPr>
            <p:cNvPr id="234" name="object 234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381494" y="2912339"/>
              <a:ext cx="95134" cy="115506"/>
            </a:xfrm>
            <a:prstGeom prst="rect">
              <a:avLst/>
            </a:prstGeom>
          </p:spPr>
        </p:pic>
        <p:pic>
          <p:nvPicPr>
            <p:cNvPr id="235" name="object 23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518298" y="2912343"/>
              <a:ext cx="104508" cy="114426"/>
            </a:xfrm>
            <a:prstGeom prst="rect">
              <a:avLst/>
            </a:prstGeom>
          </p:spPr>
        </p:pic>
        <p:pic>
          <p:nvPicPr>
            <p:cNvPr id="236" name="object 236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0652823" y="2866569"/>
              <a:ext cx="115061" cy="161277"/>
            </a:xfrm>
            <a:prstGeom prst="rect">
              <a:avLst/>
            </a:prstGeom>
          </p:spPr>
        </p:pic>
      </p:grpSp>
      <p:pic>
        <p:nvPicPr>
          <p:cNvPr id="237" name="object 237" descr="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0857780" y="2912339"/>
            <a:ext cx="95134" cy="115506"/>
          </a:xfrm>
          <a:prstGeom prst="rect">
            <a:avLst/>
          </a:prstGeom>
        </p:spPr>
      </p:pic>
      <p:grpSp>
        <p:nvGrpSpPr>
          <p:cNvPr id="238" name="object 238" descr=""/>
          <p:cNvGrpSpPr/>
          <p:nvPr/>
        </p:nvGrpSpPr>
        <p:grpSpPr>
          <a:xfrm>
            <a:off x="11039726" y="2866569"/>
            <a:ext cx="495300" cy="161290"/>
            <a:chOff x="11039726" y="2866569"/>
            <a:chExt cx="495300" cy="161290"/>
          </a:xfrm>
        </p:grpSpPr>
        <p:pic>
          <p:nvPicPr>
            <p:cNvPr id="239" name="object 239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1039726" y="2866569"/>
              <a:ext cx="115061" cy="161277"/>
            </a:xfrm>
            <a:prstGeom prst="rect">
              <a:avLst/>
            </a:prstGeom>
          </p:spPr>
        </p:pic>
        <p:pic>
          <p:nvPicPr>
            <p:cNvPr id="240" name="object 240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1188116" y="2912339"/>
              <a:ext cx="95134" cy="115506"/>
            </a:xfrm>
            <a:prstGeom prst="rect">
              <a:avLst/>
            </a:prstGeom>
          </p:spPr>
        </p:pic>
        <p:pic>
          <p:nvPicPr>
            <p:cNvPr id="241" name="object 241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1309171" y="2912339"/>
              <a:ext cx="93040" cy="115506"/>
            </a:xfrm>
            <a:prstGeom prst="rect">
              <a:avLst/>
            </a:prstGeom>
          </p:spPr>
        </p:pic>
        <p:pic>
          <p:nvPicPr>
            <p:cNvPr id="242" name="object 24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430280" y="2866572"/>
              <a:ext cx="104508" cy="160197"/>
            </a:xfrm>
            <a:prstGeom prst="rect">
              <a:avLst/>
            </a:prstGeom>
          </p:spPr>
        </p:pic>
      </p:grpSp>
      <p:pic>
        <p:nvPicPr>
          <p:cNvPr id="243" name="object 243" descr="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11621368" y="2865489"/>
            <a:ext cx="206395" cy="162359"/>
          </a:xfrm>
          <a:prstGeom prst="rect">
            <a:avLst/>
          </a:prstGeom>
        </p:spPr>
      </p:pic>
      <p:grpSp>
        <p:nvGrpSpPr>
          <p:cNvPr id="244" name="object 244" descr=""/>
          <p:cNvGrpSpPr/>
          <p:nvPr/>
        </p:nvGrpSpPr>
        <p:grpSpPr>
          <a:xfrm>
            <a:off x="11896854" y="2912343"/>
            <a:ext cx="340360" cy="115570"/>
            <a:chOff x="11896854" y="2912343"/>
            <a:chExt cx="340360" cy="115570"/>
          </a:xfrm>
        </p:grpSpPr>
        <p:pic>
          <p:nvPicPr>
            <p:cNvPr id="245" name="object 245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1896854" y="2913419"/>
              <a:ext cx="103416" cy="114426"/>
            </a:xfrm>
            <a:prstGeom prst="rect">
              <a:avLst/>
            </a:prstGeom>
          </p:spPr>
        </p:pic>
        <p:pic>
          <p:nvPicPr>
            <p:cNvPr id="246" name="object 24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043006" y="2912343"/>
              <a:ext cx="104508" cy="114426"/>
            </a:xfrm>
            <a:prstGeom prst="rect">
              <a:avLst/>
            </a:prstGeom>
          </p:spPr>
        </p:pic>
        <p:sp>
          <p:nvSpPr>
            <p:cNvPr id="247" name="object 247" descr=""/>
            <p:cNvSpPr/>
            <p:nvPr/>
          </p:nvSpPr>
          <p:spPr>
            <a:xfrm>
              <a:off x="12180544" y="2961563"/>
              <a:ext cx="57150" cy="13970"/>
            </a:xfrm>
            <a:custGeom>
              <a:avLst/>
              <a:gdLst/>
              <a:ahLst/>
              <a:cxnLst/>
              <a:rect l="l" t="t" r="r" b="b"/>
              <a:pathLst>
                <a:path w="57150" h="13969">
                  <a:moveTo>
                    <a:pt x="56565" y="0"/>
                  </a:moveTo>
                  <a:lnTo>
                    <a:pt x="0" y="0"/>
                  </a:lnTo>
                  <a:lnTo>
                    <a:pt x="0" y="13385"/>
                  </a:lnTo>
                  <a:lnTo>
                    <a:pt x="56565" y="13385"/>
                  </a:lnTo>
                  <a:lnTo>
                    <a:pt x="56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8" name="object 248" descr="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2022528" y="3171369"/>
            <a:ext cx="939793" cy="161277"/>
          </a:xfrm>
          <a:prstGeom prst="rect">
            <a:avLst/>
          </a:prstGeom>
        </p:spPr>
      </p:pic>
      <p:grpSp>
        <p:nvGrpSpPr>
          <p:cNvPr id="249" name="object 249" descr=""/>
          <p:cNvGrpSpPr/>
          <p:nvPr/>
        </p:nvGrpSpPr>
        <p:grpSpPr>
          <a:xfrm>
            <a:off x="3050194" y="3170289"/>
            <a:ext cx="852169" cy="162560"/>
            <a:chOff x="3050194" y="3170289"/>
            <a:chExt cx="852169" cy="162560"/>
          </a:xfrm>
        </p:grpSpPr>
        <p:pic>
          <p:nvPicPr>
            <p:cNvPr id="250" name="object 250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050194" y="3217139"/>
              <a:ext cx="235110" cy="115509"/>
            </a:xfrm>
            <a:prstGeom prst="rect">
              <a:avLst/>
            </a:prstGeom>
          </p:spPr>
        </p:pic>
        <p:pic>
          <p:nvPicPr>
            <p:cNvPr id="251" name="object 251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316613" y="3217143"/>
              <a:ext cx="187401" cy="114426"/>
            </a:xfrm>
            <a:prstGeom prst="rect">
              <a:avLst/>
            </a:prstGeom>
          </p:spPr>
        </p:pic>
        <p:pic>
          <p:nvPicPr>
            <p:cNvPr id="252" name="object 252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527978" y="3170289"/>
              <a:ext cx="193008" cy="162359"/>
            </a:xfrm>
            <a:prstGeom prst="rect">
              <a:avLst/>
            </a:prstGeom>
          </p:spPr>
        </p:pic>
        <p:pic>
          <p:nvPicPr>
            <p:cNvPr id="253" name="object 253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752297" y="3193175"/>
              <a:ext cx="149619" cy="139471"/>
            </a:xfrm>
            <a:prstGeom prst="rect">
              <a:avLst/>
            </a:prstGeom>
          </p:spPr>
        </p:pic>
      </p:grpSp>
      <p:pic>
        <p:nvPicPr>
          <p:cNvPr id="254" name="object 254" descr="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3970575" y="3217139"/>
            <a:ext cx="225179" cy="115509"/>
          </a:xfrm>
          <a:prstGeom prst="rect">
            <a:avLst/>
          </a:prstGeom>
        </p:spPr>
      </p:pic>
      <p:grpSp>
        <p:nvGrpSpPr>
          <p:cNvPr id="255" name="object 255" descr=""/>
          <p:cNvGrpSpPr/>
          <p:nvPr/>
        </p:nvGrpSpPr>
        <p:grpSpPr>
          <a:xfrm>
            <a:off x="4256858" y="3217142"/>
            <a:ext cx="378460" cy="157480"/>
            <a:chOff x="4256858" y="3217142"/>
            <a:chExt cx="378460" cy="157480"/>
          </a:xfrm>
        </p:grpSpPr>
        <p:pic>
          <p:nvPicPr>
            <p:cNvPr id="256" name="object 256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256858" y="3217142"/>
              <a:ext cx="244607" cy="157387"/>
            </a:xfrm>
            <a:prstGeom prst="rect">
              <a:avLst/>
            </a:prstGeom>
          </p:spPr>
        </p:pic>
        <p:pic>
          <p:nvPicPr>
            <p:cNvPr id="257" name="object 257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531697" y="3218219"/>
              <a:ext cx="103416" cy="114426"/>
            </a:xfrm>
            <a:prstGeom prst="rect">
              <a:avLst/>
            </a:prstGeom>
          </p:spPr>
        </p:pic>
      </p:grpSp>
      <p:grpSp>
        <p:nvGrpSpPr>
          <p:cNvPr id="258" name="object 258" descr=""/>
          <p:cNvGrpSpPr/>
          <p:nvPr/>
        </p:nvGrpSpPr>
        <p:grpSpPr>
          <a:xfrm>
            <a:off x="4722985" y="3217139"/>
            <a:ext cx="365125" cy="115570"/>
            <a:chOff x="4722985" y="3217139"/>
            <a:chExt cx="365125" cy="115570"/>
          </a:xfrm>
        </p:grpSpPr>
        <p:pic>
          <p:nvPicPr>
            <p:cNvPr id="259" name="object 25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722985" y="3217139"/>
              <a:ext cx="102984" cy="115506"/>
            </a:xfrm>
            <a:prstGeom prst="rect">
              <a:avLst/>
            </a:prstGeom>
          </p:spPr>
        </p:pic>
        <p:pic>
          <p:nvPicPr>
            <p:cNvPr id="260" name="object 260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846550" y="3217139"/>
              <a:ext cx="95135" cy="115506"/>
            </a:xfrm>
            <a:prstGeom prst="rect">
              <a:avLst/>
            </a:prstGeom>
          </p:spPr>
        </p:pic>
        <p:pic>
          <p:nvPicPr>
            <p:cNvPr id="261" name="object 26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83350" y="3217143"/>
              <a:ext cx="104495" cy="114426"/>
            </a:xfrm>
            <a:prstGeom prst="rect">
              <a:avLst/>
            </a:prstGeom>
          </p:spPr>
        </p:pic>
      </p:grpSp>
      <p:grpSp>
        <p:nvGrpSpPr>
          <p:cNvPr id="262" name="object 262" descr=""/>
          <p:cNvGrpSpPr/>
          <p:nvPr/>
        </p:nvGrpSpPr>
        <p:grpSpPr>
          <a:xfrm>
            <a:off x="5170105" y="3171372"/>
            <a:ext cx="566420" cy="161290"/>
            <a:chOff x="5170105" y="3171372"/>
            <a:chExt cx="566420" cy="161290"/>
          </a:xfrm>
        </p:grpSpPr>
        <p:pic>
          <p:nvPicPr>
            <p:cNvPr id="263" name="object 263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170105" y="3217139"/>
              <a:ext cx="93052" cy="115506"/>
            </a:xfrm>
            <a:prstGeom prst="rect">
              <a:avLst/>
            </a:prstGeom>
          </p:spPr>
        </p:pic>
        <p:pic>
          <p:nvPicPr>
            <p:cNvPr id="264" name="object 26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291220" y="3171372"/>
              <a:ext cx="104495" cy="160197"/>
            </a:xfrm>
            <a:prstGeom prst="rect">
              <a:avLst/>
            </a:prstGeom>
          </p:spPr>
        </p:pic>
        <p:pic>
          <p:nvPicPr>
            <p:cNvPr id="265" name="object 265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425722" y="3217142"/>
              <a:ext cx="310254" cy="115506"/>
            </a:xfrm>
            <a:prstGeom prst="rect">
              <a:avLst/>
            </a:prstGeom>
          </p:spPr>
        </p:pic>
      </p:grpSp>
      <p:grpSp>
        <p:nvGrpSpPr>
          <p:cNvPr id="266" name="object 266" descr=""/>
          <p:cNvGrpSpPr/>
          <p:nvPr/>
        </p:nvGrpSpPr>
        <p:grpSpPr>
          <a:xfrm>
            <a:off x="5804198" y="3170289"/>
            <a:ext cx="802005" cy="204470"/>
            <a:chOff x="5804198" y="3170289"/>
            <a:chExt cx="802005" cy="204470"/>
          </a:xfrm>
        </p:grpSpPr>
        <p:pic>
          <p:nvPicPr>
            <p:cNvPr id="267" name="object 267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804198" y="3170289"/>
              <a:ext cx="280028" cy="162359"/>
            </a:xfrm>
            <a:prstGeom prst="rect">
              <a:avLst/>
            </a:prstGeom>
          </p:spPr>
        </p:pic>
        <p:pic>
          <p:nvPicPr>
            <p:cNvPr id="268" name="object 268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6127615" y="3217142"/>
              <a:ext cx="244613" cy="157387"/>
            </a:xfrm>
            <a:prstGeom prst="rect">
              <a:avLst/>
            </a:prstGeom>
          </p:spPr>
        </p:pic>
        <p:pic>
          <p:nvPicPr>
            <p:cNvPr id="269" name="object 269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6402461" y="3218219"/>
              <a:ext cx="103416" cy="114426"/>
            </a:xfrm>
            <a:prstGeom prst="rect">
              <a:avLst/>
            </a:prstGeom>
          </p:spPr>
        </p:pic>
        <p:sp>
          <p:nvSpPr>
            <p:cNvPr id="270" name="object 270" descr=""/>
            <p:cNvSpPr/>
            <p:nvPr/>
          </p:nvSpPr>
          <p:spPr>
            <a:xfrm>
              <a:off x="6548622" y="32171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1" name="object 271" descr=""/>
          <p:cNvGrpSpPr/>
          <p:nvPr/>
        </p:nvGrpSpPr>
        <p:grpSpPr>
          <a:xfrm>
            <a:off x="6690685" y="3171367"/>
            <a:ext cx="741045" cy="202565"/>
            <a:chOff x="6690685" y="3171367"/>
            <a:chExt cx="741045" cy="202565"/>
          </a:xfrm>
        </p:grpSpPr>
        <p:pic>
          <p:nvPicPr>
            <p:cNvPr id="272" name="object 272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6690685" y="3218219"/>
              <a:ext cx="103416" cy="114426"/>
            </a:xfrm>
            <a:prstGeom prst="rect">
              <a:avLst/>
            </a:prstGeom>
          </p:spPr>
        </p:pic>
        <p:pic>
          <p:nvPicPr>
            <p:cNvPr id="273" name="object 273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836843" y="3217143"/>
              <a:ext cx="104495" cy="114426"/>
            </a:xfrm>
            <a:prstGeom prst="rect">
              <a:avLst/>
            </a:prstGeom>
          </p:spPr>
        </p:pic>
        <p:sp>
          <p:nvSpPr>
            <p:cNvPr id="274" name="object 274" descr=""/>
            <p:cNvSpPr/>
            <p:nvPr/>
          </p:nvSpPr>
          <p:spPr>
            <a:xfrm>
              <a:off x="6979336" y="31713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59" h="160654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5" name="object 275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029426" y="3217138"/>
              <a:ext cx="115074" cy="156311"/>
            </a:xfrm>
            <a:prstGeom prst="rect">
              <a:avLst/>
            </a:prstGeom>
          </p:spPr>
        </p:pic>
        <p:pic>
          <p:nvPicPr>
            <p:cNvPr id="276" name="object 276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186165" y="3218219"/>
              <a:ext cx="103416" cy="114426"/>
            </a:xfrm>
            <a:prstGeom prst="rect">
              <a:avLst/>
            </a:prstGeom>
          </p:spPr>
        </p:pic>
        <p:pic>
          <p:nvPicPr>
            <p:cNvPr id="277" name="object 277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320970" y="3217139"/>
              <a:ext cx="110417" cy="115506"/>
            </a:xfrm>
            <a:prstGeom prst="rect">
              <a:avLst/>
            </a:prstGeom>
          </p:spPr>
        </p:pic>
      </p:grpSp>
      <p:grpSp>
        <p:nvGrpSpPr>
          <p:cNvPr id="278" name="object 278" descr=""/>
          <p:cNvGrpSpPr/>
          <p:nvPr/>
        </p:nvGrpSpPr>
        <p:grpSpPr>
          <a:xfrm>
            <a:off x="7503525" y="3171367"/>
            <a:ext cx="481330" cy="203200"/>
            <a:chOff x="7503525" y="3171367"/>
            <a:chExt cx="481330" cy="203200"/>
          </a:xfrm>
        </p:grpSpPr>
        <p:pic>
          <p:nvPicPr>
            <p:cNvPr id="279" name="object 279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503525" y="3193175"/>
              <a:ext cx="302032" cy="181354"/>
            </a:xfrm>
            <a:prstGeom prst="rect">
              <a:avLst/>
            </a:prstGeom>
          </p:spPr>
        </p:pic>
        <p:sp>
          <p:nvSpPr>
            <p:cNvPr id="280" name="object 280" descr=""/>
            <p:cNvSpPr/>
            <p:nvPr/>
          </p:nvSpPr>
          <p:spPr>
            <a:xfrm>
              <a:off x="7827149" y="31713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1" name="object 28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73879" y="3217139"/>
              <a:ext cx="110417" cy="115506"/>
            </a:xfrm>
            <a:prstGeom prst="rect">
              <a:avLst/>
            </a:prstGeom>
          </p:spPr>
        </p:pic>
      </p:grpSp>
      <p:grpSp>
        <p:nvGrpSpPr>
          <p:cNvPr id="282" name="object 282" descr=""/>
          <p:cNvGrpSpPr/>
          <p:nvPr/>
        </p:nvGrpSpPr>
        <p:grpSpPr>
          <a:xfrm>
            <a:off x="8052546" y="3171367"/>
            <a:ext cx="570865" cy="161290"/>
            <a:chOff x="8052546" y="3171367"/>
            <a:chExt cx="570865" cy="161290"/>
          </a:xfrm>
        </p:grpSpPr>
        <p:pic>
          <p:nvPicPr>
            <p:cNvPr id="283" name="object 28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52546" y="3218219"/>
              <a:ext cx="186321" cy="113347"/>
            </a:xfrm>
            <a:prstGeom prst="rect">
              <a:avLst/>
            </a:prstGeom>
          </p:spPr>
        </p:pic>
        <p:pic>
          <p:nvPicPr>
            <p:cNvPr id="284" name="object 284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261965" y="3171372"/>
              <a:ext cx="104508" cy="160197"/>
            </a:xfrm>
            <a:prstGeom prst="rect">
              <a:avLst/>
            </a:prstGeom>
          </p:spPr>
        </p:pic>
        <p:sp>
          <p:nvSpPr>
            <p:cNvPr id="285" name="object 285" descr=""/>
            <p:cNvSpPr/>
            <p:nvPr/>
          </p:nvSpPr>
          <p:spPr>
            <a:xfrm>
              <a:off x="8404479" y="3171367"/>
              <a:ext cx="77470" cy="160655"/>
            </a:xfrm>
            <a:custGeom>
              <a:avLst/>
              <a:gdLst/>
              <a:ahLst/>
              <a:cxnLst/>
              <a:rect l="l" t="t" r="r" b="b"/>
              <a:pathLst>
                <a:path w="77470" h="160654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210"/>
                  </a:lnTo>
                  <a:lnTo>
                    <a:pt x="18770" y="160210"/>
                  </a:lnTo>
                  <a:lnTo>
                    <a:pt x="18770" y="46850"/>
                  </a:lnTo>
                  <a:close/>
                </a:path>
                <a:path w="77470" h="160654">
                  <a:moveTo>
                    <a:pt x="22440" y="7556"/>
                  </a:moveTo>
                  <a:lnTo>
                    <a:pt x="21361" y="5041"/>
                  </a:lnTo>
                  <a:lnTo>
                    <a:pt x="17043" y="1003"/>
                  </a:lnTo>
                  <a:lnTo>
                    <a:pt x="14376" y="0"/>
                  </a:lnTo>
                  <a:lnTo>
                    <a:pt x="8051" y="0"/>
                  </a:lnTo>
                  <a:lnTo>
                    <a:pt x="5384" y="1041"/>
                  </a:lnTo>
                  <a:lnTo>
                    <a:pt x="1066" y="5219"/>
                  </a:lnTo>
                  <a:lnTo>
                    <a:pt x="88" y="7556"/>
                  </a:lnTo>
                  <a:lnTo>
                    <a:pt x="0" y="13817"/>
                  </a:lnTo>
                  <a:lnTo>
                    <a:pt x="1066" y="16408"/>
                  </a:lnTo>
                  <a:lnTo>
                    <a:pt x="5384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02" y="13817"/>
                  </a:lnTo>
                  <a:lnTo>
                    <a:pt x="22440" y="7556"/>
                  </a:lnTo>
                  <a:close/>
                </a:path>
                <a:path w="77470" h="160654">
                  <a:moveTo>
                    <a:pt x="76847" y="0"/>
                  </a:moveTo>
                  <a:lnTo>
                    <a:pt x="61518" y="0"/>
                  </a:lnTo>
                  <a:lnTo>
                    <a:pt x="61518" y="160197"/>
                  </a:lnTo>
                  <a:lnTo>
                    <a:pt x="76847" y="160197"/>
                  </a:lnTo>
                  <a:lnTo>
                    <a:pt x="768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6" name="object 286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8512736" y="3217139"/>
              <a:ext cx="110417" cy="115506"/>
            </a:xfrm>
            <a:prstGeom prst="rect">
              <a:avLst/>
            </a:prstGeom>
          </p:spPr>
        </p:pic>
      </p:grpSp>
      <p:grpSp>
        <p:nvGrpSpPr>
          <p:cNvPr id="287" name="object 287" descr=""/>
          <p:cNvGrpSpPr/>
          <p:nvPr/>
        </p:nvGrpSpPr>
        <p:grpSpPr>
          <a:xfrm>
            <a:off x="8684277" y="3217139"/>
            <a:ext cx="478155" cy="157480"/>
            <a:chOff x="8684277" y="3217139"/>
            <a:chExt cx="478155" cy="157480"/>
          </a:xfrm>
        </p:grpSpPr>
        <p:pic>
          <p:nvPicPr>
            <p:cNvPr id="288" name="object 288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8684277" y="3217142"/>
              <a:ext cx="244619" cy="157387"/>
            </a:xfrm>
            <a:prstGeom prst="rect">
              <a:avLst/>
            </a:prstGeom>
          </p:spPr>
        </p:pic>
        <p:pic>
          <p:nvPicPr>
            <p:cNvPr id="289" name="object 289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8959123" y="3218219"/>
              <a:ext cx="103416" cy="114426"/>
            </a:xfrm>
            <a:prstGeom prst="rect">
              <a:avLst/>
            </a:prstGeom>
          </p:spPr>
        </p:pic>
        <p:sp>
          <p:nvSpPr>
            <p:cNvPr id="290" name="object 290" descr=""/>
            <p:cNvSpPr/>
            <p:nvPr/>
          </p:nvSpPr>
          <p:spPr>
            <a:xfrm>
              <a:off x="9105280" y="32171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4" y="47100"/>
                  </a:lnTo>
                  <a:lnTo>
                    <a:pt x="17870" y="38781"/>
                  </a:lnTo>
                  <a:lnTo>
                    <a:pt x="2089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92" y="31953"/>
                  </a:lnTo>
                  <a:lnTo>
                    <a:pt x="21045" y="31607"/>
                  </a:lnTo>
                  <a:lnTo>
                    <a:pt x="25488" y="25577"/>
                  </a:lnTo>
                  <a:lnTo>
                    <a:pt x="31042" y="20810"/>
                  </a:lnTo>
                  <a:lnTo>
                    <a:pt x="37569" y="17405"/>
                  </a:lnTo>
                  <a:lnTo>
                    <a:pt x="45073" y="15362"/>
                  </a:lnTo>
                  <a:lnTo>
                    <a:pt x="53555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27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26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1" name="object 291" descr=""/>
          <p:cNvGrpSpPr/>
          <p:nvPr/>
        </p:nvGrpSpPr>
        <p:grpSpPr>
          <a:xfrm>
            <a:off x="9230713" y="3170289"/>
            <a:ext cx="409575" cy="162560"/>
            <a:chOff x="9230713" y="3170289"/>
            <a:chExt cx="409575" cy="162560"/>
          </a:xfrm>
        </p:grpSpPr>
        <p:pic>
          <p:nvPicPr>
            <p:cNvPr id="292" name="object 292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230713" y="3170289"/>
              <a:ext cx="188014" cy="162356"/>
            </a:xfrm>
            <a:prstGeom prst="rect">
              <a:avLst/>
            </a:prstGeom>
          </p:spPr>
        </p:pic>
        <p:pic>
          <p:nvPicPr>
            <p:cNvPr id="293" name="object 293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438708" y="3193175"/>
              <a:ext cx="201551" cy="139471"/>
            </a:xfrm>
            <a:prstGeom prst="rect">
              <a:avLst/>
            </a:prstGeom>
          </p:spPr>
        </p:pic>
      </p:grpSp>
      <p:pic>
        <p:nvPicPr>
          <p:cNvPr id="294" name="object 294" descr="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9708909" y="3193175"/>
            <a:ext cx="429417" cy="181354"/>
          </a:xfrm>
          <a:prstGeom prst="rect">
            <a:avLst/>
          </a:prstGeom>
        </p:spPr>
      </p:pic>
      <p:grpSp>
        <p:nvGrpSpPr>
          <p:cNvPr id="295" name="object 295" descr=""/>
          <p:cNvGrpSpPr/>
          <p:nvPr/>
        </p:nvGrpSpPr>
        <p:grpSpPr>
          <a:xfrm>
            <a:off x="10216475" y="3171372"/>
            <a:ext cx="658495" cy="203200"/>
            <a:chOff x="10216475" y="3171372"/>
            <a:chExt cx="658495" cy="203200"/>
          </a:xfrm>
        </p:grpSpPr>
        <p:pic>
          <p:nvPicPr>
            <p:cNvPr id="296" name="object 296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0353005" y="3217139"/>
              <a:ext cx="95134" cy="115506"/>
            </a:xfrm>
            <a:prstGeom prst="rect">
              <a:avLst/>
            </a:prstGeom>
          </p:spPr>
        </p:pic>
        <p:pic>
          <p:nvPicPr>
            <p:cNvPr id="297" name="object 297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0216475" y="3171372"/>
              <a:ext cx="104508" cy="160197"/>
            </a:xfrm>
            <a:prstGeom prst="rect">
              <a:avLst/>
            </a:prstGeom>
          </p:spPr>
        </p:pic>
        <p:pic>
          <p:nvPicPr>
            <p:cNvPr id="298" name="object 298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0489821" y="3217142"/>
              <a:ext cx="115074" cy="156311"/>
            </a:xfrm>
            <a:prstGeom prst="rect">
              <a:avLst/>
            </a:prstGeom>
          </p:spPr>
        </p:pic>
        <p:pic>
          <p:nvPicPr>
            <p:cNvPr id="299" name="object 299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636206" y="3217142"/>
              <a:ext cx="238572" cy="157387"/>
            </a:xfrm>
            <a:prstGeom prst="rect">
              <a:avLst/>
            </a:prstGeom>
          </p:spPr>
        </p:pic>
      </p:grpSp>
      <p:grpSp>
        <p:nvGrpSpPr>
          <p:cNvPr id="300" name="object 300" descr=""/>
          <p:cNvGrpSpPr/>
          <p:nvPr/>
        </p:nvGrpSpPr>
        <p:grpSpPr>
          <a:xfrm>
            <a:off x="10943505" y="3171369"/>
            <a:ext cx="386715" cy="161290"/>
            <a:chOff x="10943505" y="3171369"/>
            <a:chExt cx="386715" cy="161290"/>
          </a:xfrm>
        </p:grpSpPr>
        <p:pic>
          <p:nvPicPr>
            <p:cNvPr id="301" name="object 301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0943505" y="3217139"/>
              <a:ext cx="95134" cy="115506"/>
            </a:xfrm>
            <a:prstGeom prst="rect">
              <a:avLst/>
            </a:prstGeom>
          </p:spPr>
        </p:pic>
        <p:pic>
          <p:nvPicPr>
            <p:cNvPr id="302" name="object 302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1080311" y="3217143"/>
              <a:ext cx="104508" cy="114426"/>
            </a:xfrm>
            <a:prstGeom prst="rect">
              <a:avLst/>
            </a:prstGeom>
          </p:spPr>
        </p:pic>
        <p:pic>
          <p:nvPicPr>
            <p:cNvPr id="303" name="object 303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1214834" y="3171369"/>
              <a:ext cx="115061" cy="161277"/>
            </a:xfrm>
            <a:prstGeom prst="rect">
              <a:avLst/>
            </a:prstGeom>
          </p:spPr>
        </p:pic>
      </p:grpSp>
      <p:grpSp>
        <p:nvGrpSpPr>
          <p:cNvPr id="304" name="object 304" descr=""/>
          <p:cNvGrpSpPr/>
          <p:nvPr/>
        </p:nvGrpSpPr>
        <p:grpSpPr>
          <a:xfrm>
            <a:off x="11417789" y="3170289"/>
            <a:ext cx="694055" cy="204470"/>
            <a:chOff x="11417789" y="3170289"/>
            <a:chExt cx="694055" cy="204470"/>
          </a:xfrm>
        </p:grpSpPr>
        <p:pic>
          <p:nvPicPr>
            <p:cNvPr id="305" name="object 305" descr="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1417789" y="3217139"/>
              <a:ext cx="235122" cy="115509"/>
            </a:xfrm>
            <a:prstGeom prst="rect">
              <a:avLst/>
            </a:prstGeom>
          </p:spPr>
        </p:pic>
        <p:pic>
          <p:nvPicPr>
            <p:cNvPr id="306" name="object 306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1684214" y="3217143"/>
              <a:ext cx="187401" cy="114426"/>
            </a:xfrm>
            <a:prstGeom prst="rect">
              <a:avLst/>
            </a:prstGeom>
          </p:spPr>
        </p:pic>
        <p:pic>
          <p:nvPicPr>
            <p:cNvPr id="307" name="object 307" descr="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1895579" y="3170289"/>
              <a:ext cx="215676" cy="204240"/>
            </a:xfrm>
            <a:prstGeom prst="rect">
              <a:avLst/>
            </a:prstGeom>
          </p:spPr>
        </p:pic>
      </p:grpSp>
      <p:grpSp>
        <p:nvGrpSpPr>
          <p:cNvPr id="308" name="object 308" descr=""/>
          <p:cNvGrpSpPr/>
          <p:nvPr/>
        </p:nvGrpSpPr>
        <p:grpSpPr>
          <a:xfrm>
            <a:off x="2012383" y="3483941"/>
            <a:ext cx="393700" cy="154305"/>
            <a:chOff x="2012383" y="3483941"/>
            <a:chExt cx="393700" cy="154305"/>
          </a:xfrm>
        </p:grpSpPr>
        <p:pic>
          <p:nvPicPr>
            <p:cNvPr id="309" name="object 309" descr="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2012383" y="3483941"/>
              <a:ext cx="158686" cy="153720"/>
            </a:xfrm>
            <a:prstGeom prst="rect">
              <a:avLst/>
            </a:prstGeom>
          </p:spPr>
        </p:pic>
        <p:pic>
          <p:nvPicPr>
            <p:cNvPr id="310" name="object 310" descr="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2202587" y="3523019"/>
              <a:ext cx="103416" cy="114426"/>
            </a:xfrm>
            <a:prstGeom prst="rect">
              <a:avLst/>
            </a:prstGeom>
          </p:spPr>
        </p:pic>
        <p:sp>
          <p:nvSpPr>
            <p:cNvPr id="311" name="object 311" descr=""/>
            <p:cNvSpPr/>
            <p:nvPr/>
          </p:nvSpPr>
          <p:spPr>
            <a:xfrm>
              <a:off x="2348749" y="3521940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2" name="object 312" descr=""/>
          <p:cNvGrpSpPr/>
          <p:nvPr/>
        </p:nvGrpSpPr>
        <p:grpSpPr>
          <a:xfrm>
            <a:off x="2476130" y="3497974"/>
            <a:ext cx="647065" cy="139700"/>
            <a:chOff x="2476130" y="3497974"/>
            <a:chExt cx="647065" cy="139700"/>
          </a:xfrm>
        </p:grpSpPr>
        <p:pic>
          <p:nvPicPr>
            <p:cNvPr id="313" name="object 313" descr="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2476130" y="3521939"/>
              <a:ext cx="220178" cy="115506"/>
            </a:xfrm>
            <a:prstGeom prst="rect">
              <a:avLst/>
            </a:prstGeom>
          </p:spPr>
        </p:pic>
        <p:pic>
          <p:nvPicPr>
            <p:cNvPr id="314" name="object 314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6204" y="3521939"/>
              <a:ext cx="102984" cy="115506"/>
            </a:xfrm>
            <a:prstGeom prst="rect">
              <a:avLst/>
            </a:prstGeom>
          </p:spPr>
        </p:pic>
        <p:pic>
          <p:nvPicPr>
            <p:cNvPr id="315" name="object 315" descr="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849196" y="3497974"/>
              <a:ext cx="273970" cy="139471"/>
            </a:xfrm>
            <a:prstGeom prst="rect">
              <a:avLst/>
            </a:prstGeom>
          </p:spPr>
        </p:pic>
      </p:grpSp>
      <p:pic>
        <p:nvPicPr>
          <p:cNvPr id="316" name="object 316" descr="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3204133" y="3476167"/>
            <a:ext cx="1218942" cy="203161"/>
          </a:xfrm>
          <a:prstGeom prst="rect">
            <a:avLst/>
          </a:prstGeom>
        </p:spPr>
      </p:pic>
      <p:pic>
        <p:nvPicPr>
          <p:cNvPr id="317" name="object 317" descr="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4496259" y="3485234"/>
            <a:ext cx="153936" cy="151129"/>
          </a:xfrm>
          <a:prstGeom prst="rect">
            <a:avLst/>
          </a:prstGeom>
        </p:spPr>
      </p:pic>
      <p:grpSp>
        <p:nvGrpSpPr>
          <p:cNvPr id="318" name="object 318" descr=""/>
          <p:cNvGrpSpPr/>
          <p:nvPr/>
        </p:nvGrpSpPr>
        <p:grpSpPr>
          <a:xfrm>
            <a:off x="4728573" y="3476167"/>
            <a:ext cx="584835" cy="161290"/>
            <a:chOff x="4728573" y="3476167"/>
            <a:chExt cx="584835" cy="161290"/>
          </a:xfrm>
        </p:grpSpPr>
        <p:pic>
          <p:nvPicPr>
            <p:cNvPr id="319" name="object 319" descr="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728573" y="3476171"/>
              <a:ext cx="115074" cy="161277"/>
            </a:xfrm>
            <a:prstGeom prst="rect">
              <a:avLst/>
            </a:prstGeom>
          </p:spPr>
        </p:pic>
        <p:sp>
          <p:nvSpPr>
            <p:cNvPr id="320" name="object 320" descr=""/>
            <p:cNvSpPr/>
            <p:nvPr/>
          </p:nvSpPr>
          <p:spPr>
            <a:xfrm>
              <a:off x="4874945" y="34761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1" name="object 3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1669" y="3521939"/>
              <a:ext cx="110417" cy="115506"/>
            </a:xfrm>
            <a:prstGeom prst="rect">
              <a:avLst/>
            </a:prstGeom>
          </p:spPr>
        </p:pic>
        <p:pic>
          <p:nvPicPr>
            <p:cNvPr id="322" name="object 322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063420" y="3521943"/>
              <a:ext cx="104495" cy="114426"/>
            </a:xfrm>
            <a:prstGeom prst="rect">
              <a:avLst/>
            </a:prstGeom>
          </p:spPr>
        </p:pic>
        <p:pic>
          <p:nvPicPr>
            <p:cNvPr id="323" name="object 32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97924" y="3476168"/>
              <a:ext cx="115074" cy="161277"/>
            </a:xfrm>
            <a:prstGeom prst="rect">
              <a:avLst/>
            </a:prstGeom>
          </p:spPr>
        </p:pic>
      </p:grpSp>
      <p:pic>
        <p:nvPicPr>
          <p:cNvPr id="324" name="object 324" descr="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5400868" y="3475089"/>
            <a:ext cx="206408" cy="162359"/>
          </a:xfrm>
          <a:prstGeom prst="rect">
            <a:avLst/>
          </a:prstGeom>
        </p:spPr>
      </p:pic>
      <p:grpSp>
        <p:nvGrpSpPr>
          <p:cNvPr id="325" name="object 325" descr=""/>
          <p:cNvGrpSpPr/>
          <p:nvPr/>
        </p:nvGrpSpPr>
        <p:grpSpPr>
          <a:xfrm>
            <a:off x="5677434" y="3476167"/>
            <a:ext cx="1298575" cy="203200"/>
            <a:chOff x="5677434" y="3476167"/>
            <a:chExt cx="1298575" cy="203200"/>
          </a:xfrm>
        </p:grpSpPr>
        <p:pic>
          <p:nvPicPr>
            <p:cNvPr id="326" name="object 32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677434" y="3476172"/>
              <a:ext cx="104495" cy="160197"/>
            </a:xfrm>
            <a:prstGeom prst="rect">
              <a:avLst/>
            </a:prstGeom>
          </p:spPr>
        </p:pic>
        <p:sp>
          <p:nvSpPr>
            <p:cNvPr id="327" name="object 327" descr=""/>
            <p:cNvSpPr/>
            <p:nvPr/>
          </p:nvSpPr>
          <p:spPr>
            <a:xfrm>
              <a:off x="5819927" y="34761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8" name="object 32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870016" y="3521938"/>
              <a:ext cx="116586" cy="157391"/>
            </a:xfrm>
            <a:prstGeom prst="rect">
              <a:avLst/>
            </a:prstGeom>
          </p:spPr>
        </p:pic>
        <p:pic>
          <p:nvPicPr>
            <p:cNvPr id="329" name="object 32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029345" y="3476172"/>
              <a:ext cx="104495" cy="160197"/>
            </a:xfrm>
            <a:prstGeom prst="rect">
              <a:avLst/>
            </a:prstGeom>
          </p:spPr>
        </p:pic>
        <p:sp>
          <p:nvSpPr>
            <p:cNvPr id="330" name="object 330" descr=""/>
            <p:cNvSpPr/>
            <p:nvPr/>
          </p:nvSpPr>
          <p:spPr>
            <a:xfrm>
              <a:off x="6166878" y="3571163"/>
              <a:ext cx="57150" cy="13970"/>
            </a:xfrm>
            <a:custGeom>
              <a:avLst/>
              <a:gdLst/>
              <a:ahLst/>
              <a:cxnLst/>
              <a:rect l="l" t="t" r="r" b="b"/>
              <a:pathLst>
                <a:path w="57150" h="13970">
                  <a:moveTo>
                    <a:pt x="56565" y="0"/>
                  </a:moveTo>
                  <a:lnTo>
                    <a:pt x="0" y="0"/>
                  </a:lnTo>
                  <a:lnTo>
                    <a:pt x="0" y="13385"/>
                  </a:lnTo>
                  <a:lnTo>
                    <a:pt x="56565" y="13385"/>
                  </a:lnTo>
                  <a:lnTo>
                    <a:pt x="56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1" name="object 331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248481" y="3521938"/>
              <a:ext cx="115074" cy="156311"/>
            </a:xfrm>
            <a:prstGeom prst="rect">
              <a:avLst/>
            </a:prstGeom>
          </p:spPr>
        </p:pic>
        <p:pic>
          <p:nvPicPr>
            <p:cNvPr id="332" name="object 332" descr="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405221" y="3523019"/>
              <a:ext cx="103416" cy="114426"/>
            </a:xfrm>
            <a:prstGeom prst="rect">
              <a:avLst/>
            </a:prstGeom>
          </p:spPr>
        </p:pic>
        <p:pic>
          <p:nvPicPr>
            <p:cNvPr id="333" name="object 333" descr="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6541957" y="3521939"/>
              <a:ext cx="95135" cy="115506"/>
            </a:xfrm>
            <a:prstGeom prst="rect">
              <a:avLst/>
            </a:prstGeom>
          </p:spPr>
        </p:pic>
        <p:sp>
          <p:nvSpPr>
            <p:cNvPr id="334" name="object 334" descr=""/>
            <p:cNvSpPr/>
            <p:nvPr/>
          </p:nvSpPr>
          <p:spPr>
            <a:xfrm>
              <a:off x="6678765" y="3476167"/>
              <a:ext cx="77470" cy="160655"/>
            </a:xfrm>
            <a:custGeom>
              <a:avLst/>
              <a:gdLst/>
              <a:ahLst/>
              <a:cxnLst/>
              <a:rect l="l" t="t" r="r" b="b"/>
              <a:pathLst>
                <a:path w="77470" h="160654">
                  <a:moveTo>
                    <a:pt x="15316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16" y="160197"/>
                  </a:lnTo>
                  <a:lnTo>
                    <a:pt x="15316" y="0"/>
                  </a:lnTo>
                  <a:close/>
                </a:path>
                <a:path w="77470" h="160654">
                  <a:moveTo>
                    <a:pt x="73380" y="46850"/>
                  </a:moveTo>
                  <a:lnTo>
                    <a:pt x="58064" y="46850"/>
                  </a:lnTo>
                  <a:lnTo>
                    <a:pt x="58064" y="160210"/>
                  </a:lnTo>
                  <a:lnTo>
                    <a:pt x="73380" y="160210"/>
                  </a:lnTo>
                  <a:lnTo>
                    <a:pt x="73380" y="46850"/>
                  </a:lnTo>
                  <a:close/>
                </a:path>
                <a:path w="77470" h="160654">
                  <a:moveTo>
                    <a:pt x="77076" y="7556"/>
                  </a:moveTo>
                  <a:lnTo>
                    <a:pt x="75996" y="5041"/>
                  </a:lnTo>
                  <a:lnTo>
                    <a:pt x="71666" y="1003"/>
                  </a:lnTo>
                  <a:lnTo>
                    <a:pt x="68999" y="0"/>
                  </a:lnTo>
                  <a:lnTo>
                    <a:pt x="62674" y="0"/>
                  </a:lnTo>
                  <a:lnTo>
                    <a:pt x="60007" y="1041"/>
                  </a:lnTo>
                  <a:lnTo>
                    <a:pt x="55689" y="5219"/>
                  </a:lnTo>
                  <a:lnTo>
                    <a:pt x="54698" y="7556"/>
                  </a:lnTo>
                  <a:lnTo>
                    <a:pt x="54610" y="13817"/>
                  </a:lnTo>
                  <a:lnTo>
                    <a:pt x="55689" y="16408"/>
                  </a:lnTo>
                  <a:lnTo>
                    <a:pt x="60007" y="20726"/>
                  </a:lnTo>
                  <a:lnTo>
                    <a:pt x="62674" y="21805"/>
                  </a:lnTo>
                  <a:lnTo>
                    <a:pt x="69151" y="21805"/>
                  </a:lnTo>
                  <a:lnTo>
                    <a:pt x="71843" y="20726"/>
                  </a:lnTo>
                  <a:lnTo>
                    <a:pt x="76022" y="16408"/>
                  </a:lnTo>
                  <a:lnTo>
                    <a:pt x="77038" y="13817"/>
                  </a:lnTo>
                  <a:lnTo>
                    <a:pt x="77076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5" name="object 335" descr="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6777202" y="3497974"/>
              <a:ext cx="198626" cy="181354"/>
            </a:xfrm>
            <a:prstGeom prst="rect">
              <a:avLst/>
            </a:prstGeom>
          </p:spPr>
        </p:pic>
      </p:grpSp>
      <p:grpSp>
        <p:nvGrpSpPr>
          <p:cNvPr id="336" name="object 336" descr=""/>
          <p:cNvGrpSpPr/>
          <p:nvPr/>
        </p:nvGrpSpPr>
        <p:grpSpPr>
          <a:xfrm>
            <a:off x="7053986" y="3476167"/>
            <a:ext cx="976630" cy="161290"/>
            <a:chOff x="7053986" y="3476167"/>
            <a:chExt cx="976630" cy="161290"/>
          </a:xfrm>
        </p:grpSpPr>
        <p:pic>
          <p:nvPicPr>
            <p:cNvPr id="337" name="object 337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053986" y="3521943"/>
              <a:ext cx="187401" cy="114426"/>
            </a:xfrm>
            <a:prstGeom prst="rect">
              <a:avLst/>
            </a:prstGeom>
          </p:spPr>
        </p:pic>
        <p:pic>
          <p:nvPicPr>
            <p:cNvPr id="338" name="object 338" descr="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7273627" y="3521939"/>
              <a:ext cx="95135" cy="115506"/>
            </a:xfrm>
            <a:prstGeom prst="rect">
              <a:avLst/>
            </a:prstGeom>
          </p:spPr>
        </p:pic>
        <p:pic>
          <p:nvPicPr>
            <p:cNvPr id="339" name="object 339" descr="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7392724" y="3497974"/>
              <a:ext cx="200328" cy="139471"/>
            </a:xfrm>
            <a:prstGeom prst="rect">
              <a:avLst/>
            </a:prstGeom>
          </p:spPr>
        </p:pic>
        <p:sp>
          <p:nvSpPr>
            <p:cNvPr id="340" name="object 340" descr=""/>
            <p:cNvSpPr/>
            <p:nvPr/>
          </p:nvSpPr>
          <p:spPr>
            <a:xfrm>
              <a:off x="7624369" y="34761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40" h="160654">
                  <a:moveTo>
                    <a:pt x="56997" y="45783"/>
                  </a:moveTo>
                  <a:lnTo>
                    <a:pt x="19545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63" y="92875"/>
                  </a:lnTo>
                  <a:lnTo>
                    <a:pt x="17868" y="84556"/>
                  </a:lnTo>
                  <a:lnTo>
                    <a:pt x="20891" y="77736"/>
                  </a:lnTo>
                  <a:lnTo>
                    <a:pt x="21043" y="77381"/>
                  </a:lnTo>
                  <a:lnTo>
                    <a:pt x="53555" y="60464"/>
                  </a:lnTo>
                  <a:lnTo>
                    <a:pt x="54127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26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40" h="160654">
                  <a:moveTo>
                    <a:pt x="100177" y="46850"/>
                  </a:moveTo>
                  <a:lnTo>
                    <a:pt x="84848" y="46850"/>
                  </a:lnTo>
                  <a:lnTo>
                    <a:pt x="84848" y="160210"/>
                  </a:lnTo>
                  <a:lnTo>
                    <a:pt x="100177" y="160210"/>
                  </a:lnTo>
                  <a:lnTo>
                    <a:pt x="100177" y="46850"/>
                  </a:lnTo>
                  <a:close/>
                </a:path>
                <a:path w="104140" h="160654">
                  <a:moveTo>
                    <a:pt x="103847" y="7556"/>
                  </a:moveTo>
                  <a:lnTo>
                    <a:pt x="102781" y="5041"/>
                  </a:lnTo>
                  <a:lnTo>
                    <a:pt x="98463" y="1003"/>
                  </a:lnTo>
                  <a:lnTo>
                    <a:pt x="95796" y="0"/>
                  </a:lnTo>
                  <a:lnTo>
                    <a:pt x="89471" y="0"/>
                  </a:lnTo>
                  <a:lnTo>
                    <a:pt x="86804" y="1041"/>
                  </a:lnTo>
                  <a:lnTo>
                    <a:pt x="82486" y="5219"/>
                  </a:lnTo>
                  <a:lnTo>
                    <a:pt x="81495" y="7556"/>
                  </a:lnTo>
                  <a:lnTo>
                    <a:pt x="81407" y="13817"/>
                  </a:lnTo>
                  <a:lnTo>
                    <a:pt x="82486" y="16408"/>
                  </a:lnTo>
                  <a:lnTo>
                    <a:pt x="86804" y="20726"/>
                  </a:lnTo>
                  <a:lnTo>
                    <a:pt x="89471" y="21805"/>
                  </a:lnTo>
                  <a:lnTo>
                    <a:pt x="95935" y="21805"/>
                  </a:lnTo>
                  <a:lnTo>
                    <a:pt x="98640" y="20726"/>
                  </a:lnTo>
                  <a:lnTo>
                    <a:pt x="102806" y="16408"/>
                  </a:lnTo>
                  <a:lnTo>
                    <a:pt x="103809" y="13817"/>
                  </a:lnTo>
                  <a:lnTo>
                    <a:pt x="103847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1" name="object 341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757877" y="3521939"/>
              <a:ext cx="95134" cy="115506"/>
            </a:xfrm>
            <a:prstGeom prst="rect">
              <a:avLst/>
            </a:prstGeom>
          </p:spPr>
        </p:pic>
        <p:sp>
          <p:nvSpPr>
            <p:cNvPr id="342" name="object 342" descr=""/>
            <p:cNvSpPr/>
            <p:nvPr/>
          </p:nvSpPr>
          <p:spPr>
            <a:xfrm>
              <a:off x="7894688" y="34761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3" name="object 343" descr="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7937012" y="3521939"/>
              <a:ext cx="93040" cy="115506"/>
            </a:xfrm>
            <a:prstGeom prst="rect">
              <a:avLst/>
            </a:prstGeom>
          </p:spPr>
        </p:pic>
      </p:grpSp>
      <p:grpSp>
        <p:nvGrpSpPr>
          <p:cNvPr id="344" name="object 344" descr=""/>
          <p:cNvGrpSpPr/>
          <p:nvPr/>
        </p:nvGrpSpPr>
        <p:grpSpPr>
          <a:xfrm>
            <a:off x="8105266" y="3476169"/>
            <a:ext cx="386715" cy="161290"/>
            <a:chOff x="8105266" y="3476169"/>
            <a:chExt cx="386715" cy="161290"/>
          </a:xfrm>
        </p:grpSpPr>
        <p:pic>
          <p:nvPicPr>
            <p:cNvPr id="345" name="object 345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242072" y="3521943"/>
              <a:ext cx="104508" cy="114426"/>
            </a:xfrm>
            <a:prstGeom prst="rect">
              <a:avLst/>
            </a:prstGeom>
          </p:spPr>
        </p:pic>
        <p:pic>
          <p:nvPicPr>
            <p:cNvPr id="346" name="object 346" descr="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8105266" y="3521940"/>
              <a:ext cx="95134" cy="115506"/>
            </a:xfrm>
            <a:prstGeom prst="rect">
              <a:avLst/>
            </a:prstGeom>
          </p:spPr>
        </p:pic>
        <p:pic>
          <p:nvPicPr>
            <p:cNvPr id="347" name="object 347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376595" y="3476169"/>
              <a:ext cx="115061" cy="161277"/>
            </a:xfrm>
            <a:prstGeom prst="rect">
              <a:avLst/>
            </a:prstGeom>
          </p:spPr>
        </p:pic>
      </p:grpSp>
      <p:grpSp>
        <p:nvGrpSpPr>
          <p:cNvPr id="348" name="object 348" descr=""/>
          <p:cNvGrpSpPr/>
          <p:nvPr/>
        </p:nvGrpSpPr>
        <p:grpSpPr>
          <a:xfrm>
            <a:off x="8579549" y="3476167"/>
            <a:ext cx="1410970" cy="203200"/>
            <a:chOff x="8579549" y="3476167"/>
            <a:chExt cx="1410970" cy="203200"/>
          </a:xfrm>
        </p:grpSpPr>
        <p:pic>
          <p:nvPicPr>
            <p:cNvPr id="349" name="object 349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579549" y="3521939"/>
              <a:ext cx="102971" cy="115506"/>
            </a:xfrm>
            <a:prstGeom prst="rect">
              <a:avLst/>
            </a:prstGeom>
          </p:spPr>
        </p:pic>
        <p:pic>
          <p:nvPicPr>
            <p:cNvPr id="350" name="object 350" descr="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8711448" y="3523019"/>
              <a:ext cx="103416" cy="114426"/>
            </a:xfrm>
            <a:prstGeom prst="rect">
              <a:avLst/>
            </a:prstGeom>
          </p:spPr>
        </p:pic>
        <p:pic>
          <p:nvPicPr>
            <p:cNvPr id="351" name="object 351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839905" y="3497974"/>
              <a:ext cx="162129" cy="139471"/>
            </a:xfrm>
            <a:prstGeom prst="rect">
              <a:avLst/>
            </a:prstGeom>
          </p:spPr>
        </p:pic>
        <p:sp>
          <p:nvSpPr>
            <p:cNvPr id="352" name="object 352" descr=""/>
            <p:cNvSpPr/>
            <p:nvPr/>
          </p:nvSpPr>
          <p:spPr>
            <a:xfrm>
              <a:off x="9026423" y="34761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59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46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3" name="object 353" descr="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9222476" y="3521938"/>
              <a:ext cx="116573" cy="157391"/>
            </a:xfrm>
            <a:prstGeom prst="rect">
              <a:avLst/>
            </a:prstGeom>
          </p:spPr>
        </p:pic>
        <p:pic>
          <p:nvPicPr>
            <p:cNvPr id="354" name="object 354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9087950" y="3521943"/>
              <a:ext cx="104508" cy="114426"/>
            </a:xfrm>
            <a:prstGeom prst="rect">
              <a:avLst/>
            </a:prstGeom>
          </p:spPr>
        </p:pic>
        <p:sp>
          <p:nvSpPr>
            <p:cNvPr id="355" name="object 355" descr=""/>
            <p:cNvSpPr/>
            <p:nvPr/>
          </p:nvSpPr>
          <p:spPr>
            <a:xfrm>
              <a:off x="9373374" y="3571163"/>
              <a:ext cx="57150" cy="13970"/>
            </a:xfrm>
            <a:custGeom>
              <a:avLst/>
              <a:gdLst/>
              <a:ahLst/>
              <a:cxnLst/>
              <a:rect l="l" t="t" r="r" b="b"/>
              <a:pathLst>
                <a:path w="57150" h="13970">
                  <a:moveTo>
                    <a:pt x="56565" y="0"/>
                  </a:moveTo>
                  <a:lnTo>
                    <a:pt x="0" y="0"/>
                  </a:lnTo>
                  <a:lnTo>
                    <a:pt x="0" y="13385"/>
                  </a:lnTo>
                  <a:lnTo>
                    <a:pt x="56565" y="13385"/>
                  </a:lnTo>
                  <a:lnTo>
                    <a:pt x="56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6" name="object 356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9455079" y="3521939"/>
              <a:ext cx="110417" cy="115506"/>
            </a:xfrm>
            <a:prstGeom prst="rect">
              <a:avLst/>
            </a:prstGeom>
          </p:spPr>
        </p:pic>
        <p:pic>
          <p:nvPicPr>
            <p:cNvPr id="357" name="object 357" descr="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9585391" y="3476168"/>
              <a:ext cx="115061" cy="161277"/>
            </a:xfrm>
            <a:prstGeom prst="rect">
              <a:avLst/>
            </a:prstGeom>
          </p:spPr>
        </p:pic>
        <p:pic>
          <p:nvPicPr>
            <p:cNvPr id="358" name="object 358" descr="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9731777" y="3521938"/>
              <a:ext cx="116573" cy="157391"/>
            </a:xfrm>
            <a:prstGeom prst="rect">
              <a:avLst/>
            </a:prstGeom>
          </p:spPr>
        </p:pic>
        <p:pic>
          <p:nvPicPr>
            <p:cNvPr id="359" name="object 359" descr="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9879748" y="3521939"/>
              <a:ext cx="110417" cy="115506"/>
            </a:xfrm>
            <a:prstGeom prst="rect">
              <a:avLst/>
            </a:prstGeom>
          </p:spPr>
        </p:pic>
      </p:grpSp>
      <p:grpSp>
        <p:nvGrpSpPr>
          <p:cNvPr id="360" name="object 360" descr=""/>
          <p:cNvGrpSpPr/>
          <p:nvPr/>
        </p:nvGrpSpPr>
        <p:grpSpPr>
          <a:xfrm>
            <a:off x="10060357" y="3476167"/>
            <a:ext cx="1242695" cy="203200"/>
            <a:chOff x="10060357" y="3476167"/>
            <a:chExt cx="1242695" cy="203200"/>
          </a:xfrm>
        </p:grpSpPr>
        <p:pic>
          <p:nvPicPr>
            <p:cNvPr id="361" name="object 361" descr="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0060357" y="3497974"/>
              <a:ext cx="200328" cy="139471"/>
            </a:xfrm>
            <a:prstGeom prst="rect">
              <a:avLst/>
            </a:prstGeom>
          </p:spPr>
        </p:pic>
        <p:pic>
          <p:nvPicPr>
            <p:cNvPr id="362" name="object 362" descr="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0280581" y="3521939"/>
              <a:ext cx="102971" cy="115506"/>
            </a:xfrm>
            <a:prstGeom prst="rect">
              <a:avLst/>
            </a:prstGeom>
          </p:spPr>
        </p:pic>
        <p:pic>
          <p:nvPicPr>
            <p:cNvPr id="363" name="object 363" descr="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0411813" y="3476172"/>
              <a:ext cx="104508" cy="160197"/>
            </a:xfrm>
            <a:prstGeom prst="rect">
              <a:avLst/>
            </a:prstGeom>
          </p:spPr>
        </p:pic>
        <p:pic>
          <p:nvPicPr>
            <p:cNvPr id="364" name="object 36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557764" y="3521943"/>
              <a:ext cx="104508" cy="114426"/>
            </a:xfrm>
            <a:prstGeom prst="rect">
              <a:avLst/>
            </a:prstGeom>
          </p:spPr>
        </p:pic>
        <p:pic>
          <p:nvPicPr>
            <p:cNvPr id="365" name="object 365" descr="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0692285" y="3521942"/>
              <a:ext cx="115506" cy="115506"/>
            </a:xfrm>
            <a:prstGeom prst="rect">
              <a:avLst/>
            </a:prstGeom>
          </p:spPr>
        </p:pic>
        <p:sp>
          <p:nvSpPr>
            <p:cNvPr id="366" name="object 366" descr=""/>
            <p:cNvSpPr/>
            <p:nvPr/>
          </p:nvSpPr>
          <p:spPr>
            <a:xfrm>
              <a:off x="10839094" y="34761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7" name="object 367" descr="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0885736" y="3521942"/>
              <a:ext cx="115506" cy="115506"/>
            </a:xfrm>
            <a:prstGeom prst="rect">
              <a:avLst/>
            </a:prstGeom>
          </p:spPr>
        </p:pic>
        <p:pic>
          <p:nvPicPr>
            <p:cNvPr id="368" name="object 368" descr="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1021113" y="3521938"/>
              <a:ext cx="281876" cy="157391"/>
            </a:xfrm>
            <a:prstGeom prst="rect">
              <a:avLst/>
            </a:prstGeom>
          </p:spPr>
        </p:pic>
      </p:grpSp>
      <p:pic>
        <p:nvPicPr>
          <p:cNvPr id="369" name="object 369" descr="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11381014" y="3476167"/>
            <a:ext cx="979517" cy="203161"/>
          </a:xfrm>
          <a:prstGeom prst="rect">
            <a:avLst/>
          </a:prstGeom>
        </p:spPr>
      </p:pic>
      <p:pic>
        <p:nvPicPr>
          <p:cNvPr id="370" name="object 37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04824" y="3802774"/>
            <a:ext cx="205320" cy="139473"/>
          </a:xfrm>
          <a:prstGeom prst="rect">
            <a:avLst/>
          </a:prstGeom>
        </p:spPr>
      </p:pic>
      <p:grpSp>
        <p:nvGrpSpPr>
          <p:cNvPr id="371" name="object 371" descr=""/>
          <p:cNvGrpSpPr/>
          <p:nvPr/>
        </p:nvGrpSpPr>
        <p:grpSpPr>
          <a:xfrm>
            <a:off x="2286580" y="3780967"/>
            <a:ext cx="706120" cy="161290"/>
            <a:chOff x="2286580" y="3780967"/>
            <a:chExt cx="706120" cy="161290"/>
          </a:xfrm>
        </p:grpSpPr>
        <p:pic>
          <p:nvPicPr>
            <p:cNvPr id="372" name="object 372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286580" y="3780968"/>
              <a:ext cx="115074" cy="161277"/>
            </a:xfrm>
            <a:prstGeom prst="rect">
              <a:avLst/>
            </a:prstGeom>
          </p:spPr>
        </p:pic>
        <p:pic>
          <p:nvPicPr>
            <p:cNvPr id="373" name="object 373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433046" y="3826739"/>
              <a:ext cx="110417" cy="115506"/>
            </a:xfrm>
            <a:prstGeom prst="rect">
              <a:avLst/>
            </a:prstGeom>
          </p:spPr>
        </p:pic>
        <p:sp>
          <p:nvSpPr>
            <p:cNvPr id="374" name="object 374" descr=""/>
            <p:cNvSpPr/>
            <p:nvPr/>
          </p:nvSpPr>
          <p:spPr>
            <a:xfrm>
              <a:off x="2574797" y="37809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5" name="object 375" descr="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2629420" y="3780967"/>
              <a:ext cx="274361" cy="161278"/>
            </a:xfrm>
            <a:prstGeom prst="rect">
              <a:avLst/>
            </a:prstGeom>
          </p:spPr>
        </p:pic>
        <p:sp>
          <p:nvSpPr>
            <p:cNvPr id="376" name="object 376" descr=""/>
            <p:cNvSpPr/>
            <p:nvPr/>
          </p:nvSpPr>
          <p:spPr>
            <a:xfrm>
              <a:off x="2935119" y="38267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7" name="object 377" descr=""/>
          <p:cNvGrpSpPr/>
          <p:nvPr/>
        </p:nvGrpSpPr>
        <p:grpSpPr>
          <a:xfrm>
            <a:off x="3060555" y="3780972"/>
            <a:ext cx="350520" cy="161290"/>
            <a:chOff x="3060555" y="3780972"/>
            <a:chExt cx="350520" cy="161290"/>
          </a:xfrm>
        </p:grpSpPr>
        <p:pic>
          <p:nvPicPr>
            <p:cNvPr id="378" name="object 378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3060555" y="3802774"/>
              <a:ext cx="77508" cy="139471"/>
            </a:xfrm>
            <a:prstGeom prst="rect">
              <a:avLst/>
            </a:prstGeom>
          </p:spPr>
        </p:pic>
        <p:pic>
          <p:nvPicPr>
            <p:cNvPr id="379" name="object 37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165910" y="3780972"/>
              <a:ext cx="104495" cy="160197"/>
            </a:xfrm>
            <a:prstGeom prst="rect">
              <a:avLst/>
            </a:prstGeom>
          </p:spPr>
        </p:pic>
        <p:pic>
          <p:nvPicPr>
            <p:cNvPr id="380" name="object 380" descr="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3300503" y="3826739"/>
              <a:ext cx="110417" cy="115506"/>
            </a:xfrm>
            <a:prstGeom prst="rect">
              <a:avLst/>
            </a:prstGeom>
          </p:spPr>
        </p:pic>
      </p:grpSp>
      <p:grpSp>
        <p:nvGrpSpPr>
          <p:cNvPr id="381" name="object 381" descr=""/>
          <p:cNvGrpSpPr/>
          <p:nvPr/>
        </p:nvGrpSpPr>
        <p:grpSpPr>
          <a:xfrm>
            <a:off x="3498824" y="3779889"/>
            <a:ext cx="748030" cy="203200"/>
            <a:chOff x="3498824" y="3779889"/>
            <a:chExt cx="748030" cy="203200"/>
          </a:xfrm>
        </p:grpSpPr>
        <p:pic>
          <p:nvPicPr>
            <p:cNvPr id="382" name="object 382" descr="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3498824" y="3826742"/>
              <a:ext cx="115074" cy="156311"/>
            </a:xfrm>
            <a:prstGeom prst="rect">
              <a:avLst/>
            </a:prstGeom>
          </p:spPr>
        </p:pic>
        <p:pic>
          <p:nvPicPr>
            <p:cNvPr id="383" name="object 383" descr="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3633846" y="3826739"/>
              <a:ext cx="110417" cy="115506"/>
            </a:xfrm>
            <a:prstGeom prst="rect">
              <a:avLst/>
            </a:prstGeom>
          </p:spPr>
        </p:pic>
        <p:pic>
          <p:nvPicPr>
            <p:cNvPr id="384" name="object 384" descr="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3775601" y="3779889"/>
              <a:ext cx="256880" cy="162356"/>
            </a:xfrm>
            <a:prstGeom prst="rect">
              <a:avLst/>
            </a:prstGeom>
          </p:spPr>
        </p:pic>
        <p:pic>
          <p:nvPicPr>
            <p:cNvPr id="385" name="object 385" descr="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4052378" y="3802774"/>
              <a:ext cx="194089" cy="139471"/>
            </a:xfrm>
            <a:prstGeom prst="rect">
              <a:avLst/>
            </a:prstGeom>
          </p:spPr>
        </p:pic>
      </p:grpSp>
      <p:grpSp>
        <p:nvGrpSpPr>
          <p:cNvPr id="386" name="object 386" descr=""/>
          <p:cNvGrpSpPr/>
          <p:nvPr/>
        </p:nvGrpSpPr>
        <p:grpSpPr>
          <a:xfrm>
            <a:off x="4330885" y="3780967"/>
            <a:ext cx="823594" cy="161290"/>
            <a:chOff x="4330885" y="3780967"/>
            <a:chExt cx="823594" cy="161290"/>
          </a:xfrm>
        </p:grpSpPr>
        <p:pic>
          <p:nvPicPr>
            <p:cNvPr id="387" name="object 387" descr="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4330885" y="3780971"/>
              <a:ext cx="115074" cy="161277"/>
            </a:xfrm>
            <a:prstGeom prst="rect">
              <a:avLst/>
            </a:prstGeom>
          </p:spPr>
        </p:pic>
        <p:pic>
          <p:nvPicPr>
            <p:cNvPr id="388" name="object 388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4467193" y="3826739"/>
              <a:ext cx="95135" cy="115506"/>
            </a:xfrm>
            <a:prstGeom prst="rect">
              <a:avLst/>
            </a:prstGeom>
          </p:spPr>
        </p:pic>
        <p:sp>
          <p:nvSpPr>
            <p:cNvPr id="389" name="object 389" descr=""/>
            <p:cNvSpPr/>
            <p:nvPr/>
          </p:nvSpPr>
          <p:spPr>
            <a:xfrm>
              <a:off x="4604003" y="37809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0" name="object 390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4652646" y="3826739"/>
              <a:ext cx="95135" cy="115506"/>
            </a:xfrm>
            <a:prstGeom prst="rect">
              <a:avLst/>
            </a:prstGeom>
          </p:spPr>
        </p:pic>
        <p:pic>
          <p:nvPicPr>
            <p:cNvPr id="391" name="object 39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89445" y="3826743"/>
              <a:ext cx="104495" cy="114426"/>
            </a:xfrm>
            <a:prstGeom prst="rect">
              <a:avLst/>
            </a:prstGeom>
          </p:spPr>
        </p:pic>
        <p:pic>
          <p:nvPicPr>
            <p:cNvPr id="392" name="object 392" descr="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4923952" y="3826739"/>
              <a:ext cx="230111" cy="115506"/>
            </a:xfrm>
            <a:prstGeom prst="rect">
              <a:avLst/>
            </a:prstGeom>
          </p:spPr>
        </p:pic>
      </p:grpSp>
      <p:pic>
        <p:nvPicPr>
          <p:cNvPr id="393" name="object 393" descr="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5230521" y="3779889"/>
            <a:ext cx="1104753" cy="203164"/>
          </a:xfrm>
          <a:prstGeom prst="rect">
            <a:avLst/>
          </a:prstGeom>
        </p:spPr>
      </p:pic>
      <p:grpSp>
        <p:nvGrpSpPr>
          <p:cNvPr id="394" name="object 394" descr=""/>
          <p:cNvGrpSpPr/>
          <p:nvPr/>
        </p:nvGrpSpPr>
        <p:grpSpPr>
          <a:xfrm>
            <a:off x="6410269" y="3780969"/>
            <a:ext cx="386715" cy="161290"/>
            <a:chOff x="6410269" y="3780969"/>
            <a:chExt cx="386715" cy="161290"/>
          </a:xfrm>
        </p:grpSpPr>
        <p:pic>
          <p:nvPicPr>
            <p:cNvPr id="395" name="object 395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6410269" y="3826740"/>
              <a:ext cx="95135" cy="115506"/>
            </a:xfrm>
            <a:prstGeom prst="rect">
              <a:avLst/>
            </a:prstGeom>
          </p:spPr>
        </p:pic>
        <p:pic>
          <p:nvPicPr>
            <p:cNvPr id="396" name="object 396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6547068" y="3826743"/>
              <a:ext cx="104495" cy="114426"/>
            </a:xfrm>
            <a:prstGeom prst="rect">
              <a:avLst/>
            </a:prstGeom>
          </p:spPr>
        </p:pic>
        <p:pic>
          <p:nvPicPr>
            <p:cNvPr id="397" name="object 397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6681574" y="3780969"/>
              <a:ext cx="115074" cy="161277"/>
            </a:xfrm>
            <a:prstGeom prst="rect">
              <a:avLst/>
            </a:prstGeom>
          </p:spPr>
        </p:pic>
      </p:grpSp>
      <p:pic>
        <p:nvPicPr>
          <p:cNvPr id="398" name="object 398" descr="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6880202" y="3779889"/>
            <a:ext cx="917345" cy="162359"/>
          </a:xfrm>
          <a:prstGeom prst="rect">
            <a:avLst/>
          </a:prstGeom>
        </p:spPr>
      </p:pic>
      <p:pic>
        <p:nvPicPr>
          <p:cNvPr id="399" name="object 399" descr="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2001584" y="4094834"/>
            <a:ext cx="234468" cy="152212"/>
          </a:xfrm>
          <a:prstGeom prst="rect">
            <a:avLst/>
          </a:prstGeom>
        </p:spPr>
      </p:pic>
      <p:pic>
        <p:nvPicPr>
          <p:cNvPr id="400" name="object 400" descr="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2310325" y="4085772"/>
            <a:ext cx="1072274" cy="191715"/>
          </a:xfrm>
          <a:prstGeom prst="rect">
            <a:avLst/>
          </a:prstGeom>
        </p:spPr>
      </p:pic>
      <p:pic>
        <p:nvPicPr>
          <p:cNvPr id="401" name="object 401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52418" y="4131540"/>
            <a:ext cx="305245" cy="115506"/>
          </a:xfrm>
          <a:prstGeom prst="rect">
            <a:avLst/>
          </a:prstGeom>
        </p:spPr>
      </p:pic>
      <p:grpSp>
        <p:nvGrpSpPr>
          <p:cNvPr id="402" name="object 402" descr=""/>
          <p:cNvGrpSpPr/>
          <p:nvPr/>
        </p:nvGrpSpPr>
        <p:grpSpPr>
          <a:xfrm>
            <a:off x="3836144" y="4131540"/>
            <a:ext cx="320040" cy="115570"/>
            <a:chOff x="3836144" y="4131540"/>
            <a:chExt cx="320040" cy="115570"/>
          </a:xfrm>
        </p:grpSpPr>
        <p:pic>
          <p:nvPicPr>
            <p:cNvPr id="403" name="object 403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836144" y="4131540"/>
              <a:ext cx="95135" cy="115506"/>
            </a:xfrm>
            <a:prstGeom prst="rect">
              <a:avLst/>
            </a:prstGeom>
          </p:spPr>
        </p:pic>
        <p:pic>
          <p:nvPicPr>
            <p:cNvPr id="404" name="object 404" descr="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3972948" y="4131540"/>
              <a:ext cx="182831" cy="115506"/>
            </a:xfrm>
            <a:prstGeom prst="rect">
              <a:avLst/>
            </a:prstGeom>
          </p:spPr>
        </p:pic>
      </p:grpSp>
      <p:pic>
        <p:nvPicPr>
          <p:cNvPr id="405" name="object 405" descr="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4243684" y="4085767"/>
            <a:ext cx="1133212" cy="202086"/>
          </a:xfrm>
          <a:prstGeom prst="rect">
            <a:avLst/>
          </a:prstGeom>
        </p:spPr>
      </p:pic>
      <p:grpSp>
        <p:nvGrpSpPr>
          <p:cNvPr id="406" name="object 406" descr=""/>
          <p:cNvGrpSpPr/>
          <p:nvPr/>
        </p:nvGrpSpPr>
        <p:grpSpPr>
          <a:xfrm>
            <a:off x="5455375" y="4085771"/>
            <a:ext cx="623570" cy="161290"/>
            <a:chOff x="5455375" y="4085771"/>
            <a:chExt cx="623570" cy="161290"/>
          </a:xfrm>
        </p:grpSpPr>
        <p:pic>
          <p:nvPicPr>
            <p:cNvPr id="407" name="object 407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5455375" y="4131539"/>
              <a:ext cx="95135" cy="115506"/>
            </a:xfrm>
            <a:prstGeom prst="rect">
              <a:avLst/>
            </a:prstGeom>
          </p:spPr>
        </p:pic>
        <p:pic>
          <p:nvPicPr>
            <p:cNvPr id="408" name="object 408" descr="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5592179" y="4085771"/>
              <a:ext cx="115074" cy="161277"/>
            </a:xfrm>
            <a:prstGeom prst="rect">
              <a:avLst/>
            </a:prstGeom>
          </p:spPr>
        </p:pic>
        <p:pic>
          <p:nvPicPr>
            <p:cNvPr id="409" name="object 40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27111" y="4131542"/>
              <a:ext cx="115506" cy="115506"/>
            </a:xfrm>
            <a:prstGeom prst="rect">
              <a:avLst/>
            </a:prstGeom>
          </p:spPr>
        </p:pic>
        <p:pic>
          <p:nvPicPr>
            <p:cNvPr id="410" name="object 410" descr="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5872849" y="4132619"/>
              <a:ext cx="103416" cy="114426"/>
            </a:xfrm>
            <a:prstGeom prst="rect">
              <a:avLst/>
            </a:prstGeom>
          </p:spPr>
        </p:pic>
        <p:pic>
          <p:nvPicPr>
            <p:cNvPr id="411" name="object 411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6001306" y="4107574"/>
              <a:ext cx="77508" cy="139471"/>
            </a:xfrm>
            <a:prstGeom prst="rect">
              <a:avLst/>
            </a:prstGeom>
          </p:spPr>
        </p:pic>
      </p:grpSp>
      <p:grpSp>
        <p:nvGrpSpPr>
          <p:cNvPr id="412" name="object 412" descr=""/>
          <p:cNvGrpSpPr/>
          <p:nvPr/>
        </p:nvGrpSpPr>
        <p:grpSpPr>
          <a:xfrm>
            <a:off x="6151790" y="4085767"/>
            <a:ext cx="1042669" cy="203200"/>
            <a:chOff x="6151790" y="4085767"/>
            <a:chExt cx="1042669" cy="203200"/>
          </a:xfrm>
        </p:grpSpPr>
        <p:pic>
          <p:nvPicPr>
            <p:cNvPr id="413" name="object 413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6151790" y="4085768"/>
              <a:ext cx="115074" cy="161277"/>
            </a:xfrm>
            <a:prstGeom prst="rect">
              <a:avLst/>
            </a:prstGeom>
          </p:spPr>
        </p:pic>
        <p:pic>
          <p:nvPicPr>
            <p:cNvPr id="414" name="object 4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8254" y="4131539"/>
              <a:ext cx="110417" cy="115506"/>
            </a:xfrm>
            <a:prstGeom prst="rect">
              <a:avLst/>
            </a:prstGeom>
          </p:spPr>
        </p:pic>
        <p:sp>
          <p:nvSpPr>
            <p:cNvPr id="415" name="object 415" descr=""/>
            <p:cNvSpPr/>
            <p:nvPr/>
          </p:nvSpPr>
          <p:spPr>
            <a:xfrm>
              <a:off x="6440005" y="40857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6" name="object 416" descr="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6494627" y="4085767"/>
              <a:ext cx="274363" cy="161278"/>
            </a:xfrm>
            <a:prstGeom prst="rect">
              <a:avLst/>
            </a:prstGeom>
          </p:spPr>
        </p:pic>
        <p:sp>
          <p:nvSpPr>
            <p:cNvPr id="417" name="object 417" descr=""/>
            <p:cNvSpPr/>
            <p:nvPr/>
          </p:nvSpPr>
          <p:spPr>
            <a:xfrm>
              <a:off x="6800329" y="40857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40" h="160654">
                  <a:moveTo>
                    <a:pt x="56997" y="45783"/>
                  </a:moveTo>
                  <a:lnTo>
                    <a:pt x="19532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51" y="92875"/>
                  </a:lnTo>
                  <a:lnTo>
                    <a:pt x="17856" y="84556"/>
                  </a:lnTo>
                  <a:lnTo>
                    <a:pt x="20878" y="77736"/>
                  </a:lnTo>
                  <a:lnTo>
                    <a:pt x="21031" y="77381"/>
                  </a:lnTo>
                  <a:lnTo>
                    <a:pt x="53543" y="60464"/>
                  </a:lnTo>
                  <a:lnTo>
                    <a:pt x="54114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13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40" h="160654">
                  <a:moveTo>
                    <a:pt x="100177" y="46850"/>
                  </a:moveTo>
                  <a:lnTo>
                    <a:pt x="84848" y="46850"/>
                  </a:lnTo>
                  <a:lnTo>
                    <a:pt x="84848" y="160210"/>
                  </a:lnTo>
                  <a:lnTo>
                    <a:pt x="100177" y="160210"/>
                  </a:lnTo>
                  <a:lnTo>
                    <a:pt x="100177" y="46850"/>
                  </a:lnTo>
                  <a:close/>
                </a:path>
                <a:path w="104140" h="160654">
                  <a:moveTo>
                    <a:pt x="103847" y="7556"/>
                  </a:moveTo>
                  <a:lnTo>
                    <a:pt x="102768" y="5041"/>
                  </a:lnTo>
                  <a:lnTo>
                    <a:pt x="98450" y="1003"/>
                  </a:lnTo>
                  <a:lnTo>
                    <a:pt x="95783" y="0"/>
                  </a:lnTo>
                  <a:lnTo>
                    <a:pt x="89446" y="0"/>
                  </a:lnTo>
                  <a:lnTo>
                    <a:pt x="86791" y="1041"/>
                  </a:lnTo>
                  <a:lnTo>
                    <a:pt x="82473" y="5219"/>
                  </a:lnTo>
                  <a:lnTo>
                    <a:pt x="81483" y="7556"/>
                  </a:lnTo>
                  <a:lnTo>
                    <a:pt x="81394" y="13817"/>
                  </a:lnTo>
                  <a:lnTo>
                    <a:pt x="82473" y="16408"/>
                  </a:lnTo>
                  <a:lnTo>
                    <a:pt x="86791" y="20726"/>
                  </a:lnTo>
                  <a:lnTo>
                    <a:pt x="89446" y="21805"/>
                  </a:lnTo>
                  <a:lnTo>
                    <a:pt x="95935" y="21805"/>
                  </a:lnTo>
                  <a:lnTo>
                    <a:pt x="98628" y="20726"/>
                  </a:lnTo>
                  <a:lnTo>
                    <a:pt x="102806" y="16408"/>
                  </a:lnTo>
                  <a:lnTo>
                    <a:pt x="103809" y="13817"/>
                  </a:lnTo>
                  <a:lnTo>
                    <a:pt x="103847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8" name="object 4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43250" y="4131543"/>
              <a:ext cx="104495" cy="114426"/>
            </a:xfrm>
            <a:prstGeom prst="rect">
              <a:avLst/>
            </a:prstGeom>
          </p:spPr>
        </p:pic>
        <p:pic>
          <p:nvPicPr>
            <p:cNvPr id="419" name="object 419" descr="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7077755" y="4131538"/>
              <a:ext cx="116585" cy="157391"/>
            </a:xfrm>
            <a:prstGeom prst="rect">
              <a:avLst/>
            </a:prstGeom>
          </p:spPr>
        </p:pic>
      </p:grpSp>
      <p:grpSp>
        <p:nvGrpSpPr>
          <p:cNvPr id="420" name="object 420" descr=""/>
          <p:cNvGrpSpPr/>
          <p:nvPr/>
        </p:nvGrpSpPr>
        <p:grpSpPr>
          <a:xfrm>
            <a:off x="7275950" y="4085772"/>
            <a:ext cx="350520" cy="161290"/>
            <a:chOff x="7275950" y="4085772"/>
            <a:chExt cx="350520" cy="161290"/>
          </a:xfrm>
        </p:grpSpPr>
        <p:pic>
          <p:nvPicPr>
            <p:cNvPr id="421" name="object 421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7275950" y="4107574"/>
              <a:ext cx="77508" cy="139471"/>
            </a:xfrm>
            <a:prstGeom prst="rect">
              <a:avLst/>
            </a:prstGeom>
          </p:spPr>
        </p:pic>
        <p:pic>
          <p:nvPicPr>
            <p:cNvPr id="422" name="object 422" descr="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7381305" y="4085772"/>
              <a:ext cx="104495" cy="160197"/>
            </a:xfrm>
            <a:prstGeom prst="rect">
              <a:avLst/>
            </a:prstGeom>
          </p:spPr>
        </p:pic>
        <p:pic>
          <p:nvPicPr>
            <p:cNvPr id="423" name="object 42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15911" y="4131539"/>
              <a:ext cx="110417" cy="115506"/>
            </a:xfrm>
            <a:prstGeom prst="rect">
              <a:avLst/>
            </a:prstGeom>
          </p:spPr>
        </p:pic>
      </p:grpSp>
      <p:grpSp>
        <p:nvGrpSpPr>
          <p:cNvPr id="424" name="object 424" descr=""/>
          <p:cNvGrpSpPr/>
          <p:nvPr/>
        </p:nvGrpSpPr>
        <p:grpSpPr>
          <a:xfrm>
            <a:off x="7714215" y="4085767"/>
            <a:ext cx="793750" cy="203200"/>
            <a:chOff x="7714215" y="4085767"/>
            <a:chExt cx="793750" cy="203200"/>
          </a:xfrm>
        </p:grpSpPr>
        <p:pic>
          <p:nvPicPr>
            <p:cNvPr id="425" name="object 425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7714215" y="4085772"/>
              <a:ext cx="104508" cy="160197"/>
            </a:xfrm>
            <a:prstGeom prst="rect">
              <a:avLst/>
            </a:prstGeom>
          </p:spPr>
        </p:pic>
        <p:sp>
          <p:nvSpPr>
            <p:cNvPr id="426" name="object 426" descr=""/>
            <p:cNvSpPr/>
            <p:nvPr/>
          </p:nvSpPr>
          <p:spPr>
            <a:xfrm>
              <a:off x="7856727" y="40857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22859" h="160654">
                  <a:moveTo>
                    <a:pt x="14376" y="0"/>
                  </a:moveTo>
                  <a:lnTo>
                    <a:pt x="8051" y="0"/>
                  </a:lnTo>
                  <a:lnTo>
                    <a:pt x="5384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84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11" y="13817"/>
                  </a:lnTo>
                  <a:lnTo>
                    <a:pt x="22440" y="7556"/>
                  </a:lnTo>
                  <a:lnTo>
                    <a:pt x="21361" y="5041"/>
                  </a:lnTo>
                  <a:lnTo>
                    <a:pt x="17043" y="1003"/>
                  </a:lnTo>
                  <a:lnTo>
                    <a:pt x="143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7" name="object 427" descr="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7906821" y="4131538"/>
              <a:ext cx="116573" cy="157391"/>
            </a:xfrm>
            <a:prstGeom prst="rect">
              <a:avLst/>
            </a:prstGeom>
          </p:spPr>
        </p:pic>
        <p:pic>
          <p:nvPicPr>
            <p:cNvPr id="428" name="object 428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066131" y="4085772"/>
              <a:ext cx="104508" cy="160197"/>
            </a:xfrm>
            <a:prstGeom prst="rect">
              <a:avLst/>
            </a:prstGeom>
          </p:spPr>
        </p:pic>
        <p:pic>
          <p:nvPicPr>
            <p:cNvPr id="429" name="object 429" descr="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8200743" y="4107574"/>
              <a:ext cx="306907" cy="139471"/>
            </a:xfrm>
            <a:prstGeom prst="rect">
              <a:avLst/>
            </a:prstGeom>
          </p:spPr>
        </p:pic>
      </p:grpSp>
      <p:grpSp>
        <p:nvGrpSpPr>
          <p:cNvPr id="430" name="object 430" descr=""/>
          <p:cNvGrpSpPr/>
          <p:nvPr/>
        </p:nvGrpSpPr>
        <p:grpSpPr>
          <a:xfrm>
            <a:off x="8580618" y="4085767"/>
            <a:ext cx="727710" cy="203200"/>
            <a:chOff x="8580618" y="4085767"/>
            <a:chExt cx="727710" cy="203200"/>
          </a:xfrm>
        </p:grpSpPr>
        <p:pic>
          <p:nvPicPr>
            <p:cNvPr id="431" name="object 431" descr="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8580618" y="4131538"/>
              <a:ext cx="115074" cy="156311"/>
            </a:xfrm>
            <a:prstGeom prst="rect">
              <a:avLst/>
            </a:prstGeom>
          </p:spPr>
        </p:pic>
        <p:pic>
          <p:nvPicPr>
            <p:cNvPr id="432" name="object 432" descr="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8737370" y="4132619"/>
              <a:ext cx="103416" cy="114426"/>
            </a:xfrm>
            <a:prstGeom prst="rect">
              <a:avLst/>
            </a:prstGeom>
          </p:spPr>
        </p:pic>
        <p:pic>
          <p:nvPicPr>
            <p:cNvPr id="433" name="object 433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874101" y="4131539"/>
              <a:ext cx="95134" cy="115506"/>
            </a:xfrm>
            <a:prstGeom prst="rect">
              <a:avLst/>
            </a:prstGeom>
          </p:spPr>
        </p:pic>
        <p:sp>
          <p:nvSpPr>
            <p:cNvPr id="434" name="object 434" descr=""/>
            <p:cNvSpPr/>
            <p:nvPr/>
          </p:nvSpPr>
          <p:spPr>
            <a:xfrm>
              <a:off x="9010917" y="4085767"/>
              <a:ext cx="77470" cy="160655"/>
            </a:xfrm>
            <a:custGeom>
              <a:avLst/>
              <a:gdLst/>
              <a:ahLst/>
              <a:cxnLst/>
              <a:rect l="l" t="t" r="r" b="b"/>
              <a:pathLst>
                <a:path w="77470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  <a:path w="77470" h="160654">
                  <a:moveTo>
                    <a:pt x="73406" y="46850"/>
                  </a:moveTo>
                  <a:lnTo>
                    <a:pt x="58077" y="46850"/>
                  </a:lnTo>
                  <a:lnTo>
                    <a:pt x="58077" y="160210"/>
                  </a:lnTo>
                  <a:lnTo>
                    <a:pt x="73406" y="160210"/>
                  </a:lnTo>
                  <a:lnTo>
                    <a:pt x="73406" y="46850"/>
                  </a:lnTo>
                  <a:close/>
                </a:path>
                <a:path w="77470" h="160654">
                  <a:moveTo>
                    <a:pt x="77076" y="7556"/>
                  </a:moveTo>
                  <a:lnTo>
                    <a:pt x="75996" y="5041"/>
                  </a:lnTo>
                  <a:lnTo>
                    <a:pt x="71678" y="1003"/>
                  </a:lnTo>
                  <a:lnTo>
                    <a:pt x="69011" y="0"/>
                  </a:lnTo>
                  <a:lnTo>
                    <a:pt x="62687" y="0"/>
                  </a:lnTo>
                  <a:lnTo>
                    <a:pt x="60020" y="1041"/>
                  </a:lnTo>
                  <a:lnTo>
                    <a:pt x="55702" y="5219"/>
                  </a:lnTo>
                  <a:lnTo>
                    <a:pt x="54711" y="7556"/>
                  </a:lnTo>
                  <a:lnTo>
                    <a:pt x="54622" y="13817"/>
                  </a:lnTo>
                  <a:lnTo>
                    <a:pt x="55702" y="16408"/>
                  </a:lnTo>
                  <a:lnTo>
                    <a:pt x="60020" y="20726"/>
                  </a:lnTo>
                  <a:lnTo>
                    <a:pt x="62687" y="21805"/>
                  </a:lnTo>
                  <a:lnTo>
                    <a:pt x="69164" y="21805"/>
                  </a:lnTo>
                  <a:lnTo>
                    <a:pt x="71869" y="20726"/>
                  </a:lnTo>
                  <a:lnTo>
                    <a:pt x="76034" y="16408"/>
                  </a:lnTo>
                  <a:lnTo>
                    <a:pt x="77038" y="13817"/>
                  </a:lnTo>
                  <a:lnTo>
                    <a:pt x="77076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5" name="object 435" descr="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9109371" y="4107574"/>
              <a:ext cx="198620" cy="181354"/>
            </a:xfrm>
            <a:prstGeom prst="rect">
              <a:avLst/>
            </a:prstGeom>
          </p:spPr>
        </p:pic>
      </p:grpSp>
      <p:pic>
        <p:nvPicPr>
          <p:cNvPr id="436" name="object 436" descr="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9386149" y="4085769"/>
            <a:ext cx="944749" cy="202084"/>
          </a:xfrm>
          <a:prstGeom prst="rect">
            <a:avLst/>
          </a:prstGeom>
        </p:spPr>
      </p:pic>
      <p:pic>
        <p:nvPicPr>
          <p:cNvPr id="437" name="object 437" descr="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10397838" y="4107574"/>
            <a:ext cx="205327" cy="139473"/>
          </a:xfrm>
          <a:prstGeom prst="rect">
            <a:avLst/>
          </a:prstGeom>
        </p:spPr>
      </p:pic>
      <p:grpSp>
        <p:nvGrpSpPr>
          <p:cNvPr id="438" name="object 438" descr=""/>
          <p:cNvGrpSpPr/>
          <p:nvPr/>
        </p:nvGrpSpPr>
        <p:grpSpPr>
          <a:xfrm>
            <a:off x="10679596" y="4131540"/>
            <a:ext cx="349250" cy="115570"/>
            <a:chOff x="10679596" y="4131540"/>
            <a:chExt cx="349250" cy="115570"/>
          </a:xfrm>
        </p:grpSpPr>
        <p:pic>
          <p:nvPicPr>
            <p:cNvPr id="439" name="object 439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679596" y="4131542"/>
              <a:ext cx="115506" cy="115506"/>
            </a:xfrm>
            <a:prstGeom prst="rect">
              <a:avLst/>
            </a:prstGeom>
          </p:spPr>
        </p:pic>
        <p:pic>
          <p:nvPicPr>
            <p:cNvPr id="440" name="object 440" descr="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0825328" y="4132619"/>
              <a:ext cx="103416" cy="114426"/>
            </a:xfrm>
            <a:prstGeom prst="rect">
              <a:avLst/>
            </a:prstGeom>
          </p:spPr>
        </p:pic>
        <p:sp>
          <p:nvSpPr>
            <p:cNvPr id="441" name="object 441" descr=""/>
            <p:cNvSpPr/>
            <p:nvPr/>
          </p:nvSpPr>
          <p:spPr>
            <a:xfrm>
              <a:off x="10971485" y="4131540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4" y="47100"/>
                  </a:lnTo>
                  <a:lnTo>
                    <a:pt x="17870" y="38781"/>
                  </a:lnTo>
                  <a:lnTo>
                    <a:pt x="2089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92" y="31953"/>
                  </a:lnTo>
                  <a:lnTo>
                    <a:pt x="21045" y="31607"/>
                  </a:lnTo>
                  <a:lnTo>
                    <a:pt x="25488" y="25577"/>
                  </a:lnTo>
                  <a:lnTo>
                    <a:pt x="31042" y="20810"/>
                  </a:lnTo>
                  <a:lnTo>
                    <a:pt x="37569" y="17405"/>
                  </a:lnTo>
                  <a:lnTo>
                    <a:pt x="45073" y="15362"/>
                  </a:lnTo>
                  <a:lnTo>
                    <a:pt x="53555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27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26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42" name="object 442" descr="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11103191" y="4107574"/>
            <a:ext cx="1166244" cy="139473"/>
          </a:xfrm>
          <a:prstGeom prst="rect">
            <a:avLst/>
          </a:prstGeom>
        </p:spPr>
      </p:pic>
      <p:grpSp>
        <p:nvGrpSpPr>
          <p:cNvPr id="443" name="object 443" descr=""/>
          <p:cNvGrpSpPr/>
          <p:nvPr/>
        </p:nvGrpSpPr>
        <p:grpSpPr>
          <a:xfrm>
            <a:off x="2012383" y="4398341"/>
            <a:ext cx="393700" cy="154305"/>
            <a:chOff x="2012383" y="4398341"/>
            <a:chExt cx="393700" cy="154305"/>
          </a:xfrm>
        </p:grpSpPr>
        <p:pic>
          <p:nvPicPr>
            <p:cNvPr id="444" name="object 444" descr="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2012383" y="4398341"/>
              <a:ext cx="158686" cy="153720"/>
            </a:xfrm>
            <a:prstGeom prst="rect">
              <a:avLst/>
            </a:prstGeom>
          </p:spPr>
        </p:pic>
        <p:pic>
          <p:nvPicPr>
            <p:cNvPr id="445" name="object 445" descr="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2202587" y="4437419"/>
              <a:ext cx="103416" cy="114426"/>
            </a:xfrm>
            <a:prstGeom prst="rect">
              <a:avLst/>
            </a:prstGeom>
          </p:spPr>
        </p:pic>
        <p:sp>
          <p:nvSpPr>
            <p:cNvPr id="446" name="object 446" descr=""/>
            <p:cNvSpPr/>
            <p:nvPr/>
          </p:nvSpPr>
          <p:spPr>
            <a:xfrm>
              <a:off x="2348749" y="4436340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7" name="object 447" descr=""/>
          <p:cNvGrpSpPr/>
          <p:nvPr/>
        </p:nvGrpSpPr>
        <p:grpSpPr>
          <a:xfrm>
            <a:off x="2476130" y="4390572"/>
            <a:ext cx="610235" cy="161290"/>
            <a:chOff x="2476130" y="4390572"/>
            <a:chExt cx="610235" cy="161290"/>
          </a:xfrm>
        </p:grpSpPr>
        <p:pic>
          <p:nvPicPr>
            <p:cNvPr id="448" name="object 448" descr="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2476130" y="4436339"/>
              <a:ext cx="93052" cy="115506"/>
            </a:xfrm>
            <a:prstGeom prst="rect">
              <a:avLst/>
            </a:prstGeom>
          </p:spPr>
        </p:pic>
        <p:pic>
          <p:nvPicPr>
            <p:cNvPr id="449" name="object 449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2597245" y="4390572"/>
              <a:ext cx="104495" cy="160197"/>
            </a:xfrm>
            <a:prstGeom prst="rect">
              <a:avLst/>
            </a:prstGeom>
          </p:spPr>
        </p:pic>
        <p:pic>
          <p:nvPicPr>
            <p:cNvPr id="450" name="object 45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31747" y="4436342"/>
              <a:ext cx="115506" cy="115506"/>
            </a:xfrm>
            <a:prstGeom prst="rect">
              <a:avLst/>
            </a:prstGeom>
          </p:spPr>
        </p:pic>
        <p:pic>
          <p:nvPicPr>
            <p:cNvPr id="451" name="object 451" descr="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2867208" y="4436339"/>
              <a:ext cx="219046" cy="115506"/>
            </a:xfrm>
            <a:prstGeom prst="rect">
              <a:avLst/>
            </a:prstGeom>
          </p:spPr>
        </p:pic>
      </p:grpSp>
      <p:grpSp>
        <p:nvGrpSpPr>
          <p:cNvPr id="452" name="object 452" descr=""/>
          <p:cNvGrpSpPr/>
          <p:nvPr/>
        </p:nvGrpSpPr>
        <p:grpSpPr>
          <a:xfrm>
            <a:off x="3161462" y="4436340"/>
            <a:ext cx="320040" cy="115570"/>
            <a:chOff x="3161462" y="4436340"/>
            <a:chExt cx="320040" cy="115570"/>
          </a:xfrm>
        </p:grpSpPr>
        <p:pic>
          <p:nvPicPr>
            <p:cNvPr id="453" name="object 453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161462" y="4436340"/>
              <a:ext cx="95135" cy="115506"/>
            </a:xfrm>
            <a:prstGeom prst="rect">
              <a:avLst/>
            </a:prstGeom>
          </p:spPr>
        </p:pic>
        <p:pic>
          <p:nvPicPr>
            <p:cNvPr id="454" name="object 454" descr="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3298267" y="4436340"/>
              <a:ext cx="182831" cy="115506"/>
            </a:xfrm>
            <a:prstGeom prst="rect">
              <a:avLst/>
            </a:prstGeom>
          </p:spPr>
        </p:pic>
      </p:grpSp>
      <p:grpSp>
        <p:nvGrpSpPr>
          <p:cNvPr id="455" name="object 455" descr=""/>
          <p:cNvGrpSpPr/>
          <p:nvPr/>
        </p:nvGrpSpPr>
        <p:grpSpPr>
          <a:xfrm>
            <a:off x="3557561" y="4389489"/>
            <a:ext cx="727710" cy="162560"/>
            <a:chOff x="3557561" y="4389489"/>
            <a:chExt cx="727710" cy="162560"/>
          </a:xfrm>
        </p:grpSpPr>
        <p:pic>
          <p:nvPicPr>
            <p:cNvPr id="456" name="object 456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557561" y="4436339"/>
              <a:ext cx="102984" cy="115506"/>
            </a:xfrm>
            <a:prstGeom prst="rect">
              <a:avLst/>
            </a:prstGeom>
          </p:spPr>
        </p:pic>
        <p:pic>
          <p:nvPicPr>
            <p:cNvPr id="457" name="object 457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690552" y="4436339"/>
              <a:ext cx="162139" cy="115506"/>
            </a:xfrm>
            <a:prstGeom prst="rect">
              <a:avLst/>
            </a:prstGeom>
          </p:spPr>
        </p:pic>
        <p:pic>
          <p:nvPicPr>
            <p:cNvPr id="458" name="object 458" descr="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3876658" y="4389489"/>
              <a:ext cx="273497" cy="162356"/>
            </a:xfrm>
            <a:prstGeom prst="rect">
              <a:avLst/>
            </a:prstGeom>
          </p:spPr>
        </p:pic>
        <p:pic>
          <p:nvPicPr>
            <p:cNvPr id="459" name="object 459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170049" y="4390568"/>
              <a:ext cx="115074" cy="161277"/>
            </a:xfrm>
            <a:prstGeom prst="rect">
              <a:avLst/>
            </a:prstGeom>
          </p:spPr>
        </p:pic>
      </p:grpSp>
      <p:grpSp>
        <p:nvGrpSpPr>
          <p:cNvPr id="460" name="object 460" descr=""/>
          <p:cNvGrpSpPr/>
          <p:nvPr/>
        </p:nvGrpSpPr>
        <p:grpSpPr>
          <a:xfrm>
            <a:off x="4364790" y="4390567"/>
            <a:ext cx="459740" cy="161290"/>
            <a:chOff x="4364790" y="4390567"/>
            <a:chExt cx="459740" cy="161290"/>
          </a:xfrm>
        </p:grpSpPr>
        <p:pic>
          <p:nvPicPr>
            <p:cNvPr id="461" name="object 461" descr="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4364790" y="4437419"/>
              <a:ext cx="186321" cy="113347"/>
            </a:xfrm>
            <a:prstGeom prst="rect">
              <a:avLst/>
            </a:prstGeom>
          </p:spPr>
        </p:pic>
        <p:sp>
          <p:nvSpPr>
            <p:cNvPr id="462" name="object 462" descr=""/>
            <p:cNvSpPr/>
            <p:nvPr/>
          </p:nvSpPr>
          <p:spPr>
            <a:xfrm>
              <a:off x="4570755" y="4390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3" name="object 463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4614580" y="4412374"/>
              <a:ext cx="77508" cy="139471"/>
            </a:xfrm>
            <a:prstGeom prst="rect">
              <a:avLst/>
            </a:prstGeom>
          </p:spPr>
        </p:pic>
        <p:pic>
          <p:nvPicPr>
            <p:cNvPr id="464" name="object 464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4719937" y="4390572"/>
              <a:ext cx="104495" cy="160197"/>
            </a:xfrm>
            <a:prstGeom prst="rect">
              <a:avLst/>
            </a:prstGeom>
          </p:spPr>
        </p:pic>
      </p:grpSp>
      <p:grpSp>
        <p:nvGrpSpPr>
          <p:cNvPr id="465" name="object 465" descr=""/>
          <p:cNvGrpSpPr/>
          <p:nvPr/>
        </p:nvGrpSpPr>
        <p:grpSpPr>
          <a:xfrm>
            <a:off x="4913027" y="4390567"/>
            <a:ext cx="967105" cy="161290"/>
            <a:chOff x="4913027" y="4390567"/>
            <a:chExt cx="967105" cy="161290"/>
          </a:xfrm>
        </p:grpSpPr>
        <p:pic>
          <p:nvPicPr>
            <p:cNvPr id="466" name="object 466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4913027" y="4436339"/>
              <a:ext cx="95135" cy="115506"/>
            </a:xfrm>
            <a:prstGeom prst="rect">
              <a:avLst/>
            </a:prstGeom>
          </p:spPr>
        </p:pic>
        <p:pic>
          <p:nvPicPr>
            <p:cNvPr id="467" name="object 467" descr="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5032124" y="4412374"/>
              <a:ext cx="284954" cy="139471"/>
            </a:xfrm>
            <a:prstGeom prst="rect">
              <a:avLst/>
            </a:prstGeom>
          </p:spPr>
        </p:pic>
        <p:pic>
          <p:nvPicPr>
            <p:cNvPr id="468" name="object 468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348413" y="4436343"/>
              <a:ext cx="104495" cy="114426"/>
            </a:xfrm>
            <a:prstGeom prst="rect">
              <a:avLst/>
            </a:prstGeom>
          </p:spPr>
        </p:pic>
        <p:pic>
          <p:nvPicPr>
            <p:cNvPr id="469" name="object 469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476655" y="4412374"/>
              <a:ext cx="77508" cy="139471"/>
            </a:xfrm>
            <a:prstGeom prst="rect">
              <a:avLst/>
            </a:prstGeom>
          </p:spPr>
        </p:pic>
        <p:sp>
          <p:nvSpPr>
            <p:cNvPr id="470" name="object 470" descr=""/>
            <p:cNvSpPr/>
            <p:nvPr/>
          </p:nvSpPr>
          <p:spPr>
            <a:xfrm>
              <a:off x="5578563" y="4390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1" name="object 47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28643" y="4436342"/>
              <a:ext cx="115506" cy="115506"/>
            </a:xfrm>
            <a:prstGeom prst="rect">
              <a:avLst/>
            </a:prstGeom>
          </p:spPr>
        </p:pic>
        <p:pic>
          <p:nvPicPr>
            <p:cNvPr id="472" name="object 47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75457" y="4436343"/>
              <a:ext cx="104495" cy="114426"/>
            </a:xfrm>
            <a:prstGeom prst="rect">
              <a:avLst/>
            </a:prstGeom>
          </p:spPr>
        </p:pic>
      </p:grpSp>
      <p:pic>
        <p:nvPicPr>
          <p:cNvPr id="473" name="object 473" descr="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5960266" y="4412374"/>
            <a:ext cx="205315" cy="139473"/>
          </a:xfrm>
          <a:prstGeom prst="rect">
            <a:avLst/>
          </a:prstGeom>
        </p:spPr>
      </p:pic>
      <p:grpSp>
        <p:nvGrpSpPr>
          <p:cNvPr id="474" name="object 474" descr=""/>
          <p:cNvGrpSpPr/>
          <p:nvPr/>
        </p:nvGrpSpPr>
        <p:grpSpPr>
          <a:xfrm>
            <a:off x="6242015" y="4390567"/>
            <a:ext cx="632460" cy="191770"/>
            <a:chOff x="6242015" y="4390567"/>
            <a:chExt cx="632460" cy="191770"/>
          </a:xfrm>
        </p:grpSpPr>
        <p:pic>
          <p:nvPicPr>
            <p:cNvPr id="475" name="object 475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6242015" y="4390568"/>
              <a:ext cx="115074" cy="161277"/>
            </a:xfrm>
            <a:prstGeom prst="rect">
              <a:avLst/>
            </a:prstGeom>
          </p:spPr>
        </p:pic>
        <p:pic>
          <p:nvPicPr>
            <p:cNvPr id="476" name="object 476" descr="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6388481" y="4412374"/>
              <a:ext cx="315118" cy="139471"/>
            </a:xfrm>
            <a:prstGeom prst="rect">
              <a:avLst/>
            </a:prstGeom>
          </p:spPr>
        </p:pic>
        <p:sp>
          <p:nvSpPr>
            <p:cNvPr id="477" name="object 477" descr=""/>
            <p:cNvSpPr/>
            <p:nvPr/>
          </p:nvSpPr>
          <p:spPr>
            <a:xfrm>
              <a:off x="6741820" y="4390567"/>
              <a:ext cx="132715" cy="191770"/>
            </a:xfrm>
            <a:custGeom>
              <a:avLst/>
              <a:gdLst/>
              <a:ahLst/>
              <a:cxnLst/>
              <a:rect l="l" t="t" r="r" b="b"/>
              <a:pathLst>
                <a:path w="132715" h="191770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210"/>
                  </a:lnTo>
                  <a:lnTo>
                    <a:pt x="18783" y="160210"/>
                  </a:lnTo>
                  <a:lnTo>
                    <a:pt x="18783" y="46850"/>
                  </a:lnTo>
                  <a:close/>
                </a:path>
                <a:path w="132715" h="191770">
                  <a:moveTo>
                    <a:pt x="22453" y="7556"/>
                  </a:moveTo>
                  <a:lnTo>
                    <a:pt x="21374" y="5041"/>
                  </a:lnTo>
                  <a:lnTo>
                    <a:pt x="17043" y="1003"/>
                  </a:lnTo>
                  <a:lnTo>
                    <a:pt x="14376" y="0"/>
                  </a:lnTo>
                  <a:lnTo>
                    <a:pt x="8051" y="0"/>
                  </a:lnTo>
                  <a:lnTo>
                    <a:pt x="5384" y="1041"/>
                  </a:lnTo>
                  <a:lnTo>
                    <a:pt x="1079" y="5219"/>
                  </a:lnTo>
                  <a:lnTo>
                    <a:pt x="88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84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21" y="20726"/>
                  </a:lnTo>
                  <a:lnTo>
                    <a:pt x="21399" y="16408"/>
                  </a:lnTo>
                  <a:lnTo>
                    <a:pt x="22415" y="13817"/>
                  </a:lnTo>
                  <a:lnTo>
                    <a:pt x="22453" y="7556"/>
                  </a:lnTo>
                  <a:close/>
                </a:path>
                <a:path w="132715" h="191770">
                  <a:moveTo>
                    <a:pt x="76847" y="0"/>
                  </a:moveTo>
                  <a:lnTo>
                    <a:pt x="61518" y="0"/>
                  </a:lnTo>
                  <a:lnTo>
                    <a:pt x="61518" y="160197"/>
                  </a:lnTo>
                  <a:lnTo>
                    <a:pt x="76847" y="160197"/>
                  </a:lnTo>
                  <a:lnTo>
                    <a:pt x="76847" y="0"/>
                  </a:lnTo>
                  <a:close/>
                </a:path>
                <a:path w="132715" h="191770">
                  <a:moveTo>
                    <a:pt x="130048" y="161074"/>
                  </a:moveTo>
                  <a:lnTo>
                    <a:pt x="121539" y="161074"/>
                  </a:lnTo>
                  <a:lnTo>
                    <a:pt x="118224" y="161074"/>
                  </a:lnTo>
                  <a:lnTo>
                    <a:pt x="117602" y="161074"/>
                  </a:lnTo>
                  <a:lnTo>
                    <a:pt x="110312" y="191731"/>
                  </a:lnTo>
                  <a:lnTo>
                    <a:pt x="120675" y="191731"/>
                  </a:lnTo>
                  <a:lnTo>
                    <a:pt x="129743" y="161937"/>
                  </a:lnTo>
                  <a:lnTo>
                    <a:pt x="130048" y="161074"/>
                  </a:lnTo>
                  <a:close/>
                </a:path>
                <a:path w="132715" h="191770">
                  <a:moveTo>
                    <a:pt x="132461" y="151790"/>
                  </a:moveTo>
                  <a:lnTo>
                    <a:pt x="132435" y="145961"/>
                  </a:lnTo>
                  <a:lnTo>
                    <a:pt x="131495" y="143522"/>
                  </a:lnTo>
                  <a:lnTo>
                    <a:pt x="127330" y="138912"/>
                  </a:lnTo>
                  <a:lnTo>
                    <a:pt x="124625" y="137756"/>
                  </a:lnTo>
                  <a:lnTo>
                    <a:pt x="118148" y="137756"/>
                  </a:lnTo>
                  <a:lnTo>
                    <a:pt x="115455" y="138836"/>
                  </a:lnTo>
                  <a:lnTo>
                    <a:pt x="110998" y="143154"/>
                  </a:lnTo>
                  <a:lnTo>
                    <a:pt x="109880" y="145961"/>
                  </a:lnTo>
                  <a:lnTo>
                    <a:pt x="109880" y="152869"/>
                  </a:lnTo>
                  <a:lnTo>
                    <a:pt x="110998" y="155676"/>
                  </a:lnTo>
                  <a:lnTo>
                    <a:pt x="115455" y="159994"/>
                  </a:lnTo>
                  <a:lnTo>
                    <a:pt x="117652" y="160845"/>
                  </a:lnTo>
                  <a:lnTo>
                    <a:pt x="121488" y="160845"/>
                  </a:lnTo>
                  <a:lnTo>
                    <a:pt x="130124" y="160845"/>
                  </a:lnTo>
                  <a:lnTo>
                    <a:pt x="131038" y="158191"/>
                  </a:lnTo>
                  <a:lnTo>
                    <a:pt x="131902" y="155321"/>
                  </a:lnTo>
                  <a:lnTo>
                    <a:pt x="132194" y="154025"/>
                  </a:lnTo>
                  <a:lnTo>
                    <a:pt x="132461" y="1517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8" name="object 478" descr=""/>
          <p:cNvGrpSpPr/>
          <p:nvPr/>
        </p:nvGrpSpPr>
        <p:grpSpPr>
          <a:xfrm>
            <a:off x="6946051" y="4389489"/>
            <a:ext cx="497840" cy="162560"/>
            <a:chOff x="6946051" y="4389489"/>
            <a:chExt cx="497840" cy="162560"/>
          </a:xfrm>
        </p:grpSpPr>
        <p:pic>
          <p:nvPicPr>
            <p:cNvPr id="479" name="object 479" descr="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6946051" y="4389489"/>
              <a:ext cx="278720" cy="162359"/>
            </a:xfrm>
            <a:prstGeom prst="rect">
              <a:avLst/>
            </a:prstGeom>
          </p:spPr>
        </p:pic>
        <p:pic>
          <p:nvPicPr>
            <p:cNvPr id="480" name="object 480" descr="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256083" y="4436343"/>
              <a:ext cx="187401" cy="114426"/>
            </a:xfrm>
            <a:prstGeom prst="rect">
              <a:avLst/>
            </a:prstGeom>
          </p:spPr>
        </p:pic>
      </p:grpSp>
      <p:grpSp>
        <p:nvGrpSpPr>
          <p:cNvPr id="481" name="object 481" descr=""/>
          <p:cNvGrpSpPr/>
          <p:nvPr/>
        </p:nvGrpSpPr>
        <p:grpSpPr>
          <a:xfrm>
            <a:off x="7524015" y="4390572"/>
            <a:ext cx="350520" cy="161290"/>
            <a:chOff x="7524015" y="4390572"/>
            <a:chExt cx="350520" cy="161290"/>
          </a:xfrm>
        </p:grpSpPr>
        <p:pic>
          <p:nvPicPr>
            <p:cNvPr id="482" name="object 482" descr="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7524015" y="4412374"/>
              <a:ext cx="77508" cy="139471"/>
            </a:xfrm>
            <a:prstGeom prst="rect">
              <a:avLst/>
            </a:prstGeom>
          </p:spPr>
        </p:pic>
        <p:pic>
          <p:nvPicPr>
            <p:cNvPr id="483" name="object 483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7629358" y="4390572"/>
              <a:ext cx="104508" cy="160197"/>
            </a:xfrm>
            <a:prstGeom prst="rect">
              <a:avLst/>
            </a:prstGeom>
          </p:spPr>
        </p:pic>
        <p:pic>
          <p:nvPicPr>
            <p:cNvPr id="484" name="object 48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63970" y="4436339"/>
              <a:ext cx="110417" cy="115506"/>
            </a:xfrm>
            <a:prstGeom prst="rect">
              <a:avLst/>
            </a:prstGeom>
          </p:spPr>
        </p:pic>
      </p:grpSp>
      <p:grpSp>
        <p:nvGrpSpPr>
          <p:cNvPr id="485" name="object 485" descr=""/>
          <p:cNvGrpSpPr/>
          <p:nvPr/>
        </p:nvGrpSpPr>
        <p:grpSpPr>
          <a:xfrm>
            <a:off x="7946524" y="4390567"/>
            <a:ext cx="925830" cy="203200"/>
            <a:chOff x="7946524" y="4390567"/>
            <a:chExt cx="925830" cy="203200"/>
          </a:xfrm>
        </p:grpSpPr>
        <p:pic>
          <p:nvPicPr>
            <p:cNvPr id="486" name="object 486" descr="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946524" y="4412374"/>
              <a:ext cx="180920" cy="139471"/>
            </a:xfrm>
            <a:prstGeom prst="rect">
              <a:avLst/>
            </a:prstGeom>
          </p:spPr>
        </p:pic>
        <p:sp>
          <p:nvSpPr>
            <p:cNvPr id="487" name="object 487" descr=""/>
            <p:cNvSpPr/>
            <p:nvPr/>
          </p:nvSpPr>
          <p:spPr>
            <a:xfrm>
              <a:off x="8151837" y="4390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22859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8" name="object 488" descr="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8195663" y="4412374"/>
              <a:ext cx="192785" cy="139471"/>
            </a:xfrm>
            <a:prstGeom prst="rect">
              <a:avLst/>
            </a:prstGeom>
          </p:spPr>
        </p:pic>
        <p:pic>
          <p:nvPicPr>
            <p:cNvPr id="489" name="object 489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416734" y="4390572"/>
              <a:ext cx="104508" cy="160197"/>
            </a:xfrm>
            <a:prstGeom prst="rect">
              <a:avLst/>
            </a:prstGeom>
          </p:spPr>
        </p:pic>
        <p:sp>
          <p:nvSpPr>
            <p:cNvPr id="490" name="object 490" descr=""/>
            <p:cNvSpPr/>
            <p:nvPr/>
          </p:nvSpPr>
          <p:spPr>
            <a:xfrm>
              <a:off x="8559240" y="4390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59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1" name="object 491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620764" y="4436343"/>
              <a:ext cx="104508" cy="114426"/>
            </a:xfrm>
            <a:prstGeom prst="rect">
              <a:avLst/>
            </a:prstGeom>
          </p:spPr>
        </p:pic>
        <p:pic>
          <p:nvPicPr>
            <p:cNvPr id="492" name="object 492" descr="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8755290" y="4436338"/>
              <a:ext cx="116573" cy="157391"/>
            </a:xfrm>
            <a:prstGeom prst="rect">
              <a:avLst/>
            </a:prstGeom>
          </p:spPr>
        </p:pic>
      </p:grpSp>
      <p:pic>
        <p:nvPicPr>
          <p:cNvPr id="493" name="object 493" descr="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8953473" y="4412374"/>
            <a:ext cx="205314" cy="139473"/>
          </a:xfrm>
          <a:prstGeom prst="rect">
            <a:avLst/>
          </a:prstGeom>
        </p:spPr>
      </p:pic>
      <p:grpSp>
        <p:nvGrpSpPr>
          <p:cNvPr id="494" name="object 494" descr=""/>
          <p:cNvGrpSpPr/>
          <p:nvPr/>
        </p:nvGrpSpPr>
        <p:grpSpPr>
          <a:xfrm>
            <a:off x="9228953" y="4390572"/>
            <a:ext cx="350520" cy="161290"/>
            <a:chOff x="9228953" y="4390572"/>
            <a:chExt cx="350520" cy="161290"/>
          </a:xfrm>
        </p:grpSpPr>
        <p:pic>
          <p:nvPicPr>
            <p:cNvPr id="495" name="object 495" descr="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9228953" y="4412374"/>
              <a:ext cx="77508" cy="139471"/>
            </a:xfrm>
            <a:prstGeom prst="rect">
              <a:avLst/>
            </a:prstGeom>
          </p:spPr>
        </p:pic>
        <p:pic>
          <p:nvPicPr>
            <p:cNvPr id="496" name="object 496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9334309" y="4390572"/>
              <a:ext cx="104508" cy="160197"/>
            </a:xfrm>
            <a:prstGeom prst="rect">
              <a:avLst/>
            </a:prstGeom>
          </p:spPr>
        </p:pic>
        <p:pic>
          <p:nvPicPr>
            <p:cNvPr id="497" name="object 49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468920" y="4436339"/>
              <a:ext cx="110417" cy="115506"/>
            </a:xfrm>
            <a:prstGeom prst="rect">
              <a:avLst/>
            </a:prstGeom>
          </p:spPr>
        </p:pic>
      </p:grpSp>
      <p:grpSp>
        <p:nvGrpSpPr>
          <p:cNvPr id="498" name="object 498" descr=""/>
          <p:cNvGrpSpPr/>
          <p:nvPr/>
        </p:nvGrpSpPr>
        <p:grpSpPr>
          <a:xfrm>
            <a:off x="9667222" y="4390567"/>
            <a:ext cx="976630" cy="161290"/>
            <a:chOff x="9667222" y="4390567"/>
            <a:chExt cx="976630" cy="161290"/>
          </a:xfrm>
        </p:grpSpPr>
        <p:pic>
          <p:nvPicPr>
            <p:cNvPr id="499" name="object 499" descr="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9667222" y="4436343"/>
              <a:ext cx="187401" cy="114426"/>
            </a:xfrm>
            <a:prstGeom prst="rect">
              <a:avLst/>
            </a:prstGeom>
          </p:spPr>
        </p:pic>
        <p:pic>
          <p:nvPicPr>
            <p:cNvPr id="500" name="object 500" descr="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9886863" y="4436339"/>
              <a:ext cx="95134" cy="115506"/>
            </a:xfrm>
            <a:prstGeom prst="rect">
              <a:avLst/>
            </a:prstGeom>
          </p:spPr>
        </p:pic>
        <p:pic>
          <p:nvPicPr>
            <p:cNvPr id="501" name="object 501" descr="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0005985" y="4412374"/>
              <a:ext cx="200314" cy="139471"/>
            </a:xfrm>
            <a:prstGeom prst="rect">
              <a:avLst/>
            </a:prstGeom>
          </p:spPr>
        </p:pic>
        <p:sp>
          <p:nvSpPr>
            <p:cNvPr id="502" name="object 502" descr=""/>
            <p:cNvSpPr/>
            <p:nvPr/>
          </p:nvSpPr>
          <p:spPr>
            <a:xfrm>
              <a:off x="10237622" y="43905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40" h="160654">
                  <a:moveTo>
                    <a:pt x="56997" y="45783"/>
                  </a:moveTo>
                  <a:lnTo>
                    <a:pt x="19532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63" y="92875"/>
                  </a:lnTo>
                  <a:lnTo>
                    <a:pt x="17868" y="84556"/>
                  </a:lnTo>
                  <a:lnTo>
                    <a:pt x="20891" y="77736"/>
                  </a:lnTo>
                  <a:lnTo>
                    <a:pt x="21043" y="77381"/>
                  </a:lnTo>
                  <a:lnTo>
                    <a:pt x="53555" y="60464"/>
                  </a:lnTo>
                  <a:lnTo>
                    <a:pt x="54127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26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40" h="160654">
                  <a:moveTo>
                    <a:pt x="100177" y="46850"/>
                  </a:moveTo>
                  <a:lnTo>
                    <a:pt x="84848" y="46850"/>
                  </a:lnTo>
                  <a:lnTo>
                    <a:pt x="84848" y="160210"/>
                  </a:lnTo>
                  <a:lnTo>
                    <a:pt x="100177" y="160210"/>
                  </a:lnTo>
                  <a:lnTo>
                    <a:pt x="100177" y="46850"/>
                  </a:lnTo>
                  <a:close/>
                </a:path>
                <a:path w="104140" h="160654">
                  <a:moveTo>
                    <a:pt x="103847" y="7556"/>
                  </a:moveTo>
                  <a:lnTo>
                    <a:pt x="102768" y="5041"/>
                  </a:lnTo>
                  <a:lnTo>
                    <a:pt x="98450" y="1003"/>
                  </a:lnTo>
                  <a:lnTo>
                    <a:pt x="95783" y="0"/>
                  </a:lnTo>
                  <a:lnTo>
                    <a:pt x="89458" y="0"/>
                  </a:lnTo>
                  <a:lnTo>
                    <a:pt x="86791" y="1041"/>
                  </a:lnTo>
                  <a:lnTo>
                    <a:pt x="82473" y="5219"/>
                  </a:lnTo>
                  <a:lnTo>
                    <a:pt x="81483" y="7556"/>
                  </a:lnTo>
                  <a:lnTo>
                    <a:pt x="81394" y="13817"/>
                  </a:lnTo>
                  <a:lnTo>
                    <a:pt x="82473" y="16408"/>
                  </a:lnTo>
                  <a:lnTo>
                    <a:pt x="86791" y="20726"/>
                  </a:lnTo>
                  <a:lnTo>
                    <a:pt x="89458" y="21805"/>
                  </a:lnTo>
                  <a:lnTo>
                    <a:pt x="95935" y="21805"/>
                  </a:lnTo>
                  <a:lnTo>
                    <a:pt x="98640" y="20726"/>
                  </a:lnTo>
                  <a:lnTo>
                    <a:pt x="102806" y="16408"/>
                  </a:lnTo>
                  <a:lnTo>
                    <a:pt x="103809" y="13817"/>
                  </a:lnTo>
                  <a:lnTo>
                    <a:pt x="103847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3" name="object 503" descr="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10371126" y="4436339"/>
              <a:ext cx="95134" cy="115506"/>
            </a:xfrm>
            <a:prstGeom prst="rect">
              <a:avLst/>
            </a:prstGeom>
          </p:spPr>
        </p:pic>
        <p:sp>
          <p:nvSpPr>
            <p:cNvPr id="504" name="object 504" descr=""/>
            <p:cNvSpPr/>
            <p:nvPr/>
          </p:nvSpPr>
          <p:spPr>
            <a:xfrm>
              <a:off x="10507929" y="43905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5" name="object 505" descr="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0550260" y="4436339"/>
              <a:ext cx="93040" cy="115506"/>
            </a:xfrm>
            <a:prstGeom prst="rect">
              <a:avLst/>
            </a:prstGeom>
          </p:spPr>
        </p:pic>
      </p:grpSp>
      <p:grpSp>
        <p:nvGrpSpPr>
          <p:cNvPr id="506" name="object 506" descr=""/>
          <p:cNvGrpSpPr/>
          <p:nvPr/>
        </p:nvGrpSpPr>
        <p:grpSpPr>
          <a:xfrm>
            <a:off x="10726866" y="4390569"/>
            <a:ext cx="541655" cy="161290"/>
            <a:chOff x="10726866" y="4390569"/>
            <a:chExt cx="541655" cy="161290"/>
          </a:xfrm>
        </p:grpSpPr>
        <p:pic>
          <p:nvPicPr>
            <p:cNvPr id="507" name="object 507" descr="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0726866" y="4437419"/>
              <a:ext cx="103416" cy="114426"/>
            </a:xfrm>
            <a:prstGeom prst="rect">
              <a:avLst/>
            </a:prstGeom>
          </p:spPr>
        </p:pic>
        <p:pic>
          <p:nvPicPr>
            <p:cNvPr id="508" name="object 508" descr="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0857268" y="4436340"/>
              <a:ext cx="220186" cy="115506"/>
            </a:xfrm>
            <a:prstGeom prst="rect">
              <a:avLst/>
            </a:prstGeom>
          </p:spPr>
        </p:pic>
        <p:pic>
          <p:nvPicPr>
            <p:cNvPr id="509" name="object 509" descr="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1097347" y="4390569"/>
              <a:ext cx="115061" cy="161277"/>
            </a:xfrm>
            <a:prstGeom prst="rect">
              <a:avLst/>
            </a:prstGeom>
          </p:spPr>
        </p:pic>
        <p:sp>
          <p:nvSpPr>
            <p:cNvPr id="510" name="object 510" descr=""/>
            <p:cNvSpPr/>
            <p:nvPr/>
          </p:nvSpPr>
          <p:spPr>
            <a:xfrm>
              <a:off x="11245246" y="4528313"/>
              <a:ext cx="23495" cy="24130"/>
            </a:xfrm>
            <a:custGeom>
              <a:avLst/>
              <a:gdLst/>
              <a:ahLst/>
              <a:cxnLst/>
              <a:rect l="l" t="t" r="r" b="b"/>
              <a:pathLst>
                <a:path w="23495" h="24129">
                  <a:moveTo>
                    <a:pt x="14592" y="0"/>
                  </a:moveTo>
                  <a:lnTo>
                    <a:pt x="8267" y="0"/>
                  </a:lnTo>
                  <a:lnTo>
                    <a:pt x="5562" y="1079"/>
                  </a:lnTo>
                  <a:lnTo>
                    <a:pt x="1104" y="5397"/>
                  </a:lnTo>
                  <a:lnTo>
                    <a:pt x="0" y="8204"/>
                  </a:lnTo>
                  <a:lnTo>
                    <a:pt x="0" y="14973"/>
                  </a:lnTo>
                  <a:lnTo>
                    <a:pt x="1104" y="17780"/>
                  </a:lnTo>
                  <a:lnTo>
                    <a:pt x="5562" y="22390"/>
                  </a:lnTo>
                  <a:lnTo>
                    <a:pt x="8267" y="23533"/>
                  </a:lnTo>
                  <a:lnTo>
                    <a:pt x="11429" y="23533"/>
                  </a:lnTo>
                  <a:lnTo>
                    <a:pt x="14592" y="23533"/>
                  </a:lnTo>
                  <a:lnTo>
                    <a:pt x="17297" y="22390"/>
                  </a:lnTo>
                  <a:lnTo>
                    <a:pt x="21755" y="17780"/>
                  </a:lnTo>
                  <a:lnTo>
                    <a:pt x="22872" y="14973"/>
                  </a:lnTo>
                  <a:lnTo>
                    <a:pt x="22872" y="8204"/>
                  </a:lnTo>
                  <a:lnTo>
                    <a:pt x="21755" y="5397"/>
                  </a:lnTo>
                  <a:lnTo>
                    <a:pt x="17297" y="1079"/>
                  </a:lnTo>
                  <a:lnTo>
                    <a:pt x="14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11" name="object 511" descr="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11344109" y="4399636"/>
            <a:ext cx="340438" cy="152209"/>
          </a:xfrm>
          <a:prstGeom prst="rect">
            <a:avLst/>
          </a:prstGeom>
        </p:spPr>
      </p:pic>
      <p:grpSp>
        <p:nvGrpSpPr>
          <p:cNvPr id="512" name="object 512" descr=""/>
          <p:cNvGrpSpPr/>
          <p:nvPr/>
        </p:nvGrpSpPr>
        <p:grpSpPr>
          <a:xfrm>
            <a:off x="11754740" y="4390569"/>
            <a:ext cx="457200" cy="161290"/>
            <a:chOff x="11754740" y="4390569"/>
            <a:chExt cx="457200" cy="161290"/>
          </a:xfrm>
        </p:grpSpPr>
        <p:pic>
          <p:nvPicPr>
            <p:cNvPr id="513" name="object 513" descr="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1754740" y="4412375"/>
              <a:ext cx="191057" cy="139471"/>
            </a:xfrm>
            <a:prstGeom prst="rect">
              <a:avLst/>
            </a:prstGeom>
          </p:spPr>
        </p:pic>
        <p:pic>
          <p:nvPicPr>
            <p:cNvPr id="514" name="object 51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987473" y="4390569"/>
              <a:ext cx="224299" cy="161277"/>
            </a:xfrm>
            <a:prstGeom prst="rect">
              <a:avLst/>
            </a:prstGeom>
          </p:spPr>
        </p:pic>
      </p:grpSp>
      <p:grpSp>
        <p:nvGrpSpPr>
          <p:cNvPr id="515" name="object 515" descr=""/>
          <p:cNvGrpSpPr/>
          <p:nvPr/>
        </p:nvGrpSpPr>
        <p:grpSpPr>
          <a:xfrm>
            <a:off x="2011088" y="4717174"/>
            <a:ext cx="557530" cy="181610"/>
            <a:chOff x="2011088" y="4717174"/>
            <a:chExt cx="557530" cy="181610"/>
          </a:xfrm>
        </p:grpSpPr>
        <p:pic>
          <p:nvPicPr>
            <p:cNvPr id="516" name="object 516" descr="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2011088" y="4741138"/>
              <a:ext cx="116586" cy="157391"/>
            </a:xfrm>
            <a:prstGeom prst="rect">
              <a:avLst/>
            </a:prstGeom>
          </p:spPr>
        </p:pic>
        <p:pic>
          <p:nvPicPr>
            <p:cNvPr id="517" name="object 517" descr="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2170422" y="4741139"/>
              <a:ext cx="296642" cy="115506"/>
            </a:xfrm>
            <a:prstGeom prst="rect">
              <a:avLst/>
            </a:prstGeom>
          </p:spPr>
        </p:pic>
        <p:pic>
          <p:nvPicPr>
            <p:cNvPr id="518" name="object 518" descr="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2491027" y="4717174"/>
              <a:ext cx="77508" cy="139471"/>
            </a:xfrm>
            <a:prstGeom prst="rect">
              <a:avLst/>
            </a:prstGeom>
          </p:spPr>
        </p:pic>
      </p:grpSp>
      <p:grpSp>
        <p:nvGrpSpPr>
          <p:cNvPr id="519" name="object 519" descr=""/>
          <p:cNvGrpSpPr/>
          <p:nvPr/>
        </p:nvGrpSpPr>
        <p:grpSpPr>
          <a:xfrm>
            <a:off x="2652953" y="4695367"/>
            <a:ext cx="535305" cy="202565"/>
            <a:chOff x="2652953" y="4695367"/>
            <a:chExt cx="535305" cy="202565"/>
          </a:xfrm>
        </p:grpSpPr>
        <p:pic>
          <p:nvPicPr>
            <p:cNvPr id="520" name="object 520" descr="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652953" y="4741142"/>
              <a:ext cx="115074" cy="156311"/>
            </a:xfrm>
            <a:prstGeom prst="rect">
              <a:avLst/>
            </a:prstGeom>
          </p:spPr>
        </p:pic>
        <p:sp>
          <p:nvSpPr>
            <p:cNvPr id="521" name="object 521" descr=""/>
            <p:cNvSpPr/>
            <p:nvPr/>
          </p:nvSpPr>
          <p:spPr>
            <a:xfrm>
              <a:off x="2799321" y="46953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39" h="160654">
                  <a:moveTo>
                    <a:pt x="56997" y="45783"/>
                  </a:moveTo>
                  <a:lnTo>
                    <a:pt x="19545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63" y="92875"/>
                  </a:lnTo>
                  <a:lnTo>
                    <a:pt x="17868" y="84556"/>
                  </a:lnTo>
                  <a:lnTo>
                    <a:pt x="20891" y="77736"/>
                  </a:lnTo>
                  <a:lnTo>
                    <a:pt x="21043" y="77381"/>
                  </a:lnTo>
                  <a:lnTo>
                    <a:pt x="53543" y="60464"/>
                  </a:lnTo>
                  <a:lnTo>
                    <a:pt x="54114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13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39" h="160654">
                  <a:moveTo>
                    <a:pt x="100190" y="46850"/>
                  </a:moveTo>
                  <a:lnTo>
                    <a:pt x="84861" y="46850"/>
                  </a:lnTo>
                  <a:lnTo>
                    <a:pt x="84861" y="160197"/>
                  </a:lnTo>
                  <a:lnTo>
                    <a:pt x="100190" y="160197"/>
                  </a:lnTo>
                  <a:lnTo>
                    <a:pt x="100190" y="46850"/>
                  </a:lnTo>
                  <a:close/>
                </a:path>
                <a:path w="104139" h="160654">
                  <a:moveTo>
                    <a:pt x="103860" y="7569"/>
                  </a:moveTo>
                  <a:lnTo>
                    <a:pt x="102781" y="5041"/>
                  </a:lnTo>
                  <a:lnTo>
                    <a:pt x="98450" y="1003"/>
                  </a:lnTo>
                  <a:lnTo>
                    <a:pt x="95783" y="0"/>
                  </a:lnTo>
                  <a:lnTo>
                    <a:pt x="89458" y="0"/>
                  </a:lnTo>
                  <a:lnTo>
                    <a:pt x="86791" y="1041"/>
                  </a:lnTo>
                  <a:lnTo>
                    <a:pt x="82486" y="5219"/>
                  </a:lnTo>
                  <a:lnTo>
                    <a:pt x="81495" y="7569"/>
                  </a:lnTo>
                  <a:lnTo>
                    <a:pt x="81407" y="13830"/>
                  </a:lnTo>
                  <a:lnTo>
                    <a:pt x="82486" y="16408"/>
                  </a:lnTo>
                  <a:lnTo>
                    <a:pt x="86791" y="20726"/>
                  </a:lnTo>
                  <a:lnTo>
                    <a:pt x="89458" y="21805"/>
                  </a:lnTo>
                  <a:lnTo>
                    <a:pt x="95935" y="21805"/>
                  </a:lnTo>
                  <a:lnTo>
                    <a:pt x="98640" y="20726"/>
                  </a:lnTo>
                  <a:lnTo>
                    <a:pt x="102806" y="16408"/>
                  </a:lnTo>
                  <a:lnTo>
                    <a:pt x="103822" y="13830"/>
                  </a:lnTo>
                  <a:lnTo>
                    <a:pt x="103860" y="75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2" name="object 522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930806" y="4695368"/>
              <a:ext cx="115074" cy="161277"/>
            </a:xfrm>
            <a:prstGeom prst="rect">
              <a:avLst/>
            </a:prstGeom>
          </p:spPr>
        </p:pic>
        <p:pic>
          <p:nvPicPr>
            <p:cNvPr id="523" name="object 523" descr="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3077272" y="4741139"/>
              <a:ext cx="110417" cy="115506"/>
            </a:xfrm>
            <a:prstGeom prst="rect">
              <a:avLst/>
            </a:prstGeom>
          </p:spPr>
        </p:pic>
      </p:grpSp>
      <p:grpSp>
        <p:nvGrpSpPr>
          <p:cNvPr id="524" name="object 524" descr=""/>
          <p:cNvGrpSpPr/>
          <p:nvPr/>
        </p:nvGrpSpPr>
        <p:grpSpPr>
          <a:xfrm>
            <a:off x="3272142" y="4695367"/>
            <a:ext cx="166370" cy="160655"/>
            <a:chOff x="3272142" y="4695367"/>
            <a:chExt cx="166370" cy="160655"/>
          </a:xfrm>
        </p:grpSpPr>
        <p:sp>
          <p:nvSpPr>
            <p:cNvPr id="525" name="object 525" descr=""/>
            <p:cNvSpPr/>
            <p:nvPr/>
          </p:nvSpPr>
          <p:spPr>
            <a:xfrm>
              <a:off x="3272142" y="46953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6" name="object 526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3333664" y="4741143"/>
              <a:ext cx="104495" cy="114426"/>
            </a:xfrm>
            <a:prstGeom prst="rect">
              <a:avLst/>
            </a:prstGeom>
          </p:spPr>
        </p:pic>
      </p:grpSp>
      <p:grpSp>
        <p:nvGrpSpPr>
          <p:cNvPr id="527" name="object 527" descr=""/>
          <p:cNvGrpSpPr/>
          <p:nvPr/>
        </p:nvGrpSpPr>
        <p:grpSpPr>
          <a:xfrm>
            <a:off x="3524733" y="4741140"/>
            <a:ext cx="349250" cy="115570"/>
            <a:chOff x="3524733" y="4741140"/>
            <a:chExt cx="349250" cy="115570"/>
          </a:xfrm>
        </p:grpSpPr>
        <p:pic>
          <p:nvPicPr>
            <p:cNvPr id="528" name="object 528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3524733" y="4741142"/>
              <a:ext cx="115506" cy="115506"/>
            </a:xfrm>
            <a:prstGeom prst="rect">
              <a:avLst/>
            </a:prstGeom>
          </p:spPr>
        </p:pic>
        <p:pic>
          <p:nvPicPr>
            <p:cNvPr id="529" name="object 529" descr="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3670472" y="4742219"/>
              <a:ext cx="103416" cy="114426"/>
            </a:xfrm>
            <a:prstGeom prst="rect">
              <a:avLst/>
            </a:prstGeom>
          </p:spPr>
        </p:pic>
        <p:sp>
          <p:nvSpPr>
            <p:cNvPr id="530" name="object 530" descr=""/>
            <p:cNvSpPr/>
            <p:nvPr/>
          </p:nvSpPr>
          <p:spPr>
            <a:xfrm>
              <a:off x="3816635" y="4741140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31" name="object 531" descr="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3959776" y="4695369"/>
            <a:ext cx="944774" cy="202084"/>
          </a:xfrm>
          <a:prstGeom prst="rect">
            <a:avLst/>
          </a:prstGeom>
        </p:spPr>
      </p:pic>
      <p:grpSp>
        <p:nvGrpSpPr>
          <p:cNvPr id="532" name="object 532" descr=""/>
          <p:cNvGrpSpPr/>
          <p:nvPr/>
        </p:nvGrpSpPr>
        <p:grpSpPr>
          <a:xfrm>
            <a:off x="4979758" y="4695369"/>
            <a:ext cx="386715" cy="161290"/>
            <a:chOff x="4979758" y="4695369"/>
            <a:chExt cx="386715" cy="161290"/>
          </a:xfrm>
        </p:grpSpPr>
        <p:pic>
          <p:nvPicPr>
            <p:cNvPr id="533" name="object 533" descr="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4979758" y="4741140"/>
              <a:ext cx="95135" cy="115506"/>
            </a:xfrm>
            <a:prstGeom prst="rect">
              <a:avLst/>
            </a:prstGeom>
          </p:spPr>
        </p:pic>
        <p:pic>
          <p:nvPicPr>
            <p:cNvPr id="534" name="object 53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16558" y="4741143"/>
              <a:ext cx="104495" cy="114426"/>
            </a:xfrm>
            <a:prstGeom prst="rect">
              <a:avLst/>
            </a:prstGeom>
          </p:spPr>
        </p:pic>
        <p:pic>
          <p:nvPicPr>
            <p:cNvPr id="535" name="object 535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251062" y="4695369"/>
              <a:ext cx="115074" cy="161277"/>
            </a:xfrm>
            <a:prstGeom prst="rect">
              <a:avLst/>
            </a:prstGeom>
          </p:spPr>
        </p:pic>
      </p:grpSp>
      <p:grpSp>
        <p:nvGrpSpPr>
          <p:cNvPr id="536" name="object 536" descr=""/>
          <p:cNvGrpSpPr/>
          <p:nvPr/>
        </p:nvGrpSpPr>
        <p:grpSpPr>
          <a:xfrm>
            <a:off x="5456027" y="4741140"/>
            <a:ext cx="320040" cy="115570"/>
            <a:chOff x="5456027" y="4741140"/>
            <a:chExt cx="320040" cy="115570"/>
          </a:xfrm>
        </p:grpSpPr>
        <p:pic>
          <p:nvPicPr>
            <p:cNvPr id="537" name="object 537" descr="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5456027" y="4741140"/>
              <a:ext cx="95135" cy="115506"/>
            </a:xfrm>
            <a:prstGeom prst="rect">
              <a:avLst/>
            </a:prstGeom>
          </p:spPr>
        </p:pic>
        <p:pic>
          <p:nvPicPr>
            <p:cNvPr id="538" name="object 538" descr="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5592830" y="4741140"/>
              <a:ext cx="182831" cy="115506"/>
            </a:xfrm>
            <a:prstGeom prst="rect">
              <a:avLst/>
            </a:prstGeom>
          </p:spPr>
        </p:pic>
      </p:grpSp>
      <p:pic>
        <p:nvPicPr>
          <p:cNvPr id="539" name="object 539" descr=""/>
          <p:cNvPicPr/>
          <p:nvPr/>
        </p:nvPicPr>
        <p:blipFill>
          <a:blip r:embed="rId226" cstate="print"/>
          <a:stretch>
            <a:fillRect/>
          </a:stretch>
        </p:blipFill>
        <p:spPr>
          <a:xfrm>
            <a:off x="5852125" y="4694288"/>
            <a:ext cx="1026373" cy="162360"/>
          </a:xfrm>
          <a:prstGeom prst="rect">
            <a:avLst/>
          </a:prstGeom>
        </p:spPr>
      </p:pic>
      <p:grpSp>
        <p:nvGrpSpPr>
          <p:cNvPr id="540" name="object 540" descr=""/>
          <p:cNvGrpSpPr/>
          <p:nvPr/>
        </p:nvGrpSpPr>
        <p:grpSpPr>
          <a:xfrm>
            <a:off x="6945210" y="4695372"/>
            <a:ext cx="438784" cy="161290"/>
            <a:chOff x="6945210" y="4695372"/>
            <a:chExt cx="438784" cy="161290"/>
          </a:xfrm>
        </p:grpSpPr>
        <p:pic>
          <p:nvPicPr>
            <p:cNvPr id="541" name="object 541" descr="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6945210" y="4717174"/>
              <a:ext cx="77508" cy="139471"/>
            </a:xfrm>
            <a:prstGeom prst="rect">
              <a:avLst/>
            </a:prstGeom>
          </p:spPr>
        </p:pic>
        <p:pic>
          <p:nvPicPr>
            <p:cNvPr id="542" name="object 542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7050566" y="4695372"/>
              <a:ext cx="104495" cy="160197"/>
            </a:xfrm>
            <a:prstGeom prst="rect">
              <a:avLst/>
            </a:prstGeom>
          </p:spPr>
        </p:pic>
        <p:pic>
          <p:nvPicPr>
            <p:cNvPr id="543" name="object 543" descr="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7187090" y="4741139"/>
              <a:ext cx="95135" cy="115506"/>
            </a:xfrm>
            <a:prstGeom prst="rect">
              <a:avLst/>
            </a:prstGeom>
          </p:spPr>
        </p:pic>
        <p:pic>
          <p:nvPicPr>
            <p:cNvPr id="544" name="object 544" descr="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7306186" y="4717174"/>
              <a:ext cx="77508" cy="139471"/>
            </a:xfrm>
            <a:prstGeom prst="rect">
              <a:avLst/>
            </a:prstGeom>
          </p:spPr>
        </p:pic>
      </p:grpSp>
      <p:grpSp>
        <p:nvGrpSpPr>
          <p:cNvPr id="545" name="object 545" descr=""/>
          <p:cNvGrpSpPr/>
          <p:nvPr/>
        </p:nvGrpSpPr>
        <p:grpSpPr>
          <a:xfrm>
            <a:off x="7441340" y="4741142"/>
            <a:ext cx="378460" cy="157480"/>
            <a:chOff x="7441340" y="4741142"/>
            <a:chExt cx="378460" cy="157480"/>
          </a:xfrm>
        </p:grpSpPr>
        <p:pic>
          <p:nvPicPr>
            <p:cNvPr id="546" name="object 546" descr="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7441340" y="4741142"/>
              <a:ext cx="244619" cy="157387"/>
            </a:xfrm>
            <a:prstGeom prst="rect">
              <a:avLst/>
            </a:prstGeom>
          </p:spPr>
        </p:pic>
        <p:pic>
          <p:nvPicPr>
            <p:cNvPr id="547" name="object 547" descr="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7716186" y="4742219"/>
              <a:ext cx="103416" cy="114426"/>
            </a:xfrm>
            <a:prstGeom prst="rect">
              <a:avLst/>
            </a:prstGeom>
          </p:spPr>
        </p:pic>
      </p:grpSp>
      <p:grpSp>
        <p:nvGrpSpPr>
          <p:cNvPr id="548" name="object 548" descr=""/>
          <p:cNvGrpSpPr/>
          <p:nvPr/>
        </p:nvGrpSpPr>
        <p:grpSpPr>
          <a:xfrm>
            <a:off x="7899266" y="4695367"/>
            <a:ext cx="340995" cy="160655"/>
            <a:chOff x="7899266" y="4695367"/>
            <a:chExt cx="340995" cy="160655"/>
          </a:xfrm>
        </p:grpSpPr>
        <p:pic>
          <p:nvPicPr>
            <p:cNvPr id="549" name="object 54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99266" y="4742219"/>
              <a:ext cx="186321" cy="113347"/>
            </a:xfrm>
            <a:prstGeom prst="rect">
              <a:avLst/>
            </a:prstGeom>
          </p:spPr>
        </p:pic>
        <p:sp>
          <p:nvSpPr>
            <p:cNvPr id="550" name="object 550" descr=""/>
            <p:cNvSpPr/>
            <p:nvPr/>
          </p:nvSpPr>
          <p:spPr>
            <a:xfrm>
              <a:off x="8105242" y="4695367"/>
              <a:ext cx="135255" cy="160655"/>
            </a:xfrm>
            <a:custGeom>
              <a:avLst/>
              <a:gdLst/>
              <a:ahLst/>
              <a:cxnLst/>
              <a:rect l="l" t="t" r="r" b="b"/>
              <a:pathLst>
                <a:path w="135254" h="160654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135254" h="160654">
                  <a:moveTo>
                    <a:pt x="22453" y="7569"/>
                  </a:move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88" y="7569"/>
                  </a:lnTo>
                  <a:lnTo>
                    <a:pt x="0" y="13830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15" y="13830"/>
                  </a:lnTo>
                  <a:lnTo>
                    <a:pt x="22453" y="7569"/>
                  </a:lnTo>
                  <a:close/>
                </a:path>
                <a:path w="135254" h="160654">
                  <a:moveTo>
                    <a:pt x="76860" y="0"/>
                  </a:moveTo>
                  <a:lnTo>
                    <a:pt x="61531" y="0"/>
                  </a:lnTo>
                  <a:lnTo>
                    <a:pt x="61531" y="160197"/>
                  </a:lnTo>
                  <a:lnTo>
                    <a:pt x="76860" y="160197"/>
                  </a:lnTo>
                  <a:lnTo>
                    <a:pt x="76860" y="0"/>
                  </a:lnTo>
                  <a:close/>
                </a:path>
                <a:path w="135254" h="160654">
                  <a:moveTo>
                    <a:pt x="134937" y="0"/>
                  </a:moveTo>
                  <a:lnTo>
                    <a:pt x="119608" y="0"/>
                  </a:lnTo>
                  <a:lnTo>
                    <a:pt x="119608" y="160197"/>
                  </a:lnTo>
                  <a:lnTo>
                    <a:pt x="134937" y="160197"/>
                  </a:lnTo>
                  <a:lnTo>
                    <a:pt x="134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1" name="object 551" descr=""/>
          <p:cNvGrpSpPr/>
          <p:nvPr/>
        </p:nvGrpSpPr>
        <p:grpSpPr>
          <a:xfrm>
            <a:off x="8339493" y="4695367"/>
            <a:ext cx="403225" cy="161290"/>
            <a:chOff x="8339493" y="4695367"/>
            <a:chExt cx="403225" cy="161290"/>
          </a:xfrm>
        </p:grpSpPr>
        <p:sp>
          <p:nvSpPr>
            <p:cNvPr id="552" name="object 552" descr=""/>
            <p:cNvSpPr/>
            <p:nvPr/>
          </p:nvSpPr>
          <p:spPr>
            <a:xfrm>
              <a:off x="8339493" y="46953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3" name="object 553" descr="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8386142" y="4741139"/>
              <a:ext cx="356421" cy="115509"/>
            </a:xfrm>
            <a:prstGeom prst="rect">
              <a:avLst/>
            </a:prstGeom>
          </p:spPr>
        </p:pic>
      </p:grpSp>
      <p:grpSp>
        <p:nvGrpSpPr>
          <p:cNvPr id="554" name="object 554" descr=""/>
          <p:cNvGrpSpPr/>
          <p:nvPr/>
        </p:nvGrpSpPr>
        <p:grpSpPr>
          <a:xfrm>
            <a:off x="8803688" y="4741140"/>
            <a:ext cx="478155" cy="157480"/>
            <a:chOff x="8803688" y="4741140"/>
            <a:chExt cx="478155" cy="157480"/>
          </a:xfrm>
        </p:grpSpPr>
        <p:pic>
          <p:nvPicPr>
            <p:cNvPr id="555" name="object 555" descr="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8803688" y="4741142"/>
              <a:ext cx="244619" cy="157387"/>
            </a:xfrm>
            <a:prstGeom prst="rect">
              <a:avLst/>
            </a:prstGeom>
          </p:spPr>
        </p:pic>
        <p:pic>
          <p:nvPicPr>
            <p:cNvPr id="556" name="object 556" descr="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9078532" y="4742219"/>
              <a:ext cx="103416" cy="114426"/>
            </a:xfrm>
            <a:prstGeom prst="rect">
              <a:avLst/>
            </a:prstGeom>
          </p:spPr>
        </p:pic>
        <p:sp>
          <p:nvSpPr>
            <p:cNvPr id="557" name="object 557" descr=""/>
            <p:cNvSpPr/>
            <p:nvPr/>
          </p:nvSpPr>
          <p:spPr>
            <a:xfrm>
              <a:off x="9224689" y="4741140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4" y="47100"/>
                  </a:lnTo>
                  <a:lnTo>
                    <a:pt x="17870" y="38781"/>
                  </a:lnTo>
                  <a:lnTo>
                    <a:pt x="2089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92" y="31953"/>
                  </a:lnTo>
                  <a:lnTo>
                    <a:pt x="21045" y="31607"/>
                  </a:lnTo>
                  <a:lnTo>
                    <a:pt x="25488" y="25577"/>
                  </a:lnTo>
                  <a:lnTo>
                    <a:pt x="31042" y="20810"/>
                  </a:lnTo>
                  <a:lnTo>
                    <a:pt x="37569" y="17405"/>
                  </a:lnTo>
                  <a:lnTo>
                    <a:pt x="45073" y="15362"/>
                  </a:lnTo>
                  <a:lnTo>
                    <a:pt x="53555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27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26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8" name="object 558" descr=""/>
          <p:cNvGrpSpPr/>
          <p:nvPr/>
        </p:nvGrpSpPr>
        <p:grpSpPr>
          <a:xfrm>
            <a:off x="9357678" y="4695372"/>
            <a:ext cx="1228090" cy="161925"/>
            <a:chOff x="9357678" y="4695372"/>
            <a:chExt cx="1228090" cy="161925"/>
          </a:xfrm>
        </p:grpSpPr>
        <p:pic>
          <p:nvPicPr>
            <p:cNvPr id="559" name="object 559" descr="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9357678" y="4703141"/>
              <a:ext cx="158686" cy="153720"/>
            </a:xfrm>
            <a:prstGeom prst="rect">
              <a:avLst/>
            </a:prstGeom>
          </p:spPr>
        </p:pic>
        <p:pic>
          <p:nvPicPr>
            <p:cNvPr id="560" name="object 560" descr="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9548960" y="4717174"/>
              <a:ext cx="149613" cy="139471"/>
            </a:xfrm>
            <a:prstGeom prst="rect">
              <a:avLst/>
            </a:prstGeom>
          </p:spPr>
        </p:pic>
        <p:pic>
          <p:nvPicPr>
            <p:cNvPr id="561" name="object 561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9726408" y="4695372"/>
              <a:ext cx="104508" cy="160197"/>
            </a:xfrm>
            <a:prstGeom prst="rect">
              <a:avLst/>
            </a:prstGeom>
          </p:spPr>
        </p:pic>
        <p:pic>
          <p:nvPicPr>
            <p:cNvPr id="562" name="object 562" descr="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9860929" y="4741142"/>
              <a:ext cx="115506" cy="115506"/>
            </a:xfrm>
            <a:prstGeom prst="rect">
              <a:avLst/>
            </a:prstGeom>
          </p:spPr>
        </p:pic>
        <p:sp>
          <p:nvSpPr>
            <p:cNvPr id="563" name="object 563" descr=""/>
            <p:cNvSpPr/>
            <p:nvPr/>
          </p:nvSpPr>
          <p:spPr>
            <a:xfrm>
              <a:off x="10003637" y="4734229"/>
              <a:ext cx="93980" cy="92075"/>
            </a:xfrm>
            <a:custGeom>
              <a:avLst/>
              <a:gdLst/>
              <a:ahLst/>
              <a:cxnLst/>
              <a:rect l="l" t="t" r="r" b="b"/>
              <a:pathLst>
                <a:path w="93979" h="92075">
                  <a:moveTo>
                    <a:pt x="93916" y="39509"/>
                  </a:moveTo>
                  <a:lnTo>
                    <a:pt x="53759" y="39509"/>
                  </a:lnTo>
                  <a:lnTo>
                    <a:pt x="53759" y="0"/>
                  </a:lnTo>
                  <a:lnTo>
                    <a:pt x="40157" y="0"/>
                  </a:lnTo>
                  <a:lnTo>
                    <a:pt x="40157" y="39509"/>
                  </a:lnTo>
                  <a:lnTo>
                    <a:pt x="0" y="39509"/>
                  </a:lnTo>
                  <a:lnTo>
                    <a:pt x="0" y="52247"/>
                  </a:lnTo>
                  <a:lnTo>
                    <a:pt x="40157" y="52247"/>
                  </a:lnTo>
                  <a:lnTo>
                    <a:pt x="40157" y="91541"/>
                  </a:lnTo>
                  <a:lnTo>
                    <a:pt x="53759" y="91541"/>
                  </a:lnTo>
                  <a:lnTo>
                    <a:pt x="53759" y="52247"/>
                  </a:lnTo>
                  <a:lnTo>
                    <a:pt x="93916" y="52247"/>
                  </a:lnTo>
                  <a:lnTo>
                    <a:pt x="93916" y="395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4" name="object 564" descr="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0137290" y="4704436"/>
              <a:ext cx="120688" cy="151129"/>
            </a:xfrm>
            <a:prstGeom prst="rect">
              <a:avLst/>
            </a:prstGeom>
          </p:spPr>
        </p:pic>
        <p:pic>
          <p:nvPicPr>
            <p:cNvPr id="565" name="object 565" descr="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10278793" y="4717174"/>
              <a:ext cx="306907" cy="139471"/>
            </a:xfrm>
            <a:prstGeom prst="rect">
              <a:avLst/>
            </a:prstGeom>
          </p:spPr>
        </p:pic>
      </p:grpSp>
      <p:grpSp>
        <p:nvGrpSpPr>
          <p:cNvPr id="566" name="object 566" descr=""/>
          <p:cNvGrpSpPr/>
          <p:nvPr/>
        </p:nvGrpSpPr>
        <p:grpSpPr>
          <a:xfrm>
            <a:off x="10652405" y="4694289"/>
            <a:ext cx="943610" cy="162560"/>
            <a:chOff x="10652405" y="4694289"/>
            <a:chExt cx="943610" cy="162560"/>
          </a:xfrm>
        </p:grpSpPr>
        <p:pic>
          <p:nvPicPr>
            <p:cNvPr id="567" name="object 567" descr="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10652405" y="4694289"/>
              <a:ext cx="193026" cy="162359"/>
            </a:xfrm>
            <a:prstGeom prst="rect">
              <a:avLst/>
            </a:prstGeom>
          </p:spPr>
        </p:pic>
        <p:sp>
          <p:nvSpPr>
            <p:cNvPr id="568" name="object 568" descr=""/>
            <p:cNvSpPr/>
            <p:nvPr/>
          </p:nvSpPr>
          <p:spPr>
            <a:xfrm>
              <a:off x="10865294" y="4717186"/>
              <a:ext cx="730885" cy="139700"/>
            </a:xfrm>
            <a:custGeom>
              <a:avLst/>
              <a:gdLst/>
              <a:ahLst/>
              <a:cxnLst/>
              <a:rect l="l" t="t" r="r" b="b"/>
              <a:pathLst>
                <a:path w="730884" h="139700">
                  <a:moveTo>
                    <a:pt x="115506" y="81610"/>
                  </a:moveTo>
                  <a:lnTo>
                    <a:pt x="99961" y="40919"/>
                  </a:lnTo>
                  <a:lnTo>
                    <a:pt x="99961" y="72694"/>
                  </a:lnTo>
                  <a:lnTo>
                    <a:pt x="99961" y="90385"/>
                  </a:lnTo>
                  <a:lnTo>
                    <a:pt x="73113" y="124028"/>
                  </a:lnTo>
                  <a:lnTo>
                    <a:pt x="65849" y="125869"/>
                  </a:lnTo>
                  <a:lnTo>
                    <a:pt x="49720" y="125869"/>
                  </a:lnTo>
                  <a:lnTo>
                    <a:pt x="17411" y="98120"/>
                  </a:lnTo>
                  <a:lnTo>
                    <a:pt x="15544" y="90385"/>
                  </a:lnTo>
                  <a:lnTo>
                    <a:pt x="15544" y="72694"/>
                  </a:lnTo>
                  <a:lnTo>
                    <a:pt x="42595" y="39179"/>
                  </a:lnTo>
                  <a:lnTo>
                    <a:pt x="49796" y="37350"/>
                  </a:lnTo>
                  <a:lnTo>
                    <a:pt x="65913" y="37350"/>
                  </a:lnTo>
                  <a:lnTo>
                    <a:pt x="98132" y="64909"/>
                  </a:lnTo>
                  <a:lnTo>
                    <a:pt x="99961" y="72694"/>
                  </a:lnTo>
                  <a:lnTo>
                    <a:pt x="99961" y="40919"/>
                  </a:lnTo>
                  <a:lnTo>
                    <a:pt x="99199" y="40043"/>
                  </a:lnTo>
                  <a:lnTo>
                    <a:pt x="96062" y="37350"/>
                  </a:lnTo>
                  <a:lnTo>
                    <a:pt x="93713" y="35318"/>
                  </a:lnTo>
                  <a:lnTo>
                    <a:pt x="57645" y="23964"/>
                  </a:lnTo>
                  <a:lnTo>
                    <a:pt x="49555" y="24422"/>
                  </a:lnTo>
                  <a:lnTo>
                    <a:pt x="11658" y="45466"/>
                  </a:lnTo>
                  <a:lnTo>
                    <a:pt x="0" y="81610"/>
                  </a:lnTo>
                  <a:lnTo>
                    <a:pt x="469" y="89789"/>
                  </a:lnTo>
                  <a:lnTo>
                    <a:pt x="21983" y="127939"/>
                  </a:lnTo>
                  <a:lnTo>
                    <a:pt x="57645" y="139471"/>
                  </a:lnTo>
                  <a:lnTo>
                    <a:pt x="65735" y="139001"/>
                  </a:lnTo>
                  <a:lnTo>
                    <a:pt x="96050" y="125869"/>
                  </a:lnTo>
                  <a:lnTo>
                    <a:pt x="99174" y="123164"/>
                  </a:lnTo>
                  <a:lnTo>
                    <a:pt x="115036" y="89789"/>
                  </a:lnTo>
                  <a:lnTo>
                    <a:pt x="115506" y="81610"/>
                  </a:lnTo>
                  <a:close/>
                </a:path>
                <a:path w="730884" h="139700">
                  <a:moveTo>
                    <a:pt x="206616" y="131483"/>
                  </a:moveTo>
                  <a:lnTo>
                    <a:pt x="204076" y="126301"/>
                  </a:lnTo>
                  <a:lnTo>
                    <a:pt x="201218" y="120472"/>
                  </a:lnTo>
                  <a:lnTo>
                    <a:pt x="196748" y="124358"/>
                  </a:lnTo>
                  <a:lnTo>
                    <a:pt x="191147" y="126301"/>
                  </a:lnTo>
                  <a:lnTo>
                    <a:pt x="178054" y="126301"/>
                  </a:lnTo>
                  <a:lnTo>
                    <a:pt x="173189" y="124498"/>
                  </a:lnTo>
                  <a:lnTo>
                    <a:pt x="166433" y="117309"/>
                  </a:lnTo>
                  <a:lnTo>
                    <a:pt x="164731" y="112204"/>
                  </a:lnTo>
                  <a:lnTo>
                    <a:pt x="164731" y="37782"/>
                  </a:lnTo>
                  <a:lnTo>
                    <a:pt x="199275" y="37782"/>
                  </a:lnTo>
                  <a:lnTo>
                    <a:pt x="199275" y="25044"/>
                  </a:lnTo>
                  <a:lnTo>
                    <a:pt x="164731" y="25044"/>
                  </a:lnTo>
                  <a:lnTo>
                    <a:pt x="164731" y="0"/>
                  </a:lnTo>
                  <a:lnTo>
                    <a:pt x="149402" y="0"/>
                  </a:lnTo>
                  <a:lnTo>
                    <a:pt x="149402" y="25044"/>
                  </a:lnTo>
                  <a:lnTo>
                    <a:pt x="129108" y="25044"/>
                  </a:lnTo>
                  <a:lnTo>
                    <a:pt x="129108" y="37782"/>
                  </a:lnTo>
                  <a:lnTo>
                    <a:pt x="149402" y="37782"/>
                  </a:lnTo>
                  <a:lnTo>
                    <a:pt x="149402" y="106438"/>
                  </a:lnTo>
                  <a:lnTo>
                    <a:pt x="149936" y="113868"/>
                  </a:lnTo>
                  <a:lnTo>
                    <a:pt x="182651" y="139471"/>
                  </a:lnTo>
                  <a:lnTo>
                    <a:pt x="187121" y="139471"/>
                  </a:lnTo>
                  <a:lnTo>
                    <a:pt x="191465" y="138823"/>
                  </a:lnTo>
                  <a:lnTo>
                    <a:pt x="199948" y="136232"/>
                  </a:lnTo>
                  <a:lnTo>
                    <a:pt x="203593" y="134213"/>
                  </a:lnTo>
                  <a:lnTo>
                    <a:pt x="206616" y="131483"/>
                  </a:lnTo>
                  <a:close/>
                </a:path>
                <a:path w="730884" h="139700">
                  <a:moveTo>
                    <a:pt x="398970" y="25044"/>
                  </a:moveTo>
                  <a:lnTo>
                    <a:pt x="384937" y="25044"/>
                  </a:lnTo>
                  <a:lnTo>
                    <a:pt x="348780" y="121272"/>
                  </a:lnTo>
                  <a:lnTo>
                    <a:pt x="318046" y="39509"/>
                  </a:lnTo>
                  <a:lnTo>
                    <a:pt x="312610" y="25044"/>
                  </a:lnTo>
                  <a:lnTo>
                    <a:pt x="299440" y="25044"/>
                  </a:lnTo>
                  <a:lnTo>
                    <a:pt x="262890" y="121246"/>
                  </a:lnTo>
                  <a:lnTo>
                    <a:pt x="227330" y="25044"/>
                  </a:lnTo>
                  <a:lnTo>
                    <a:pt x="212648" y="25044"/>
                  </a:lnTo>
                  <a:lnTo>
                    <a:pt x="255397" y="138391"/>
                  </a:lnTo>
                  <a:lnTo>
                    <a:pt x="269862" y="138391"/>
                  </a:lnTo>
                  <a:lnTo>
                    <a:pt x="273037" y="130187"/>
                  </a:lnTo>
                  <a:lnTo>
                    <a:pt x="305803" y="45389"/>
                  </a:lnTo>
                  <a:lnTo>
                    <a:pt x="341541" y="138391"/>
                  </a:lnTo>
                  <a:lnTo>
                    <a:pt x="356006" y="138391"/>
                  </a:lnTo>
                  <a:lnTo>
                    <a:pt x="359117" y="130187"/>
                  </a:lnTo>
                  <a:lnTo>
                    <a:pt x="398970" y="25044"/>
                  </a:lnTo>
                  <a:close/>
                </a:path>
                <a:path w="730884" h="139700">
                  <a:moveTo>
                    <a:pt x="517906" y="83096"/>
                  </a:moveTo>
                  <a:lnTo>
                    <a:pt x="506920" y="45326"/>
                  </a:lnTo>
                  <a:lnTo>
                    <a:pt x="503466" y="41198"/>
                  </a:lnTo>
                  <a:lnTo>
                    <a:pt x="503466" y="71247"/>
                  </a:lnTo>
                  <a:lnTo>
                    <a:pt x="503466" y="74917"/>
                  </a:lnTo>
                  <a:lnTo>
                    <a:pt x="422287" y="74917"/>
                  </a:lnTo>
                  <a:lnTo>
                    <a:pt x="422363" y="71247"/>
                  </a:lnTo>
                  <a:lnTo>
                    <a:pt x="448132" y="38938"/>
                  </a:lnTo>
                  <a:lnTo>
                    <a:pt x="455104" y="37134"/>
                  </a:lnTo>
                  <a:lnTo>
                    <a:pt x="470801" y="37134"/>
                  </a:lnTo>
                  <a:lnTo>
                    <a:pt x="501700" y="63944"/>
                  </a:lnTo>
                  <a:lnTo>
                    <a:pt x="503466" y="71247"/>
                  </a:lnTo>
                  <a:lnTo>
                    <a:pt x="503466" y="41198"/>
                  </a:lnTo>
                  <a:lnTo>
                    <a:pt x="502361" y="39878"/>
                  </a:lnTo>
                  <a:lnTo>
                    <a:pt x="499313" y="37134"/>
                  </a:lnTo>
                  <a:lnTo>
                    <a:pt x="497154" y="35179"/>
                  </a:lnTo>
                  <a:lnTo>
                    <a:pt x="462889" y="23964"/>
                  </a:lnTo>
                  <a:lnTo>
                    <a:pt x="455206" y="24422"/>
                  </a:lnTo>
                  <a:lnTo>
                    <a:pt x="418592" y="45681"/>
                  </a:lnTo>
                  <a:lnTo>
                    <a:pt x="407492" y="83096"/>
                  </a:lnTo>
                  <a:lnTo>
                    <a:pt x="407873" y="89789"/>
                  </a:lnTo>
                  <a:lnTo>
                    <a:pt x="429577" y="127939"/>
                  </a:lnTo>
                  <a:lnTo>
                    <a:pt x="466979" y="139471"/>
                  </a:lnTo>
                  <a:lnTo>
                    <a:pt x="476059" y="139471"/>
                  </a:lnTo>
                  <a:lnTo>
                    <a:pt x="510806" y="120904"/>
                  </a:lnTo>
                  <a:lnTo>
                    <a:pt x="502170" y="110972"/>
                  </a:lnTo>
                  <a:lnTo>
                    <a:pt x="497865" y="116014"/>
                  </a:lnTo>
                  <a:lnTo>
                    <a:pt x="492709" y="119748"/>
                  </a:lnTo>
                  <a:lnTo>
                    <a:pt x="480758" y="124650"/>
                  </a:lnTo>
                  <a:lnTo>
                    <a:pt x="474319" y="125869"/>
                  </a:lnTo>
                  <a:lnTo>
                    <a:pt x="458635" y="125869"/>
                  </a:lnTo>
                  <a:lnTo>
                    <a:pt x="424205" y="98488"/>
                  </a:lnTo>
                  <a:lnTo>
                    <a:pt x="422287" y="90893"/>
                  </a:lnTo>
                  <a:lnTo>
                    <a:pt x="422287" y="86360"/>
                  </a:lnTo>
                  <a:lnTo>
                    <a:pt x="517715" y="86360"/>
                  </a:lnTo>
                  <a:lnTo>
                    <a:pt x="517753" y="84670"/>
                  </a:lnTo>
                  <a:lnTo>
                    <a:pt x="517906" y="83096"/>
                  </a:lnTo>
                  <a:close/>
                </a:path>
                <a:path w="730884" h="139700">
                  <a:moveTo>
                    <a:pt x="631698" y="68008"/>
                  </a:moveTo>
                  <a:lnTo>
                    <a:pt x="616369" y="32461"/>
                  </a:lnTo>
                  <a:lnTo>
                    <a:pt x="616369" y="104279"/>
                  </a:lnTo>
                  <a:lnTo>
                    <a:pt x="613498" y="111760"/>
                  </a:lnTo>
                  <a:lnTo>
                    <a:pt x="608926" y="117487"/>
                  </a:lnTo>
                  <a:lnTo>
                    <a:pt x="596404" y="125412"/>
                  </a:lnTo>
                  <a:lnTo>
                    <a:pt x="588962" y="127381"/>
                  </a:lnTo>
                  <a:lnTo>
                    <a:pt x="571258" y="127381"/>
                  </a:lnTo>
                  <a:lnTo>
                    <a:pt x="564197" y="125437"/>
                  </a:lnTo>
                  <a:lnTo>
                    <a:pt x="554126" y="117665"/>
                  </a:lnTo>
                  <a:lnTo>
                    <a:pt x="551611" y="112483"/>
                  </a:lnTo>
                  <a:lnTo>
                    <a:pt x="551611" y="100253"/>
                  </a:lnTo>
                  <a:lnTo>
                    <a:pt x="553732" y="95427"/>
                  </a:lnTo>
                  <a:lnTo>
                    <a:pt x="562229" y="87655"/>
                  </a:lnTo>
                  <a:lnTo>
                    <a:pt x="569810" y="85712"/>
                  </a:lnTo>
                  <a:lnTo>
                    <a:pt x="616343" y="85712"/>
                  </a:lnTo>
                  <a:lnTo>
                    <a:pt x="616369" y="104279"/>
                  </a:lnTo>
                  <a:lnTo>
                    <a:pt x="616369" y="32461"/>
                  </a:lnTo>
                  <a:lnTo>
                    <a:pt x="613092" y="30099"/>
                  </a:lnTo>
                  <a:lnTo>
                    <a:pt x="605218" y="26682"/>
                  </a:lnTo>
                  <a:lnTo>
                    <a:pt x="596087" y="24638"/>
                  </a:lnTo>
                  <a:lnTo>
                    <a:pt x="585711" y="23964"/>
                  </a:lnTo>
                  <a:lnTo>
                    <a:pt x="579094" y="24206"/>
                  </a:lnTo>
                  <a:lnTo>
                    <a:pt x="539508" y="39293"/>
                  </a:lnTo>
                  <a:lnTo>
                    <a:pt x="546417" y="50736"/>
                  </a:lnTo>
                  <a:lnTo>
                    <a:pt x="551027" y="46710"/>
                  </a:lnTo>
                  <a:lnTo>
                    <a:pt x="556641" y="43472"/>
                  </a:lnTo>
                  <a:lnTo>
                    <a:pt x="569887" y="38582"/>
                  </a:lnTo>
                  <a:lnTo>
                    <a:pt x="576872" y="37350"/>
                  </a:lnTo>
                  <a:lnTo>
                    <a:pt x="594855" y="37350"/>
                  </a:lnTo>
                  <a:lnTo>
                    <a:pt x="602881" y="39941"/>
                  </a:lnTo>
                  <a:lnTo>
                    <a:pt x="613676" y="50304"/>
                  </a:lnTo>
                  <a:lnTo>
                    <a:pt x="616318" y="57594"/>
                  </a:lnTo>
                  <a:lnTo>
                    <a:pt x="616331" y="74269"/>
                  </a:lnTo>
                  <a:lnTo>
                    <a:pt x="580313" y="74269"/>
                  </a:lnTo>
                  <a:lnTo>
                    <a:pt x="572630" y="74536"/>
                  </a:lnTo>
                  <a:lnTo>
                    <a:pt x="537908" y="95173"/>
                  </a:lnTo>
                  <a:lnTo>
                    <a:pt x="536562" y="100253"/>
                  </a:lnTo>
                  <a:lnTo>
                    <a:pt x="536600" y="113347"/>
                  </a:lnTo>
                  <a:lnTo>
                    <a:pt x="569455" y="139471"/>
                  </a:lnTo>
                  <a:lnTo>
                    <a:pt x="577951" y="139471"/>
                  </a:lnTo>
                  <a:lnTo>
                    <a:pt x="612736" y="127381"/>
                  </a:lnTo>
                  <a:lnTo>
                    <a:pt x="616953" y="122339"/>
                  </a:lnTo>
                  <a:lnTo>
                    <a:pt x="616889" y="112522"/>
                  </a:lnTo>
                  <a:lnTo>
                    <a:pt x="616953" y="112915"/>
                  </a:lnTo>
                  <a:lnTo>
                    <a:pt x="617029" y="122135"/>
                  </a:lnTo>
                  <a:lnTo>
                    <a:pt x="617029" y="138391"/>
                  </a:lnTo>
                  <a:lnTo>
                    <a:pt x="631698" y="138391"/>
                  </a:lnTo>
                  <a:lnTo>
                    <a:pt x="631698" y="85712"/>
                  </a:lnTo>
                  <a:lnTo>
                    <a:pt x="631698" y="74269"/>
                  </a:lnTo>
                  <a:lnTo>
                    <a:pt x="631698" y="68008"/>
                  </a:lnTo>
                  <a:close/>
                </a:path>
                <a:path w="730884" h="139700">
                  <a:moveTo>
                    <a:pt x="730377" y="23964"/>
                  </a:moveTo>
                  <a:lnTo>
                    <a:pt x="692924" y="39090"/>
                  </a:lnTo>
                  <a:lnTo>
                    <a:pt x="688060" y="47205"/>
                  </a:lnTo>
                  <a:lnTo>
                    <a:pt x="688060" y="25044"/>
                  </a:lnTo>
                  <a:lnTo>
                    <a:pt x="673379" y="25044"/>
                  </a:lnTo>
                  <a:lnTo>
                    <a:pt x="673379" y="138391"/>
                  </a:lnTo>
                  <a:lnTo>
                    <a:pt x="688708" y="138391"/>
                  </a:lnTo>
                  <a:lnTo>
                    <a:pt x="688708" y="80530"/>
                  </a:lnTo>
                  <a:lnTo>
                    <a:pt x="689343" y="71056"/>
                  </a:lnTo>
                  <a:lnTo>
                    <a:pt x="691248" y="62738"/>
                  </a:lnTo>
                  <a:lnTo>
                    <a:pt x="694270" y="55918"/>
                  </a:lnTo>
                  <a:lnTo>
                    <a:pt x="694423" y="55562"/>
                  </a:lnTo>
                  <a:lnTo>
                    <a:pt x="726935" y="38646"/>
                  </a:lnTo>
                  <a:lnTo>
                    <a:pt x="727506" y="38646"/>
                  </a:lnTo>
                  <a:lnTo>
                    <a:pt x="728078" y="38684"/>
                  </a:lnTo>
                  <a:lnTo>
                    <a:pt x="729221" y="38823"/>
                  </a:lnTo>
                  <a:lnTo>
                    <a:pt x="729805" y="38862"/>
                  </a:lnTo>
                  <a:lnTo>
                    <a:pt x="730377" y="38862"/>
                  </a:lnTo>
                  <a:lnTo>
                    <a:pt x="730377" y="38646"/>
                  </a:lnTo>
                  <a:lnTo>
                    <a:pt x="730377" y="239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9" name="object 569" descr=""/>
          <p:cNvGrpSpPr/>
          <p:nvPr/>
        </p:nvGrpSpPr>
        <p:grpSpPr>
          <a:xfrm>
            <a:off x="11672379" y="4741140"/>
            <a:ext cx="214629" cy="115570"/>
            <a:chOff x="11672379" y="4741140"/>
            <a:chExt cx="214629" cy="115570"/>
          </a:xfrm>
        </p:grpSpPr>
        <p:pic>
          <p:nvPicPr>
            <p:cNvPr id="570" name="object 570" descr="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1672379" y="4741140"/>
              <a:ext cx="95134" cy="115506"/>
            </a:xfrm>
            <a:prstGeom prst="rect">
              <a:avLst/>
            </a:prstGeom>
          </p:spPr>
        </p:pic>
        <p:pic>
          <p:nvPicPr>
            <p:cNvPr id="571" name="object 571" descr="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1793446" y="4741140"/>
              <a:ext cx="93040" cy="115506"/>
            </a:xfrm>
            <a:prstGeom prst="rect">
              <a:avLst/>
            </a:prstGeom>
          </p:spPr>
        </p:pic>
      </p:grpSp>
      <p:grpSp>
        <p:nvGrpSpPr>
          <p:cNvPr id="572" name="object 572" descr=""/>
          <p:cNvGrpSpPr/>
          <p:nvPr/>
        </p:nvGrpSpPr>
        <p:grpSpPr>
          <a:xfrm>
            <a:off x="2022528" y="5000172"/>
            <a:ext cx="598805" cy="161290"/>
            <a:chOff x="2022528" y="5000172"/>
            <a:chExt cx="598805" cy="161290"/>
          </a:xfrm>
        </p:grpSpPr>
        <p:pic>
          <p:nvPicPr>
            <p:cNvPr id="573" name="object 573" descr="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2022528" y="5045943"/>
              <a:ext cx="187401" cy="114426"/>
            </a:xfrm>
            <a:prstGeom prst="rect">
              <a:avLst/>
            </a:prstGeom>
          </p:spPr>
        </p:pic>
        <p:pic>
          <p:nvPicPr>
            <p:cNvPr id="574" name="object 574" descr="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2250516" y="5047019"/>
              <a:ext cx="103416" cy="114426"/>
            </a:xfrm>
            <a:prstGeom prst="rect">
              <a:avLst/>
            </a:prstGeom>
          </p:spPr>
        </p:pic>
        <p:pic>
          <p:nvPicPr>
            <p:cNvPr id="575" name="object 575" descr="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2385236" y="5045939"/>
              <a:ext cx="102984" cy="115506"/>
            </a:xfrm>
            <a:prstGeom prst="rect">
              <a:avLst/>
            </a:prstGeom>
          </p:spPr>
        </p:pic>
        <p:pic>
          <p:nvPicPr>
            <p:cNvPr id="576" name="object 576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2516499" y="5000172"/>
              <a:ext cx="104495" cy="160197"/>
            </a:xfrm>
            <a:prstGeom prst="rect">
              <a:avLst/>
            </a:prstGeom>
          </p:spPr>
        </p:pic>
      </p:grpSp>
      <p:grpSp>
        <p:nvGrpSpPr>
          <p:cNvPr id="577" name="object 577" descr=""/>
          <p:cNvGrpSpPr/>
          <p:nvPr/>
        </p:nvGrpSpPr>
        <p:grpSpPr>
          <a:xfrm>
            <a:off x="2709589" y="5045940"/>
            <a:ext cx="214629" cy="115570"/>
            <a:chOff x="2709589" y="5045940"/>
            <a:chExt cx="214629" cy="115570"/>
          </a:xfrm>
        </p:grpSpPr>
        <p:pic>
          <p:nvPicPr>
            <p:cNvPr id="578" name="object 578" descr="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2709589" y="5045940"/>
              <a:ext cx="95135" cy="115506"/>
            </a:xfrm>
            <a:prstGeom prst="rect">
              <a:avLst/>
            </a:prstGeom>
          </p:spPr>
        </p:pic>
        <p:pic>
          <p:nvPicPr>
            <p:cNvPr id="579" name="object 579" descr="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2830633" y="5045940"/>
              <a:ext cx="93052" cy="115506"/>
            </a:xfrm>
            <a:prstGeom prst="rect">
              <a:avLst/>
            </a:prstGeom>
          </p:spPr>
        </p:pic>
      </p:grpSp>
      <p:pic>
        <p:nvPicPr>
          <p:cNvPr id="580" name="object 580" descr=""/>
          <p:cNvPicPr/>
          <p:nvPr/>
        </p:nvPicPr>
        <p:blipFill>
          <a:blip r:embed="rId243" cstate="print"/>
          <a:stretch>
            <a:fillRect/>
          </a:stretch>
        </p:blipFill>
        <p:spPr>
          <a:xfrm>
            <a:off x="2988669" y="5045940"/>
            <a:ext cx="305240" cy="115506"/>
          </a:xfrm>
          <a:prstGeom prst="rect">
            <a:avLst/>
          </a:prstGeom>
        </p:spPr>
      </p:pic>
      <p:grpSp>
        <p:nvGrpSpPr>
          <p:cNvPr id="581" name="object 581" descr=""/>
          <p:cNvGrpSpPr/>
          <p:nvPr/>
        </p:nvGrpSpPr>
        <p:grpSpPr>
          <a:xfrm>
            <a:off x="3370371" y="5000169"/>
            <a:ext cx="303530" cy="161290"/>
            <a:chOff x="3370371" y="5000169"/>
            <a:chExt cx="303530" cy="161290"/>
          </a:xfrm>
        </p:grpSpPr>
        <p:pic>
          <p:nvPicPr>
            <p:cNvPr id="582" name="object 582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370371" y="5000169"/>
              <a:ext cx="115074" cy="161277"/>
            </a:xfrm>
            <a:prstGeom prst="rect">
              <a:avLst/>
            </a:prstGeom>
          </p:spPr>
        </p:pic>
        <p:pic>
          <p:nvPicPr>
            <p:cNvPr id="583" name="object 583" descr="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3516746" y="5045942"/>
              <a:ext cx="156531" cy="115506"/>
            </a:xfrm>
            <a:prstGeom prst="rect">
              <a:avLst/>
            </a:prstGeom>
          </p:spPr>
        </p:pic>
      </p:grpSp>
      <p:grpSp>
        <p:nvGrpSpPr>
          <p:cNvPr id="584" name="object 584" descr=""/>
          <p:cNvGrpSpPr/>
          <p:nvPr/>
        </p:nvGrpSpPr>
        <p:grpSpPr>
          <a:xfrm>
            <a:off x="2011305" y="5617542"/>
            <a:ext cx="248285" cy="154305"/>
            <a:chOff x="2011305" y="5617542"/>
            <a:chExt cx="248285" cy="154305"/>
          </a:xfrm>
        </p:grpSpPr>
        <p:pic>
          <p:nvPicPr>
            <p:cNvPr id="585" name="object 585" descr="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2011305" y="5617542"/>
              <a:ext cx="112483" cy="153720"/>
            </a:xfrm>
            <a:prstGeom prst="rect">
              <a:avLst/>
            </a:prstGeom>
          </p:spPr>
        </p:pic>
        <p:pic>
          <p:nvPicPr>
            <p:cNvPr id="586" name="object 586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2143864" y="5655542"/>
              <a:ext cx="115506" cy="115506"/>
            </a:xfrm>
            <a:prstGeom prst="rect">
              <a:avLst/>
            </a:prstGeom>
          </p:spPr>
        </p:pic>
      </p:grpSp>
      <p:grpSp>
        <p:nvGrpSpPr>
          <p:cNvPr id="587" name="object 587" descr=""/>
          <p:cNvGrpSpPr/>
          <p:nvPr/>
        </p:nvGrpSpPr>
        <p:grpSpPr>
          <a:xfrm>
            <a:off x="2343797" y="5608689"/>
            <a:ext cx="814705" cy="204470"/>
            <a:chOff x="2343797" y="5608689"/>
            <a:chExt cx="814705" cy="204470"/>
          </a:xfrm>
        </p:grpSpPr>
        <p:sp>
          <p:nvSpPr>
            <p:cNvPr id="588" name="object 588" descr=""/>
            <p:cNvSpPr/>
            <p:nvPr/>
          </p:nvSpPr>
          <p:spPr>
            <a:xfrm>
              <a:off x="2343797" y="56097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9" name="object 589" descr="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2387620" y="5608689"/>
              <a:ext cx="77292" cy="161277"/>
            </a:xfrm>
            <a:prstGeom prst="rect">
              <a:avLst/>
            </a:prstGeom>
          </p:spPr>
        </p:pic>
        <p:pic>
          <p:nvPicPr>
            <p:cNvPr id="590" name="object 590" descr="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2508302" y="5655542"/>
              <a:ext cx="244613" cy="157387"/>
            </a:xfrm>
            <a:prstGeom prst="rect">
              <a:avLst/>
            </a:prstGeom>
          </p:spPr>
        </p:pic>
        <p:pic>
          <p:nvPicPr>
            <p:cNvPr id="591" name="object 591" descr="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2783146" y="5656619"/>
              <a:ext cx="103416" cy="114426"/>
            </a:xfrm>
            <a:prstGeom prst="rect">
              <a:avLst/>
            </a:prstGeom>
          </p:spPr>
        </p:pic>
        <p:sp>
          <p:nvSpPr>
            <p:cNvPr id="592" name="object 592" descr=""/>
            <p:cNvSpPr/>
            <p:nvPr/>
          </p:nvSpPr>
          <p:spPr>
            <a:xfrm>
              <a:off x="2919594" y="5608691"/>
              <a:ext cx="22860" cy="53975"/>
            </a:xfrm>
            <a:custGeom>
              <a:avLst/>
              <a:gdLst/>
              <a:ahLst/>
              <a:cxnLst/>
              <a:rect l="l" t="t" r="r" b="b"/>
              <a:pathLst>
                <a:path w="22860" h="53975">
                  <a:moveTo>
                    <a:pt x="22584" y="14033"/>
                  </a:moveTo>
                  <a:lnTo>
                    <a:pt x="9931" y="14033"/>
                  </a:lnTo>
                  <a:lnTo>
                    <a:pt x="11658" y="23101"/>
                  </a:lnTo>
                  <a:lnTo>
                    <a:pt x="7763" y="23101"/>
                  </a:lnTo>
                  <a:lnTo>
                    <a:pt x="431" y="53759"/>
                  </a:lnTo>
                  <a:lnTo>
                    <a:pt x="10794" y="53759"/>
                  </a:lnTo>
                  <a:lnTo>
                    <a:pt x="20078" y="23964"/>
                  </a:lnTo>
                  <a:lnTo>
                    <a:pt x="20388" y="23101"/>
                  </a:lnTo>
                  <a:lnTo>
                    <a:pt x="8343" y="23101"/>
                  </a:lnTo>
                  <a:lnTo>
                    <a:pt x="7810" y="22900"/>
                  </a:lnTo>
                  <a:lnTo>
                    <a:pt x="20460" y="22900"/>
                  </a:lnTo>
                  <a:lnTo>
                    <a:pt x="20802" y="21945"/>
                  </a:lnTo>
                  <a:lnTo>
                    <a:pt x="21335" y="20256"/>
                  </a:lnTo>
                  <a:lnTo>
                    <a:pt x="22059" y="17526"/>
                  </a:lnTo>
                  <a:lnTo>
                    <a:pt x="22313" y="16268"/>
                  </a:lnTo>
                  <a:lnTo>
                    <a:pt x="22584" y="14033"/>
                  </a:lnTo>
                  <a:close/>
                </a:path>
                <a:path w="22860" h="53975">
                  <a:moveTo>
                    <a:pt x="9931" y="14033"/>
                  </a:moveTo>
                  <a:lnTo>
                    <a:pt x="7810" y="22900"/>
                  </a:lnTo>
                  <a:lnTo>
                    <a:pt x="8343" y="23101"/>
                  </a:lnTo>
                  <a:lnTo>
                    <a:pt x="11658" y="23101"/>
                  </a:lnTo>
                  <a:lnTo>
                    <a:pt x="9931" y="14033"/>
                  </a:lnTo>
                  <a:close/>
                </a:path>
                <a:path w="22860" h="53975">
                  <a:moveTo>
                    <a:pt x="14744" y="0"/>
                  </a:moveTo>
                  <a:lnTo>
                    <a:pt x="8267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5113"/>
                  </a:lnTo>
                  <a:lnTo>
                    <a:pt x="1117" y="17881"/>
                  </a:lnTo>
                  <a:lnTo>
                    <a:pt x="5575" y="22059"/>
                  </a:lnTo>
                  <a:lnTo>
                    <a:pt x="7810" y="22900"/>
                  </a:lnTo>
                  <a:lnTo>
                    <a:pt x="9931" y="14033"/>
                  </a:lnTo>
                  <a:lnTo>
                    <a:pt x="22584" y="14033"/>
                  </a:lnTo>
                  <a:lnTo>
                    <a:pt x="22616" y="8204"/>
                  </a:lnTo>
                  <a:lnTo>
                    <a:pt x="21615" y="5575"/>
                  </a:lnTo>
                  <a:lnTo>
                    <a:pt x="17449" y="1117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3" name="object 593" descr="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2975080" y="5655539"/>
              <a:ext cx="182831" cy="115506"/>
            </a:xfrm>
            <a:prstGeom prst="rect">
              <a:avLst/>
            </a:prstGeom>
          </p:spPr>
        </p:pic>
      </p:grpSp>
      <p:grpSp>
        <p:nvGrpSpPr>
          <p:cNvPr id="594" name="object 594" descr=""/>
          <p:cNvGrpSpPr/>
          <p:nvPr/>
        </p:nvGrpSpPr>
        <p:grpSpPr>
          <a:xfrm>
            <a:off x="3245815" y="5609767"/>
            <a:ext cx="768350" cy="203200"/>
            <a:chOff x="3245815" y="5609767"/>
            <a:chExt cx="768350" cy="203200"/>
          </a:xfrm>
        </p:grpSpPr>
        <p:sp>
          <p:nvSpPr>
            <p:cNvPr id="595" name="object 595" descr=""/>
            <p:cNvSpPr/>
            <p:nvPr/>
          </p:nvSpPr>
          <p:spPr>
            <a:xfrm>
              <a:off x="3245815" y="56097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6" name="object 596" descr="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3292444" y="5655542"/>
              <a:ext cx="115506" cy="115506"/>
            </a:xfrm>
            <a:prstGeom prst="rect">
              <a:avLst/>
            </a:prstGeom>
          </p:spPr>
        </p:pic>
        <p:pic>
          <p:nvPicPr>
            <p:cNvPr id="597" name="object 597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3427816" y="5655542"/>
              <a:ext cx="115506" cy="115506"/>
            </a:xfrm>
            <a:prstGeom prst="rect">
              <a:avLst/>
            </a:prstGeom>
          </p:spPr>
        </p:pic>
        <p:pic>
          <p:nvPicPr>
            <p:cNvPr id="598" name="object 59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74633" y="5609768"/>
              <a:ext cx="106654" cy="160197"/>
            </a:xfrm>
            <a:prstGeom prst="rect">
              <a:avLst/>
            </a:prstGeom>
          </p:spPr>
        </p:pic>
        <p:sp>
          <p:nvSpPr>
            <p:cNvPr id="599" name="object 599" descr=""/>
            <p:cNvSpPr/>
            <p:nvPr/>
          </p:nvSpPr>
          <p:spPr>
            <a:xfrm>
              <a:off x="3700932" y="56097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51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51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0" name="object 60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62457" y="5655543"/>
              <a:ext cx="104495" cy="114426"/>
            </a:xfrm>
            <a:prstGeom prst="rect">
              <a:avLst/>
            </a:prstGeom>
          </p:spPr>
        </p:pic>
        <p:pic>
          <p:nvPicPr>
            <p:cNvPr id="601" name="object 601" descr="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3896964" y="5655538"/>
              <a:ext cx="116586" cy="157391"/>
            </a:xfrm>
            <a:prstGeom prst="rect">
              <a:avLst/>
            </a:prstGeom>
          </p:spPr>
        </p:pic>
      </p:grpSp>
      <p:grpSp>
        <p:nvGrpSpPr>
          <p:cNvPr id="602" name="object 602" descr=""/>
          <p:cNvGrpSpPr/>
          <p:nvPr/>
        </p:nvGrpSpPr>
        <p:grpSpPr>
          <a:xfrm>
            <a:off x="4095163" y="5608689"/>
            <a:ext cx="281940" cy="162560"/>
            <a:chOff x="4095163" y="5608689"/>
            <a:chExt cx="281940" cy="162560"/>
          </a:xfrm>
        </p:grpSpPr>
        <p:pic>
          <p:nvPicPr>
            <p:cNvPr id="603" name="object 603" descr="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4095163" y="5608689"/>
              <a:ext cx="193006" cy="162359"/>
            </a:xfrm>
            <a:prstGeom prst="rect">
              <a:avLst/>
            </a:prstGeom>
          </p:spPr>
        </p:pic>
        <p:sp>
          <p:nvSpPr>
            <p:cNvPr id="604" name="object 604" descr=""/>
            <p:cNvSpPr/>
            <p:nvPr/>
          </p:nvSpPr>
          <p:spPr>
            <a:xfrm>
              <a:off x="4319482" y="56555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05" name="object 605" descr="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4453198" y="5655540"/>
            <a:ext cx="95135" cy="115506"/>
          </a:xfrm>
          <a:prstGeom prst="rect">
            <a:avLst/>
          </a:prstGeom>
        </p:spPr>
      </p:pic>
      <p:grpSp>
        <p:nvGrpSpPr>
          <p:cNvPr id="606" name="object 606" descr=""/>
          <p:cNvGrpSpPr/>
          <p:nvPr/>
        </p:nvGrpSpPr>
        <p:grpSpPr>
          <a:xfrm>
            <a:off x="4646569" y="5609769"/>
            <a:ext cx="600075" cy="161290"/>
            <a:chOff x="4646569" y="5609769"/>
            <a:chExt cx="600075" cy="161290"/>
          </a:xfrm>
        </p:grpSpPr>
        <p:pic>
          <p:nvPicPr>
            <p:cNvPr id="607" name="object 607" descr="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4646569" y="5609771"/>
              <a:ext cx="115074" cy="161277"/>
            </a:xfrm>
            <a:prstGeom prst="rect">
              <a:avLst/>
            </a:prstGeom>
          </p:spPr>
        </p:pic>
        <p:pic>
          <p:nvPicPr>
            <p:cNvPr id="608" name="object 608" descr="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4792948" y="5655540"/>
              <a:ext cx="162138" cy="115506"/>
            </a:xfrm>
            <a:prstGeom prst="rect">
              <a:avLst/>
            </a:prstGeom>
          </p:spPr>
        </p:pic>
        <p:pic>
          <p:nvPicPr>
            <p:cNvPr id="609" name="object 60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96751" y="5655543"/>
              <a:ext cx="104495" cy="114426"/>
            </a:xfrm>
            <a:prstGeom prst="rect">
              <a:avLst/>
            </a:prstGeom>
          </p:spPr>
        </p:pic>
        <p:pic>
          <p:nvPicPr>
            <p:cNvPr id="610" name="object 61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31256" y="5609769"/>
              <a:ext cx="115074" cy="161277"/>
            </a:xfrm>
            <a:prstGeom prst="rect">
              <a:avLst/>
            </a:prstGeom>
          </p:spPr>
        </p:pic>
      </p:grpSp>
      <p:grpSp>
        <p:nvGrpSpPr>
          <p:cNvPr id="611" name="object 611" descr=""/>
          <p:cNvGrpSpPr/>
          <p:nvPr/>
        </p:nvGrpSpPr>
        <p:grpSpPr>
          <a:xfrm>
            <a:off x="5327939" y="5609772"/>
            <a:ext cx="438784" cy="161290"/>
            <a:chOff x="5327939" y="5609772"/>
            <a:chExt cx="438784" cy="161290"/>
          </a:xfrm>
        </p:grpSpPr>
        <p:pic>
          <p:nvPicPr>
            <p:cNvPr id="612" name="object 612" descr="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327939" y="5631574"/>
              <a:ext cx="77508" cy="139471"/>
            </a:xfrm>
            <a:prstGeom prst="rect">
              <a:avLst/>
            </a:prstGeom>
          </p:spPr>
        </p:pic>
        <p:pic>
          <p:nvPicPr>
            <p:cNvPr id="613" name="object 613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433294" y="5609772"/>
              <a:ext cx="104495" cy="160197"/>
            </a:xfrm>
            <a:prstGeom prst="rect">
              <a:avLst/>
            </a:prstGeom>
          </p:spPr>
        </p:pic>
        <p:pic>
          <p:nvPicPr>
            <p:cNvPr id="614" name="object 614" descr="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5569817" y="5655539"/>
              <a:ext cx="95135" cy="115506"/>
            </a:xfrm>
            <a:prstGeom prst="rect">
              <a:avLst/>
            </a:prstGeom>
          </p:spPr>
        </p:pic>
        <p:pic>
          <p:nvPicPr>
            <p:cNvPr id="615" name="object 615" descr="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688915" y="5631574"/>
              <a:ext cx="77508" cy="139471"/>
            </a:xfrm>
            <a:prstGeom prst="rect">
              <a:avLst/>
            </a:prstGeom>
          </p:spPr>
        </p:pic>
      </p:grpSp>
      <p:grpSp>
        <p:nvGrpSpPr>
          <p:cNvPr id="616" name="object 616" descr=""/>
          <p:cNvGrpSpPr/>
          <p:nvPr/>
        </p:nvGrpSpPr>
        <p:grpSpPr>
          <a:xfrm>
            <a:off x="5847384" y="5609767"/>
            <a:ext cx="139065" cy="161290"/>
            <a:chOff x="5847384" y="5609767"/>
            <a:chExt cx="139065" cy="161290"/>
          </a:xfrm>
        </p:grpSpPr>
        <p:sp>
          <p:nvSpPr>
            <p:cNvPr id="617" name="object 617" descr=""/>
            <p:cNvSpPr/>
            <p:nvPr/>
          </p:nvSpPr>
          <p:spPr>
            <a:xfrm>
              <a:off x="5847384" y="56097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8" name="object 618" descr="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5893155" y="5655539"/>
              <a:ext cx="93052" cy="115506"/>
            </a:xfrm>
            <a:prstGeom prst="rect">
              <a:avLst/>
            </a:prstGeom>
          </p:spPr>
        </p:pic>
      </p:grpSp>
      <p:pic>
        <p:nvPicPr>
          <p:cNvPr id="619" name="object 619" descr="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6059397" y="5609767"/>
            <a:ext cx="1059178" cy="161278"/>
          </a:xfrm>
          <a:prstGeom prst="rect">
            <a:avLst/>
          </a:prstGeom>
        </p:spPr>
      </p:pic>
      <p:pic>
        <p:nvPicPr>
          <p:cNvPr id="620" name="object 620" descr="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7200185" y="5631574"/>
            <a:ext cx="205320" cy="139473"/>
          </a:xfrm>
          <a:prstGeom prst="rect">
            <a:avLst/>
          </a:prstGeom>
        </p:spPr>
      </p:pic>
      <p:grpSp>
        <p:nvGrpSpPr>
          <p:cNvPr id="621" name="object 621" descr=""/>
          <p:cNvGrpSpPr/>
          <p:nvPr/>
        </p:nvGrpSpPr>
        <p:grpSpPr>
          <a:xfrm>
            <a:off x="7481940" y="5609767"/>
            <a:ext cx="1042669" cy="203200"/>
            <a:chOff x="7481940" y="5609767"/>
            <a:chExt cx="1042669" cy="203200"/>
          </a:xfrm>
        </p:grpSpPr>
        <p:pic>
          <p:nvPicPr>
            <p:cNvPr id="622" name="object 622" descr="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7481940" y="5609768"/>
              <a:ext cx="115061" cy="161277"/>
            </a:xfrm>
            <a:prstGeom prst="rect">
              <a:avLst/>
            </a:prstGeom>
          </p:spPr>
        </p:pic>
        <p:pic>
          <p:nvPicPr>
            <p:cNvPr id="623" name="object 623" descr="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628413" y="5655539"/>
              <a:ext cx="110417" cy="115506"/>
            </a:xfrm>
            <a:prstGeom prst="rect">
              <a:avLst/>
            </a:prstGeom>
          </p:spPr>
        </p:pic>
        <p:sp>
          <p:nvSpPr>
            <p:cNvPr id="624" name="object 624" descr=""/>
            <p:cNvSpPr/>
            <p:nvPr/>
          </p:nvSpPr>
          <p:spPr>
            <a:xfrm>
              <a:off x="7770152" y="56097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5" name="object 625" descr="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7824787" y="5609767"/>
              <a:ext cx="274379" cy="161278"/>
            </a:xfrm>
            <a:prstGeom prst="rect">
              <a:avLst/>
            </a:prstGeom>
          </p:spPr>
        </p:pic>
        <p:sp>
          <p:nvSpPr>
            <p:cNvPr id="626" name="object 626" descr=""/>
            <p:cNvSpPr/>
            <p:nvPr/>
          </p:nvSpPr>
          <p:spPr>
            <a:xfrm>
              <a:off x="8130489" y="5609767"/>
              <a:ext cx="104139" cy="160655"/>
            </a:xfrm>
            <a:custGeom>
              <a:avLst/>
              <a:gdLst/>
              <a:ahLst/>
              <a:cxnLst/>
              <a:rect l="l" t="t" r="r" b="b"/>
              <a:pathLst>
                <a:path w="104140" h="160654">
                  <a:moveTo>
                    <a:pt x="56997" y="45783"/>
                  </a:moveTo>
                  <a:lnTo>
                    <a:pt x="19532" y="60909"/>
                  </a:lnTo>
                  <a:lnTo>
                    <a:pt x="14681" y="69024"/>
                  </a:lnTo>
                  <a:lnTo>
                    <a:pt x="14681" y="46863"/>
                  </a:lnTo>
                  <a:lnTo>
                    <a:pt x="0" y="46863"/>
                  </a:lnTo>
                  <a:lnTo>
                    <a:pt x="0" y="160210"/>
                  </a:lnTo>
                  <a:lnTo>
                    <a:pt x="15328" y="160210"/>
                  </a:lnTo>
                  <a:lnTo>
                    <a:pt x="15328" y="102349"/>
                  </a:lnTo>
                  <a:lnTo>
                    <a:pt x="15963" y="92875"/>
                  </a:lnTo>
                  <a:lnTo>
                    <a:pt x="17868" y="84556"/>
                  </a:lnTo>
                  <a:lnTo>
                    <a:pt x="20891" y="77736"/>
                  </a:lnTo>
                  <a:lnTo>
                    <a:pt x="21043" y="77381"/>
                  </a:lnTo>
                  <a:lnTo>
                    <a:pt x="53555" y="60464"/>
                  </a:lnTo>
                  <a:lnTo>
                    <a:pt x="54127" y="60464"/>
                  </a:lnTo>
                  <a:lnTo>
                    <a:pt x="54698" y="60502"/>
                  </a:lnTo>
                  <a:lnTo>
                    <a:pt x="55841" y="60642"/>
                  </a:lnTo>
                  <a:lnTo>
                    <a:pt x="56426" y="60680"/>
                  </a:lnTo>
                  <a:lnTo>
                    <a:pt x="56997" y="60680"/>
                  </a:lnTo>
                  <a:lnTo>
                    <a:pt x="56997" y="60464"/>
                  </a:lnTo>
                  <a:lnTo>
                    <a:pt x="56997" y="45783"/>
                  </a:lnTo>
                  <a:close/>
                </a:path>
                <a:path w="104140" h="160654">
                  <a:moveTo>
                    <a:pt x="100177" y="46850"/>
                  </a:moveTo>
                  <a:lnTo>
                    <a:pt x="84848" y="46850"/>
                  </a:lnTo>
                  <a:lnTo>
                    <a:pt x="84848" y="160197"/>
                  </a:lnTo>
                  <a:lnTo>
                    <a:pt x="100177" y="160197"/>
                  </a:lnTo>
                  <a:lnTo>
                    <a:pt x="100177" y="46850"/>
                  </a:lnTo>
                  <a:close/>
                </a:path>
                <a:path w="104140" h="160654">
                  <a:moveTo>
                    <a:pt x="103847" y="7556"/>
                  </a:moveTo>
                  <a:lnTo>
                    <a:pt x="102768" y="5041"/>
                  </a:lnTo>
                  <a:lnTo>
                    <a:pt x="98450" y="1003"/>
                  </a:lnTo>
                  <a:lnTo>
                    <a:pt x="95783" y="0"/>
                  </a:lnTo>
                  <a:lnTo>
                    <a:pt x="89458" y="0"/>
                  </a:lnTo>
                  <a:lnTo>
                    <a:pt x="86791" y="1041"/>
                  </a:lnTo>
                  <a:lnTo>
                    <a:pt x="82473" y="5219"/>
                  </a:lnTo>
                  <a:lnTo>
                    <a:pt x="81483" y="7556"/>
                  </a:lnTo>
                  <a:lnTo>
                    <a:pt x="81394" y="13817"/>
                  </a:lnTo>
                  <a:lnTo>
                    <a:pt x="82473" y="16408"/>
                  </a:lnTo>
                  <a:lnTo>
                    <a:pt x="86791" y="20726"/>
                  </a:lnTo>
                  <a:lnTo>
                    <a:pt x="89458" y="21805"/>
                  </a:lnTo>
                  <a:lnTo>
                    <a:pt x="95935" y="21805"/>
                  </a:lnTo>
                  <a:lnTo>
                    <a:pt x="98640" y="20726"/>
                  </a:lnTo>
                  <a:lnTo>
                    <a:pt x="102806" y="16408"/>
                  </a:lnTo>
                  <a:lnTo>
                    <a:pt x="103809" y="13817"/>
                  </a:lnTo>
                  <a:lnTo>
                    <a:pt x="103847" y="7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7" name="object 627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273412" y="5655543"/>
              <a:ext cx="104508" cy="114426"/>
            </a:xfrm>
            <a:prstGeom prst="rect">
              <a:avLst/>
            </a:prstGeom>
          </p:spPr>
        </p:pic>
        <p:pic>
          <p:nvPicPr>
            <p:cNvPr id="628" name="object 628" descr="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8407938" y="5655538"/>
              <a:ext cx="116573" cy="157391"/>
            </a:xfrm>
            <a:prstGeom prst="rect">
              <a:avLst/>
            </a:prstGeom>
          </p:spPr>
        </p:pic>
      </p:grpSp>
      <p:grpSp>
        <p:nvGrpSpPr>
          <p:cNvPr id="629" name="object 629" descr=""/>
          <p:cNvGrpSpPr/>
          <p:nvPr/>
        </p:nvGrpSpPr>
        <p:grpSpPr>
          <a:xfrm>
            <a:off x="8606120" y="5609772"/>
            <a:ext cx="350520" cy="161290"/>
            <a:chOff x="8606120" y="5609772"/>
            <a:chExt cx="350520" cy="161290"/>
          </a:xfrm>
        </p:grpSpPr>
        <p:pic>
          <p:nvPicPr>
            <p:cNvPr id="630" name="object 630" descr="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8606120" y="5631574"/>
              <a:ext cx="77508" cy="139471"/>
            </a:xfrm>
            <a:prstGeom prst="rect">
              <a:avLst/>
            </a:prstGeom>
          </p:spPr>
        </p:pic>
        <p:pic>
          <p:nvPicPr>
            <p:cNvPr id="631" name="object 631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711463" y="5609772"/>
              <a:ext cx="104508" cy="160197"/>
            </a:xfrm>
            <a:prstGeom prst="rect">
              <a:avLst/>
            </a:prstGeom>
          </p:spPr>
        </p:pic>
        <p:pic>
          <p:nvPicPr>
            <p:cNvPr id="632" name="object 632" descr="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8846074" y="5655539"/>
              <a:ext cx="110417" cy="115506"/>
            </a:xfrm>
            <a:prstGeom prst="rect">
              <a:avLst/>
            </a:prstGeom>
          </p:spPr>
        </p:pic>
      </p:grpSp>
      <p:grpSp>
        <p:nvGrpSpPr>
          <p:cNvPr id="633" name="object 633" descr=""/>
          <p:cNvGrpSpPr/>
          <p:nvPr/>
        </p:nvGrpSpPr>
        <p:grpSpPr>
          <a:xfrm>
            <a:off x="9043310" y="5609767"/>
            <a:ext cx="889635" cy="161290"/>
            <a:chOff x="9043310" y="5609767"/>
            <a:chExt cx="889635" cy="161290"/>
          </a:xfrm>
        </p:grpSpPr>
        <p:pic>
          <p:nvPicPr>
            <p:cNvPr id="634" name="object 634" descr="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9043310" y="5656619"/>
              <a:ext cx="103416" cy="114426"/>
            </a:xfrm>
            <a:prstGeom prst="rect">
              <a:avLst/>
            </a:prstGeom>
          </p:spPr>
        </p:pic>
        <p:sp>
          <p:nvSpPr>
            <p:cNvPr id="635" name="object 635" descr=""/>
            <p:cNvSpPr/>
            <p:nvPr/>
          </p:nvSpPr>
          <p:spPr>
            <a:xfrm>
              <a:off x="9189466" y="56097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6" name="object 636" descr="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9230268" y="5631574"/>
              <a:ext cx="77508" cy="139471"/>
            </a:xfrm>
            <a:prstGeom prst="rect">
              <a:avLst/>
            </a:prstGeom>
          </p:spPr>
        </p:pic>
        <p:sp>
          <p:nvSpPr>
            <p:cNvPr id="637" name="object 637" descr=""/>
            <p:cNvSpPr/>
            <p:nvPr/>
          </p:nvSpPr>
          <p:spPr>
            <a:xfrm>
              <a:off x="9332163" y="56097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59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46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8" name="object 638" descr="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9393701" y="5655543"/>
              <a:ext cx="187401" cy="114426"/>
            </a:xfrm>
            <a:prstGeom prst="rect">
              <a:avLst/>
            </a:prstGeom>
          </p:spPr>
        </p:pic>
        <p:pic>
          <p:nvPicPr>
            <p:cNvPr id="639" name="object 639" descr="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9613342" y="5655539"/>
              <a:ext cx="95134" cy="115506"/>
            </a:xfrm>
            <a:prstGeom prst="rect">
              <a:avLst/>
            </a:prstGeom>
          </p:spPr>
        </p:pic>
        <p:pic>
          <p:nvPicPr>
            <p:cNvPr id="640" name="object 640" descr="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9732452" y="5631574"/>
              <a:ext cx="200327" cy="139471"/>
            </a:xfrm>
            <a:prstGeom prst="rect">
              <a:avLst/>
            </a:prstGeom>
          </p:spPr>
        </p:pic>
      </p:grpSp>
      <p:grpSp>
        <p:nvGrpSpPr>
          <p:cNvPr id="641" name="object 641" descr=""/>
          <p:cNvGrpSpPr/>
          <p:nvPr/>
        </p:nvGrpSpPr>
        <p:grpSpPr>
          <a:xfrm>
            <a:off x="10009243" y="5608689"/>
            <a:ext cx="852169" cy="162560"/>
            <a:chOff x="10009243" y="5608689"/>
            <a:chExt cx="852169" cy="162560"/>
          </a:xfrm>
        </p:grpSpPr>
        <p:pic>
          <p:nvPicPr>
            <p:cNvPr id="642" name="object 642" descr="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10009243" y="5655539"/>
              <a:ext cx="235097" cy="115509"/>
            </a:xfrm>
            <a:prstGeom prst="rect">
              <a:avLst/>
            </a:prstGeom>
          </p:spPr>
        </p:pic>
        <p:pic>
          <p:nvPicPr>
            <p:cNvPr id="643" name="object 643" descr="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0275643" y="5655543"/>
              <a:ext cx="187401" cy="114426"/>
            </a:xfrm>
            <a:prstGeom prst="rect">
              <a:avLst/>
            </a:prstGeom>
          </p:spPr>
        </p:pic>
        <p:pic>
          <p:nvPicPr>
            <p:cNvPr id="644" name="object 644" descr="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10487008" y="5608689"/>
              <a:ext cx="193026" cy="162359"/>
            </a:xfrm>
            <a:prstGeom prst="rect">
              <a:avLst/>
            </a:prstGeom>
          </p:spPr>
        </p:pic>
        <p:pic>
          <p:nvPicPr>
            <p:cNvPr id="645" name="object 645" descr="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10711333" y="5631574"/>
              <a:ext cx="149613" cy="139471"/>
            </a:xfrm>
            <a:prstGeom prst="rect">
              <a:avLst/>
            </a:prstGeom>
          </p:spPr>
        </p:pic>
      </p:grpSp>
      <p:grpSp>
        <p:nvGrpSpPr>
          <p:cNvPr id="646" name="object 646" descr=""/>
          <p:cNvGrpSpPr/>
          <p:nvPr/>
        </p:nvGrpSpPr>
        <p:grpSpPr>
          <a:xfrm>
            <a:off x="10935927" y="5609769"/>
            <a:ext cx="386715" cy="161290"/>
            <a:chOff x="10935927" y="5609769"/>
            <a:chExt cx="386715" cy="161290"/>
          </a:xfrm>
        </p:grpSpPr>
        <p:pic>
          <p:nvPicPr>
            <p:cNvPr id="647" name="object 647" descr="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10935927" y="5655540"/>
              <a:ext cx="95134" cy="115506"/>
            </a:xfrm>
            <a:prstGeom prst="rect">
              <a:avLst/>
            </a:prstGeom>
          </p:spPr>
        </p:pic>
        <p:pic>
          <p:nvPicPr>
            <p:cNvPr id="648" name="object 64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072733" y="5655543"/>
              <a:ext cx="104508" cy="114426"/>
            </a:xfrm>
            <a:prstGeom prst="rect">
              <a:avLst/>
            </a:prstGeom>
          </p:spPr>
        </p:pic>
        <p:pic>
          <p:nvPicPr>
            <p:cNvPr id="649" name="object 649" descr="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11207257" y="5609769"/>
              <a:ext cx="115061" cy="161277"/>
            </a:xfrm>
            <a:prstGeom prst="rect">
              <a:avLst/>
            </a:prstGeom>
          </p:spPr>
        </p:pic>
      </p:grpSp>
      <p:pic>
        <p:nvPicPr>
          <p:cNvPr id="650" name="object 650" descr=""/>
          <p:cNvPicPr/>
          <p:nvPr/>
        </p:nvPicPr>
        <p:blipFill>
          <a:blip r:embed="rId273" cstate="print"/>
          <a:stretch>
            <a:fillRect/>
          </a:stretch>
        </p:blipFill>
        <p:spPr>
          <a:xfrm>
            <a:off x="11405886" y="5608689"/>
            <a:ext cx="876310" cy="162359"/>
          </a:xfrm>
          <a:prstGeom prst="rect">
            <a:avLst/>
          </a:prstGeom>
        </p:spPr>
      </p:pic>
      <p:pic>
        <p:nvPicPr>
          <p:cNvPr id="651" name="object 651" descr=""/>
          <p:cNvPicPr/>
          <p:nvPr/>
        </p:nvPicPr>
        <p:blipFill>
          <a:blip r:embed="rId274" cstate="print"/>
          <a:stretch>
            <a:fillRect/>
          </a:stretch>
        </p:blipFill>
        <p:spPr>
          <a:xfrm>
            <a:off x="2011173" y="5914567"/>
            <a:ext cx="1212731" cy="202086"/>
          </a:xfrm>
          <a:prstGeom prst="rect">
            <a:avLst/>
          </a:prstGeom>
        </p:spPr>
      </p:pic>
      <p:grpSp>
        <p:nvGrpSpPr>
          <p:cNvPr id="652" name="object 652" descr=""/>
          <p:cNvGrpSpPr/>
          <p:nvPr/>
        </p:nvGrpSpPr>
        <p:grpSpPr>
          <a:xfrm>
            <a:off x="3313366" y="5914567"/>
            <a:ext cx="435609" cy="161290"/>
            <a:chOff x="3313366" y="5914567"/>
            <a:chExt cx="435609" cy="161290"/>
          </a:xfrm>
        </p:grpSpPr>
        <p:sp>
          <p:nvSpPr>
            <p:cNvPr id="653" name="object 653" descr=""/>
            <p:cNvSpPr/>
            <p:nvPr/>
          </p:nvSpPr>
          <p:spPr>
            <a:xfrm>
              <a:off x="3313366" y="5914567"/>
              <a:ext cx="15875" cy="160655"/>
            </a:xfrm>
            <a:custGeom>
              <a:avLst/>
              <a:gdLst/>
              <a:ahLst/>
              <a:cxnLst/>
              <a:rect l="l" t="t" r="r" b="b"/>
              <a:pathLst>
                <a:path w="15875" h="160654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4" name="object 654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3495371" y="5960342"/>
              <a:ext cx="115506" cy="115506"/>
            </a:xfrm>
            <a:prstGeom prst="rect">
              <a:avLst/>
            </a:prstGeom>
          </p:spPr>
        </p:pic>
        <p:pic>
          <p:nvPicPr>
            <p:cNvPr id="655" name="object 655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3360000" y="5960342"/>
              <a:ext cx="115506" cy="115506"/>
            </a:xfrm>
            <a:prstGeom prst="rect">
              <a:avLst/>
            </a:prstGeom>
          </p:spPr>
        </p:pic>
        <p:pic>
          <p:nvPicPr>
            <p:cNvPr id="656" name="object 65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642189" y="5914568"/>
              <a:ext cx="106654" cy="160197"/>
            </a:xfrm>
            <a:prstGeom prst="rect">
              <a:avLst/>
            </a:prstGeom>
          </p:spPr>
        </p:pic>
      </p:grpSp>
      <p:grpSp>
        <p:nvGrpSpPr>
          <p:cNvPr id="657" name="object 657" descr=""/>
          <p:cNvGrpSpPr/>
          <p:nvPr/>
        </p:nvGrpSpPr>
        <p:grpSpPr>
          <a:xfrm>
            <a:off x="3828506" y="5960342"/>
            <a:ext cx="250190" cy="115570"/>
            <a:chOff x="3828506" y="5960342"/>
            <a:chExt cx="250190" cy="115570"/>
          </a:xfrm>
        </p:grpSpPr>
        <p:pic>
          <p:nvPicPr>
            <p:cNvPr id="658" name="object 65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28506" y="5960343"/>
              <a:ext cx="104495" cy="114426"/>
            </a:xfrm>
            <a:prstGeom prst="rect">
              <a:avLst/>
            </a:prstGeom>
          </p:spPr>
        </p:pic>
        <p:pic>
          <p:nvPicPr>
            <p:cNvPr id="659" name="object 659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3963002" y="5960342"/>
              <a:ext cx="115506" cy="115506"/>
            </a:xfrm>
            <a:prstGeom prst="rect">
              <a:avLst/>
            </a:prstGeom>
          </p:spPr>
        </p:pic>
      </p:grpSp>
      <p:grpSp>
        <p:nvGrpSpPr>
          <p:cNvPr id="660" name="object 660" descr=""/>
          <p:cNvGrpSpPr/>
          <p:nvPr/>
        </p:nvGrpSpPr>
        <p:grpSpPr>
          <a:xfrm>
            <a:off x="4148684" y="5913489"/>
            <a:ext cx="747395" cy="162560"/>
            <a:chOff x="4148684" y="5913489"/>
            <a:chExt cx="747395" cy="162560"/>
          </a:xfrm>
        </p:grpSpPr>
        <p:pic>
          <p:nvPicPr>
            <p:cNvPr id="661" name="object 661" descr="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4148684" y="5913489"/>
              <a:ext cx="193225" cy="162356"/>
            </a:xfrm>
            <a:prstGeom prst="rect">
              <a:avLst/>
            </a:prstGeom>
          </p:spPr>
        </p:pic>
        <p:pic>
          <p:nvPicPr>
            <p:cNvPr id="662" name="object 662" descr="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4384655" y="5936374"/>
              <a:ext cx="149619" cy="139471"/>
            </a:xfrm>
            <a:prstGeom prst="rect">
              <a:avLst/>
            </a:prstGeom>
          </p:spPr>
        </p:pic>
        <p:pic>
          <p:nvPicPr>
            <p:cNvPr id="663" name="object 663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4562123" y="5914572"/>
              <a:ext cx="104495" cy="160197"/>
            </a:xfrm>
            <a:prstGeom prst="rect">
              <a:avLst/>
            </a:prstGeom>
          </p:spPr>
        </p:pic>
        <p:pic>
          <p:nvPicPr>
            <p:cNvPr id="664" name="object 664" descr="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4696715" y="5960339"/>
              <a:ext cx="110417" cy="115506"/>
            </a:xfrm>
            <a:prstGeom prst="rect">
              <a:avLst/>
            </a:prstGeom>
          </p:spPr>
        </p:pic>
        <p:sp>
          <p:nvSpPr>
            <p:cNvPr id="665" name="object 665" descr=""/>
            <p:cNvSpPr/>
            <p:nvPr/>
          </p:nvSpPr>
          <p:spPr>
            <a:xfrm>
              <a:off x="4838470" y="59603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2" y="47100"/>
                  </a:lnTo>
                  <a:lnTo>
                    <a:pt x="17864" y="38781"/>
                  </a:lnTo>
                  <a:lnTo>
                    <a:pt x="2088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82" y="31953"/>
                  </a:lnTo>
                  <a:lnTo>
                    <a:pt x="21034" y="31607"/>
                  </a:lnTo>
                  <a:lnTo>
                    <a:pt x="25476" y="25577"/>
                  </a:lnTo>
                  <a:lnTo>
                    <a:pt x="31036" y="20810"/>
                  </a:lnTo>
                  <a:lnTo>
                    <a:pt x="37566" y="17405"/>
                  </a:lnTo>
                  <a:lnTo>
                    <a:pt x="45067" y="15362"/>
                  </a:lnTo>
                  <a:lnTo>
                    <a:pt x="53543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14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13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6" name="object 666" descr=""/>
          <p:cNvGrpSpPr/>
          <p:nvPr/>
        </p:nvGrpSpPr>
        <p:grpSpPr>
          <a:xfrm>
            <a:off x="4963905" y="5914572"/>
            <a:ext cx="483234" cy="161290"/>
            <a:chOff x="4963905" y="5914572"/>
            <a:chExt cx="483234" cy="161290"/>
          </a:xfrm>
        </p:grpSpPr>
        <p:pic>
          <p:nvPicPr>
            <p:cNvPr id="667" name="object 667" descr="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4963905" y="5936374"/>
              <a:ext cx="77508" cy="139471"/>
            </a:xfrm>
            <a:prstGeom prst="rect">
              <a:avLst/>
            </a:prstGeom>
          </p:spPr>
        </p:pic>
        <p:pic>
          <p:nvPicPr>
            <p:cNvPr id="668" name="object 668" descr="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5205785" y="5960339"/>
              <a:ext cx="95135" cy="115506"/>
            </a:xfrm>
            <a:prstGeom prst="rect">
              <a:avLst/>
            </a:prstGeom>
          </p:spPr>
        </p:pic>
        <p:pic>
          <p:nvPicPr>
            <p:cNvPr id="669" name="object 669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069260" y="5914572"/>
              <a:ext cx="104495" cy="160197"/>
            </a:xfrm>
            <a:prstGeom prst="rect">
              <a:avLst/>
            </a:prstGeom>
          </p:spPr>
        </p:pic>
        <p:pic>
          <p:nvPicPr>
            <p:cNvPr id="670" name="object 67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42583" y="5960343"/>
              <a:ext cx="104495" cy="114426"/>
            </a:xfrm>
            <a:prstGeom prst="rect">
              <a:avLst/>
            </a:prstGeom>
          </p:spPr>
        </p:pic>
      </p:grpSp>
      <p:grpSp>
        <p:nvGrpSpPr>
          <p:cNvPr id="671" name="object 671" descr=""/>
          <p:cNvGrpSpPr/>
          <p:nvPr/>
        </p:nvGrpSpPr>
        <p:grpSpPr>
          <a:xfrm>
            <a:off x="5534953" y="5914572"/>
            <a:ext cx="1271270" cy="161925"/>
            <a:chOff x="5534953" y="5914572"/>
            <a:chExt cx="1271270" cy="161925"/>
          </a:xfrm>
        </p:grpSpPr>
        <p:pic>
          <p:nvPicPr>
            <p:cNvPr id="672" name="object 672" descr="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5534953" y="5922341"/>
              <a:ext cx="158686" cy="153720"/>
            </a:xfrm>
            <a:prstGeom prst="rect">
              <a:avLst/>
            </a:prstGeom>
          </p:spPr>
        </p:pic>
        <p:pic>
          <p:nvPicPr>
            <p:cNvPr id="673" name="object 673" descr="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5726236" y="5936374"/>
              <a:ext cx="149612" cy="139471"/>
            </a:xfrm>
            <a:prstGeom prst="rect">
              <a:avLst/>
            </a:prstGeom>
          </p:spPr>
        </p:pic>
        <p:pic>
          <p:nvPicPr>
            <p:cNvPr id="674" name="object 674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6038199" y="5960342"/>
              <a:ext cx="115506" cy="115506"/>
            </a:xfrm>
            <a:prstGeom prst="rect">
              <a:avLst/>
            </a:prstGeom>
          </p:spPr>
        </p:pic>
        <p:pic>
          <p:nvPicPr>
            <p:cNvPr id="675" name="object 675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903697" y="5914572"/>
              <a:ext cx="104495" cy="160197"/>
            </a:xfrm>
            <a:prstGeom prst="rect">
              <a:avLst/>
            </a:prstGeom>
          </p:spPr>
        </p:pic>
        <p:sp>
          <p:nvSpPr>
            <p:cNvPr id="676" name="object 676" descr=""/>
            <p:cNvSpPr/>
            <p:nvPr/>
          </p:nvSpPr>
          <p:spPr>
            <a:xfrm>
              <a:off x="6180912" y="5953429"/>
              <a:ext cx="93980" cy="92075"/>
            </a:xfrm>
            <a:custGeom>
              <a:avLst/>
              <a:gdLst/>
              <a:ahLst/>
              <a:cxnLst/>
              <a:rect l="l" t="t" r="r" b="b"/>
              <a:pathLst>
                <a:path w="93979" h="92075">
                  <a:moveTo>
                    <a:pt x="93903" y="39509"/>
                  </a:moveTo>
                  <a:lnTo>
                    <a:pt x="53759" y="39509"/>
                  </a:lnTo>
                  <a:lnTo>
                    <a:pt x="53759" y="0"/>
                  </a:lnTo>
                  <a:lnTo>
                    <a:pt x="40157" y="0"/>
                  </a:lnTo>
                  <a:lnTo>
                    <a:pt x="40157" y="39509"/>
                  </a:lnTo>
                  <a:lnTo>
                    <a:pt x="0" y="39509"/>
                  </a:lnTo>
                  <a:lnTo>
                    <a:pt x="0" y="52247"/>
                  </a:lnTo>
                  <a:lnTo>
                    <a:pt x="40157" y="52247"/>
                  </a:lnTo>
                  <a:lnTo>
                    <a:pt x="40157" y="91541"/>
                  </a:lnTo>
                  <a:lnTo>
                    <a:pt x="53759" y="91541"/>
                  </a:lnTo>
                  <a:lnTo>
                    <a:pt x="53759" y="52247"/>
                  </a:lnTo>
                  <a:lnTo>
                    <a:pt x="93903" y="52247"/>
                  </a:lnTo>
                  <a:lnTo>
                    <a:pt x="93903" y="395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7" name="object 677" descr="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6314554" y="5923636"/>
              <a:ext cx="120688" cy="151130"/>
            </a:xfrm>
            <a:prstGeom prst="rect">
              <a:avLst/>
            </a:prstGeom>
          </p:spPr>
        </p:pic>
        <p:pic>
          <p:nvPicPr>
            <p:cNvPr id="678" name="object 678" descr="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6456055" y="5936374"/>
              <a:ext cx="306915" cy="139471"/>
            </a:xfrm>
            <a:prstGeom prst="rect">
              <a:avLst/>
            </a:prstGeom>
          </p:spPr>
        </p:pic>
        <p:sp>
          <p:nvSpPr>
            <p:cNvPr id="679" name="object 679" descr=""/>
            <p:cNvSpPr/>
            <p:nvPr/>
          </p:nvSpPr>
          <p:spPr>
            <a:xfrm>
              <a:off x="6783044" y="6052313"/>
              <a:ext cx="23495" cy="24130"/>
            </a:xfrm>
            <a:custGeom>
              <a:avLst/>
              <a:gdLst/>
              <a:ahLst/>
              <a:cxnLst/>
              <a:rect l="l" t="t" r="r" b="b"/>
              <a:pathLst>
                <a:path w="23495" h="24129">
                  <a:moveTo>
                    <a:pt x="14617" y="0"/>
                  </a:moveTo>
                  <a:lnTo>
                    <a:pt x="8280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4973"/>
                  </a:lnTo>
                  <a:lnTo>
                    <a:pt x="1117" y="17780"/>
                  </a:lnTo>
                  <a:lnTo>
                    <a:pt x="5575" y="22390"/>
                  </a:lnTo>
                  <a:lnTo>
                    <a:pt x="8280" y="23533"/>
                  </a:lnTo>
                  <a:lnTo>
                    <a:pt x="11442" y="23533"/>
                  </a:lnTo>
                  <a:lnTo>
                    <a:pt x="14617" y="23533"/>
                  </a:lnTo>
                  <a:lnTo>
                    <a:pt x="17310" y="22390"/>
                  </a:lnTo>
                  <a:lnTo>
                    <a:pt x="21767" y="17780"/>
                  </a:lnTo>
                  <a:lnTo>
                    <a:pt x="22885" y="14973"/>
                  </a:lnTo>
                  <a:lnTo>
                    <a:pt x="22885" y="8204"/>
                  </a:lnTo>
                  <a:lnTo>
                    <a:pt x="21767" y="5397"/>
                  </a:lnTo>
                  <a:lnTo>
                    <a:pt x="17310" y="1079"/>
                  </a:lnTo>
                  <a:lnTo>
                    <a:pt x="146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80" name="object 680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881933" y="5923636"/>
            <a:ext cx="340432" cy="152209"/>
          </a:xfrm>
          <a:prstGeom prst="rect">
            <a:avLst/>
          </a:prstGeom>
        </p:spPr>
      </p:pic>
      <p:grpSp>
        <p:nvGrpSpPr>
          <p:cNvPr id="681" name="object 681" descr=""/>
          <p:cNvGrpSpPr/>
          <p:nvPr/>
        </p:nvGrpSpPr>
        <p:grpSpPr>
          <a:xfrm>
            <a:off x="7300844" y="5960340"/>
            <a:ext cx="320040" cy="115570"/>
            <a:chOff x="7300844" y="5960340"/>
            <a:chExt cx="320040" cy="115570"/>
          </a:xfrm>
        </p:grpSpPr>
        <p:pic>
          <p:nvPicPr>
            <p:cNvPr id="682" name="object 682" descr="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7300844" y="5960340"/>
              <a:ext cx="95135" cy="115506"/>
            </a:xfrm>
            <a:prstGeom prst="rect">
              <a:avLst/>
            </a:prstGeom>
          </p:spPr>
        </p:pic>
        <p:pic>
          <p:nvPicPr>
            <p:cNvPr id="683" name="object 683" descr="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7437648" y="5960340"/>
              <a:ext cx="182838" cy="115506"/>
            </a:xfrm>
            <a:prstGeom prst="rect">
              <a:avLst/>
            </a:prstGeom>
          </p:spPr>
        </p:pic>
      </p:grpSp>
      <p:pic>
        <p:nvPicPr>
          <p:cNvPr id="684" name="object 684" descr=""/>
          <p:cNvPicPr/>
          <p:nvPr/>
        </p:nvPicPr>
        <p:blipFill>
          <a:blip r:embed="rId284" cstate="print"/>
          <a:stretch>
            <a:fillRect/>
          </a:stretch>
        </p:blipFill>
        <p:spPr>
          <a:xfrm>
            <a:off x="7696949" y="5914567"/>
            <a:ext cx="1184837" cy="161281"/>
          </a:xfrm>
          <a:prstGeom prst="rect">
            <a:avLst/>
          </a:prstGeom>
        </p:spPr>
      </p:pic>
      <p:pic>
        <p:nvPicPr>
          <p:cNvPr id="685" name="object 685" descr="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8963407" y="5936374"/>
            <a:ext cx="205327" cy="139473"/>
          </a:xfrm>
          <a:prstGeom prst="rect">
            <a:avLst/>
          </a:prstGeom>
        </p:spPr>
      </p:pic>
      <p:pic>
        <p:nvPicPr>
          <p:cNvPr id="686" name="object 686" descr=""/>
          <p:cNvPicPr/>
          <p:nvPr/>
        </p:nvPicPr>
        <p:blipFill>
          <a:blip r:embed="rId285" cstate="print"/>
          <a:stretch>
            <a:fillRect/>
          </a:stretch>
        </p:blipFill>
        <p:spPr>
          <a:xfrm>
            <a:off x="9256607" y="5914567"/>
            <a:ext cx="992922" cy="203161"/>
          </a:xfrm>
          <a:prstGeom prst="rect">
            <a:avLst/>
          </a:prstGeom>
        </p:spPr>
      </p:pic>
      <p:grpSp>
        <p:nvGrpSpPr>
          <p:cNvPr id="687" name="object 687" descr=""/>
          <p:cNvGrpSpPr/>
          <p:nvPr/>
        </p:nvGrpSpPr>
        <p:grpSpPr>
          <a:xfrm>
            <a:off x="10337403" y="5960340"/>
            <a:ext cx="349250" cy="115570"/>
            <a:chOff x="10337403" y="5960340"/>
            <a:chExt cx="349250" cy="115570"/>
          </a:xfrm>
        </p:grpSpPr>
        <p:pic>
          <p:nvPicPr>
            <p:cNvPr id="688" name="object 688" descr="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0337403" y="5960342"/>
              <a:ext cx="115506" cy="115506"/>
            </a:xfrm>
            <a:prstGeom prst="rect">
              <a:avLst/>
            </a:prstGeom>
          </p:spPr>
        </p:pic>
        <p:pic>
          <p:nvPicPr>
            <p:cNvPr id="689" name="object 689" descr="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10483136" y="5961419"/>
              <a:ext cx="103416" cy="114426"/>
            </a:xfrm>
            <a:prstGeom prst="rect">
              <a:avLst/>
            </a:prstGeom>
          </p:spPr>
        </p:pic>
        <p:sp>
          <p:nvSpPr>
            <p:cNvPr id="690" name="object 690" descr=""/>
            <p:cNvSpPr/>
            <p:nvPr/>
          </p:nvSpPr>
          <p:spPr>
            <a:xfrm>
              <a:off x="10629291" y="5960340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4" y="47100"/>
                  </a:lnTo>
                  <a:lnTo>
                    <a:pt x="17870" y="38781"/>
                  </a:lnTo>
                  <a:lnTo>
                    <a:pt x="2089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92" y="31953"/>
                  </a:lnTo>
                  <a:lnTo>
                    <a:pt x="21045" y="31607"/>
                  </a:lnTo>
                  <a:lnTo>
                    <a:pt x="25488" y="25577"/>
                  </a:lnTo>
                  <a:lnTo>
                    <a:pt x="31042" y="20810"/>
                  </a:lnTo>
                  <a:lnTo>
                    <a:pt x="37569" y="17405"/>
                  </a:lnTo>
                  <a:lnTo>
                    <a:pt x="45073" y="15362"/>
                  </a:lnTo>
                  <a:lnTo>
                    <a:pt x="53555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27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26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91" name="object 691" descr=""/>
          <p:cNvPicPr/>
          <p:nvPr/>
        </p:nvPicPr>
        <p:blipFill>
          <a:blip r:embed="rId286" cstate="print"/>
          <a:stretch>
            <a:fillRect/>
          </a:stretch>
        </p:blipFill>
        <p:spPr>
          <a:xfrm>
            <a:off x="10760998" y="5936374"/>
            <a:ext cx="1125228" cy="139473"/>
          </a:xfrm>
          <a:prstGeom prst="rect">
            <a:avLst/>
          </a:prstGeom>
        </p:spPr>
      </p:pic>
      <p:grpSp>
        <p:nvGrpSpPr>
          <p:cNvPr id="692" name="object 692" descr=""/>
          <p:cNvGrpSpPr/>
          <p:nvPr/>
        </p:nvGrpSpPr>
        <p:grpSpPr>
          <a:xfrm>
            <a:off x="11951223" y="5914567"/>
            <a:ext cx="459740" cy="161290"/>
            <a:chOff x="11951223" y="5914567"/>
            <a:chExt cx="459740" cy="161290"/>
          </a:xfrm>
        </p:grpSpPr>
        <p:pic>
          <p:nvPicPr>
            <p:cNvPr id="693" name="object 693" descr="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11951223" y="5961419"/>
              <a:ext cx="186321" cy="113347"/>
            </a:xfrm>
            <a:prstGeom prst="rect">
              <a:avLst/>
            </a:prstGeom>
          </p:spPr>
        </p:pic>
        <p:sp>
          <p:nvSpPr>
            <p:cNvPr id="694" name="object 694" descr=""/>
            <p:cNvSpPr/>
            <p:nvPr/>
          </p:nvSpPr>
          <p:spPr>
            <a:xfrm>
              <a:off x="12157201" y="59145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59" h="160654">
                  <a:moveTo>
                    <a:pt x="18770" y="46850"/>
                  </a:moveTo>
                  <a:lnTo>
                    <a:pt x="3441" y="46850"/>
                  </a:lnTo>
                  <a:lnTo>
                    <a:pt x="3441" y="160197"/>
                  </a:lnTo>
                  <a:lnTo>
                    <a:pt x="18770" y="160197"/>
                  </a:lnTo>
                  <a:lnTo>
                    <a:pt x="18770" y="46850"/>
                  </a:lnTo>
                  <a:close/>
                </a:path>
                <a:path w="22859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28" y="21805"/>
                  </a:lnTo>
                  <a:lnTo>
                    <a:pt x="17233" y="20726"/>
                  </a:lnTo>
                  <a:lnTo>
                    <a:pt x="21399" y="16408"/>
                  </a:lnTo>
                  <a:lnTo>
                    <a:pt x="22411" y="13817"/>
                  </a:lnTo>
                  <a:lnTo>
                    <a:pt x="22440" y="7556"/>
                  </a:lnTo>
                  <a:lnTo>
                    <a:pt x="21361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95" name="object 695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2306369" y="5914572"/>
              <a:ext cx="104508" cy="160197"/>
            </a:xfrm>
            <a:prstGeom prst="rect">
              <a:avLst/>
            </a:prstGeom>
          </p:spPr>
        </p:pic>
        <p:pic>
          <p:nvPicPr>
            <p:cNvPr id="696" name="object 696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2201027" y="5936374"/>
              <a:ext cx="77508" cy="139471"/>
            </a:xfrm>
            <a:prstGeom prst="rect">
              <a:avLst/>
            </a:prstGeom>
          </p:spPr>
        </p:pic>
      </p:grpSp>
      <p:grpSp>
        <p:nvGrpSpPr>
          <p:cNvPr id="697" name="object 697" descr=""/>
          <p:cNvGrpSpPr/>
          <p:nvPr/>
        </p:nvGrpSpPr>
        <p:grpSpPr>
          <a:xfrm>
            <a:off x="2004824" y="6219372"/>
            <a:ext cx="350520" cy="161290"/>
            <a:chOff x="2004824" y="6219372"/>
            <a:chExt cx="350520" cy="161290"/>
          </a:xfrm>
        </p:grpSpPr>
        <p:pic>
          <p:nvPicPr>
            <p:cNvPr id="698" name="object 698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2110179" y="6219372"/>
              <a:ext cx="104495" cy="160197"/>
            </a:xfrm>
            <a:prstGeom prst="rect">
              <a:avLst/>
            </a:prstGeom>
          </p:spPr>
        </p:pic>
        <p:pic>
          <p:nvPicPr>
            <p:cNvPr id="699" name="object 699" descr="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2004824" y="6241174"/>
              <a:ext cx="77508" cy="139471"/>
            </a:xfrm>
            <a:prstGeom prst="rect">
              <a:avLst/>
            </a:prstGeom>
          </p:spPr>
        </p:pic>
        <p:pic>
          <p:nvPicPr>
            <p:cNvPr id="700" name="object 700" descr="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2244772" y="6265139"/>
              <a:ext cx="110417" cy="115506"/>
            </a:xfrm>
            <a:prstGeom prst="rect">
              <a:avLst/>
            </a:prstGeom>
          </p:spPr>
        </p:pic>
      </p:grpSp>
      <p:grpSp>
        <p:nvGrpSpPr>
          <p:cNvPr id="701" name="object 701" descr=""/>
          <p:cNvGrpSpPr/>
          <p:nvPr/>
        </p:nvGrpSpPr>
        <p:grpSpPr>
          <a:xfrm>
            <a:off x="2443090" y="6219367"/>
            <a:ext cx="793750" cy="203200"/>
            <a:chOff x="2443090" y="6219367"/>
            <a:chExt cx="793750" cy="203200"/>
          </a:xfrm>
        </p:grpSpPr>
        <p:pic>
          <p:nvPicPr>
            <p:cNvPr id="702" name="object 702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2443090" y="6219372"/>
              <a:ext cx="104495" cy="160197"/>
            </a:xfrm>
            <a:prstGeom prst="rect">
              <a:avLst/>
            </a:prstGeom>
          </p:spPr>
        </p:pic>
        <p:sp>
          <p:nvSpPr>
            <p:cNvPr id="703" name="object 703" descr=""/>
            <p:cNvSpPr/>
            <p:nvPr/>
          </p:nvSpPr>
          <p:spPr>
            <a:xfrm>
              <a:off x="2585580" y="6219367"/>
              <a:ext cx="22860" cy="160655"/>
            </a:xfrm>
            <a:custGeom>
              <a:avLst/>
              <a:gdLst/>
              <a:ahLst/>
              <a:cxnLst/>
              <a:rect l="l" t="t" r="r" b="b"/>
              <a:pathLst>
                <a:path w="22860" h="160654">
                  <a:moveTo>
                    <a:pt x="18783" y="46850"/>
                  </a:moveTo>
                  <a:lnTo>
                    <a:pt x="3454" y="46850"/>
                  </a:lnTo>
                  <a:lnTo>
                    <a:pt x="3454" y="160197"/>
                  </a:lnTo>
                  <a:lnTo>
                    <a:pt x="18783" y="160197"/>
                  </a:lnTo>
                  <a:lnTo>
                    <a:pt x="18783" y="46850"/>
                  </a:lnTo>
                  <a:close/>
                </a:path>
                <a:path w="22860" h="160654">
                  <a:moveTo>
                    <a:pt x="14389" y="0"/>
                  </a:moveTo>
                  <a:lnTo>
                    <a:pt x="8064" y="0"/>
                  </a:lnTo>
                  <a:lnTo>
                    <a:pt x="5397" y="1041"/>
                  </a:lnTo>
                  <a:lnTo>
                    <a:pt x="1079" y="5219"/>
                  </a:lnTo>
                  <a:lnTo>
                    <a:pt x="91" y="7556"/>
                  </a:lnTo>
                  <a:lnTo>
                    <a:pt x="0" y="13817"/>
                  </a:lnTo>
                  <a:lnTo>
                    <a:pt x="1079" y="16408"/>
                  </a:lnTo>
                  <a:lnTo>
                    <a:pt x="5397" y="20726"/>
                  </a:lnTo>
                  <a:lnTo>
                    <a:pt x="8064" y="21805"/>
                  </a:lnTo>
                  <a:lnTo>
                    <a:pt x="14541" y="21805"/>
                  </a:lnTo>
                  <a:lnTo>
                    <a:pt x="17233" y="20726"/>
                  </a:lnTo>
                  <a:lnTo>
                    <a:pt x="21412" y="16408"/>
                  </a:lnTo>
                  <a:lnTo>
                    <a:pt x="22423" y="13817"/>
                  </a:lnTo>
                  <a:lnTo>
                    <a:pt x="22453" y="7556"/>
                  </a:lnTo>
                  <a:lnTo>
                    <a:pt x="21374" y="5041"/>
                  </a:lnTo>
                  <a:lnTo>
                    <a:pt x="17056" y="10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4" name="object 704" descr="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2635670" y="6265138"/>
              <a:ext cx="116586" cy="157391"/>
            </a:xfrm>
            <a:prstGeom prst="rect">
              <a:avLst/>
            </a:prstGeom>
          </p:spPr>
        </p:pic>
        <p:pic>
          <p:nvPicPr>
            <p:cNvPr id="705" name="object 705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2795000" y="6219372"/>
              <a:ext cx="104495" cy="160197"/>
            </a:xfrm>
            <a:prstGeom prst="rect">
              <a:avLst/>
            </a:prstGeom>
          </p:spPr>
        </p:pic>
        <p:pic>
          <p:nvPicPr>
            <p:cNvPr id="706" name="object 706" descr="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2929592" y="6241174"/>
              <a:ext cx="306915" cy="139471"/>
            </a:xfrm>
            <a:prstGeom prst="rect">
              <a:avLst/>
            </a:prstGeom>
          </p:spPr>
        </p:pic>
      </p:grpSp>
      <p:grpSp>
        <p:nvGrpSpPr>
          <p:cNvPr id="707" name="object 707" descr=""/>
          <p:cNvGrpSpPr/>
          <p:nvPr/>
        </p:nvGrpSpPr>
        <p:grpSpPr>
          <a:xfrm>
            <a:off x="3309485" y="6218289"/>
            <a:ext cx="1731645" cy="204470"/>
            <a:chOff x="3309485" y="6218289"/>
            <a:chExt cx="1731645" cy="204470"/>
          </a:xfrm>
        </p:grpSpPr>
        <p:pic>
          <p:nvPicPr>
            <p:cNvPr id="708" name="object 708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309485" y="6265138"/>
              <a:ext cx="115074" cy="156311"/>
            </a:xfrm>
            <a:prstGeom prst="rect">
              <a:avLst/>
            </a:prstGeom>
          </p:spPr>
        </p:pic>
        <p:pic>
          <p:nvPicPr>
            <p:cNvPr id="709" name="object 709" descr="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3602961" y="6265139"/>
              <a:ext cx="95135" cy="115506"/>
            </a:xfrm>
            <a:prstGeom prst="rect">
              <a:avLst/>
            </a:prstGeom>
          </p:spPr>
        </p:pic>
        <p:pic>
          <p:nvPicPr>
            <p:cNvPr id="710" name="object 710" descr="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3466224" y="6266219"/>
              <a:ext cx="103416" cy="114427"/>
            </a:xfrm>
            <a:prstGeom prst="rect">
              <a:avLst/>
            </a:prstGeom>
          </p:spPr>
        </p:pic>
        <p:pic>
          <p:nvPicPr>
            <p:cNvPr id="711" name="object 711" descr="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3739768" y="6218289"/>
              <a:ext cx="1300782" cy="204240"/>
            </a:xfrm>
            <a:prstGeom prst="rect">
              <a:avLst/>
            </a:prstGeom>
          </p:spPr>
        </p:pic>
      </p:grpSp>
      <p:grpSp>
        <p:nvGrpSpPr>
          <p:cNvPr id="712" name="object 712" descr=""/>
          <p:cNvGrpSpPr/>
          <p:nvPr/>
        </p:nvGrpSpPr>
        <p:grpSpPr>
          <a:xfrm>
            <a:off x="5108987" y="6219372"/>
            <a:ext cx="438784" cy="161290"/>
            <a:chOff x="5108987" y="6219372"/>
            <a:chExt cx="438784" cy="161290"/>
          </a:xfrm>
        </p:grpSpPr>
        <p:pic>
          <p:nvPicPr>
            <p:cNvPr id="713" name="object 713" descr="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108987" y="6241174"/>
              <a:ext cx="77508" cy="139471"/>
            </a:xfrm>
            <a:prstGeom prst="rect">
              <a:avLst/>
            </a:prstGeom>
          </p:spPr>
        </p:pic>
        <p:pic>
          <p:nvPicPr>
            <p:cNvPr id="714" name="object 714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214344" y="6219372"/>
              <a:ext cx="104495" cy="160197"/>
            </a:xfrm>
            <a:prstGeom prst="rect">
              <a:avLst/>
            </a:prstGeom>
          </p:spPr>
        </p:pic>
        <p:pic>
          <p:nvPicPr>
            <p:cNvPr id="715" name="object 715" descr="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5350867" y="6265139"/>
              <a:ext cx="95135" cy="115506"/>
            </a:xfrm>
            <a:prstGeom prst="rect">
              <a:avLst/>
            </a:prstGeom>
          </p:spPr>
        </p:pic>
        <p:pic>
          <p:nvPicPr>
            <p:cNvPr id="716" name="object 716" descr="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469964" y="6241174"/>
              <a:ext cx="77508" cy="139471"/>
            </a:xfrm>
            <a:prstGeom prst="rect">
              <a:avLst/>
            </a:prstGeom>
          </p:spPr>
        </p:pic>
      </p:grpSp>
      <p:grpSp>
        <p:nvGrpSpPr>
          <p:cNvPr id="717" name="object 717" descr=""/>
          <p:cNvGrpSpPr/>
          <p:nvPr/>
        </p:nvGrpSpPr>
        <p:grpSpPr>
          <a:xfrm>
            <a:off x="5614184" y="6219372"/>
            <a:ext cx="474980" cy="203200"/>
            <a:chOff x="5614184" y="6219372"/>
            <a:chExt cx="474980" cy="203200"/>
          </a:xfrm>
        </p:grpSpPr>
        <p:pic>
          <p:nvPicPr>
            <p:cNvPr id="718" name="object 718" descr="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614184" y="6241174"/>
              <a:ext cx="77508" cy="139471"/>
            </a:xfrm>
            <a:prstGeom prst="rect">
              <a:avLst/>
            </a:prstGeom>
          </p:spPr>
        </p:pic>
        <p:pic>
          <p:nvPicPr>
            <p:cNvPr id="719" name="object 719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719541" y="6219372"/>
              <a:ext cx="104495" cy="160197"/>
            </a:xfrm>
            <a:prstGeom prst="rect">
              <a:avLst/>
            </a:prstGeom>
          </p:spPr>
        </p:pic>
        <p:pic>
          <p:nvPicPr>
            <p:cNvPr id="720" name="object 720" descr="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5854132" y="6265139"/>
              <a:ext cx="235021" cy="157389"/>
            </a:xfrm>
            <a:prstGeom prst="rect">
              <a:avLst/>
            </a:prstGeom>
          </p:spPr>
        </p:pic>
      </p:grpSp>
      <p:grpSp>
        <p:nvGrpSpPr>
          <p:cNvPr id="721" name="object 721" descr=""/>
          <p:cNvGrpSpPr/>
          <p:nvPr/>
        </p:nvGrpSpPr>
        <p:grpSpPr>
          <a:xfrm>
            <a:off x="6155871" y="6265140"/>
            <a:ext cx="365125" cy="115570"/>
            <a:chOff x="6155871" y="6265140"/>
            <a:chExt cx="365125" cy="115570"/>
          </a:xfrm>
        </p:grpSpPr>
        <p:pic>
          <p:nvPicPr>
            <p:cNvPr id="722" name="object 722" descr="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6155871" y="6265140"/>
              <a:ext cx="102984" cy="115506"/>
            </a:xfrm>
            <a:prstGeom prst="rect">
              <a:avLst/>
            </a:prstGeom>
          </p:spPr>
        </p:pic>
        <p:pic>
          <p:nvPicPr>
            <p:cNvPr id="723" name="object 723" descr="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6279436" y="6265140"/>
              <a:ext cx="95135" cy="115506"/>
            </a:xfrm>
            <a:prstGeom prst="rect">
              <a:avLst/>
            </a:prstGeom>
          </p:spPr>
        </p:pic>
        <p:pic>
          <p:nvPicPr>
            <p:cNvPr id="724" name="object 7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16236" y="6265143"/>
              <a:ext cx="104495" cy="114427"/>
            </a:xfrm>
            <a:prstGeom prst="rect">
              <a:avLst/>
            </a:prstGeom>
          </p:spPr>
        </p:pic>
      </p:grpSp>
      <p:grpSp>
        <p:nvGrpSpPr>
          <p:cNvPr id="725" name="object 725" descr=""/>
          <p:cNvGrpSpPr/>
          <p:nvPr/>
        </p:nvGrpSpPr>
        <p:grpSpPr>
          <a:xfrm>
            <a:off x="6618752" y="6219367"/>
            <a:ext cx="367665" cy="203200"/>
            <a:chOff x="6618752" y="6219367"/>
            <a:chExt cx="367665" cy="203200"/>
          </a:xfrm>
        </p:grpSpPr>
        <p:pic>
          <p:nvPicPr>
            <p:cNvPr id="726" name="object 726" descr="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6618752" y="6265139"/>
              <a:ext cx="182831" cy="115506"/>
            </a:xfrm>
            <a:prstGeom prst="rect">
              <a:avLst/>
            </a:prstGeom>
          </p:spPr>
        </p:pic>
        <p:sp>
          <p:nvSpPr>
            <p:cNvPr id="727" name="object 727" descr=""/>
            <p:cNvSpPr/>
            <p:nvPr/>
          </p:nvSpPr>
          <p:spPr>
            <a:xfrm>
              <a:off x="6832918" y="6219367"/>
              <a:ext cx="153670" cy="203200"/>
            </a:xfrm>
            <a:custGeom>
              <a:avLst/>
              <a:gdLst/>
              <a:ahLst/>
              <a:cxnLst/>
              <a:rect l="l" t="t" r="r" b="b"/>
              <a:pathLst>
                <a:path w="153670" h="203200">
                  <a:moveTo>
                    <a:pt x="15328" y="0"/>
                  </a:moveTo>
                  <a:lnTo>
                    <a:pt x="0" y="0"/>
                  </a:lnTo>
                  <a:lnTo>
                    <a:pt x="0" y="160197"/>
                  </a:lnTo>
                  <a:lnTo>
                    <a:pt x="15328" y="160197"/>
                  </a:lnTo>
                  <a:lnTo>
                    <a:pt x="15328" y="0"/>
                  </a:lnTo>
                  <a:close/>
                </a:path>
                <a:path w="153670" h="203200">
                  <a:moveTo>
                    <a:pt x="153492" y="46850"/>
                  </a:moveTo>
                  <a:lnTo>
                    <a:pt x="138379" y="46850"/>
                  </a:lnTo>
                  <a:lnTo>
                    <a:pt x="95656" y="143192"/>
                  </a:lnTo>
                  <a:lnTo>
                    <a:pt x="52882" y="46850"/>
                  </a:lnTo>
                  <a:lnTo>
                    <a:pt x="36906" y="46850"/>
                  </a:lnTo>
                  <a:lnTo>
                    <a:pt x="87579" y="159918"/>
                  </a:lnTo>
                  <a:lnTo>
                    <a:pt x="82677" y="170992"/>
                  </a:lnTo>
                  <a:lnTo>
                    <a:pt x="79362" y="178041"/>
                  </a:lnTo>
                  <a:lnTo>
                    <a:pt x="75882" y="182981"/>
                  </a:lnTo>
                  <a:lnTo>
                    <a:pt x="68529" y="188582"/>
                  </a:lnTo>
                  <a:lnTo>
                    <a:pt x="64185" y="189992"/>
                  </a:lnTo>
                  <a:lnTo>
                    <a:pt x="54965" y="189992"/>
                  </a:lnTo>
                  <a:lnTo>
                    <a:pt x="51193" y="189242"/>
                  </a:lnTo>
                  <a:lnTo>
                    <a:pt x="44424" y="186207"/>
                  </a:lnTo>
                  <a:lnTo>
                    <a:pt x="41300" y="184086"/>
                  </a:lnTo>
                  <a:lnTo>
                    <a:pt x="38417" y="181356"/>
                  </a:lnTo>
                  <a:lnTo>
                    <a:pt x="31292" y="192798"/>
                  </a:lnTo>
                  <a:lnTo>
                    <a:pt x="34747" y="196253"/>
                  </a:lnTo>
                  <a:lnTo>
                    <a:pt x="38887" y="198843"/>
                  </a:lnTo>
                  <a:lnTo>
                    <a:pt x="48526" y="202298"/>
                  </a:lnTo>
                  <a:lnTo>
                    <a:pt x="53606" y="203161"/>
                  </a:lnTo>
                  <a:lnTo>
                    <a:pt x="64401" y="203161"/>
                  </a:lnTo>
                  <a:lnTo>
                    <a:pt x="96710" y="173799"/>
                  </a:lnTo>
                  <a:lnTo>
                    <a:pt x="101346" y="163436"/>
                  </a:lnTo>
                  <a:lnTo>
                    <a:pt x="153492" y="468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8" name="object 728" descr=""/>
          <p:cNvGrpSpPr/>
          <p:nvPr/>
        </p:nvGrpSpPr>
        <p:grpSpPr>
          <a:xfrm>
            <a:off x="7053133" y="6265142"/>
            <a:ext cx="306070" cy="146050"/>
            <a:chOff x="7053133" y="6265142"/>
            <a:chExt cx="306070" cy="146050"/>
          </a:xfrm>
        </p:grpSpPr>
        <p:pic>
          <p:nvPicPr>
            <p:cNvPr id="729" name="object 729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7053133" y="6265142"/>
              <a:ext cx="115506" cy="115506"/>
            </a:xfrm>
            <a:prstGeom prst="rect">
              <a:avLst/>
            </a:prstGeom>
          </p:spPr>
        </p:pic>
        <p:pic>
          <p:nvPicPr>
            <p:cNvPr id="730" name="object 73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99947" y="6265143"/>
              <a:ext cx="104495" cy="114427"/>
            </a:xfrm>
            <a:prstGeom prst="rect">
              <a:avLst/>
            </a:prstGeom>
          </p:spPr>
        </p:pic>
        <p:sp>
          <p:nvSpPr>
            <p:cNvPr id="731" name="object 731" descr=""/>
            <p:cNvSpPr/>
            <p:nvPr/>
          </p:nvSpPr>
          <p:spPr>
            <a:xfrm>
              <a:off x="7336180" y="6357113"/>
              <a:ext cx="22860" cy="53975"/>
            </a:xfrm>
            <a:custGeom>
              <a:avLst/>
              <a:gdLst/>
              <a:ahLst/>
              <a:cxnLst/>
              <a:rect l="l" t="t" r="r" b="b"/>
              <a:pathLst>
                <a:path w="22859" h="53975">
                  <a:moveTo>
                    <a:pt x="22585" y="14033"/>
                  </a:moveTo>
                  <a:lnTo>
                    <a:pt x="9931" y="14033"/>
                  </a:lnTo>
                  <a:lnTo>
                    <a:pt x="11658" y="23317"/>
                  </a:lnTo>
                  <a:lnTo>
                    <a:pt x="7723" y="23317"/>
                  </a:lnTo>
                  <a:lnTo>
                    <a:pt x="431" y="53974"/>
                  </a:lnTo>
                  <a:lnTo>
                    <a:pt x="10794" y="53974"/>
                  </a:lnTo>
                  <a:lnTo>
                    <a:pt x="19862" y="24180"/>
                  </a:lnTo>
                  <a:lnTo>
                    <a:pt x="20168" y="23317"/>
                  </a:lnTo>
                  <a:lnTo>
                    <a:pt x="8343" y="23317"/>
                  </a:lnTo>
                  <a:lnTo>
                    <a:pt x="7776" y="23095"/>
                  </a:lnTo>
                  <a:lnTo>
                    <a:pt x="20247" y="23095"/>
                  </a:lnTo>
                  <a:lnTo>
                    <a:pt x="21158" y="20434"/>
                  </a:lnTo>
                  <a:lnTo>
                    <a:pt x="22021" y="17564"/>
                  </a:lnTo>
                  <a:lnTo>
                    <a:pt x="22313" y="16268"/>
                  </a:lnTo>
                  <a:lnTo>
                    <a:pt x="22585" y="14033"/>
                  </a:lnTo>
                  <a:close/>
                </a:path>
                <a:path w="22859" h="53975">
                  <a:moveTo>
                    <a:pt x="9931" y="14033"/>
                  </a:moveTo>
                  <a:lnTo>
                    <a:pt x="7776" y="23095"/>
                  </a:lnTo>
                  <a:lnTo>
                    <a:pt x="8343" y="23317"/>
                  </a:lnTo>
                  <a:lnTo>
                    <a:pt x="11658" y="23317"/>
                  </a:lnTo>
                  <a:lnTo>
                    <a:pt x="9931" y="14033"/>
                  </a:lnTo>
                  <a:close/>
                </a:path>
                <a:path w="22859" h="53975">
                  <a:moveTo>
                    <a:pt x="14744" y="0"/>
                  </a:moveTo>
                  <a:lnTo>
                    <a:pt x="8267" y="0"/>
                  </a:lnTo>
                  <a:lnTo>
                    <a:pt x="5575" y="1079"/>
                  </a:lnTo>
                  <a:lnTo>
                    <a:pt x="1117" y="5397"/>
                  </a:lnTo>
                  <a:lnTo>
                    <a:pt x="0" y="8204"/>
                  </a:lnTo>
                  <a:lnTo>
                    <a:pt x="0" y="15112"/>
                  </a:lnTo>
                  <a:lnTo>
                    <a:pt x="1117" y="17919"/>
                  </a:lnTo>
                  <a:lnTo>
                    <a:pt x="5575" y="22237"/>
                  </a:lnTo>
                  <a:lnTo>
                    <a:pt x="7776" y="23095"/>
                  </a:lnTo>
                  <a:lnTo>
                    <a:pt x="9931" y="14033"/>
                  </a:lnTo>
                  <a:lnTo>
                    <a:pt x="22585" y="14033"/>
                  </a:lnTo>
                  <a:lnTo>
                    <a:pt x="22556" y="8204"/>
                  </a:lnTo>
                  <a:lnTo>
                    <a:pt x="21615" y="5765"/>
                  </a:lnTo>
                  <a:lnTo>
                    <a:pt x="17449" y="1155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2" name="object 732" descr=""/>
          <p:cNvGrpSpPr/>
          <p:nvPr/>
        </p:nvGrpSpPr>
        <p:grpSpPr>
          <a:xfrm>
            <a:off x="7436796" y="6219369"/>
            <a:ext cx="378460" cy="203200"/>
            <a:chOff x="7436796" y="6219369"/>
            <a:chExt cx="378460" cy="203200"/>
          </a:xfrm>
        </p:grpSpPr>
        <p:pic>
          <p:nvPicPr>
            <p:cNvPr id="733" name="object 733" descr="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7436796" y="6219369"/>
              <a:ext cx="115061" cy="161277"/>
            </a:xfrm>
            <a:prstGeom prst="rect">
              <a:avLst/>
            </a:prstGeom>
          </p:spPr>
        </p:pic>
        <p:pic>
          <p:nvPicPr>
            <p:cNvPr id="734" name="object 734" descr="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7585174" y="6265140"/>
              <a:ext cx="230083" cy="157389"/>
            </a:xfrm>
            <a:prstGeom prst="rect">
              <a:avLst/>
            </a:prstGeom>
          </p:spPr>
        </p:pic>
      </p:grpSp>
      <p:grpSp>
        <p:nvGrpSpPr>
          <p:cNvPr id="735" name="object 735" descr=""/>
          <p:cNvGrpSpPr/>
          <p:nvPr/>
        </p:nvGrpSpPr>
        <p:grpSpPr>
          <a:xfrm>
            <a:off x="7883984" y="6218289"/>
            <a:ext cx="481330" cy="162560"/>
            <a:chOff x="7883984" y="6218289"/>
            <a:chExt cx="481330" cy="162560"/>
          </a:xfrm>
        </p:grpSpPr>
        <p:pic>
          <p:nvPicPr>
            <p:cNvPr id="736" name="object 736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883984" y="6265139"/>
              <a:ext cx="95134" cy="115506"/>
            </a:xfrm>
            <a:prstGeom prst="rect">
              <a:avLst/>
            </a:prstGeom>
          </p:spPr>
        </p:pic>
        <p:pic>
          <p:nvPicPr>
            <p:cNvPr id="737" name="object 737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8003091" y="6218289"/>
              <a:ext cx="273516" cy="162356"/>
            </a:xfrm>
            <a:prstGeom prst="rect">
              <a:avLst/>
            </a:prstGeom>
          </p:spPr>
        </p:pic>
        <p:sp>
          <p:nvSpPr>
            <p:cNvPr id="738" name="object 738" descr=""/>
            <p:cNvSpPr/>
            <p:nvPr/>
          </p:nvSpPr>
          <p:spPr>
            <a:xfrm>
              <a:off x="8307933" y="6265139"/>
              <a:ext cx="57150" cy="114935"/>
            </a:xfrm>
            <a:custGeom>
              <a:avLst/>
              <a:gdLst/>
              <a:ahLst/>
              <a:cxnLst/>
              <a:rect l="l" t="t" r="r" b="b"/>
              <a:pathLst>
                <a:path w="57150" h="114935">
                  <a:moveTo>
                    <a:pt x="14681" y="1079"/>
                  </a:moveTo>
                  <a:lnTo>
                    <a:pt x="0" y="1079"/>
                  </a:lnTo>
                  <a:lnTo>
                    <a:pt x="0" y="114426"/>
                  </a:lnTo>
                  <a:lnTo>
                    <a:pt x="15328" y="114426"/>
                  </a:lnTo>
                  <a:lnTo>
                    <a:pt x="15328" y="56565"/>
                  </a:lnTo>
                  <a:lnTo>
                    <a:pt x="15964" y="47100"/>
                  </a:lnTo>
                  <a:lnTo>
                    <a:pt x="17870" y="38781"/>
                  </a:lnTo>
                  <a:lnTo>
                    <a:pt x="20892" y="31953"/>
                  </a:lnTo>
                  <a:lnTo>
                    <a:pt x="14681" y="31953"/>
                  </a:lnTo>
                  <a:lnTo>
                    <a:pt x="13169" y="26555"/>
                  </a:lnTo>
                  <a:lnTo>
                    <a:pt x="14681" y="23241"/>
                  </a:lnTo>
                  <a:lnTo>
                    <a:pt x="14681" y="1079"/>
                  </a:lnTo>
                  <a:close/>
                </a:path>
                <a:path w="57150" h="114935">
                  <a:moveTo>
                    <a:pt x="14681" y="23241"/>
                  </a:moveTo>
                  <a:lnTo>
                    <a:pt x="13169" y="26555"/>
                  </a:lnTo>
                  <a:lnTo>
                    <a:pt x="14681" y="31953"/>
                  </a:lnTo>
                  <a:lnTo>
                    <a:pt x="14681" y="23241"/>
                  </a:lnTo>
                  <a:close/>
                </a:path>
                <a:path w="57150" h="114935">
                  <a:moveTo>
                    <a:pt x="56997" y="0"/>
                  </a:moveTo>
                  <a:lnTo>
                    <a:pt x="19538" y="15136"/>
                  </a:lnTo>
                  <a:lnTo>
                    <a:pt x="14681" y="23241"/>
                  </a:lnTo>
                  <a:lnTo>
                    <a:pt x="14681" y="31953"/>
                  </a:lnTo>
                  <a:lnTo>
                    <a:pt x="20892" y="31953"/>
                  </a:lnTo>
                  <a:lnTo>
                    <a:pt x="21045" y="31607"/>
                  </a:lnTo>
                  <a:lnTo>
                    <a:pt x="25488" y="25577"/>
                  </a:lnTo>
                  <a:lnTo>
                    <a:pt x="31042" y="20810"/>
                  </a:lnTo>
                  <a:lnTo>
                    <a:pt x="37569" y="17405"/>
                  </a:lnTo>
                  <a:lnTo>
                    <a:pt x="45073" y="15362"/>
                  </a:lnTo>
                  <a:lnTo>
                    <a:pt x="53555" y="14681"/>
                  </a:lnTo>
                  <a:lnTo>
                    <a:pt x="56997" y="14681"/>
                  </a:lnTo>
                  <a:lnTo>
                    <a:pt x="56997" y="0"/>
                  </a:lnTo>
                  <a:close/>
                </a:path>
                <a:path w="57150" h="114935">
                  <a:moveTo>
                    <a:pt x="56997" y="14681"/>
                  </a:moveTo>
                  <a:lnTo>
                    <a:pt x="54127" y="14681"/>
                  </a:lnTo>
                  <a:lnTo>
                    <a:pt x="54698" y="14719"/>
                  </a:lnTo>
                  <a:lnTo>
                    <a:pt x="55841" y="14858"/>
                  </a:lnTo>
                  <a:lnTo>
                    <a:pt x="56426" y="14897"/>
                  </a:lnTo>
                  <a:lnTo>
                    <a:pt x="56997" y="14897"/>
                  </a:lnTo>
                  <a:lnTo>
                    <a:pt x="56997" y="14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9" name="object 739" descr=""/>
          <p:cNvGrpSpPr/>
          <p:nvPr/>
        </p:nvGrpSpPr>
        <p:grpSpPr>
          <a:xfrm>
            <a:off x="8439637" y="6219369"/>
            <a:ext cx="405765" cy="203200"/>
            <a:chOff x="8439637" y="6219369"/>
            <a:chExt cx="405765" cy="203200"/>
          </a:xfrm>
        </p:grpSpPr>
        <p:pic>
          <p:nvPicPr>
            <p:cNvPr id="740" name="object 740" descr="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8439637" y="6219369"/>
              <a:ext cx="115061" cy="161277"/>
            </a:xfrm>
            <a:prstGeom prst="rect">
              <a:avLst/>
            </a:prstGeom>
          </p:spPr>
        </p:pic>
        <p:pic>
          <p:nvPicPr>
            <p:cNvPr id="741" name="object 741" descr="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8588028" y="6265140"/>
              <a:ext cx="257281" cy="1573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730500" y="2819400"/>
            <a:ext cx="2413000" cy="3848100"/>
          </a:xfrm>
          <a:custGeom>
            <a:avLst/>
            <a:gdLst/>
            <a:ahLst/>
            <a:cxnLst/>
            <a:rect l="l" t="t" r="r" b="b"/>
            <a:pathLst>
              <a:path w="2413000" h="3848100">
                <a:moveTo>
                  <a:pt x="2413000" y="0"/>
                </a:moveTo>
                <a:lnTo>
                  <a:pt x="0" y="0"/>
                </a:lnTo>
                <a:lnTo>
                  <a:pt x="0" y="3848100"/>
                </a:lnTo>
                <a:lnTo>
                  <a:pt x="2413000" y="3848100"/>
                </a:lnTo>
                <a:lnTo>
                  <a:pt x="2413000" y="0"/>
                </a:lnTo>
                <a:close/>
              </a:path>
            </a:pathLst>
          </a:custGeom>
          <a:solidFill>
            <a:srgbClr val="EC8E3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0800" y="2908312"/>
            <a:ext cx="4991100" cy="5067300"/>
            <a:chOff x="50800" y="2908312"/>
            <a:chExt cx="4991100" cy="5067300"/>
          </a:xfrm>
        </p:grpSpPr>
        <p:sp>
          <p:nvSpPr>
            <p:cNvPr id="4" name="object 4" descr=""/>
            <p:cNvSpPr/>
            <p:nvPr/>
          </p:nvSpPr>
          <p:spPr>
            <a:xfrm>
              <a:off x="50800" y="3441700"/>
              <a:ext cx="1346200" cy="4533900"/>
            </a:xfrm>
            <a:custGeom>
              <a:avLst/>
              <a:gdLst/>
              <a:ahLst/>
              <a:cxnLst/>
              <a:rect l="l" t="t" r="r" b="b"/>
              <a:pathLst>
                <a:path w="1346200" h="4533900">
                  <a:moveTo>
                    <a:pt x="1346200" y="0"/>
                  </a:moveTo>
                  <a:lnTo>
                    <a:pt x="0" y="0"/>
                  </a:lnTo>
                  <a:lnTo>
                    <a:pt x="0" y="4533900"/>
                  </a:lnTo>
                  <a:lnTo>
                    <a:pt x="1346200" y="4533900"/>
                  </a:lnTo>
                  <a:lnTo>
                    <a:pt x="1346200" y="0"/>
                  </a:lnTo>
                  <a:close/>
                </a:path>
              </a:pathLst>
            </a:custGeom>
            <a:solidFill>
              <a:srgbClr val="EC8E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2908312"/>
              <a:ext cx="4660899" cy="4660887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3670" y="2391219"/>
            <a:ext cx="1510609" cy="24963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9356" y="2389888"/>
            <a:ext cx="1165193" cy="20056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8466696" y="2391219"/>
            <a:ext cx="172085" cy="199390"/>
            <a:chOff x="8466696" y="2391219"/>
            <a:chExt cx="172085" cy="199390"/>
          </a:xfrm>
        </p:grpSpPr>
        <p:sp>
          <p:nvSpPr>
            <p:cNvPr id="9" name="object 9" descr=""/>
            <p:cNvSpPr/>
            <p:nvPr/>
          </p:nvSpPr>
          <p:spPr>
            <a:xfrm>
              <a:off x="8466696" y="23912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19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19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701" y="17068"/>
                  </a:lnTo>
                  <a:lnTo>
                    <a:pt x="27736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3239" y="2447762"/>
              <a:ext cx="114947" cy="142684"/>
            </a:xfrm>
            <a:prstGeom prst="rect">
              <a:avLst/>
            </a:prstGeom>
          </p:spPr>
        </p:pic>
      </p:grp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28590" y="2391219"/>
            <a:ext cx="1210030" cy="250964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10037033" y="2391219"/>
            <a:ext cx="568325" cy="199390"/>
            <a:chOff x="10037033" y="2391219"/>
            <a:chExt cx="568325" cy="199390"/>
          </a:xfrm>
        </p:grpSpPr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37033" y="2449095"/>
              <a:ext cx="230162" cy="14001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0291470" y="23912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19">
                  <a:moveTo>
                    <a:pt x="23190" y="57873"/>
                  </a:moveTo>
                  <a:lnTo>
                    <a:pt x="4254" y="57873"/>
                  </a:lnTo>
                  <a:lnTo>
                    <a:pt x="4254" y="197891"/>
                  </a:lnTo>
                  <a:lnTo>
                    <a:pt x="23190" y="197891"/>
                  </a:lnTo>
                  <a:lnTo>
                    <a:pt x="23190" y="57873"/>
                  </a:lnTo>
                  <a:close/>
                </a:path>
                <a:path w="27940" h="198119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72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45613" y="2418158"/>
              <a:ext cx="95745" cy="17228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75750" y="2391223"/>
              <a:ext cx="129082" cy="197891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706449" y="2389885"/>
            <a:ext cx="986800" cy="25096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778328" y="2389888"/>
            <a:ext cx="1071857" cy="200558"/>
          </a:xfrm>
          <a:prstGeom prst="rect">
            <a:avLst/>
          </a:prstGeom>
        </p:spPr>
      </p:pic>
      <p:grpSp>
        <p:nvGrpSpPr>
          <p:cNvPr id="19" name="object 19" descr=""/>
          <p:cNvGrpSpPr/>
          <p:nvPr/>
        </p:nvGrpSpPr>
        <p:grpSpPr>
          <a:xfrm>
            <a:off x="12932865" y="2391223"/>
            <a:ext cx="259715" cy="199390"/>
            <a:chOff x="12932865" y="2391223"/>
            <a:chExt cx="259715" cy="199390"/>
          </a:xfrm>
        </p:grpSpPr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32865" y="2418158"/>
              <a:ext cx="95745" cy="17228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63002" y="2391223"/>
              <a:ext cx="129082" cy="197891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13231564" y="2418158"/>
            <a:ext cx="243204" cy="172720"/>
            <a:chOff x="13231564" y="2418158"/>
            <a:chExt cx="243204" cy="172720"/>
          </a:xfrm>
        </p:grpSpPr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78780" y="2418158"/>
              <a:ext cx="95745" cy="17228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31564" y="2447762"/>
              <a:ext cx="117614" cy="142684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596745" y="2913458"/>
            <a:ext cx="1042550" cy="222697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1698" y="2913458"/>
            <a:ext cx="95745" cy="172288"/>
          </a:xfrm>
          <a:prstGeom prst="rect">
            <a:avLst/>
          </a:prstGeom>
        </p:spPr>
      </p:pic>
      <p:grpSp>
        <p:nvGrpSpPr>
          <p:cNvPr id="27" name="object 27" descr=""/>
          <p:cNvGrpSpPr/>
          <p:nvPr/>
        </p:nvGrpSpPr>
        <p:grpSpPr>
          <a:xfrm>
            <a:off x="6851835" y="2886523"/>
            <a:ext cx="302895" cy="199390"/>
            <a:chOff x="6851835" y="2886523"/>
            <a:chExt cx="302895" cy="199390"/>
          </a:xfrm>
        </p:grpSpPr>
        <p:pic>
          <p:nvPicPr>
            <p:cNvPr id="28" name="object 2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8094" y="2943062"/>
              <a:ext cx="136406" cy="14268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51835" y="2886523"/>
              <a:ext cx="129082" cy="197891"/>
            </a:xfrm>
            <a:prstGeom prst="rect">
              <a:avLst/>
            </a:prstGeom>
          </p:spPr>
        </p:pic>
      </p:grpSp>
      <p:grpSp>
        <p:nvGrpSpPr>
          <p:cNvPr id="30" name="object 30" descr=""/>
          <p:cNvGrpSpPr/>
          <p:nvPr/>
        </p:nvGrpSpPr>
        <p:grpSpPr>
          <a:xfrm>
            <a:off x="7263084" y="2913458"/>
            <a:ext cx="572770" cy="172720"/>
            <a:chOff x="7263084" y="2913458"/>
            <a:chExt cx="572770" cy="172720"/>
          </a:xfrm>
        </p:grpSpPr>
        <p:pic>
          <p:nvPicPr>
            <p:cNvPr id="31" name="object 3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63084" y="2943063"/>
              <a:ext cx="129082" cy="14135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31646" y="2943062"/>
              <a:ext cx="117614" cy="14268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78861" y="2913458"/>
              <a:ext cx="95745" cy="172288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07662" y="2944395"/>
              <a:ext cx="127749" cy="141350"/>
            </a:xfrm>
            <a:prstGeom prst="rect">
              <a:avLst/>
            </a:prstGeom>
          </p:spPr>
        </p:pic>
      </p:grpSp>
      <p:pic>
        <p:nvPicPr>
          <p:cNvPr id="35" name="object 35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888225" y="2943062"/>
            <a:ext cx="200289" cy="142684"/>
          </a:xfrm>
          <a:prstGeom prst="rect">
            <a:avLst/>
          </a:prstGeom>
        </p:spPr>
      </p:pic>
      <p:sp>
        <p:nvSpPr>
          <p:cNvPr id="36" name="object 36" descr=""/>
          <p:cNvSpPr/>
          <p:nvPr/>
        </p:nvSpPr>
        <p:spPr>
          <a:xfrm>
            <a:off x="8139976" y="28865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19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 descr=""/>
          <p:cNvGrpSpPr/>
          <p:nvPr/>
        </p:nvGrpSpPr>
        <p:grpSpPr>
          <a:xfrm>
            <a:off x="8262133" y="2886523"/>
            <a:ext cx="436245" cy="199390"/>
            <a:chOff x="8262133" y="2886523"/>
            <a:chExt cx="436245" cy="199390"/>
          </a:xfrm>
        </p:grpSpPr>
        <p:pic>
          <p:nvPicPr>
            <p:cNvPr id="38" name="object 3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62133" y="2943062"/>
              <a:ext cx="114947" cy="14268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11752" y="2886523"/>
              <a:ext cx="129082" cy="19789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580313" y="2943062"/>
              <a:ext cx="117614" cy="142684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8749393" y="2943062"/>
            <a:ext cx="303530" cy="193675"/>
            <a:chOff x="8749393" y="2943062"/>
            <a:chExt cx="303530" cy="193675"/>
          </a:xfrm>
        </p:grpSpPr>
        <p:pic>
          <p:nvPicPr>
            <p:cNvPr id="42" name="object 4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49393" y="2943064"/>
              <a:ext cx="142151" cy="19309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916186" y="2943062"/>
              <a:ext cx="136406" cy="142684"/>
            </a:xfrm>
            <a:prstGeom prst="rect">
              <a:avLst/>
            </a:prstGeom>
          </p:spPr>
        </p:pic>
      </p:grpSp>
      <p:pic>
        <p:nvPicPr>
          <p:cNvPr id="44" name="object 44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149444" y="2943062"/>
            <a:ext cx="117614" cy="142684"/>
          </a:xfrm>
          <a:prstGeom prst="rect">
            <a:avLst/>
          </a:prstGeom>
        </p:spPr>
      </p:pic>
      <p:grpSp>
        <p:nvGrpSpPr>
          <p:cNvPr id="45" name="object 45" descr=""/>
          <p:cNvGrpSpPr/>
          <p:nvPr/>
        </p:nvGrpSpPr>
        <p:grpSpPr>
          <a:xfrm>
            <a:off x="9318525" y="2886522"/>
            <a:ext cx="308610" cy="199390"/>
            <a:chOff x="9318525" y="2886522"/>
            <a:chExt cx="308610" cy="199390"/>
          </a:xfrm>
        </p:grpSpPr>
        <p:pic>
          <p:nvPicPr>
            <p:cNvPr id="46" name="object 4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18525" y="2943063"/>
              <a:ext cx="129082" cy="14135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484675" y="2886522"/>
              <a:ext cx="142163" cy="199224"/>
            </a:xfrm>
            <a:prstGeom prst="rect">
              <a:avLst/>
            </a:prstGeom>
          </p:spPr>
        </p:pic>
      </p:grpSp>
      <p:pic>
        <p:nvPicPr>
          <p:cNvPr id="48" name="object 48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727650" y="2885188"/>
            <a:ext cx="238693" cy="200558"/>
          </a:xfrm>
          <a:prstGeom prst="rect">
            <a:avLst/>
          </a:prstGeom>
        </p:spPr>
      </p:pic>
      <p:grpSp>
        <p:nvGrpSpPr>
          <p:cNvPr id="49" name="object 49" descr=""/>
          <p:cNvGrpSpPr/>
          <p:nvPr/>
        </p:nvGrpSpPr>
        <p:grpSpPr>
          <a:xfrm>
            <a:off x="10019158" y="2886519"/>
            <a:ext cx="808990" cy="199390"/>
            <a:chOff x="10019158" y="2886519"/>
            <a:chExt cx="808990" cy="199390"/>
          </a:xfrm>
        </p:grpSpPr>
        <p:pic>
          <p:nvPicPr>
            <p:cNvPr id="50" name="object 5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019158" y="2943063"/>
              <a:ext cx="129082" cy="14135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85318" y="2913458"/>
              <a:ext cx="239768" cy="172288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10455211" y="28865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19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19">
                  <a:moveTo>
                    <a:pt x="17779" y="0"/>
                  </a:moveTo>
                  <a:lnTo>
                    <a:pt x="9956" y="0"/>
                  </a:lnTo>
                  <a:lnTo>
                    <a:pt x="6667" y="1295"/>
                  </a:lnTo>
                  <a:lnTo>
                    <a:pt x="1333" y="6451"/>
                  </a:lnTo>
                  <a:lnTo>
                    <a:pt x="112" y="9334"/>
                  </a:lnTo>
                  <a:lnTo>
                    <a:pt x="0" y="17068"/>
                  </a:lnTo>
                  <a:lnTo>
                    <a:pt x="1333" y="20269"/>
                  </a:lnTo>
                  <a:lnTo>
                    <a:pt x="6667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701" y="17068"/>
                  </a:lnTo>
                  <a:lnTo>
                    <a:pt x="27736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517093" y="2943065"/>
              <a:ext cx="142684" cy="142684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98446" y="2943063"/>
              <a:ext cx="129082" cy="141350"/>
            </a:xfrm>
            <a:prstGeom prst="rect">
              <a:avLst/>
            </a:prstGeom>
          </p:spPr>
        </p:pic>
      </p:grpSp>
      <p:pic>
        <p:nvPicPr>
          <p:cNvPr id="55" name="object 55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934481" y="2885188"/>
            <a:ext cx="254962" cy="200560"/>
          </a:xfrm>
          <a:prstGeom prst="rect">
            <a:avLst/>
          </a:prstGeom>
        </p:spPr>
      </p:pic>
      <p:grpSp>
        <p:nvGrpSpPr>
          <p:cNvPr id="56" name="object 56" descr=""/>
          <p:cNvGrpSpPr/>
          <p:nvPr/>
        </p:nvGrpSpPr>
        <p:grpSpPr>
          <a:xfrm>
            <a:off x="11254258" y="2886523"/>
            <a:ext cx="433070" cy="199390"/>
            <a:chOff x="11254258" y="2886523"/>
            <a:chExt cx="433070" cy="199390"/>
          </a:xfrm>
        </p:grpSpPr>
        <p:pic>
          <p:nvPicPr>
            <p:cNvPr id="57" name="object 5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54258" y="2913458"/>
              <a:ext cx="95745" cy="172288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384395" y="2886523"/>
              <a:ext cx="129082" cy="197891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50655" y="2943062"/>
              <a:ext cx="136406" cy="142684"/>
            </a:xfrm>
            <a:prstGeom prst="rect">
              <a:avLst/>
            </a:prstGeom>
          </p:spPr>
        </p:pic>
      </p:grpSp>
      <p:grpSp>
        <p:nvGrpSpPr>
          <p:cNvPr id="60" name="object 60" descr=""/>
          <p:cNvGrpSpPr/>
          <p:nvPr/>
        </p:nvGrpSpPr>
        <p:grpSpPr>
          <a:xfrm>
            <a:off x="11773775" y="2885188"/>
            <a:ext cx="571500" cy="200660"/>
            <a:chOff x="11773775" y="2885188"/>
            <a:chExt cx="571500" cy="200660"/>
          </a:xfrm>
        </p:grpSpPr>
        <p:pic>
          <p:nvPicPr>
            <p:cNvPr id="61" name="object 6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773775" y="2885188"/>
              <a:ext cx="238439" cy="200560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036752" y="2913458"/>
              <a:ext cx="255234" cy="172290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12316783" y="3056676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8046" y="0"/>
                  </a:moveTo>
                  <a:lnTo>
                    <a:pt x="10210" y="0"/>
                  </a:lnTo>
                  <a:lnTo>
                    <a:pt x="6883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491"/>
                  </a:lnTo>
                  <a:lnTo>
                    <a:pt x="1371" y="21958"/>
                  </a:lnTo>
                  <a:lnTo>
                    <a:pt x="6883" y="27647"/>
                  </a:lnTo>
                  <a:lnTo>
                    <a:pt x="10210" y="29070"/>
                  </a:lnTo>
                  <a:lnTo>
                    <a:pt x="14122" y="29070"/>
                  </a:lnTo>
                  <a:lnTo>
                    <a:pt x="18046" y="29070"/>
                  </a:lnTo>
                  <a:lnTo>
                    <a:pt x="21361" y="27647"/>
                  </a:lnTo>
                  <a:lnTo>
                    <a:pt x="26885" y="21958"/>
                  </a:lnTo>
                  <a:lnTo>
                    <a:pt x="28257" y="18491"/>
                  </a:lnTo>
                  <a:lnTo>
                    <a:pt x="28257" y="10134"/>
                  </a:lnTo>
                  <a:lnTo>
                    <a:pt x="26885" y="6667"/>
                  </a:lnTo>
                  <a:lnTo>
                    <a:pt x="21361" y="1333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4" name="object 64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457854" y="2897723"/>
            <a:ext cx="153352" cy="188290"/>
          </a:xfrm>
          <a:prstGeom prst="rect">
            <a:avLst/>
          </a:prstGeom>
        </p:spPr>
      </p:pic>
      <p:pic>
        <p:nvPicPr>
          <p:cNvPr id="65" name="object 65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2666686" y="2943063"/>
            <a:ext cx="129082" cy="141350"/>
          </a:xfrm>
          <a:prstGeom prst="rect">
            <a:avLst/>
          </a:prstGeom>
        </p:spPr>
      </p:pic>
      <p:sp>
        <p:nvSpPr>
          <p:cNvPr id="66" name="object 66" descr=""/>
          <p:cNvSpPr/>
          <p:nvPr/>
        </p:nvSpPr>
        <p:spPr>
          <a:xfrm>
            <a:off x="12846977" y="28865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19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12914465" y="2886519"/>
            <a:ext cx="27940" cy="198120"/>
          </a:xfrm>
          <a:custGeom>
            <a:avLst/>
            <a:gdLst/>
            <a:ahLst/>
            <a:cxnLst/>
            <a:rect l="l" t="t" r="r" b="b"/>
            <a:pathLst>
              <a:path w="27940" h="198119">
                <a:moveTo>
                  <a:pt x="23202" y="57873"/>
                </a:moveTo>
                <a:lnTo>
                  <a:pt x="4267" y="57873"/>
                </a:lnTo>
                <a:lnTo>
                  <a:pt x="4267" y="197891"/>
                </a:lnTo>
                <a:lnTo>
                  <a:pt x="23202" y="197891"/>
                </a:lnTo>
                <a:lnTo>
                  <a:pt x="23202" y="57873"/>
                </a:lnTo>
                <a:close/>
              </a:path>
              <a:path w="27940" h="198119">
                <a:moveTo>
                  <a:pt x="17767" y="0"/>
                </a:moveTo>
                <a:lnTo>
                  <a:pt x="9956" y="0"/>
                </a:lnTo>
                <a:lnTo>
                  <a:pt x="6654" y="1295"/>
                </a:lnTo>
                <a:lnTo>
                  <a:pt x="1320" y="6451"/>
                </a:lnTo>
                <a:lnTo>
                  <a:pt x="111" y="9334"/>
                </a:lnTo>
                <a:lnTo>
                  <a:pt x="0" y="17068"/>
                </a:lnTo>
                <a:lnTo>
                  <a:pt x="1320" y="20269"/>
                </a:lnTo>
                <a:lnTo>
                  <a:pt x="6654" y="25603"/>
                </a:lnTo>
                <a:lnTo>
                  <a:pt x="9956" y="26936"/>
                </a:lnTo>
                <a:lnTo>
                  <a:pt x="17957" y="26936"/>
                </a:lnTo>
                <a:lnTo>
                  <a:pt x="21272" y="25603"/>
                </a:lnTo>
                <a:lnTo>
                  <a:pt x="26441" y="20269"/>
                </a:lnTo>
                <a:lnTo>
                  <a:pt x="27689" y="17068"/>
                </a:lnTo>
                <a:lnTo>
                  <a:pt x="27724" y="9334"/>
                </a:lnTo>
                <a:lnTo>
                  <a:pt x="26403" y="6222"/>
                </a:lnTo>
                <a:lnTo>
                  <a:pt x="21069" y="1244"/>
                </a:lnTo>
                <a:lnTo>
                  <a:pt x="17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8" name="object 68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2990472" y="2886522"/>
            <a:ext cx="277056" cy="199224"/>
          </a:xfrm>
          <a:prstGeom prst="rect">
            <a:avLst/>
          </a:prstGeom>
        </p:spPr>
      </p:pic>
      <p:grpSp>
        <p:nvGrpSpPr>
          <p:cNvPr id="69" name="object 69" descr=""/>
          <p:cNvGrpSpPr/>
          <p:nvPr/>
        </p:nvGrpSpPr>
        <p:grpSpPr>
          <a:xfrm>
            <a:off x="13376113" y="2943059"/>
            <a:ext cx="394970" cy="194945"/>
            <a:chOff x="13376113" y="2943059"/>
            <a:chExt cx="394970" cy="194945"/>
          </a:xfrm>
        </p:grpSpPr>
        <p:pic>
          <p:nvPicPr>
            <p:cNvPr id="70" name="object 7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3376113" y="2943062"/>
              <a:ext cx="225858" cy="142684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626547" y="2943059"/>
              <a:ext cx="144005" cy="194424"/>
            </a:xfrm>
            <a:prstGeom prst="rect">
              <a:avLst/>
            </a:prstGeom>
          </p:spPr>
        </p:pic>
      </p:grpSp>
      <p:pic>
        <p:nvPicPr>
          <p:cNvPr id="72" name="object 72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822029" y="2944395"/>
            <a:ext cx="127749" cy="141350"/>
          </a:xfrm>
          <a:prstGeom prst="rect">
            <a:avLst/>
          </a:prstGeom>
        </p:spPr>
      </p:pic>
      <p:sp>
        <p:nvSpPr>
          <p:cNvPr id="73" name="object 73" descr=""/>
          <p:cNvSpPr/>
          <p:nvPr/>
        </p:nvSpPr>
        <p:spPr>
          <a:xfrm>
            <a:off x="14002588" y="28865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19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4" name="object 74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4231689" y="2943062"/>
            <a:ext cx="70408" cy="141350"/>
          </a:xfrm>
          <a:prstGeom prst="rect">
            <a:avLst/>
          </a:prstGeom>
        </p:spPr>
      </p:pic>
      <p:pic>
        <p:nvPicPr>
          <p:cNvPr id="75" name="object 7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062608" y="2943062"/>
            <a:ext cx="117614" cy="142684"/>
          </a:xfrm>
          <a:prstGeom prst="rect">
            <a:avLst/>
          </a:prstGeom>
        </p:spPr>
      </p:pic>
      <p:grpSp>
        <p:nvGrpSpPr>
          <p:cNvPr id="76" name="object 76" descr=""/>
          <p:cNvGrpSpPr/>
          <p:nvPr/>
        </p:nvGrpSpPr>
        <p:grpSpPr>
          <a:xfrm>
            <a:off x="5596745" y="3381823"/>
            <a:ext cx="804545" cy="236854"/>
            <a:chOff x="5596745" y="3381823"/>
            <a:chExt cx="804545" cy="236854"/>
          </a:xfrm>
        </p:grpSpPr>
        <p:pic>
          <p:nvPicPr>
            <p:cNvPr id="77" name="object 7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96745" y="3438362"/>
              <a:ext cx="114947" cy="142684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46365" y="3381823"/>
              <a:ext cx="129082" cy="197891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12525" y="3438365"/>
              <a:ext cx="142684" cy="142684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079844" y="3438362"/>
              <a:ext cx="136406" cy="142684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235490" y="3438362"/>
              <a:ext cx="114947" cy="142684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6373105" y="3551975"/>
              <a:ext cx="28575" cy="66675"/>
            </a:xfrm>
            <a:custGeom>
              <a:avLst/>
              <a:gdLst/>
              <a:ahLst/>
              <a:cxnLst/>
              <a:rect l="l" t="t" r="r" b="b"/>
              <a:pathLst>
                <a:path w="28575" h="66675">
                  <a:moveTo>
                    <a:pt x="27903" y="17335"/>
                  </a:moveTo>
                  <a:lnTo>
                    <a:pt x="12268" y="17335"/>
                  </a:lnTo>
                  <a:lnTo>
                    <a:pt x="14401" y="28803"/>
                  </a:lnTo>
                  <a:lnTo>
                    <a:pt x="9540" y="28803"/>
                  </a:lnTo>
                  <a:lnTo>
                    <a:pt x="533" y="66675"/>
                  </a:lnTo>
                  <a:lnTo>
                    <a:pt x="13334" y="66675"/>
                  </a:lnTo>
                  <a:lnTo>
                    <a:pt x="24549" y="29870"/>
                  </a:lnTo>
                  <a:lnTo>
                    <a:pt x="24924" y="28803"/>
                  </a:lnTo>
                  <a:lnTo>
                    <a:pt x="10312" y="28803"/>
                  </a:lnTo>
                  <a:lnTo>
                    <a:pt x="9606" y="28527"/>
                  </a:lnTo>
                  <a:lnTo>
                    <a:pt x="25021" y="28527"/>
                  </a:lnTo>
                  <a:lnTo>
                    <a:pt x="26149" y="25247"/>
                  </a:lnTo>
                  <a:lnTo>
                    <a:pt x="27216" y="21691"/>
                  </a:lnTo>
                  <a:lnTo>
                    <a:pt x="27558" y="20104"/>
                  </a:lnTo>
                  <a:lnTo>
                    <a:pt x="27903" y="17335"/>
                  </a:lnTo>
                  <a:close/>
                </a:path>
                <a:path w="28575" h="66675">
                  <a:moveTo>
                    <a:pt x="12268" y="17335"/>
                  </a:moveTo>
                  <a:lnTo>
                    <a:pt x="9606" y="28527"/>
                  </a:lnTo>
                  <a:lnTo>
                    <a:pt x="10312" y="28803"/>
                  </a:lnTo>
                  <a:lnTo>
                    <a:pt x="14401" y="28803"/>
                  </a:lnTo>
                  <a:lnTo>
                    <a:pt x="12268" y="17335"/>
                  </a:lnTo>
                  <a:close/>
                </a:path>
                <a:path w="28575" h="66675">
                  <a:moveTo>
                    <a:pt x="18237" y="0"/>
                  </a:moveTo>
                  <a:lnTo>
                    <a:pt x="10223" y="0"/>
                  </a:lnTo>
                  <a:lnTo>
                    <a:pt x="6896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668"/>
                  </a:lnTo>
                  <a:lnTo>
                    <a:pt x="1371" y="22136"/>
                  </a:lnTo>
                  <a:lnTo>
                    <a:pt x="6896" y="27470"/>
                  </a:lnTo>
                  <a:lnTo>
                    <a:pt x="9606" y="28527"/>
                  </a:lnTo>
                  <a:lnTo>
                    <a:pt x="12268" y="17335"/>
                  </a:lnTo>
                  <a:lnTo>
                    <a:pt x="27903" y="17335"/>
                  </a:lnTo>
                  <a:lnTo>
                    <a:pt x="28003" y="10490"/>
                  </a:lnTo>
                  <a:lnTo>
                    <a:pt x="26720" y="7112"/>
                  </a:lnTo>
                  <a:lnTo>
                    <a:pt x="21551" y="1422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3" name="object 83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6497394" y="3381819"/>
            <a:ext cx="1455654" cy="249636"/>
          </a:xfrm>
          <a:prstGeom prst="rect">
            <a:avLst/>
          </a:prstGeom>
        </p:spPr>
      </p:pic>
      <p:pic>
        <p:nvPicPr>
          <p:cNvPr id="84" name="object 84" descr="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045863" y="3381819"/>
            <a:ext cx="985192" cy="249636"/>
          </a:xfrm>
          <a:prstGeom prst="rect">
            <a:avLst/>
          </a:prstGeom>
        </p:spPr>
      </p:pic>
      <p:grpSp>
        <p:nvGrpSpPr>
          <p:cNvPr id="85" name="object 85" descr=""/>
          <p:cNvGrpSpPr/>
          <p:nvPr/>
        </p:nvGrpSpPr>
        <p:grpSpPr>
          <a:xfrm>
            <a:off x="9121470" y="3380488"/>
            <a:ext cx="591820" cy="200660"/>
            <a:chOff x="9121470" y="3380488"/>
            <a:chExt cx="591820" cy="200660"/>
          </a:xfrm>
        </p:grpSpPr>
        <p:pic>
          <p:nvPicPr>
            <p:cNvPr id="86" name="object 8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121470" y="3380488"/>
              <a:ext cx="482680" cy="200560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642859" y="3438362"/>
              <a:ext cx="70408" cy="141350"/>
            </a:xfrm>
            <a:prstGeom prst="rect">
              <a:avLst/>
            </a:prstGeom>
          </p:spPr>
        </p:pic>
      </p:grpSp>
      <p:pic>
        <p:nvPicPr>
          <p:cNvPr id="88" name="object 88" descr="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9807947" y="3381819"/>
            <a:ext cx="1235896" cy="199229"/>
          </a:xfrm>
          <a:prstGeom prst="rect">
            <a:avLst/>
          </a:prstGeom>
        </p:spPr>
      </p:pic>
      <p:sp>
        <p:nvSpPr>
          <p:cNvPr id="89" name="object 89" descr=""/>
          <p:cNvSpPr/>
          <p:nvPr/>
        </p:nvSpPr>
        <p:spPr>
          <a:xfrm>
            <a:off x="11095304" y="33818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20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0" name="object 90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1222799" y="3381819"/>
            <a:ext cx="1523944" cy="250964"/>
          </a:xfrm>
          <a:prstGeom prst="rect">
            <a:avLst/>
          </a:prstGeom>
        </p:spPr>
      </p:pic>
      <p:pic>
        <p:nvPicPr>
          <p:cNvPr id="91" name="object 91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2845429" y="3438362"/>
            <a:ext cx="117614" cy="142684"/>
          </a:xfrm>
          <a:prstGeom prst="rect">
            <a:avLst/>
          </a:prstGeom>
        </p:spPr>
      </p:pic>
      <p:grpSp>
        <p:nvGrpSpPr>
          <p:cNvPr id="92" name="object 92" descr=""/>
          <p:cNvGrpSpPr/>
          <p:nvPr/>
        </p:nvGrpSpPr>
        <p:grpSpPr>
          <a:xfrm>
            <a:off x="13014511" y="3381823"/>
            <a:ext cx="381000" cy="199390"/>
            <a:chOff x="13014511" y="3381823"/>
            <a:chExt cx="381000" cy="199390"/>
          </a:xfrm>
        </p:grpSpPr>
        <p:pic>
          <p:nvPicPr>
            <p:cNvPr id="93" name="object 9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014511" y="3438362"/>
              <a:ext cx="216568" cy="142684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3266005" y="3381823"/>
              <a:ext cx="129082" cy="197891"/>
            </a:xfrm>
            <a:prstGeom prst="rect">
              <a:avLst/>
            </a:prstGeom>
          </p:spPr>
        </p:pic>
      </p:grpSp>
      <p:pic>
        <p:nvPicPr>
          <p:cNvPr id="95" name="object 95" descr="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596745" y="3904058"/>
            <a:ext cx="1095595" cy="222697"/>
          </a:xfrm>
          <a:prstGeom prst="rect">
            <a:avLst/>
          </a:prstGeom>
        </p:spPr>
      </p:pic>
      <p:pic>
        <p:nvPicPr>
          <p:cNvPr id="96" name="object 96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6791028" y="3933662"/>
            <a:ext cx="117614" cy="142684"/>
          </a:xfrm>
          <a:prstGeom prst="rect">
            <a:avLst/>
          </a:prstGeom>
        </p:spPr>
      </p:pic>
      <p:grpSp>
        <p:nvGrpSpPr>
          <p:cNvPr id="97" name="object 97" descr=""/>
          <p:cNvGrpSpPr/>
          <p:nvPr/>
        </p:nvGrpSpPr>
        <p:grpSpPr>
          <a:xfrm>
            <a:off x="6960107" y="3877121"/>
            <a:ext cx="308610" cy="199390"/>
            <a:chOff x="6960107" y="3877121"/>
            <a:chExt cx="308610" cy="199390"/>
          </a:xfrm>
        </p:grpSpPr>
        <p:pic>
          <p:nvPicPr>
            <p:cNvPr id="98" name="object 9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960107" y="3933663"/>
              <a:ext cx="129082" cy="141350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126258" y="3877121"/>
              <a:ext cx="142163" cy="199224"/>
            </a:xfrm>
            <a:prstGeom prst="rect">
              <a:avLst/>
            </a:prstGeom>
          </p:spPr>
        </p:pic>
      </p:grpSp>
      <p:pic>
        <p:nvPicPr>
          <p:cNvPr id="100" name="object 100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7379368" y="3933662"/>
            <a:ext cx="117614" cy="142684"/>
          </a:xfrm>
          <a:prstGeom prst="rect">
            <a:avLst/>
          </a:prstGeom>
        </p:spPr>
      </p:pic>
      <p:pic>
        <p:nvPicPr>
          <p:cNvPr id="101" name="object 101" descr="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7604182" y="3877121"/>
            <a:ext cx="929449" cy="249633"/>
          </a:xfrm>
          <a:prstGeom prst="rect">
            <a:avLst/>
          </a:prstGeom>
        </p:spPr>
      </p:pic>
      <p:grpSp>
        <p:nvGrpSpPr>
          <p:cNvPr id="102" name="object 102" descr=""/>
          <p:cNvGrpSpPr/>
          <p:nvPr/>
        </p:nvGrpSpPr>
        <p:grpSpPr>
          <a:xfrm>
            <a:off x="8640042" y="3877119"/>
            <a:ext cx="521970" cy="199390"/>
            <a:chOff x="8640042" y="3877119"/>
            <a:chExt cx="521970" cy="199390"/>
          </a:xfrm>
        </p:grpSpPr>
        <p:pic>
          <p:nvPicPr>
            <p:cNvPr id="103" name="object 103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640042" y="3877123"/>
              <a:ext cx="129082" cy="197891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06302" y="3933662"/>
              <a:ext cx="136406" cy="142684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967383" y="3933662"/>
              <a:ext cx="136406" cy="142684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9142501" y="38771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 descr=""/>
          <p:cNvGrpSpPr/>
          <p:nvPr/>
        </p:nvGrpSpPr>
        <p:grpSpPr>
          <a:xfrm>
            <a:off x="9269987" y="3933662"/>
            <a:ext cx="290830" cy="142875"/>
            <a:chOff x="9269987" y="3933662"/>
            <a:chExt cx="290830" cy="142875"/>
          </a:xfrm>
        </p:grpSpPr>
        <p:pic>
          <p:nvPicPr>
            <p:cNvPr id="108" name="object 108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69987" y="3933662"/>
              <a:ext cx="127215" cy="142684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432938" y="3934996"/>
              <a:ext cx="127749" cy="141350"/>
            </a:xfrm>
            <a:prstGeom prst="rect">
              <a:avLst/>
            </a:prstGeom>
          </p:spPr>
        </p:pic>
      </p:grpSp>
      <p:grpSp>
        <p:nvGrpSpPr>
          <p:cNvPr id="110" name="object 110" descr=""/>
          <p:cNvGrpSpPr/>
          <p:nvPr/>
        </p:nvGrpSpPr>
        <p:grpSpPr>
          <a:xfrm>
            <a:off x="9613502" y="3933664"/>
            <a:ext cx="193040" cy="193675"/>
            <a:chOff x="9613502" y="3933664"/>
            <a:chExt cx="193040" cy="193675"/>
          </a:xfrm>
        </p:grpSpPr>
        <p:pic>
          <p:nvPicPr>
            <p:cNvPr id="111" name="object 111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613502" y="3933664"/>
              <a:ext cx="142151" cy="193090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9778074" y="4047276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8046" y="0"/>
                  </a:moveTo>
                  <a:lnTo>
                    <a:pt x="10210" y="0"/>
                  </a:lnTo>
                  <a:lnTo>
                    <a:pt x="6883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491"/>
                  </a:lnTo>
                  <a:lnTo>
                    <a:pt x="1371" y="21958"/>
                  </a:lnTo>
                  <a:lnTo>
                    <a:pt x="6883" y="27647"/>
                  </a:lnTo>
                  <a:lnTo>
                    <a:pt x="10210" y="29070"/>
                  </a:lnTo>
                  <a:lnTo>
                    <a:pt x="14122" y="29070"/>
                  </a:lnTo>
                  <a:lnTo>
                    <a:pt x="18046" y="29070"/>
                  </a:lnTo>
                  <a:lnTo>
                    <a:pt x="21361" y="27647"/>
                  </a:lnTo>
                  <a:lnTo>
                    <a:pt x="26885" y="21958"/>
                  </a:lnTo>
                  <a:lnTo>
                    <a:pt x="28257" y="18491"/>
                  </a:lnTo>
                  <a:lnTo>
                    <a:pt x="28257" y="10134"/>
                  </a:lnTo>
                  <a:lnTo>
                    <a:pt x="26885" y="6667"/>
                  </a:lnTo>
                  <a:lnTo>
                    <a:pt x="21361" y="1333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3" name="object 113" descr=""/>
          <p:cNvGrpSpPr/>
          <p:nvPr/>
        </p:nvGrpSpPr>
        <p:grpSpPr>
          <a:xfrm>
            <a:off x="9891415" y="3877123"/>
            <a:ext cx="307975" cy="198120"/>
            <a:chOff x="9891415" y="3877123"/>
            <a:chExt cx="307975" cy="198120"/>
          </a:xfrm>
        </p:grpSpPr>
        <p:sp>
          <p:nvSpPr>
            <p:cNvPr id="114" name="object 114" descr=""/>
            <p:cNvSpPr/>
            <p:nvPr/>
          </p:nvSpPr>
          <p:spPr>
            <a:xfrm>
              <a:off x="9891408" y="3888333"/>
              <a:ext cx="151130" cy="186690"/>
            </a:xfrm>
            <a:custGeom>
              <a:avLst/>
              <a:gdLst/>
              <a:ahLst/>
              <a:cxnLst/>
              <a:rect l="l" t="t" r="r" b="b"/>
              <a:pathLst>
                <a:path w="151129" h="186689">
                  <a:moveTo>
                    <a:pt x="150952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65608" y="16510"/>
                  </a:lnTo>
                  <a:lnTo>
                    <a:pt x="65608" y="186690"/>
                  </a:lnTo>
                  <a:lnTo>
                    <a:pt x="85344" y="186690"/>
                  </a:lnTo>
                  <a:lnTo>
                    <a:pt x="85344" y="16510"/>
                  </a:lnTo>
                  <a:lnTo>
                    <a:pt x="150952" y="16510"/>
                  </a:lnTo>
                  <a:lnTo>
                    <a:pt x="150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069834" y="3877123"/>
              <a:ext cx="129082" cy="197891"/>
            </a:xfrm>
            <a:prstGeom prst="rect">
              <a:avLst/>
            </a:prstGeom>
          </p:spPr>
        </p:pic>
      </p:grpSp>
      <p:grpSp>
        <p:nvGrpSpPr>
          <p:cNvPr id="116" name="object 116" descr=""/>
          <p:cNvGrpSpPr/>
          <p:nvPr/>
        </p:nvGrpSpPr>
        <p:grpSpPr>
          <a:xfrm>
            <a:off x="10245864" y="3877119"/>
            <a:ext cx="172085" cy="199390"/>
            <a:chOff x="10245864" y="3877119"/>
            <a:chExt cx="172085" cy="199390"/>
          </a:xfrm>
        </p:grpSpPr>
        <p:sp>
          <p:nvSpPr>
            <p:cNvPr id="117" name="object 117" descr=""/>
            <p:cNvSpPr/>
            <p:nvPr/>
          </p:nvSpPr>
          <p:spPr>
            <a:xfrm>
              <a:off x="10245864" y="38771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302404" y="3933662"/>
              <a:ext cx="114947" cy="142684"/>
            </a:xfrm>
            <a:prstGeom prst="rect">
              <a:avLst/>
            </a:prstGeom>
          </p:spPr>
        </p:pic>
      </p:grpSp>
      <p:grpSp>
        <p:nvGrpSpPr>
          <p:cNvPr id="119" name="object 119" descr=""/>
          <p:cNvGrpSpPr/>
          <p:nvPr/>
        </p:nvGrpSpPr>
        <p:grpSpPr>
          <a:xfrm>
            <a:off x="10521898" y="3904058"/>
            <a:ext cx="421640" cy="172720"/>
            <a:chOff x="10521898" y="3904058"/>
            <a:chExt cx="421640" cy="172720"/>
          </a:xfrm>
        </p:grpSpPr>
        <p:pic>
          <p:nvPicPr>
            <p:cNvPr id="120" name="object 120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521898" y="3933663"/>
              <a:ext cx="129082" cy="141350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688059" y="3904058"/>
              <a:ext cx="255234" cy="172290"/>
            </a:xfrm>
            <a:prstGeom prst="rect">
              <a:avLst/>
            </a:prstGeom>
          </p:spPr>
        </p:pic>
      </p:grpSp>
      <p:grpSp>
        <p:nvGrpSpPr>
          <p:cNvPr id="122" name="object 122" descr=""/>
          <p:cNvGrpSpPr/>
          <p:nvPr/>
        </p:nvGrpSpPr>
        <p:grpSpPr>
          <a:xfrm>
            <a:off x="11033428" y="3933663"/>
            <a:ext cx="310515" cy="142875"/>
            <a:chOff x="11033428" y="3933663"/>
            <a:chExt cx="310515" cy="142875"/>
          </a:xfrm>
        </p:grpSpPr>
        <p:pic>
          <p:nvPicPr>
            <p:cNvPr id="123" name="object 12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033428" y="3933665"/>
              <a:ext cx="142684" cy="142684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1214781" y="3933663"/>
              <a:ext cx="129082" cy="141350"/>
            </a:xfrm>
            <a:prstGeom prst="rect">
              <a:avLst/>
            </a:prstGeom>
          </p:spPr>
        </p:pic>
      </p:grpSp>
      <p:grpSp>
        <p:nvGrpSpPr>
          <p:cNvPr id="125" name="object 125" descr=""/>
          <p:cNvGrpSpPr/>
          <p:nvPr/>
        </p:nvGrpSpPr>
        <p:grpSpPr>
          <a:xfrm>
            <a:off x="11395075" y="3877119"/>
            <a:ext cx="189865" cy="251460"/>
            <a:chOff x="11395075" y="3877119"/>
            <a:chExt cx="189865" cy="251460"/>
          </a:xfrm>
        </p:grpSpPr>
        <p:sp>
          <p:nvSpPr>
            <p:cNvPr id="126" name="object 126" descr=""/>
            <p:cNvSpPr/>
            <p:nvPr/>
          </p:nvSpPr>
          <p:spPr>
            <a:xfrm>
              <a:off x="11395075" y="38771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433745" y="3934994"/>
              <a:ext cx="150964" cy="193090"/>
            </a:xfrm>
            <a:prstGeom prst="rect">
              <a:avLst/>
            </a:prstGeom>
          </p:spPr>
        </p:pic>
      </p:grpSp>
      <p:pic>
        <p:nvPicPr>
          <p:cNvPr id="128" name="object 128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1667211" y="3877123"/>
            <a:ext cx="1277664" cy="199223"/>
          </a:xfrm>
          <a:prstGeom prst="rect">
            <a:avLst/>
          </a:prstGeom>
        </p:spPr>
      </p:pic>
      <p:grpSp>
        <p:nvGrpSpPr>
          <p:cNvPr id="129" name="object 129" descr=""/>
          <p:cNvGrpSpPr/>
          <p:nvPr/>
        </p:nvGrpSpPr>
        <p:grpSpPr>
          <a:xfrm>
            <a:off x="13035289" y="3875788"/>
            <a:ext cx="1052195" cy="200660"/>
            <a:chOff x="13035289" y="3875788"/>
            <a:chExt cx="1052195" cy="200660"/>
          </a:xfrm>
        </p:grpSpPr>
        <p:pic>
          <p:nvPicPr>
            <p:cNvPr id="130" name="object 130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3035289" y="3933662"/>
              <a:ext cx="127215" cy="142684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3183026" y="3933665"/>
              <a:ext cx="142684" cy="142684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3364384" y="3933663"/>
              <a:ext cx="231482" cy="141350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3625482" y="3875788"/>
              <a:ext cx="238439" cy="200560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3902592" y="3904058"/>
              <a:ext cx="184830" cy="172288"/>
            </a:xfrm>
            <a:prstGeom prst="rect">
              <a:avLst/>
            </a:prstGeom>
          </p:spPr>
        </p:pic>
      </p:grpSp>
      <p:grpSp>
        <p:nvGrpSpPr>
          <p:cNvPr id="135" name="object 135" descr=""/>
          <p:cNvGrpSpPr/>
          <p:nvPr/>
        </p:nvGrpSpPr>
        <p:grpSpPr>
          <a:xfrm>
            <a:off x="5616214" y="4372424"/>
            <a:ext cx="434340" cy="199390"/>
            <a:chOff x="5616214" y="4372424"/>
            <a:chExt cx="434340" cy="199390"/>
          </a:xfrm>
        </p:grpSpPr>
        <p:pic>
          <p:nvPicPr>
            <p:cNvPr id="136" name="object 136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616214" y="4372424"/>
              <a:ext cx="142151" cy="199224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95703" y="4430295"/>
              <a:ext cx="127749" cy="141350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54402" y="4399358"/>
              <a:ext cx="95745" cy="172288"/>
            </a:xfrm>
            <a:prstGeom prst="rect">
              <a:avLst/>
            </a:prstGeom>
          </p:spPr>
        </p:pic>
      </p:grpSp>
      <p:pic>
        <p:nvPicPr>
          <p:cNvPr id="139" name="object 139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142682" y="4428962"/>
            <a:ext cx="117614" cy="142684"/>
          </a:xfrm>
          <a:prstGeom prst="rect">
            <a:avLst/>
          </a:prstGeom>
        </p:spPr>
      </p:pic>
      <p:grpSp>
        <p:nvGrpSpPr>
          <p:cNvPr id="140" name="object 140" descr=""/>
          <p:cNvGrpSpPr/>
          <p:nvPr/>
        </p:nvGrpSpPr>
        <p:grpSpPr>
          <a:xfrm>
            <a:off x="6311760" y="4372419"/>
            <a:ext cx="330835" cy="199390"/>
            <a:chOff x="6311760" y="4372419"/>
            <a:chExt cx="330835" cy="199390"/>
          </a:xfrm>
        </p:grpSpPr>
        <p:sp>
          <p:nvSpPr>
            <p:cNvPr id="141" name="object 141" descr=""/>
            <p:cNvSpPr/>
            <p:nvPr/>
          </p:nvSpPr>
          <p:spPr>
            <a:xfrm>
              <a:off x="6311760" y="43724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364041" y="4428962"/>
              <a:ext cx="114947" cy="142684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99528" y="4428965"/>
              <a:ext cx="142684" cy="142684"/>
            </a:xfrm>
            <a:prstGeom prst="rect">
              <a:avLst/>
            </a:prstGeom>
          </p:spPr>
        </p:pic>
      </p:grpSp>
      <p:pic>
        <p:nvPicPr>
          <p:cNvPr id="144" name="object 144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6739023" y="4428962"/>
            <a:ext cx="117614" cy="142684"/>
          </a:xfrm>
          <a:prstGeom prst="rect">
            <a:avLst/>
          </a:prstGeom>
        </p:spPr>
      </p:pic>
      <p:sp>
        <p:nvSpPr>
          <p:cNvPr id="145" name="object 145" descr=""/>
          <p:cNvSpPr/>
          <p:nvPr/>
        </p:nvSpPr>
        <p:spPr>
          <a:xfrm>
            <a:off x="6908101" y="43724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20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6" name="object 146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6979856" y="4372419"/>
            <a:ext cx="963576" cy="199227"/>
          </a:xfrm>
          <a:prstGeom prst="rect">
            <a:avLst/>
          </a:prstGeom>
        </p:spPr>
      </p:pic>
      <p:grpSp>
        <p:nvGrpSpPr>
          <p:cNvPr id="147" name="object 147" descr=""/>
          <p:cNvGrpSpPr/>
          <p:nvPr/>
        </p:nvGrpSpPr>
        <p:grpSpPr>
          <a:xfrm>
            <a:off x="8047980" y="4428962"/>
            <a:ext cx="286385" cy="193675"/>
            <a:chOff x="8047980" y="4428962"/>
            <a:chExt cx="286385" cy="193675"/>
          </a:xfrm>
        </p:grpSpPr>
        <p:pic>
          <p:nvPicPr>
            <p:cNvPr id="148" name="object 148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047980" y="4428965"/>
              <a:ext cx="142151" cy="193090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216267" y="4428962"/>
              <a:ext cx="117614" cy="142684"/>
            </a:xfrm>
            <a:prstGeom prst="rect">
              <a:avLst/>
            </a:prstGeom>
          </p:spPr>
        </p:pic>
      </p:grpSp>
      <p:sp>
        <p:nvSpPr>
          <p:cNvPr id="150" name="object 150" descr=""/>
          <p:cNvSpPr/>
          <p:nvPr/>
        </p:nvSpPr>
        <p:spPr>
          <a:xfrm>
            <a:off x="8381085" y="4372419"/>
            <a:ext cx="27940" cy="198120"/>
          </a:xfrm>
          <a:custGeom>
            <a:avLst/>
            <a:gdLst/>
            <a:ahLst/>
            <a:cxnLst/>
            <a:rect l="l" t="t" r="r" b="b"/>
            <a:pathLst>
              <a:path w="27940" h="198120">
                <a:moveTo>
                  <a:pt x="23202" y="57873"/>
                </a:moveTo>
                <a:lnTo>
                  <a:pt x="4267" y="57873"/>
                </a:lnTo>
                <a:lnTo>
                  <a:pt x="4267" y="197891"/>
                </a:lnTo>
                <a:lnTo>
                  <a:pt x="23202" y="197891"/>
                </a:lnTo>
                <a:lnTo>
                  <a:pt x="23202" y="57873"/>
                </a:lnTo>
                <a:close/>
              </a:path>
              <a:path w="27940" h="198120">
                <a:moveTo>
                  <a:pt x="17767" y="0"/>
                </a:moveTo>
                <a:lnTo>
                  <a:pt x="9956" y="0"/>
                </a:lnTo>
                <a:lnTo>
                  <a:pt x="6654" y="1295"/>
                </a:lnTo>
                <a:lnTo>
                  <a:pt x="1320" y="6451"/>
                </a:lnTo>
                <a:lnTo>
                  <a:pt x="111" y="9334"/>
                </a:lnTo>
                <a:lnTo>
                  <a:pt x="0" y="17068"/>
                </a:lnTo>
                <a:lnTo>
                  <a:pt x="1320" y="20269"/>
                </a:lnTo>
                <a:lnTo>
                  <a:pt x="6654" y="25603"/>
                </a:lnTo>
                <a:lnTo>
                  <a:pt x="9956" y="26936"/>
                </a:lnTo>
                <a:lnTo>
                  <a:pt x="17957" y="26936"/>
                </a:lnTo>
                <a:lnTo>
                  <a:pt x="21285" y="25603"/>
                </a:lnTo>
                <a:lnTo>
                  <a:pt x="26441" y="20269"/>
                </a:lnTo>
                <a:lnTo>
                  <a:pt x="27689" y="17068"/>
                </a:lnTo>
                <a:lnTo>
                  <a:pt x="27724" y="9334"/>
                </a:lnTo>
                <a:lnTo>
                  <a:pt x="26403" y="6222"/>
                </a:lnTo>
                <a:lnTo>
                  <a:pt x="21069" y="1244"/>
                </a:lnTo>
                <a:lnTo>
                  <a:pt x="17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1" name="object 151" descr="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8457095" y="4428963"/>
            <a:ext cx="129082" cy="141350"/>
          </a:xfrm>
          <a:prstGeom prst="rect">
            <a:avLst/>
          </a:prstGeom>
        </p:spPr>
      </p:pic>
      <p:pic>
        <p:nvPicPr>
          <p:cNvPr id="152" name="object 152" descr="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8695531" y="4428962"/>
            <a:ext cx="117614" cy="142684"/>
          </a:xfrm>
          <a:prstGeom prst="rect">
            <a:avLst/>
          </a:prstGeom>
        </p:spPr>
      </p:pic>
      <p:grpSp>
        <p:nvGrpSpPr>
          <p:cNvPr id="153" name="object 153" descr=""/>
          <p:cNvGrpSpPr/>
          <p:nvPr/>
        </p:nvGrpSpPr>
        <p:grpSpPr>
          <a:xfrm>
            <a:off x="8864611" y="4372421"/>
            <a:ext cx="308610" cy="199390"/>
            <a:chOff x="8864611" y="4372421"/>
            <a:chExt cx="308610" cy="199390"/>
          </a:xfrm>
        </p:grpSpPr>
        <p:pic>
          <p:nvPicPr>
            <p:cNvPr id="154" name="object 154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864611" y="4428963"/>
              <a:ext cx="129082" cy="141350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9030761" y="4372421"/>
              <a:ext cx="142163" cy="199224"/>
            </a:xfrm>
            <a:prstGeom prst="rect">
              <a:avLst/>
            </a:prstGeom>
          </p:spPr>
        </p:pic>
      </p:grpSp>
      <p:pic>
        <p:nvPicPr>
          <p:cNvPr id="156" name="object 156" descr="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9295604" y="4399358"/>
            <a:ext cx="1128407" cy="222697"/>
          </a:xfrm>
          <a:prstGeom prst="rect">
            <a:avLst/>
          </a:prstGeom>
        </p:spPr>
      </p:pic>
      <p:pic>
        <p:nvPicPr>
          <p:cNvPr id="157" name="object 157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506691" y="4371088"/>
            <a:ext cx="238693" cy="200558"/>
          </a:xfrm>
          <a:prstGeom prst="rect">
            <a:avLst/>
          </a:prstGeom>
        </p:spPr>
      </p:pic>
      <p:pic>
        <p:nvPicPr>
          <p:cNvPr id="158" name="object 158" descr="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0798200" y="4399358"/>
            <a:ext cx="184818" cy="172288"/>
          </a:xfrm>
          <a:prstGeom prst="rect">
            <a:avLst/>
          </a:prstGeom>
        </p:spPr>
      </p:pic>
      <p:grpSp>
        <p:nvGrpSpPr>
          <p:cNvPr id="159" name="object 159" descr=""/>
          <p:cNvGrpSpPr/>
          <p:nvPr/>
        </p:nvGrpSpPr>
        <p:grpSpPr>
          <a:xfrm>
            <a:off x="11017409" y="4372423"/>
            <a:ext cx="412115" cy="199390"/>
            <a:chOff x="11017409" y="4372423"/>
            <a:chExt cx="412115" cy="199390"/>
          </a:xfrm>
        </p:grpSpPr>
        <p:pic>
          <p:nvPicPr>
            <p:cNvPr id="160" name="object 16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183669" y="4428962"/>
              <a:ext cx="136406" cy="142684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017409" y="4372423"/>
              <a:ext cx="129082" cy="197891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358785" y="4428962"/>
              <a:ext cx="70408" cy="141350"/>
            </a:xfrm>
            <a:prstGeom prst="rect">
              <a:avLst/>
            </a:prstGeom>
          </p:spPr>
        </p:pic>
      </p:grpSp>
      <p:grpSp>
        <p:nvGrpSpPr>
          <p:cNvPr id="163" name="object 163" descr=""/>
          <p:cNvGrpSpPr/>
          <p:nvPr/>
        </p:nvGrpSpPr>
        <p:grpSpPr>
          <a:xfrm>
            <a:off x="11513735" y="4371088"/>
            <a:ext cx="518795" cy="200660"/>
            <a:chOff x="11513735" y="4371088"/>
            <a:chExt cx="518795" cy="200660"/>
          </a:xfrm>
        </p:grpSpPr>
        <p:pic>
          <p:nvPicPr>
            <p:cNvPr id="164" name="object 164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513735" y="4371088"/>
              <a:ext cx="238439" cy="200560"/>
            </a:xfrm>
            <a:prstGeom prst="rect">
              <a:avLst/>
            </a:prstGeom>
          </p:spPr>
        </p:pic>
        <p:pic>
          <p:nvPicPr>
            <p:cNvPr id="165" name="object 165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1776712" y="4399358"/>
              <a:ext cx="255234" cy="172290"/>
            </a:xfrm>
            <a:prstGeom prst="rect">
              <a:avLst/>
            </a:prstGeom>
          </p:spPr>
        </p:pic>
      </p:grpSp>
      <p:grpSp>
        <p:nvGrpSpPr>
          <p:cNvPr id="166" name="object 166" descr=""/>
          <p:cNvGrpSpPr/>
          <p:nvPr/>
        </p:nvGrpSpPr>
        <p:grpSpPr>
          <a:xfrm>
            <a:off x="12131941" y="4372419"/>
            <a:ext cx="822960" cy="199390"/>
            <a:chOff x="12131941" y="4372419"/>
            <a:chExt cx="822960" cy="199390"/>
          </a:xfrm>
        </p:grpSpPr>
        <p:sp>
          <p:nvSpPr>
            <p:cNvPr id="167" name="object 167" descr=""/>
            <p:cNvSpPr/>
            <p:nvPr/>
          </p:nvSpPr>
          <p:spPr>
            <a:xfrm>
              <a:off x="12131941" y="43724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80" y="0"/>
                  </a:moveTo>
                  <a:lnTo>
                    <a:pt x="9969" y="0"/>
                  </a:lnTo>
                  <a:lnTo>
                    <a:pt x="6667" y="1295"/>
                  </a:lnTo>
                  <a:lnTo>
                    <a:pt x="1333" y="6451"/>
                  </a:lnTo>
                  <a:lnTo>
                    <a:pt x="112" y="9334"/>
                  </a:lnTo>
                  <a:lnTo>
                    <a:pt x="0" y="17068"/>
                  </a:lnTo>
                  <a:lnTo>
                    <a:pt x="1333" y="20269"/>
                  </a:lnTo>
                  <a:lnTo>
                    <a:pt x="6667" y="25603"/>
                  </a:lnTo>
                  <a:lnTo>
                    <a:pt x="9969" y="26936"/>
                  </a:lnTo>
                  <a:lnTo>
                    <a:pt x="17970" y="26936"/>
                  </a:lnTo>
                  <a:lnTo>
                    <a:pt x="21285" y="25603"/>
                  </a:lnTo>
                  <a:lnTo>
                    <a:pt x="26454" y="20269"/>
                  </a:lnTo>
                  <a:lnTo>
                    <a:pt x="27702" y="17068"/>
                  </a:lnTo>
                  <a:lnTo>
                    <a:pt x="27736" y="9334"/>
                  </a:lnTo>
                  <a:lnTo>
                    <a:pt x="26416" y="6222"/>
                  </a:lnTo>
                  <a:lnTo>
                    <a:pt x="21082" y="1244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8" name="object 168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2188492" y="4428962"/>
              <a:ext cx="245097" cy="142684"/>
            </a:xfrm>
            <a:prstGeom prst="rect">
              <a:avLst/>
            </a:prstGeom>
          </p:spPr>
        </p:pic>
        <p:pic>
          <p:nvPicPr>
            <p:cNvPr id="169" name="object 169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466924" y="4430295"/>
              <a:ext cx="127749" cy="141350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2633454" y="4428962"/>
              <a:ext cx="136406" cy="142684"/>
            </a:xfrm>
            <a:prstGeom prst="rect">
              <a:avLst/>
            </a:prstGeom>
          </p:spPr>
        </p:pic>
        <p:pic>
          <p:nvPicPr>
            <p:cNvPr id="171" name="object 171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2789100" y="4428962"/>
              <a:ext cx="114947" cy="142684"/>
            </a:xfrm>
            <a:prstGeom prst="rect">
              <a:avLst/>
            </a:prstGeom>
          </p:spPr>
        </p:pic>
        <p:sp>
          <p:nvSpPr>
            <p:cNvPr id="172" name="object 172" descr=""/>
            <p:cNvSpPr/>
            <p:nvPr/>
          </p:nvSpPr>
          <p:spPr>
            <a:xfrm>
              <a:off x="12926458" y="4542576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8046" y="0"/>
                  </a:moveTo>
                  <a:lnTo>
                    <a:pt x="10210" y="0"/>
                  </a:lnTo>
                  <a:lnTo>
                    <a:pt x="6883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491"/>
                  </a:lnTo>
                  <a:lnTo>
                    <a:pt x="1371" y="21958"/>
                  </a:lnTo>
                  <a:lnTo>
                    <a:pt x="6883" y="27647"/>
                  </a:lnTo>
                  <a:lnTo>
                    <a:pt x="10210" y="29070"/>
                  </a:lnTo>
                  <a:lnTo>
                    <a:pt x="14122" y="29070"/>
                  </a:lnTo>
                  <a:lnTo>
                    <a:pt x="18046" y="29070"/>
                  </a:lnTo>
                  <a:lnTo>
                    <a:pt x="21361" y="27647"/>
                  </a:lnTo>
                  <a:lnTo>
                    <a:pt x="26885" y="21958"/>
                  </a:lnTo>
                  <a:lnTo>
                    <a:pt x="28257" y="18491"/>
                  </a:lnTo>
                  <a:lnTo>
                    <a:pt x="28257" y="10134"/>
                  </a:lnTo>
                  <a:lnTo>
                    <a:pt x="26885" y="6667"/>
                  </a:lnTo>
                  <a:lnTo>
                    <a:pt x="21361" y="1333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3" name="object 173" descr=""/>
          <p:cNvGrpSpPr/>
          <p:nvPr/>
        </p:nvGrpSpPr>
        <p:grpSpPr>
          <a:xfrm>
            <a:off x="13048606" y="4372423"/>
            <a:ext cx="1174750" cy="199390"/>
            <a:chOff x="13048606" y="4372423"/>
            <a:chExt cx="1174750" cy="199390"/>
          </a:xfrm>
        </p:grpSpPr>
        <p:sp>
          <p:nvSpPr>
            <p:cNvPr id="174" name="object 174" descr=""/>
            <p:cNvSpPr/>
            <p:nvPr/>
          </p:nvSpPr>
          <p:spPr>
            <a:xfrm>
              <a:off x="13048606" y="4383623"/>
              <a:ext cx="276860" cy="186690"/>
            </a:xfrm>
            <a:custGeom>
              <a:avLst/>
              <a:gdLst/>
              <a:ahLst/>
              <a:cxnLst/>
              <a:rect l="l" t="t" r="r" b="b"/>
              <a:pathLst>
                <a:path w="276859" h="186689">
                  <a:moveTo>
                    <a:pt x="20269" y="0"/>
                  </a:moveTo>
                  <a:lnTo>
                    <a:pt x="0" y="0"/>
                  </a:lnTo>
                  <a:lnTo>
                    <a:pt x="62941" y="186689"/>
                  </a:lnTo>
                  <a:lnTo>
                    <a:pt x="83464" y="186689"/>
                  </a:lnTo>
                  <a:lnTo>
                    <a:pt x="87243" y="175755"/>
                  </a:lnTo>
                  <a:lnTo>
                    <a:pt x="69062" y="175755"/>
                  </a:lnTo>
                  <a:lnTo>
                    <a:pt x="74209" y="160880"/>
                  </a:lnTo>
                  <a:lnTo>
                    <a:pt x="20269" y="0"/>
                  </a:lnTo>
                  <a:close/>
                </a:path>
                <a:path w="276859" h="186689">
                  <a:moveTo>
                    <a:pt x="154836" y="20002"/>
                  </a:moveTo>
                  <a:lnTo>
                    <a:pt x="141071" y="20002"/>
                  </a:lnTo>
                  <a:lnTo>
                    <a:pt x="138398" y="27736"/>
                  </a:lnTo>
                  <a:lnTo>
                    <a:pt x="193090" y="186689"/>
                  </a:lnTo>
                  <a:lnTo>
                    <a:pt x="213893" y="186689"/>
                  </a:lnTo>
                  <a:lnTo>
                    <a:pt x="217579" y="175755"/>
                  </a:lnTo>
                  <a:lnTo>
                    <a:pt x="198424" y="175755"/>
                  </a:lnTo>
                  <a:lnTo>
                    <a:pt x="203203" y="161633"/>
                  </a:lnTo>
                  <a:lnTo>
                    <a:pt x="154836" y="20002"/>
                  </a:lnTo>
                  <a:close/>
                </a:path>
                <a:path w="276859" h="186689">
                  <a:moveTo>
                    <a:pt x="74209" y="160880"/>
                  </a:moveTo>
                  <a:lnTo>
                    <a:pt x="69062" y="175755"/>
                  </a:lnTo>
                  <a:lnTo>
                    <a:pt x="79197" y="175755"/>
                  </a:lnTo>
                  <a:lnTo>
                    <a:pt x="74209" y="160880"/>
                  </a:lnTo>
                  <a:close/>
                </a:path>
                <a:path w="276859" h="186689">
                  <a:moveTo>
                    <a:pt x="148005" y="0"/>
                  </a:moveTo>
                  <a:lnTo>
                    <a:pt x="129882" y="0"/>
                  </a:lnTo>
                  <a:lnTo>
                    <a:pt x="74209" y="160880"/>
                  </a:lnTo>
                  <a:lnTo>
                    <a:pt x="79197" y="175755"/>
                  </a:lnTo>
                  <a:lnTo>
                    <a:pt x="87243" y="175755"/>
                  </a:lnTo>
                  <a:lnTo>
                    <a:pt x="138398" y="27736"/>
                  </a:lnTo>
                  <a:lnTo>
                    <a:pt x="135737" y="20002"/>
                  </a:lnTo>
                  <a:lnTo>
                    <a:pt x="154836" y="20002"/>
                  </a:lnTo>
                  <a:lnTo>
                    <a:pt x="148005" y="0"/>
                  </a:lnTo>
                  <a:close/>
                </a:path>
                <a:path w="276859" h="186689">
                  <a:moveTo>
                    <a:pt x="203203" y="161633"/>
                  </a:moveTo>
                  <a:lnTo>
                    <a:pt x="198424" y="175755"/>
                  </a:lnTo>
                  <a:lnTo>
                    <a:pt x="208025" y="175755"/>
                  </a:lnTo>
                  <a:lnTo>
                    <a:pt x="203203" y="161633"/>
                  </a:lnTo>
                  <a:close/>
                </a:path>
                <a:path w="276859" h="186689">
                  <a:moveTo>
                    <a:pt x="276834" y="0"/>
                  </a:moveTo>
                  <a:lnTo>
                    <a:pt x="257898" y="0"/>
                  </a:lnTo>
                  <a:lnTo>
                    <a:pt x="203203" y="161633"/>
                  </a:lnTo>
                  <a:lnTo>
                    <a:pt x="208025" y="175755"/>
                  </a:lnTo>
                  <a:lnTo>
                    <a:pt x="217579" y="175755"/>
                  </a:lnTo>
                  <a:lnTo>
                    <a:pt x="276834" y="0"/>
                  </a:lnTo>
                  <a:close/>
                </a:path>
                <a:path w="276859" h="186689">
                  <a:moveTo>
                    <a:pt x="141071" y="20002"/>
                  </a:moveTo>
                  <a:lnTo>
                    <a:pt x="135737" y="20002"/>
                  </a:lnTo>
                  <a:lnTo>
                    <a:pt x="138398" y="27736"/>
                  </a:lnTo>
                  <a:lnTo>
                    <a:pt x="141071" y="200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5" name="object 175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3361441" y="4372423"/>
              <a:ext cx="129082" cy="197891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3527700" y="4399358"/>
              <a:ext cx="248996" cy="172288"/>
            </a:xfrm>
            <a:prstGeom prst="rect">
              <a:avLst/>
            </a:prstGeom>
          </p:spPr>
        </p:pic>
        <p:pic>
          <p:nvPicPr>
            <p:cNvPr id="177" name="object 177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3811087" y="4372423"/>
              <a:ext cx="129082" cy="197891"/>
            </a:xfrm>
            <a:prstGeom prst="rect">
              <a:avLst/>
            </a:prstGeom>
          </p:spPr>
        </p:pic>
        <p:pic>
          <p:nvPicPr>
            <p:cNvPr id="178" name="object 17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977347" y="4428962"/>
              <a:ext cx="136406" cy="142684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4152463" y="4428962"/>
              <a:ext cx="70408" cy="141350"/>
            </a:xfrm>
            <a:prstGeom prst="rect">
              <a:avLst/>
            </a:prstGeom>
          </p:spPr>
        </p:pic>
      </p:grpSp>
      <p:grpSp>
        <p:nvGrpSpPr>
          <p:cNvPr id="180" name="object 180" descr=""/>
          <p:cNvGrpSpPr/>
          <p:nvPr/>
        </p:nvGrpSpPr>
        <p:grpSpPr>
          <a:xfrm>
            <a:off x="5583137" y="4924264"/>
            <a:ext cx="467359" cy="194945"/>
            <a:chOff x="5583137" y="4924264"/>
            <a:chExt cx="467359" cy="194945"/>
          </a:xfrm>
        </p:grpSpPr>
        <p:pic>
          <p:nvPicPr>
            <p:cNvPr id="181" name="object 181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583137" y="4924264"/>
              <a:ext cx="302172" cy="194420"/>
            </a:xfrm>
            <a:prstGeom prst="rect">
              <a:avLst/>
            </a:prstGeom>
          </p:spPr>
        </p:pic>
        <p:pic>
          <p:nvPicPr>
            <p:cNvPr id="182" name="object 182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922641" y="4925595"/>
              <a:ext cx="127749" cy="141350"/>
            </a:xfrm>
            <a:prstGeom prst="rect">
              <a:avLst/>
            </a:prstGeom>
          </p:spPr>
        </p:pic>
      </p:grpSp>
      <p:pic>
        <p:nvPicPr>
          <p:cNvPr id="183" name="object 183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161347" y="4924262"/>
            <a:ext cx="117614" cy="142684"/>
          </a:xfrm>
          <a:prstGeom prst="rect">
            <a:avLst/>
          </a:prstGeom>
        </p:spPr>
      </p:pic>
      <p:pic>
        <p:nvPicPr>
          <p:cNvPr id="184" name="object 184" descr="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6330429" y="4924262"/>
            <a:ext cx="225856" cy="142684"/>
          </a:xfrm>
          <a:prstGeom prst="rect">
            <a:avLst/>
          </a:prstGeom>
        </p:spPr>
      </p:pic>
      <p:grpSp>
        <p:nvGrpSpPr>
          <p:cNvPr id="185" name="object 185" descr=""/>
          <p:cNvGrpSpPr/>
          <p:nvPr/>
        </p:nvGrpSpPr>
        <p:grpSpPr>
          <a:xfrm>
            <a:off x="6650737" y="4924263"/>
            <a:ext cx="310515" cy="142875"/>
            <a:chOff x="6650737" y="4924263"/>
            <a:chExt cx="310515" cy="142875"/>
          </a:xfrm>
        </p:grpSpPr>
        <p:pic>
          <p:nvPicPr>
            <p:cNvPr id="186" name="object 18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650737" y="4924265"/>
              <a:ext cx="142684" cy="142684"/>
            </a:xfrm>
            <a:prstGeom prst="rect">
              <a:avLst/>
            </a:prstGeom>
          </p:spPr>
        </p:pic>
        <p:pic>
          <p:nvPicPr>
            <p:cNvPr id="187" name="object 187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832090" y="4924263"/>
              <a:ext cx="129082" cy="141350"/>
            </a:xfrm>
            <a:prstGeom prst="rect">
              <a:avLst/>
            </a:prstGeom>
          </p:spPr>
        </p:pic>
      </p:grpSp>
      <p:grpSp>
        <p:nvGrpSpPr>
          <p:cNvPr id="188" name="object 188" descr=""/>
          <p:cNvGrpSpPr/>
          <p:nvPr/>
        </p:nvGrpSpPr>
        <p:grpSpPr>
          <a:xfrm>
            <a:off x="7049180" y="4924264"/>
            <a:ext cx="467359" cy="194945"/>
            <a:chOff x="7049180" y="4924264"/>
            <a:chExt cx="467359" cy="194945"/>
          </a:xfrm>
        </p:grpSpPr>
        <p:pic>
          <p:nvPicPr>
            <p:cNvPr id="189" name="object 189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049180" y="4924264"/>
              <a:ext cx="302185" cy="194420"/>
            </a:xfrm>
            <a:prstGeom prst="rect">
              <a:avLst/>
            </a:prstGeom>
          </p:spPr>
        </p:pic>
        <p:pic>
          <p:nvPicPr>
            <p:cNvPr id="190" name="object 190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388697" y="4925595"/>
              <a:ext cx="127749" cy="141350"/>
            </a:xfrm>
            <a:prstGeom prst="rect">
              <a:avLst/>
            </a:prstGeom>
          </p:spPr>
        </p:pic>
      </p:grpSp>
      <p:pic>
        <p:nvPicPr>
          <p:cNvPr id="191" name="object 191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569262" y="4924262"/>
            <a:ext cx="70408" cy="141350"/>
          </a:xfrm>
          <a:prstGeom prst="rect">
            <a:avLst/>
          </a:prstGeom>
        </p:spPr>
      </p:pic>
      <p:grpSp>
        <p:nvGrpSpPr>
          <p:cNvPr id="192" name="object 192" descr=""/>
          <p:cNvGrpSpPr/>
          <p:nvPr/>
        </p:nvGrpSpPr>
        <p:grpSpPr>
          <a:xfrm>
            <a:off x="7724212" y="4866388"/>
            <a:ext cx="506095" cy="200660"/>
            <a:chOff x="7724212" y="4866388"/>
            <a:chExt cx="506095" cy="200660"/>
          </a:xfrm>
        </p:grpSpPr>
        <p:pic>
          <p:nvPicPr>
            <p:cNvPr id="193" name="object 193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724212" y="4866388"/>
              <a:ext cx="232248" cy="200558"/>
            </a:xfrm>
            <a:prstGeom prst="rect">
              <a:avLst/>
            </a:prstGeom>
          </p:spPr>
        </p:pic>
        <p:pic>
          <p:nvPicPr>
            <p:cNvPr id="194" name="object 194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981135" y="4894658"/>
              <a:ext cx="248996" cy="172288"/>
            </a:xfrm>
            <a:prstGeom prst="rect">
              <a:avLst/>
            </a:prstGeom>
          </p:spPr>
        </p:pic>
      </p:grpSp>
      <p:pic>
        <p:nvPicPr>
          <p:cNvPr id="195" name="object 195" descr="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8322667" y="4924262"/>
            <a:ext cx="117614" cy="142684"/>
          </a:xfrm>
          <a:prstGeom prst="rect">
            <a:avLst/>
          </a:prstGeom>
        </p:spPr>
      </p:pic>
      <p:sp>
        <p:nvSpPr>
          <p:cNvPr id="196" name="object 196" descr=""/>
          <p:cNvSpPr/>
          <p:nvPr/>
        </p:nvSpPr>
        <p:spPr>
          <a:xfrm>
            <a:off x="8491753" y="48677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20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 descr=""/>
          <p:cNvSpPr/>
          <p:nvPr/>
        </p:nvSpPr>
        <p:spPr>
          <a:xfrm>
            <a:off x="8563495" y="48677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20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8" name="object 198" descr=""/>
          <p:cNvGrpSpPr/>
          <p:nvPr/>
        </p:nvGrpSpPr>
        <p:grpSpPr>
          <a:xfrm>
            <a:off x="8690974" y="4867721"/>
            <a:ext cx="501650" cy="251460"/>
            <a:chOff x="8690974" y="4867721"/>
            <a:chExt cx="501650" cy="251460"/>
          </a:xfrm>
        </p:grpSpPr>
        <p:pic>
          <p:nvPicPr>
            <p:cNvPr id="199" name="object 199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690974" y="4867721"/>
              <a:ext cx="142163" cy="199224"/>
            </a:xfrm>
            <a:prstGeom prst="rect">
              <a:avLst/>
            </a:prstGeom>
          </p:spPr>
        </p:pic>
        <p:pic>
          <p:nvPicPr>
            <p:cNvPr id="200" name="object 200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8874211" y="4924262"/>
              <a:ext cx="317896" cy="194423"/>
            </a:xfrm>
            <a:prstGeom prst="rect">
              <a:avLst/>
            </a:prstGeom>
          </p:spPr>
        </p:pic>
      </p:grpSp>
      <p:grpSp>
        <p:nvGrpSpPr>
          <p:cNvPr id="201" name="object 201" descr=""/>
          <p:cNvGrpSpPr/>
          <p:nvPr/>
        </p:nvGrpSpPr>
        <p:grpSpPr>
          <a:xfrm>
            <a:off x="9283057" y="4866388"/>
            <a:ext cx="739775" cy="200660"/>
            <a:chOff x="9283057" y="4866388"/>
            <a:chExt cx="739775" cy="200660"/>
          </a:xfrm>
        </p:grpSpPr>
        <p:pic>
          <p:nvPicPr>
            <p:cNvPr id="202" name="object 202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283057" y="4924262"/>
              <a:ext cx="114947" cy="142684"/>
            </a:xfrm>
            <a:prstGeom prst="rect">
              <a:avLst/>
            </a:prstGeom>
          </p:spPr>
        </p:pic>
        <p:pic>
          <p:nvPicPr>
            <p:cNvPr id="203" name="object 203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431338" y="4925596"/>
              <a:ext cx="127749" cy="141350"/>
            </a:xfrm>
            <a:prstGeom prst="rect">
              <a:avLst/>
            </a:prstGeom>
          </p:spPr>
        </p:pic>
        <p:pic>
          <p:nvPicPr>
            <p:cNvPr id="204" name="object 204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9590032" y="4866388"/>
              <a:ext cx="323208" cy="200558"/>
            </a:xfrm>
            <a:prstGeom prst="rect">
              <a:avLst/>
            </a:prstGeom>
          </p:spPr>
        </p:pic>
        <p:pic>
          <p:nvPicPr>
            <p:cNvPr id="205" name="object 205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9951951" y="4924262"/>
              <a:ext cx="70408" cy="141350"/>
            </a:xfrm>
            <a:prstGeom prst="rect">
              <a:avLst/>
            </a:prstGeom>
          </p:spPr>
        </p:pic>
      </p:grpSp>
      <p:grpSp>
        <p:nvGrpSpPr>
          <p:cNvPr id="206" name="object 206" descr=""/>
          <p:cNvGrpSpPr/>
          <p:nvPr/>
        </p:nvGrpSpPr>
        <p:grpSpPr>
          <a:xfrm>
            <a:off x="10106900" y="4866388"/>
            <a:ext cx="614680" cy="200660"/>
            <a:chOff x="10106900" y="4866388"/>
            <a:chExt cx="614680" cy="200660"/>
          </a:xfrm>
        </p:grpSpPr>
        <p:pic>
          <p:nvPicPr>
            <p:cNvPr id="207" name="object 207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0106900" y="4866388"/>
              <a:ext cx="344318" cy="200560"/>
            </a:xfrm>
            <a:prstGeom prst="rect">
              <a:avLst/>
            </a:prstGeom>
          </p:spPr>
        </p:pic>
        <p:pic>
          <p:nvPicPr>
            <p:cNvPr id="208" name="object 208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0489894" y="4924263"/>
              <a:ext cx="231482" cy="141350"/>
            </a:xfrm>
            <a:prstGeom prst="rect">
              <a:avLst/>
            </a:prstGeom>
          </p:spPr>
        </p:pic>
      </p:grpSp>
      <p:grpSp>
        <p:nvGrpSpPr>
          <p:cNvPr id="209" name="object 209" descr=""/>
          <p:cNvGrpSpPr/>
          <p:nvPr/>
        </p:nvGrpSpPr>
        <p:grpSpPr>
          <a:xfrm>
            <a:off x="10828602" y="4867723"/>
            <a:ext cx="291465" cy="199390"/>
            <a:chOff x="10828602" y="4867723"/>
            <a:chExt cx="291465" cy="199390"/>
          </a:xfrm>
        </p:grpSpPr>
        <p:pic>
          <p:nvPicPr>
            <p:cNvPr id="210" name="object 210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0828602" y="4924262"/>
              <a:ext cx="127215" cy="142684"/>
            </a:xfrm>
            <a:prstGeom prst="rect">
              <a:avLst/>
            </a:prstGeom>
          </p:spPr>
        </p:pic>
        <p:pic>
          <p:nvPicPr>
            <p:cNvPr id="211" name="object 211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0990744" y="4867723"/>
              <a:ext cx="129082" cy="197891"/>
            </a:xfrm>
            <a:prstGeom prst="rect">
              <a:avLst/>
            </a:prstGeom>
          </p:spPr>
        </p:pic>
      </p:grpSp>
      <p:grpSp>
        <p:nvGrpSpPr>
          <p:cNvPr id="212" name="object 212" descr=""/>
          <p:cNvGrpSpPr/>
          <p:nvPr/>
        </p:nvGrpSpPr>
        <p:grpSpPr>
          <a:xfrm>
            <a:off x="11171039" y="4924262"/>
            <a:ext cx="400050" cy="142875"/>
            <a:chOff x="11171039" y="4924262"/>
            <a:chExt cx="400050" cy="142875"/>
          </a:xfrm>
        </p:grpSpPr>
        <p:pic>
          <p:nvPicPr>
            <p:cNvPr id="213" name="object 213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1171039" y="4924262"/>
              <a:ext cx="232036" cy="142687"/>
            </a:xfrm>
            <a:prstGeom prst="rect">
              <a:avLst/>
            </a:prstGeom>
          </p:spPr>
        </p:pic>
        <p:pic>
          <p:nvPicPr>
            <p:cNvPr id="214" name="object 214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1441743" y="4924263"/>
              <a:ext cx="129082" cy="141350"/>
            </a:xfrm>
            <a:prstGeom prst="rect">
              <a:avLst/>
            </a:prstGeom>
          </p:spPr>
        </p:pic>
      </p:grpSp>
      <p:grpSp>
        <p:nvGrpSpPr>
          <p:cNvPr id="215" name="object 215" descr=""/>
          <p:cNvGrpSpPr/>
          <p:nvPr/>
        </p:nvGrpSpPr>
        <p:grpSpPr>
          <a:xfrm>
            <a:off x="11617769" y="4867719"/>
            <a:ext cx="189230" cy="199390"/>
            <a:chOff x="11617769" y="4867719"/>
            <a:chExt cx="189230" cy="199390"/>
          </a:xfrm>
        </p:grpSpPr>
        <p:sp>
          <p:nvSpPr>
            <p:cNvPr id="216" name="object 216" descr=""/>
            <p:cNvSpPr/>
            <p:nvPr/>
          </p:nvSpPr>
          <p:spPr>
            <a:xfrm>
              <a:off x="11617769" y="48677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79" y="0"/>
                  </a:moveTo>
                  <a:lnTo>
                    <a:pt x="9956" y="0"/>
                  </a:lnTo>
                  <a:lnTo>
                    <a:pt x="6667" y="1295"/>
                  </a:lnTo>
                  <a:lnTo>
                    <a:pt x="1333" y="6451"/>
                  </a:lnTo>
                  <a:lnTo>
                    <a:pt x="112" y="9334"/>
                  </a:lnTo>
                  <a:lnTo>
                    <a:pt x="0" y="17068"/>
                  </a:lnTo>
                  <a:lnTo>
                    <a:pt x="1333" y="20269"/>
                  </a:lnTo>
                  <a:lnTo>
                    <a:pt x="6667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701" y="17068"/>
                  </a:lnTo>
                  <a:lnTo>
                    <a:pt x="27736" y="9334"/>
                  </a:lnTo>
                  <a:lnTo>
                    <a:pt x="26403" y="6223"/>
                  </a:lnTo>
                  <a:lnTo>
                    <a:pt x="21069" y="1244"/>
                  </a:lnTo>
                  <a:lnTo>
                    <a:pt x="177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7" name="object 217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1679651" y="4924262"/>
              <a:ext cx="127215" cy="142684"/>
            </a:xfrm>
            <a:prstGeom prst="rect">
              <a:avLst/>
            </a:prstGeom>
          </p:spPr>
        </p:pic>
      </p:grpSp>
      <p:grpSp>
        <p:nvGrpSpPr>
          <p:cNvPr id="218" name="object 218" descr=""/>
          <p:cNvGrpSpPr/>
          <p:nvPr/>
        </p:nvGrpSpPr>
        <p:grpSpPr>
          <a:xfrm>
            <a:off x="11913813" y="4924262"/>
            <a:ext cx="286385" cy="193675"/>
            <a:chOff x="11913813" y="4924262"/>
            <a:chExt cx="286385" cy="193675"/>
          </a:xfrm>
        </p:grpSpPr>
        <p:pic>
          <p:nvPicPr>
            <p:cNvPr id="219" name="object 219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1913813" y="4924265"/>
              <a:ext cx="142151" cy="193090"/>
            </a:xfrm>
            <a:prstGeom prst="rect">
              <a:avLst/>
            </a:prstGeom>
          </p:spPr>
        </p:pic>
        <p:pic>
          <p:nvPicPr>
            <p:cNvPr id="220" name="object 220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2082102" y="4924262"/>
              <a:ext cx="117614" cy="142684"/>
            </a:xfrm>
            <a:prstGeom prst="rect">
              <a:avLst/>
            </a:prstGeom>
          </p:spPr>
        </p:pic>
      </p:grpSp>
      <p:sp>
        <p:nvSpPr>
          <p:cNvPr id="221" name="object 221" descr=""/>
          <p:cNvSpPr/>
          <p:nvPr/>
        </p:nvSpPr>
        <p:spPr>
          <a:xfrm>
            <a:off x="12246914" y="4867719"/>
            <a:ext cx="27940" cy="198120"/>
          </a:xfrm>
          <a:custGeom>
            <a:avLst/>
            <a:gdLst/>
            <a:ahLst/>
            <a:cxnLst/>
            <a:rect l="l" t="t" r="r" b="b"/>
            <a:pathLst>
              <a:path w="27940" h="198120">
                <a:moveTo>
                  <a:pt x="23202" y="57873"/>
                </a:moveTo>
                <a:lnTo>
                  <a:pt x="4267" y="57873"/>
                </a:lnTo>
                <a:lnTo>
                  <a:pt x="4267" y="197891"/>
                </a:lnTo>
                <a:lnTo>
                  <a:pt x="23202" y="197891"/>
                </a:lnTo>
                <a:lnTo>
                  <a:pt x="23202" y="57873"/>
                </a:lnTo>
                <a:close/>
              </a:path>
              <a:path w="27940" h="198120">
                <a:moveTo>
                  <a:pt x="17780" y="0"/>
                </a:moveTo>
                <a:lnTo>
                  <a:pt x="9956" y="0"/>
                </a:lnTo>
                <a:lnTo>
                  <a:pt x="6667" y="1295"/>
                </a:lnTo>
                <a:lnTo>
                  <a:pt x="1333" y="6451"/>
                </a:lnTo>
                <a:lnTo>
                  <a:pt x="112" y="9334"/>
                </a:lnTo>
                <a:lnTo>
                  <a:pt x="0" y="17068"/>
                </a:lnTo>
                <a:lnTo>
                  <a:pt x="1333" y="20269"/>
                </a:lnTo>
                <a:lnTo>
                  <a:pt x="6667" y="25603"/>
                </a:lnTo>
                <a:lnTo>
                  <a:pt x="9956" y="26936"/>
                </a:lnTo>
                <a:lnTo>
                  <a:pt x="17957" y="26936"/>
                </a:lnTo>
                <a:lnTo>
                  <a:pt x="21285" y="25603"/>
                </a:lnTo>
                <a:lnTo>
                  <a:pt x="26441" y="20269"/>
                </a:lnTo>
                <a:lnTo>
                  <a:pt x="27701" y="17068"/>
                </a:lnTo>
                <a:lnTo>
                  <a:pt x="27736" y="9334"/>
                </a:lnTo>
                <a:lnTo>
                  <a:pt x="26403" y="6223"/>
                </a:lnTo>
                <a:lnTo>
                  <a:pt x="21069" y="1244"/>
                </a:lnTo>
                <a:lnTo>
                  <a:pt x="177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2" name="object 222" descr=""/>
          <p:cNvGrpSpPr/>
          <p:nvPr/>
        </p:nvGrpSpPr>
        <p:grpSpPr>
          <a:xfrm>
            <a:off x="12322930" y="4924263"/>
            <a:ext cx="196850" cy="180340"/>
            <a:chOff x="12322930" y="4924263"/>
            <a:chExt cx="196850" cy="180340"/>
          </a:xfrm>
        </p:grpSpPr>
        <p:pic>
          <p:nvPicPr>
            <p:cNvPr id="223" name="object 223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2322930" y="4924263"/>
              <a:ext cx="129082" cy="141350"/>
            </a:xfrm>
            <a:prstGeom prst="rect">
              <a:avLst/>
            </a:prstGeom>
          </p:spPr>
        </p:pic>
        <p:sp>
          <p:nvSpPr>
            <p:cNvPr id="224" name="object 224" descr=""/>
            <p:cNvSpPr/>
            <p:nvPr/>
          </p:nvSpPr>
          <p:spPr>
            <a:xfrm>
              <a:off x="12491218" y="5037875"/>
              <a:ext cx="28575" cy="66675"/>
            </a:xfrm>
            <a:custGeom>
              <a:avLst/>
              <a:gdLst/>
              <a:ahLst/>
              <a:cxnLst/>
              <a:rect l="l" t="t" r="r" b="b"/>
              <a:pathLst>
                <a:path w="28575" h="66675">
                  <a:moveTo>
                    <a:pt x="27903" y="17335"/>
                  </a:moveTo>
                  <a:lnTo>
                    <a:pt x="12268" y="17335"/>
                  </a:lnTo>
                  <a:lnTo>
                    <a:pt x="14401" y="28803"/>
                  </a:lnTo>
                  <a:lnTo>
                    <a:pt x="9540" y="28803"/>
                  </a:lnTo>
                  <a:lnTo>
                    <a:pt x="533" y="66675"/>
                  </a:lnTo>
                  <a:lnTo>
                    <a:pt x="13335" y="66675"/>
                  </a:lnTo>
                  <a:lnTo>
                    <a:pt x="24549" y="29870"/>
                  </a:lnTo>
                  <a:lnTo>
                    <a:pt x="24924" y="28803"/>
                  </a:lnTo>
                  <a:lnTo>
                    <a:pt x="10312" y="28803"/>
                  </a:lnTo>
                  <a:lnTo>
                    <a:pt x="9606" y="28527"/>
                  </a:lnTo>
                  <a:lnTo>
                    <a:pt x="25021" y="28527"/>
                  </a:lnTo>
                  <a:lnTo>
                    <a:pt x="26149" y="25247"/>
                  </a:lnTo>
                  <a:lnTo>
                    <a:pt x="27216" y="21691"/>
                  </a:lnTo>
                  <a:lnTo>
                    <a:pt x="27559" y="20104"/>
                  </a:lnTo>
                  <a:lnTo>
                    <a:pt x="27903" y="17335"/>
                  </a:lnTo>
                  <a:close/>
                </a:path>
                <a:path w="28575" h="66675">
                  <a:moveTo>
                    <a:pt x="12268" y="17335"/>
                  </a:moveTo>
                  <a:lnTo>
                    <a:pt x="9606" y="28527"/>
                  </a:lnTo>
                  <a:lnTo>
                    <a:pt x="10312" y="28803"/>
                  </a:lnTo>
                  <a:lnTo>
                    <a:pt x="14401" y="28803"/>
                  </a:lnTo>
                  <a:lnTo>
                    <a:pt x="12268" y="17335"/>
                  </a:lnTo>
                  <a:close/>
                </a:path>
                <a:path w="28575" h="66675">
                  <a:moveTo>
                    <a:pt x="18237" y="0"/>
                  </a:moveTo>
                  <a:lnTo>
                    <a:pt x="10223" y="0"/>
                  </a:lnTo>
                  <a:lnTo>
                    <a:pt x="6896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669"/>
                  </a:lnTo>
                  <a:lnTo>
                    <a:pt x="1371" y="22136"/>
                  </a:lnTo>
                  <a:lnTo>
                    <a:pt x="6896" y="27470"/>
                  </a:lnTo>
                  <a:lnTo>
                    <a:pt x="9606" y="28527"/>
                  </a:lnTo>
                  <a:lnTo>
                    <a:pt x="12268" y="17335"/>
                  </a:lnTo>
                  <a:lnTo>
                    <a:pt x="27903" y="17335"/>
                  </a:lnTo>
                  <a:lnTo>
                    <a:pt x="28003" y="10490"/>
                  </a:lnTo>
                  <a:lnTo>
                    <a:pt x="26720" y="7112"/>
                  </a:lnTo>
                  <a:lnTo>
                    <a:pt x="21551" y="1422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5" name="object 225" descr=""/>
          <p:cNvGrpSpPr/>
          <p:nvPr/>
        </p:nvGrpSpPr>
        <p:grpSpPr>
          <a:xfrm>
            <a:off x="12615508" y="4924262"/>
            <a:ext cx="252095" cy="142875"/>
            <a:chOff x="12615508" y="4924262"/>
            <a:chExt cx="252095" cy="142875"/>
          </a:xfrm>
        </p:grpSpPr>
        <p:pic>
          <p:nvPicPr>
            <p:cNvPr id="226" name="object 22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615508" y="4924265"/>
              <a:ext cx="142684" cy="142684"/>
            </a:xfrm>
            <a:prstGeom prst="rect">
              <a:avLst/>
            </a:prstGeom>
          </p:spPr>
        </p:pic>
        <p:pic>
          <p:nvPicPr>
            <p:cNvPr id="227" name="object 227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796862" y="4924262"/>
              <a:ext cx="70408" cy="141350"/>
            </a:xfrm>
            <a:prstGeom prst="rect">
              <a:avLst/>
            </a:prstGeom>
          </p:spPr>
        </p:pic>
      </p:grpSp>
      <p:grpSp>
        <p:nvGrpSpPr>
          <p:cNvPr id="228" name="object 228" descr=""/>
          <p:cNvGrpSpPr/>
          <p:nvPr/>
        </p:nvGrpSpPr>
        <p:grpSpPr>
          <a:xfrm>
            <a:off x="12954212" y="4867719"/>
            <a:ext cx="173355" cy="199390"/>
            <a:chOff x="12954212" y="4867719"/>
            <a:chExt cx="173355" cy="199390"/>
          </a:xfrm>
        </p:grpSpPr>
        <p:pic>
          <p:nvPicPr>
            <p:cNvPr id="229" name="object 229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954212" y="4924262"/>
              <a:ext cx="114947" cy="142684"/>
            </a:xfrm>
            <a:prstGeom prst="rect">
              <a:avLst/>
            </a:prstGeom>
          </p:spPr>
        </p:pic>
        <p:sp>
          <p:nvSpPr>
            <p:cNvPr id="230" name="object 230" descr=""/>
            <p:cNvSpPr/>
            <p:nvPr/>
          </p:nvSpPr>
          <p:spPr>
            <a:xfrm>
              <a:off x="13099567" y="48677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701" y="17068"/>
                  </a:lnTo>
                  <a:lnTo>
                    <a:pt x="27736" y="9334"/>
                  </a:lnTo>
                  <a:lnTo>
                    <a:pt x="26403" y="6223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1" name="object 231" descr="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3175584" y="4924263"/>
            <a:ext cx="231482" cy="141350"/>
          </a:xfrm>
          <a:prstGeom prst="rect">
            <a:avLst/>
          </a:prstGeom>
        </p:spPr>
      </p:pic>
      <p:grpSp>
        <p:nvGrpSpPr>
          <p:cNvPr id="232" name="object 232" descr=""/>
          <p:cNvGrpSpPr/>
          <p:nvPr/>
        </p:nvGrpSpPr>
        <p:grpSpPr>
          <a:xfrm>
            <a:off x="13458552" y="4867719"/>
            <a:ext cx="370840" cy="251460"/>
            <a:chOff x="13458552" y="4867719"/>
            <a:chExt cx="370840" cy="251460"/>
          </a:xfrm>
        </p:grpSpPr>
        <p:pic>
          <p:nvPicPr>
            <p:cNvPr id="233" name="object 233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3458552" y="4924265"/>
              <a:ext cx="142151" cy="193090"/>
            </a:xfrm>
            <a:prstGeom prst="rect">
              <a:avLst/>
            </a:prstGeom>
          </p:spPr>
        </p:pic>
        <p:sp>
          <p:nvSpPr>
            <p:cNvPr id="234" name="object 234" descr=""/>
            <p:cNvSpPr/>
            <p:nvPr/>
          </p:nvSpPr>
          <p:spPr>
            <a:xfrm>
              <a:off x="13639381" y="48677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5" name="object 235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3678047" y="4925594"/>
              <a:ext cx="150964" cy="193090"/>
            </a:xfrm>
            <a:prstGeom prst="rect">
              <a:avLst/>
            </a:prstGeom>
          </p:spPr>
        </p:pic>
      </p:grpSp>
      <p:grpSp>
        <p:nvGrpSpPr>
          <p:cNvPr id="236" name="object 236" descr=""/>
          <p:cNvGrpSpPr/>
          <p:nvPr/>
        </p:nvGrpSpPr>
        <p:grpSpPr>
          <a:xfrm>
            <a:off x="13906079" y="4867721"/>
            <a:ext cx="603885" cy="199390"/>
            <a:chOff x="13906079" y="4867721"/>
            <a:chExt cx="603885" cy="199390"/>
          </a:xfrm>
        </p:grpSpPr>
        <p:pic>
          <p:nvPicPr>
            <p:cNvPr id="237" name="object 237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3906079" y="4924262"/>
              <a:ext cx="114947" cy="142684"/>
            </a:xfrm>
            <a:prstGeom prst="rect">
              <a:avLst/>
            </a:prstGeom>
          </p:spPr>
        </p:pic>
        <p:pic>
          <p:nvPicPr>
            <p:cNvPr id="238" name="object 238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4041666" y="4924262"/>
              <a:ext cx="136406" cy="142684"/>
            </a:xfrm>
            <a:prstGeom prst="rect">
              <a:avLst/>
            </a:prstGeom>
          </p:spPr>
        </p:pic>
        <p:pic>
          <p:nvPicPr>
            <p:cNvPr id="239" name="object 239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4202748" y="4924262"/>
              <a:ext cx="136406" cy="142684"/>
            </a:xfrm>
            <a:prstGeom prst="rect">
              <a:avLst/>
            </a:prstGeom>
          </p:spPr>
        </p:pic>
        <p:pic>
          <p:nvPicPr>
            <p:cNvPr id="240" name="object 240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4377862" y="4867721"/>
              <a:ext cx="131749" cy="197891"/>
            </a:xfrm>
            <a:prstGeom prst="rect">
              <a:avLst/>
            </a:prstGeom>
          </p:spPr>
        </p:pic>
      </p:grpSp>
      <p:grpSp>
        <p:nvGrpSpPr>
          <p:cNvPr id="241" name="object 241" descr=""/>
          <p:cNvGrpSpPr/>
          <p:nvPr/>
        </p:nvGrpSpPr>
        <p:grpSpPr>
          <a:xfrm>
            <a:off x="5616214" y="5363024"/>
            <a:ext cx="781685" cy="199390"/>
            <a:chOff x="5616214" y="5363024"/>
            <a:chExt cx="781685" cy="199390"/>
          </a:xfrm>
        </p:grpSpPr>
        <p:pic>
          <p:nvPicPr>
            <p:cNvPr id="242" name="object 242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616214" y="5363024"/>
              <a:ext cx="142151" cy="199224"/>
            </a:xfrm>
            <a:prstGeom prst="rect">
              <a:avLst/>
            </a:prstGeom>
          </p:spPr>
        </p:pic>
        <p:pic>
          <p:nvPicPr>
            <p:cNvPr id="243" name="object 243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783007" y="5389958"/>
              <a:ext cx="505240" cy="172288"/>
            </a:xfrm>
            <a:prstGeom prst="rect">
              <a:avLst/>
            </a:prstGeom>
          </p:spPr>
        </p:pic>
        <p:pic>
          <p:nvPicPr>
            <p:cNvPr id="244" name="object 24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326955" y="5419562"/>
              <a:ext cx="70408" cy="141350"/>
            </a:xfrm>
            <a:prstGeom prst="rect">
              <a:avLst/>
            </a:prstGeom>
          </p:spPr>
        </p:pic>
      </p:grpSp>
      <p:pic>
        <p:nvPicPr>
          <p:cNvPr id="245" name="object 245" descr="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6484306" y="5389958"/>
            <a:ext cx="1095595" cy="222697"/>
          </a:xfrm>
          <a:prstGeom prst="rect">
            <a:avLst/>
          </a:prstGeom>
        </p:spPr>
      </p:pic>
      <p:grpSp>
        <p:nvGrpSpPr>
          <p:cNvPr id="246" name="object 246" descr=""/>
          <p:cNvGrpSpPr/>
          <p:nvPr/>
        </p:nvGrpSpPr>
        <p:grpSpPr>
          <a:xfrm>
            <a:off x="7668455" y="5363023"/>
            <a:ext cx="433070" cy="199390"/>
            <a:chOff x="7668455" y="5363023"/>
            <a:chExt cx="433070" cy="199390"/>
          </a:xfrm>
        </p:grpSpPr>
        <p:pic>
          <p:nvPicPr>
            <p:cNvPr id="247" name="object 24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68455" y="5389958"/>
              <a:ext cx="95745" cy="172288"/>
            </a:xfrm>
            <a:prstGeom prst="rect">
              <a:avLst/>
            </a:prstGeom>
          </p:spPr>
        </p:pic>
        <p:pic>
          <p:nvPicPr>
            <p:cNvPr id="248" name="object 248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798592" y="5363023"/>
              <a:ext cx="129082" cy="197891"/>
            </a:xfrm>
            <a:prstGeom prst="rect">
              <a:avLst/>
            </a:prstGeom>
          </p:spPr>
        </p:pic>
        <p:pic>
          <p:nvPicPr>
            <p:cNvPr id="249" name="object 249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964852" y="5419562"/>
              <a:ext cx="136406" cy="142684"/>
            </a:xfrm>
            <a:prstGeom prst="rect">
              <a:avLst/>
            </a:prstGeom>
          </p:spPr>
        </p:pic>
      </p:grpSp>
      <p:grpSp>
        <p:nvGrpSpPr>
          <p:cNvPr id="250" name="object 250" descr=""/>
          <p:cNvGrpSpPr/>
          <p:nvPr/>
        </p:nvGrpSpPr>
        <p:grpSpPr>
          <a:xfrm>
            <a:off x="8209842" y="5363024"/>
            <a:ext cx="546100" cy="199390"/>
            <a:chOff x="8209842" y="5363024"/>
            <a:chExt cx="546100" cy="199390"/>
          </a:xfrm>
        </p:grpSpPr>
        <p:pic>
          <p:nvPicPr>
            <p:cNvPr id="251" name="object 251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209842" y="5363024"/>
              <a:ext cx="142151" cy="199224"/>
            </a:xfrm>
            <a:prstGeom prst="rect">
              <a:avLst/>
            </a:prstGeom>
          </p:spPr>
        </p:pic>
        <p:pic>
          <p:nvPicPr>
            <p:cNvPr id="252" name="object 252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376634" y="5419562"/>
              <a:ext cx="136406" cy="142684"/>
            </a:xfrm>
            <a:prstGeom prst="rect">
              <a:avLst/>
            </a:prstGeom>
          </p:spPr>
        </p:pic>
        <p:pic>
          <p:nvPicPr>
            <p:cNvPr id="253" name="object 253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8532280" y="5389958"/>
              <a:ext cx="223500" cy="172288"/>
            </a:xfrm>
            <a:prstGeom prst="rect">
              <a:avLst/>
            </a:prstGeom>
          </p:spPr>
        </p:pic>
      </p:grpSp>
      <p:pic>
        <p:nvPicPr>
          <p:cNvPr id="254" name="object 254" descr="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8845914" y="5363019"/>
            <a:ext cx="1455656" cy="249636"/>
          </a:xfrm>
          <a:prstGeom prst="rect">
            <a:avLst/>
          </a:prstGeom>
        </p:spPr>
      </p:pic>
      <p:pic>
        <p:nvPicPr>
          <p:cNvPr id="255" name="object 255" descr="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10386635" y="5361688"/>
            <a:ext cx="1165193" cy="200560"/>
          </a:xfrm>
          <a:prstGeom prst="rect">
            <a:avLst/>
          </a:prstGeom>
        </p:spPr>
      </p:pic>
      <p:grpSp>
        <p:nvGrpSpPr>
          <p:cNvPr id="256" name="object 256" descr=""/>
          <p:cNvGrpSpPr/>
          <p:nvPr/>
        </p:nvGrpSpPr>
        <p:grpSpPr>
          <a:xfrm>
            <a:off x="11636369" y="5361688"/>
            <a:ext cx="347980" cy="200660"/>
            <a:chOff x="11636369" y="5361688"/>
            <a:chExt cx="347980" cy="200660"/>
          </a:xfrm>
        </p:grpSpPr>
        <p:pic>
          <p:nvPicPr>
            <p:cNvPr id="257" name="object 257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1636369" y="5361688"/>
              <a:ext cx="238441" cy="200560"/>
            </a:xfrm>
            <a:prstGeom prst="rect">
              <a:avLst/>
            </a:prstGeom>
          </p:spPr>
        </p:pic>
        <p:pic>
          <p:nvPicPr>
            <p:cNvPr id="258" name="object 258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1913479" y="5419562"/>
              <a:ext cx="70408" cy="141350"/>
            </a:xfrm>
            <a:prstGeom prst="rect">
              <a:avLst/>
            </a:prstGeom>
          </p:spPr>
        </p:pic>
      </p:grpSp>
      <p:grpSp>
        <p:nvGrpSpPr>
          <p:cNvPr id="259" name="object 259" descr=""/>
          <p:cNvGrpSpPr/>
          <p:nvPr/>
        </p:nvGrpSpPr>
        <p:grpSpPr>
          <a:xfrm>
            <a:off x="12090298" y="5363019"/>
            <a:ext cx="357505" cy="199390"/>
            <a:chOff x="12090298" y="5363019"/>
            <a:chExt cx="357505" cy="199390"/>
          </a:xfrm>
        </p:grpSpPr>
        <p:sp>
          <p:nvSpPr>
            <p:cNvPr id="260" name="object 260" descr=""/>
            <p:cNvSpPr/>
            <p:nvPr/>
          </p:nvSpPr>
          <p:spPr>
            <a:xfrm>
              <a:off x="12090298" y="53630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1" name="object 261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2150316" y="5419562"/>
              <a:ext cx="117614" cy="142684"/>
            </a:xfrm>
            <a:prstGeom prst="rect">
              <a:avLst/>
            </a:prstGeom>
          </p:spPr>
        </p:pic>
        <p:pic>
          <p:nvPicPr>
            <p:cNvPr id="262" name="object 262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2305253" y="5363022"/>
              <a:ext cx="142163" cy="199224"/>
            </a:xfrm>
            <a:prstGeom prst="rect">
              <a:avLst/>
            </a:prstGeom>
          </p:spPr>
        </p:pic>
      </p:grpSp>
      <p:grpSp>
        <p:nvGrpSpPr>
          <p:cNvPr id="263" name="object 263" descr=""/>
          <p:cNvGrpSpPr/>
          <p:nvPr/>
        </p:nvGrpSpPr>
        <p:grpSpPr>
          <a:xfrm>
            <a:off x="12495962" y="5363019"/>
            <a:ext cx="332740" cy="199390"/>
            <a:chOff x="12495962" y="5363019"/>
            <a:chExt cx="332740" cy="199390"/>
          </a:xfrm>
        </p:grpSpPr>
        <p:sp>
          <p:nvSpPr>
            <p:cNvPr id="264" name="object 264" descr=""/>
            <p:cNvSpPr/>
            <p:nvPr/>
          </p:nvSpPr>
          <p:spPr>
            <a:xfrm>
              <a:off x="12495962" y="53630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72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3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5" name="object 265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2557936" y="5419562"/>
              <a:ext cx="136406" cy="142684"/>
            </a:xfrm>
            <a:prstGeom prst="rect">
              <a:avLst/>
            </a:prstGeom>
          </p:spPr>
        </p:pic>
        <p:pic>
          <p:nvPicPr>
            <p:cNvPr id="266" name="object 266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2713582" y="5419562"/>
              <a:ext cx="114947" cy="142684"/>
            </a:xfrm>
            <a:prstGeom prst="rect">
              <a:avLst/>
            </a:prstGeom>
          </p:spPr>
        </p:pic>
      </p:grpSp>
      <p:grpSp>
        <p:nvGrpSpPr>
          <p:cNvPr id="267" name="object 267" descr=""/>
          <p:cNvGrpSpPr/>
          <p:nvPr/>
        </p:nvGrpSpPr>
        <p:grpSpPr>
          <a:xfrm>
            <a:off x="12918944" y="5419562"/>
            <a:ext cx="270510" cy="142875"/>
            <a:chOff x="12918944" y="5419562"/>
            <a:chExt cx="270510" cy="142875"/>
          </a:xfrm>
        </p:grpSpPr>
        <p:pic>
          <p:nvPicPr>
            <p:cNvPr id="268" name="object 268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2918944" y="5419562"/>
              <a:ext cx="127215" cy="142684"/>
            </a:xfrm>
            <a:prstGeom prst="rect">
              <a:avLst/>
            </a:prstGeom>
          </p:spPr>
        </p:pic>
        <p:pic>
          <p:nvPicPr>
            <p:cNvPr id="269" name="object 269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3071500" y="5419562"/>
              <a:ext cx="117614" cy="142684"/>
            </a:xfrm>
            <a:prstGeom prst="rect">
              <a:avLst/>
            </a:prstGeom>
          </p:spPr>
        </p:pic>
      </p:grpSp>
      <p:pic>
        <p:nvPicPr>
          <p:cNvPr id="270" name="object 270" descr="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13240580" y="5419563"/>
            <a:ext cx="129082" cy="141350"/>
          </a:xfrm>
          <a:prstGeom prst="rect">
            <a:avLst/>
          </a:prstGeom>
        </p:spPr>
      </p:pic>
      <p:grpSp>
        <p:nvGrpSpPr>
          <p:cNvPr id="271" name="object 271" descr=""/>
          <p:cNvGrpSpPr/>
          <p:nvPr/>
        </p:nvGrpSpPr>
        <p:grpSpPr>
          <a:xfrm>
            <a:off x="13490753" y="5419562"/>
            <a:ext cx="389255" cy="142875"/>
            <a:chOff x="13490753" y="5419562"/>
            <a:chExt cx="389255" cy="142875"/>
          </a:xfrm>
        </p:grpSpPr>
        <p:pic>
          <p:nvPicPr>
            <p:cNvPr id="272" name="object 272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3490753" y="5419563"/>
              <a:ext cx="231482" cy="141350"/>
            </a:xfrm>
            <a:prstGeom prst="rect">
              <a:avLst/>
            </a:prstGeom>
          </p:spPr>
        </p:pic>
        <p:pic>
          <p:nvPicPr>
            <p:cNvPr id="273" name="object 273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761988" y="5419562"/>
              <a:ext cx="117614" cy="142684"/>
            </a:xfrm>
            <a:prstGeom prst="rect">
              <a:avLst/>
            </a:prstGeom>
          </p:spPr>
        </p:pic>
      </p:grpSp>
      <p:pic>
        <p:nvPicPr>
          <p:cNvPr id="274" name="object 274" descr="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13931067" y="5363021"/>
            <a:ext cx="277069" cy="199224"/>
          </a:xfrm>
          <a:prstGeom prst="rect">
            <a:avLst/>
          </a:prstGeom>
        </p:spPr>
      </p:pic>
      <p:pic>
        <p:nvPicPr>
          <p:cNvPr id="275" name="object 275" descr="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14304987" y="5419562"/>
            <a:ext cx="117614" cy="142684"/>
          </a:xfrm>
          <a:prstGeom prst="rect">
            <a:avLst/>
          </a:prstGeom>
        </p:spPr>
      </p:pic>
      <p:pic>
        <p:nvPicPr>
          <p:cNvPr id="276" name="object 276" descr="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5596745" y="5856985"/>
            <a:ext cx="1380180" cy="252298"/>
          </a:xfrm>
          <a:prstGeom prst="rect">
            <a:avLst/>
          </a:prstGeom>
        </p:spPr>
      </p:pic>
      <p:pic>
        <p:nvPicPr>
          <p:cNvPr id="277" name="object 277" descr="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7067049" y="5856988"/>
            <a:ext cx="1376450" cy="200558"/>
          </a:xfrm>
          <a:prstGeom prst="rect">
            <a:avLst/>
          </a:prstGeom>
        </p:spPr>
      </p:pic>
      <p:sp>
        <p:nvSpPr>
          <p:cNvPr id="278" name="object 278" descr=""/>
          <p:cNvSpPr/>
          <p:nvPr/>
        </p:nvSpPr>
        <p:spPr>
          <a:xfrm>
            <a:off x="5599214" y="1481416"/>
            <a:ext cx="1039494" cy="404495"/>
          </a:xfrm>
          <a:custGeom>
            <a:avLst/>
            <a:gdLst/>
            <a:ahLst/>
            <a:cxnLst/>
            <a:rect l="l" t="t" r="r" b="b"/>
            <a:pathLst>
              <a:path w="1039495" h="404494">
                <a:moveTo>
                  <a:pt x="478917" y="17970"/>
                </a:moveTo>
                <a:lnTo>
                  <a:pt x="412597" y="17970"/>
                </a:lnTo>
                <a:lnTo>
                  <a:pt x="342785" y="230136"/>
                </a:lnTo>
                <a:lnTo>
                  <a:pt x="295884" y="84734"/>
                </a:lnTo>
                <a:lnTo>
                  <a:pt x="274345" y="17970"/>
                </a:lnTo>
                <a:lnTo>
                  <a:pt x="210146" y="17970"/>
                </a:lnTo>
                <a:lnTo>
                  <a:pt x="139496" y="228561"/>
                </a:lnTo>
                <a:lnTo>
                  <a:pt x="71907" y="17970"/>
                </a:lnTo>
                <a:lnTo>
                  <a:pt x="0" y="17970"/>
                </a:lnTo>
                <a:lnTo>
                  <a:pt x="98018" y="317563"/>
                </a:lnTo>
                <a:lnTo>
                  <a:pt x="172478" y="317563"/>
                </a:lnTo>
                <a:lnTo>
                  <a:pt x="183934" y="283324"/>
                </a:lnTo>
                <a:lnTo>
                  <a:pt x="240398" y="114592"/>
                </a:lnTo>
                <a:lnTo>
                  <a:pt x="306438" y="317563"/>
                </a:lnTo>
                <a:lnTo>
                  <a:pt x="380911" y="317563"/>
                </a:lnTo>
                <a:lnTo>
                  <a:pt x="392112" y="283324"/>
                </a:lnTo>
                <a:lnTo>
                  <a:pt x="478917" y="17970"/>
                </a:lnTo>
                <a:close/>
              </a:path>
              <a:path w="1039495" h="404494">
                <a:moveTo>
                  <a:pt x="754545" y="317563"/>
                </a:moveTo>
                <a:lnTo>
                  <a:pt x="754418" y="183019"/>
                </a:lnTo>
                <a:lnTo>
                  <a:pt x="747979" y="141668"/>
                </a:lnTo>
                <a:lnTo>
                  <a:pt x="727417" y="108610"/>
                </a:lnTo>
                <a:lnTo>
                  <a:pt x="685038" y="86614"/>
                </a:lnTo>
                <a:lnTo>
                  <a:pt x="659104" y="83883"/>
                </a:lnTo>
                <a:lnTo>
                  <a:pt x="644740" y="84658"/>
                </a:lnTo>
                <a:lnTo>
                  <a:pt x="606450" y="96304"/>
                </a:lnTo>
                <a:lnTo>
                  <a:pt x="585914" y="151079"/>
                </a:lnTo>
                <a:lnTo>
                  <a:pt x="585914" y="111518"/>
                </a:lnTo>
                <a:lnTo>
                  <a:pt x="585914" y="0"/>
                </a:lnTo>
                <a:lnTo>
                  <a:pt x="519150" y="0"/>
                </a:lnTo>
                <a:lnTo>
                  <a:pt x="519150" y="317563"/>
                </a:lnTo>
                <a:lnTo>
                  <a:pt x="585914" y="317563"/>
                </a:lnTo>
                <a:lnTo>
                  <a:pt x="585914" y="203720"/>
                </a:lnTo>
                <a:lnTo>
                  <a:pt x="586359" y="193509"/>
                </a:lnTo>
                <a:lnTo>
                  <a:pt x="601433" y="156692"/>
                </a:lnTo>
                <a:lnTo>
                  <a:pt x="641134" y="141668"/>
                </a:lnTo>
                <a:lnTo>
                  <a:pt x="651624" y="142494"/>
                </a:lnTo>
                <a:lnTo>
                  <a:pt x="684720" y="171843"/>
                </a:lnTo>
                <a:lnTo>
                  <a:pt x="687781" y="196024"/>
                </a:lnTo>
                <a:lnTo>
                  <a:pt x="687781" y="317563"/>
                </a:lnTo>
                <a:lnTo>
                  <a:pt x="754545" y="317563"/>
                </a:lnTo>
                <a:close/>
              </a:path>
              <a:path w="1039495" h="404494">
                <a:moveTo>
                  <a:pt x="1039164" y="87312"/>
                </a:moveTo>
                <a:lnTo>
                  <a:pt x="974966" y="87312"/>
                </a:lnTo>
                <a:lnTo>
                  <a:pt x="909916" y="243700"/>
                </a:lnTo>
                <a:lnTo>
                  <a:pt x="845286" y="87312"/>
                </a:lnTo>
                <a:lnTo>
                  <a:pt x="776376" y="87312"/>
                </a:lnTo>
                <a:lnTo>
                  <a:pt x="876058" y="319481"/>
                </a:lnTo>
                <a:lnTo>
                  <a:pt x="875233" y="321424"/>
                </a:lnTo>
                <a:lnTo>
                  <a:pt x="847001" y="350100"/>
                </a:lnTo>
                <a:lnTo>
                  <a:pt x="831011" y="350100"/>
                </a:lnTo>
                <a:lnTo>
                  <a:pt x="824369" y="348805"/>
                </a:lnTo>
                <a:lnTo>
                  <a:pt x="810971" y="343674"/>
                </a:lnTo>
                <a:lnTo>
                  <a:pt x="805053" y="340106"/>
                </a:lnTo>
                <a:lnTo>
                  <a:pt x="799922" y="335546"/>
                </a:lnTo>
                <a:lnTo>
                  <a:pt x="775525" y="383057"/>
                </a:lnTo>
                <a:lnTo>
                  <a:pt x="812990" y="400900"/>
                </a:lnTo>
                <a:lnTo>
                  <a:pt x="839711" y="404025"/>
                </a:lnTo>
                <a:lnTo>
                  <a:pt x="849972" y="403618"/>
                </a:lnTo>
                <a:lnTo>
                  <a:pt x="894600" y="388823"/>
                </a:lnTo>
                <a:lnTo>
                  <a:pt x="923226" y="356514"/>
                </a:lnTo>
                <a:lnTo>
                  <a:pt x="926617" y="350100"/>
                </a:lnTo>
                <a:lnTo>
                  <a:pt x="929398" y="344855"/>
                </a:lnTo>
                <a:lnTo>
                  <a:pt x="935164" y="331698"/>
                </a:lnTo>
                <a:lnTo>
                  <a:pt x="937348" y="326555"/>
                </a:lnTo>
                <a:lnTo>
                  <a:pt x="1039164" y="87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 descr=""/>
          <p:cNvSpPr/>
          <p:nvPr/>
        </p:nvSpPr>
        <p:spPr>
          <a:xfrm>
            <a:off x="6772761" y="1494254"/>
            <a:ext cx="328295" cy="309880"/>
          </a:xfrm>
          <a:custGeom>
            <a:avLst/>
            <a:gdLst/>
            <a:ahLst/>
            <a:cxnLst/>
            <a:rect l="l" t="t" r="r" b="b"/>
            <a:pathLst>
              <a:path w="328295" h="309880">
                <a:moveTo>
                  <a:pt x="163918" y="0"/>
                </a:moveTo>
                <a:lnTo>
                  <a:pt x="114153" y="6499"/>
                </a:lnTo>
                <a:lnTo>
                  <a:pt x="70827" y="25466"/>
                </a:lnTo>
                <a:lnTo>
                  <a:pt x="36148" y="55023"/>
                </a:lnTo>
                <a:lnTo>
                  <a:pt x="12192" y="93294"/>
                </a:lnTo>
                <a:lnTo>
                  <a:pt x="762" y="138558"/>
                </a:lnTo>
                <a:lnTo>
                  <a:pt x="0" y="154927"/>
                </a:lnTo>
                <a:lnTo>
                  <a:pt x="764" y="171315"/>
                </a:lnTo>
                <a:lnTo>
                  <a:pt x="12192" y="216560"/>
                </a:lnTo>
                <a:lnTo>
                  <a:pt x="36025" y="254838"/>
                </a:lnTo>
                <a:lnTo>
                  <a:pt x="70602" y="284449"/>
                </a:lnTo>
                <a:lnTo>
                  <a:pt x="114062" y="303360"/>
                </a:lnTo>
                <a:lnTo>
                  <a:pt x="164338" y="309854"/>
                </a:lnTo>
                <a:lnTo>
                  <a:pt x="181549" y="309133"/>
                </a:lnTo>
                <a:lnTo>
                  <a:pt x="229184" y="298310"/>
                </a:lnTo>
                <a:lnTo>
                  <a:pt x="269471" y="275794"/>
                </a:lnTo>
                <a:lnTo>
                  <a:pt x="294762" y="250799"/>
                </a:lnTo>
                <a:lnTo>
                  <a:pt x="163918" y="250799"/>
                </a:lnTo>
                <a:lnTo>
                  <a:pt x="154041" y="250371"/>
                </a:lnTo>
                <a:lnTo>
                  <a:pt x="110680" y="235607"/>
                </a:lnTo>
                <a:lnTo>
                  <a:pt x="81072" y="202115"/>
                </a:lnTo>
                <a:lnTo>
                  <a:pt x="70622" y="165214"/>
                </a:lnTo>
                <a:lnTo>
                  <a:pt x="70180" y="154927"/>
                </a:lnTo>
                <a:lnTo>
                  <a:pt x="70622" y="144471"/>
                </a:lnTo>
                <a:lnTo>
                  <a:pt x="81159" y="107466"/>
                </a:lnTo>
                <a:lnTo>
                  <a:pt x="111001" y="74253"/>
                </a:lnTo>
                <a:lnTo>
                  <a:pt x="154055" y="59485"/>
                </a:lnTo>
                <a:lnTo>
                  <a:pt x="163918" y="59054"/>
                </a:lnTo>
                <a:lnTo>
                  <a:pt x="294541" y="59054"/>
                </a:lnTo>
                <a:lnTo>
                  <a:pt x="291385" y="55009"/>
                </a:lnTo>
                <a:lnTo>
                  <a:pt x="257003" y="25466"/>
                </a:lnTo>
                <a:lnTo>
                  <a:pt x="213946" y="6499"/>
                </a:lnTo>
                <a:lnTo>
                  <a:pt x="181313" y="721"/>
                </a:lnTo>
                <a:lnTo>
                  <a:pt x="163918" y="0"/>
                </a:lnTo>
                <a:close/>
              </a:path>
              <a:path w="328295" h="309880">
                <a:moveTo>
                  <a:pt x="294541" y="59054"/>
                </a:moveTo>
                <a:lnTo>
                  <a:pt x="163918" y="59054"/>
                </a:lnTo>
                <a:lnTo>
                  <a:pt x="173789" y="59485"/>
                </a:lnTo>
                <a:lnTo>
                  <a:pt x="183284" y="60772"/>
                </a:lnTo>
                <a:lnTo>
                  <a:pt x="224378" y="79630"/>
                </a:lnTo>
                <a:lnTo>
                  <a:pt x="250583" y="115976"/>
                </a:lnTo>
                <a:lnTo>
                  <a:pt x="257644" y="154927"/>
                </a:lnTo>
                <a:lnTo>
                  <a:pt x="257202" y="165390"/>
                </a:lnTo>
                <a:lnTo>
                  <a:pt x="246690" y="202355"/>
                </a:lnTo>
                <a:lnTo>
                  <a:pt x="216825" y="235607"/>
                </a:lnTo>
                <a:lnTo>
                  <a:pt x="173775" y="250371"/>
                </a:lnTo>
                <a:lnTo>
                  <a:pt x="163918" y="250799"/>
                </a:lnTo>
                <a:lnTo>
                  <a:pt x="294762" y="250799"/>
                </a:lnTo>
                <a:lnTo>
                  <a:pt x="315429" y="216776"/>
                </a:lnTo>
                <a:lnTo>
                  <a:pt x="327062" y="171301"/>
                </a:lnTo>
                <a:lnTo>
                  <a:pt x="327837" y="154927"/>
                </a:lnTo>
                <a:lnTo>
                  <a:pt x="327061" y="138387"/>
                </a:lnTo>
                <a:lnTo>
                  <a:pt x="315429" y="93090"/>
                </a:lnTo>
                <a:lnTo>
                  <a:pt x="300597" y="66819"/>
                </a:lnTo>
                <a:lnTo>
                  <a:pt x="294541" y="590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0" name="object 280" descr=""/>
          <p:cNvGrpSpPr/>
          <p:nvPr/>
        </p:nvGrpSpPr>
        <p:grpSpPr>
          <a:xfrm>
            <a:off x="7148114" y="1481410"/>
            <a:ext cx="612775" cy="321310"/>
            <a:chOff x="7148114" y="1481410"/>
            <a:chExt cx="612775" cy="321310"/>
          </a:xfrm>
        </p:grpSpPr>
        <p:pic>
          <p:nvPicPr>
            <p:cNvPr id="281" name="object 281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7148114" y="1565299"/>
              <a:ext cx="142951" cy="233679"/>
            </a:xfrm>
            <a:prstGeom prst="rect">
              <a:avLst/>
            </a:prstGeom>
          </p:spPr>
        </p:pic>
        <p:sp>
          <p:nvSpPr>
            <p:cNvPr id="282" name="object 282" descr=""/>
            <p:cNvSpPr/>
            <p:nvPr/>
          </p:nvSpPr>
          <p:spPr>
            <a:xfrm>
              <a:off x="7311593" y="1481416"/>
              <a:ext cx="449580" cy="321310"/>
            </a:xfrm>
            <a:custGeom>
              <a:avLst/>
              <a:gdLst/>
              <a:ahLst/>
              <a:cxnLst/>
              <a:rect l="l" t="t" r="r" b="b"/>
              <a:pathLst>
                <a:path w="449579" h="321310">
                  <a:moveTo>
                    <a:pt x="175895" y="306438"/>
                  </a:moveTo>
                  <a:lnTo>
                    <a:pt x="161188" y="267919"/>
                  </a:lnTo>
                  <a:lnTo>
                    <a:pt x="157924" y="259359"/>
                  </a:lnTo>
                  <a:lnTo>
                    <a:pt x="152057" y="263105"/>
                  </a:lnTo>
                  <a:lnTo>
                    <a:pt x="145605" y="265785"/>
                  </a:lnTo>
                  <a:lnTo>
                    <a:pt x="138582" y="267385"/>
                  </a:lnTo>
                  <a:lnTo>
                    <a:pt x="130962" y="267919"/>
                  </a:lnTo>
                  <a:lnTo>
                    <a:pt x="122110" y="267919"/>
                  </a:lnTo>
                  <a:lnTo>
                    <a:pt x="115125" y="265290"/>
                  </a:lnTo>
                  <a:lnTo>
                    <a:pt x="104863" y="254723"/>
                  </a:lnTo>
                  <a:lnTo>
                    <a:pt x="102285" y="247230"/>
                  </a:lnTo>
                  <a:lnTo>
                    <a:pt x="102285" y="143802"/>
                  </a:lnTo>
                  <a:lnTo>
                    <a:pt x="159639" y="143802"/>
                  </a:lnTo>
                  <a:lnTo>
                    <a:pt x="159639" y="92443"/>
                  </a:lnTo>
                  <a:lnTo>
                    <a:pt x="102285" y="92443"/>
                  </a:lnTo>
                  <a:lnTo>
                    <a:pt x="102285" y="36385"/>
                  </a:lnTo>
                  <a:lnTo>
                    <a:pt x="35521" y="36385"/>
                  </a:lnTo>
                  <a:lnTo>
                    <a:pt x="35521" y="92443"/>
                  </a:lnTo>
                  <a:lnTo>
                    <a:pt x="0" y="92443"/>
                  </a:lnTo>
                  <a:lnTo>
                    <a:pt x="0" y="143802"/>
                  </a:lnTo>
                  <a:lnTo>
                    <a:pt x="35521" y="143802"/>
                  </a:lnTo>
                  <a:lnTo>
                    <a:pt x="35521" y="238391"/>
                  </a:lnTo>
                  <a:lnTo>
                    <a:pt x="36931" y="257670"/>
                  </a:lnTo>
                  <a:lnTo>
                    <a:pt x="58204" y="300240"/>
                  </a:lnTo>
                  <a:lnTo>
                    <a:pt x="102336" y="319697"/>
                  </a:lnTo>
                  <a:lnTo>
                    <a:pt x="121551" y="320992"/>
                  </a:lnTo>
                  <a:lnTo>
                    <a:pt x="129184" y="320763"/>
                  </a:lnTo>
                  <a:lnTo>
                    <a:pt x="170497" y="309854"/>
                  </a:lnTo>
                  <a:lnTo>
                    <a:pt x="175895" y="306438"/>
                  </a:lnTo>
                  <a:close/>
                </a:path>
                <a:path w="449579" h="321310">
                  <a:moveTo>
                    <a:pt x="448957" y="317563"/>
                  </a:moveTo>
                  <a:lnTo>
                    <a:pt x="448830" y="183019"/>
                  </a:lnTo>
                  <a:lnTo>
                    <a:pt x="442391" y="141668"/>
                  </a:lnTo>
                  <a:lnTo>
                    <a:pt x="421830" y="108610"/>
                  </a:lnTo>
                  <a:lnTo>
                    <a:pt x="379463" y="86614"/>
                  </a:lnTo>
                  <a:lnTo>
                    <a:pt x="353517" y="83883"/>
                  </a:lnTo>
                  <a:lnTo>
                    <a:pt x="339153" y="84658"/>
                  </a:lnTo>
                  <a:lnTo>
                    <a:pt x="300863" y="96304"/>
                  </a:lnTo>
                  <a:lnTo>
                    <a:pt x="280327" y="151079"/>
                  </a:lnTo>
                  <a:lnTo>
                    <a:pt x="280327" y="111518"/>
                  </a:lnTo>
                  <a:lnTo>
                    <a:pt x="280327" y="0"/>
                  </a:lnTo>
                  <a:lnTo>
                    <a:pt x="213563" y="0"/>
                  </a:lnTo>
                  <a:lnTo>
                    <a:pt x="213563" y="317563"/>
                  </a:lnTo>
                  <a:lnTo>
                    <a:pt x="280327" y="317563"/>
                  </a:lnTo>
                  <a:lnTo>
                    <a:pt x="280327" y="203720"/>
                  </a:lnTo>
                  <a:lnTo>
                    <a:pt x="280771" y="193509"/>
                  </a:lnTo>
                  <a:lnTo>
                    <a:pt x="295846" y="156692"/>
                  </a:lnTo>
                  <a:lnTo>
                    <a:pt x="335546" y="141668"/>
                  </a:lnTo>
                  <a:lnTo>
                    <a:pt x="346049" y="142494"/>
                  </a:lnTo>
                  <a:lnTo>
                    <a:pt x="379145" y="171843"/>
                  </a:lnTo>
                  <a:lnTo>
                    <a:pt x="382193" y="196024"/>
                  </a:lnTo>
                  <a:lnTo>
                    <a:pt x="382193" y="317563"/>
                  </a:lnTo>
                  <a:lnTo>
                    <a:pt x="448957" y="3175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83" name="object 283" descr="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7805484" y="1565299"/>
            <a:ext cx="252945" cy="237096"/>
          </a:xfrm>
          <a:prstGeom prst="rect">
            <a:avLst/>
          </a:prstGeom>
        </p:spPr>
      </p:pic>
      <p:grpSp>
        <p:nvGrpSpPr>
          <p:cNvPr id="284" name="object 284" descr=""/>
          <p:cNvGrpSpPr/>
          <p:nvPr/>
        </p:nvGrpSpPr>
        <p:grpSpPr>
          <a:xfrm>
            <a:off x="8102942" y="1481415"/>
            <a:ext cx="800100" cy="400685"/>
            <a:chOff x="8102942" y="1481415"/>
            <a:chExt cx="800100" cy="400685"/>
          </a:xfrm>
        </p:grpSpPr>
        <p:sp>
          <p:nvSpPr>
            <p:cNvPr id="285" name="object 285" descr=""/>
            <p:cNvSpPr/>
            <p:nvPr/>
          </p:nvSpPr>
          <p:spPr>
            <a:xfrm>
              <a:off x="8102942" y="1565299"/>
              <a:ext cx="250825" cy="316865"/>
            </a:xfrm>
            <a:custGeom>
              <a:avLst/>
              <a:gdLst/>
              <a:ahLst/>
              <a:cxnLst/>
              <a:rect l="l" t="t" r="r" b="b"/>
              <a:pathLst>
                <a:path w="250825" h="316864">
                  <a:moveTo>
                    <a:pt x="63766" y="3428"/>
                  </a:moveTo>
                  <a:lnTo>
                    <a:pt x="0" y="3428"/>
                  </a:lnTo>
                  <a:lnTo>
                    <a:pt x="0" y="316712"/>
                  </a:lnTo>
                  <a:lnTo>
                    <a:pt x="66763" y="316712"/>
                  </a:lnTo>
                  <a:lnTo>
                    <a:pt x="66763" y="209049"/>
                  </a:lnTo>
                  <a:lnTo>
                    <a:pt x="65749" y="208052"/>
                  </a:lnTo>
                  <a:lnTo>
                    <a:pt x="57843" y="197421"/>
                  </a:lnTo>
                  <a:lnTo>
                    <a:pt x="41998" y="155305"/>
                  </a:lnTo>
                  <a:lnTo>
                    <a:pt x="38950" y="118554"/>
                  </a:lnTo>
                  <a:lnTo>
                    <a:pt x="39672" y="99135"/>
                  </a:lnTo>
                  <a:lnTo>
                    <a:pt x="50507" y="51790"/>
                  </a:lnTo>
                  <a:lnTo>
                    <a:pt x="63766" y="30176"/>
                  </a:lnTo>
                  <a:lnTo>
                    <a:pt x="63766" y="3428"/>
                  </a:lnTo>
                  <a:close/>
                </a:path>
                <a:path w="250825" h="316864">
                  <a:moveTo>
                    <a:pt x="136093" y="0"/>
                  </a:moveTo>
                  <a:lnTo>
                    <a:pt x="95332" y="7222"/>
                  </a:lnTo>
                  <a:lnTo>
                    <a:pt x="63766" y="30176"/>
                  </a:lnTo>
                  <a:lnTo>
                    <a:pt x="63686" y="54787"/>
                  </a:lnTo>
                  <a:lnTo>
                    <a:pt x="62484" y="118973"/>
                  </a:lnTo>
                  <a:lnTo>
                    <a:pt x="66642" y="185102"/>
                  </a:lnTo>
                  <a:lnTo>
                    <a:pt x="66763" y="209049"/>
                  </a:lnTo>
                  <a:lnTo>
                    <a:pt x="74858" y="217001"/>
                  </a:lnTo>
                  <a:lnTo>
                    <a:pt x="122001" y="236295"/>
                  </a:lnTo>
                  <a:lnTo>
                    <a:pt x="136093" y="237096"/>
                  </a:lnTo>
                  <a:lnTo>
                    <a:pt x="151940" y="236188"/>
                  </a:lnTo>
                  <a:lnTo>
                    <a:pt x="194525" y="222554"/>
                  </a:lnTo>
                  <a:lnTo>
                    <a:pt x="227342" y="193988"/>
                  </a:lnTo>
                  <a:lnTo>
                    <a:pt x="235048" y="182321"/>
                  </a:lnTo>
                  <a:lnTo>
                    <a:pt x="124548" y="182321"/>
                  </a:lnTo>
                  <a:lnTo>
                    <a:pt x="116411" y="181840"/>
                  </a:lnTo>
                  <a:lnTo>
                    <a:pt x="77812" y="159333"/>
                  </a:lnTo>
                  <a:lnTo>
                    <a:pt x="65913" y="118554"/>
                  </a:lnTo>
                  <a:lnTo>
                    <a:pt x="66394" y="108870"/>
                  </a:lnTo>
                  <a:lnTo>
                    <a:pt x="82708" y="71794"/>
                  </a:lnTo>
                  <a:lnTo>
                    <a:pt x="124548" y="54787"/>
                  </a:lnTo>
                  <a:lnTo>
                    <a:pt x="234764" y="54787"/>
                  </a:lnTo>
                  <a:lnTo>
                    <a:pt x="227342" y="43537"/>
                  </a:lnTo>
                  <a:lnTo>
                    <a:pt x="194525" y="14770"/>
                  </a:lnTo>
                  <a:lnTo>
                    <a:pt x="151940" y="921"/>
                  </a:lnTo>
                  <a:lnTo>
                    <a:pt x="136093" y="0"/>
                  </a:lnTo>
                  <a:close/>
                </a:path>
                <a:path w="250825" h="316864">
                  <a:moveTo>
                    <a:pt x="63766" y="30176"/>
                  </a:moveTo>
                  <a:lnTo>
                    <a:pt x="45449" y="65751"/>
                  </a:lnTo>
                  <a:lnTo>
                    <a:pt x="38950" y="118554"/>
                  </a:lnTo>
                  <a:lnTo>
                    <a:pt x="39712" y="137800"/>
                  </a:lnTo>
                  <a:lnTo>
                    <a:pt x="51142" y="185102"/>
                  </a:lnTo>
                  <a:lnTo>
                    <a:pt x="66763" y="209049"/>
                  </a:lnTo>
                  <a:lnTo>
                    <a:pt x="66642" y="185102"/>
                  </a:lnTo>
                  <a:lnTo>
                    <a:pt x="62484" y="118973"/>
                  </a:lnTo>
                  <a:lnTo>
                    <a:pt x="63686" y="54787"/>
                  </a:lnTo>
                  <a:lnTo>
                    <a:pt x="63766" y="30176"/>
                  </a:lnTo>
                  <a:close/>
                </a:path>
                <a:path w="250825" h="316864">
                  <a:moveTo>
                    <a:pt x="234764" y="54787"/>
                  </a:moveTo>
                  <a:lnTo>
                    <a:pt x="124548" y="54787"/>
                  </a:lnTo>
                  <a:lnTo>
                    <a:pt x="132664" y="55268"/>
                  </a:lnTo>
                  <a:lnTo>
                    <a:pt x="140325" y="56711"/>
                  </a:lnTo>
                  <a:lnTo>
                    <a:pt x="175260" y="84315"/>
                  </a:lnTo>
                  <a:lnTo>
                    <a:pt x="183172" y="118554"/>
                  </a:lnTo>
                  <a:lnTo>
                    <a:pt x="182676" y="128060"/>
                  </a:lnTo>
                  <a:lnTo>
                    <a:pt x="166057" y="165258"/>
                  </a:lnTo>
                  <a:lnTo>
                    <a:pt x="124548" y="182321"/>
                  </a:lnTo>
                  <a:lnTo>
                    <a:pt x="235048" y="182321"/>
                  </a:lnTo>
                  <a:lnTo>
                    <a:pt x="249849" y="136130"/>
                  </a:lnTo>
                  <a:lnTo>
                    <a:pt x="250799" y="118554"/>
                  </a:lnTo>
                  <a:lnTo>
                    <a:pt x="249849" y="101163"/>
                  </a:lnTo>
                  <a:lnTo>
                    <a:pt x="247000" y="84955"/>
                  </a:lnTo>
                  <a:lnTo>
                    <a:pt x="242253" y="69925"/>
                  </a:lnTo>
                  <a:lnTo>
                    <a:pt x="235610" y="56070"/>
                  </a:lnTo>
                  <a:lnTo>
                    <a:pt x="234764" y="547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6" name="object 286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8381127" y="1565292"/>
              <a:ext cx="242684" cy="237109"/>
            </a:xfrm>
            <a:prstGeom prst="rect">
              <a:avLst/>
            </a:prstGeom>
          </p:spPr>
        </p:pic>
        <p:sp>
          <p:nvSpPr>
            <p:cNvPr id="287" name="object 287" descr=""/>
            <p:cNvSpPr/>
            <p:nvPr/>
          </p:nvSpPr>
          <p:spPr>
            <a:xfrm>
              <a:off x="8652042" y="1481415"/>
              <a:ext cx="250825" cy="321310"/>
            </a:xfrm>
            <a:custGeom>
              <a:avLst/>
              <a:gdLst/>
              <a:ahLst/>
              <a:cxnLst/>
              <a:rect l="l" t="t" r="r" b="b"/>
              <a:pathLst>
                <a:path w="250825" h="321310">
                  <a:moveTo>
                    <a:pt x="115138" y="83883"/>
                  </a:moveTo>
                  <a:lnTo>
                    <a:pt x="69955" y="92070"/>
                  </a:lnTo>
                  <a:lnTo>
                    <a:pt x="33127" y="115984"/>
                  </a:lnTo>
                  <a:lnTo>
                    <a:pt x="8551" y="153405"/>
                  </a:lnTo>
                  <a:lnTo>
                    <a:pt x="0" y="202437"/>
                  </a:lnTo>
                  <a:lnTo>
                    <a:pt x="950" y="219823"/>
                  </a:lnTo>
                  <a:lnTo>
                    <a:pt x="15201" y="264921"/>
                  </a:lnTo>
                  <a:lnTo>
                    <a:pt x="44134" y="298104"/>
                  </a:lnTo>
                  <a:lnTo>
                    <a:pt x="84215" y="317298"/>
                  </a:lnTo>
                  <a:lnTo>
                    <a:pt x="115138" y="320992"/>
                  </a:lnTo>
                  <a:lnTo>
                    <a:pt x="129782" y="320190"/>
                  </a:lnTo>
                  <a:lnTo>
                    <a:pt x="167144" y="308152"/>
                  </a:lnTo>
                  <a:lnTo>
                    <a:pt x="187125" y="266204"/>
                  </a:lnTo>
                  <a:lnTo>
                    <a:pt x="126695" y="266204"/>
                  </a:lnTo>
                  <a:lnTo>
                    <a:pt x="118563" y="265723"/>
                  </a:lnTo>
                  <a:lnTo>
                    <a:pt x="79846" y="243217"/>
                  </a:lnTo>
                  <a:lnTo>
                    <a:pt x="67640" y="202437"/>
                  </a:lnTo>
                  <a:lnTo>
                    <a:pt x="68133" y="192753"/>
                  </a:lnTo>
                  <a:lnTo>
                    <a:pt x="84805" y="155678"/>
                  </a:lnTo>
                  <a:lnTo>
                    <a:pt x="126695" y="138671"/>
                  </a:lnTo>
                  <a:lnTo>
                    <a:pt x="184344" y="138671"/>
                  </a:lnTo>
                  <a:lnTo>
                    <a:pt x="184156" y="135674"/>
                  </a:lnTo>
                  <a:lnTo>
                    <a:pt x="166077" y="96723"/>
                  </a:lnTo>
                  <a:lnTo>
                    <a:pt x="129230" y="84685"/>
                  </a:lnTo>
                  <a:lnTo>
                    <a:pt x="115138" y="83883"/>
                  </a:lnTo>
                  <a:close/>
                </a:path>
                <a:path w="250825" h="321310">
                  <a:moveTo>
                    <a:pt x="250812" y="0"/>
                  </a:moveTo>
                  <a:lnTo>
                    <a:pt x="184048" y="0"/>
                  </a:lnTo>
                  <a:lnTo>
                    <a:pt x="184048" y="111517"/>
                  </a:lnTo>
                  <a:lnTo>
                    <a:pt x="185439" y="112883"/>
                  </a:lnTo>
                  <a:lnTo>
                    <a:pt x="193277" y="123451"/>
                  </a:lnTo>
                  <a:lnTo>
                    <a:pt x="208868" y="165417"/>
                  </a:lnTo>
                  <a:lnTo>
                    <a:pt x="211861" y="202437"/>
                  </a:lnTo>
                  <a:lnTo>
                    <a:pt x="211139" y="221683"/>
                  </a:lnTo>
                  <a:lnTo>
                    <a:pt x="200304" y="268985"/>
                  </a:lnTo>
                  <a:lnTo>
                    <a:pt x="187045" y="290804"/>
                  </a:lnTo>
                  <a:lnTo>
                    <a:pt x="187045" y="317563"/>
                  </a:lnTo>
                  <a:lnTo>
                    <a:pt x="250812" y="317563"/>
                  </a:lnTo>
                  <a:lnTo>
                    <a:pt x="250812" y="0"/>
                  </a:lnTo>
                  <a:close/>
                </a:path>
                <a:path w="250825" h="321310">
                  <a:moveTo>
                    <a:pt x="184048" y="111517"/>
                  </a:moveTo>
                  <a:lnTo>
                    <a:pt x="184156" y="135674"/>
                  </a:lnTo>
                  <a:lnTo>
                    <a:pt x="188328" y="202006"/>
                  </a:lnTo>
                  <a:lnTo>
                    <a:pt x="187161" y="264280"/>
                  </a:lnTo>
                  <a:lnTo>
                    <a:pt x="187045" y="290804"/>
                  </a:lnTo>
                  <a:lnTo>
                    <a:pt x="193894" y="281304"/>
                  </a:lnTo>
                  <a:lnTo>
                    <a:pt x="200304" y="268985"/>
                  </a:lnTo>
                  <a:lnTo>
                    <a:pt x="205362" y="254955"/>
                  </a:lnTo>
                  <a:lnTo>
                    <a:pt x="208973" y="239188"/>
                  </a:lnTo>
                  <a:lnTo>
                    <a:pt x="211139" y="221683"/>
                  </a:lnTo>
                  <a:lnTo>
                    <a:pt x="211861" y="202437"/>
                  </a:lnTo>
                  <a:lnTo>
                    <a:pt x="211113" y="183019"/>
                  </a:lnTo>
                  <a:lnTo>
                    <a:pt x="199885" y="135674"/>
                  </a:lnTo>
                  <a:lnTo>
                    <a:pt x="185439" y="112883"/>
                  </a:lnTo>
                  <a:lnTo>
                    <a:pt x="184048" y="111517"/>
                  </a:lnTo>
                  <a:close/>
                </a:path>
                <a:path w="250825" h="321310">
                  <a:moveTo>
                    <a:pt x="184344" y="138671"/>
                  </a:moveTo>
                  <a:lnTo>
                    <a:pt x="126695" y="138671"/>
                  </a:lnTo>
                  <a:lnTo>
                    <a:pt x="134641" y="139152"/>
                  </a:lnTo>
                  <a:lnTo>
                    <a:pt x="142211" y="140595"/>
                  </a:lnTo>
                  <a:lnTo>
                    <a:pt x="177406" y="168198"/>
                  </a:lnTo>
                  <a:lnTo>
                    <a:pt x="185331" y="202437"/>
                  </a:lnTo>
                  <a:lnTo>
                    <a:pt x="184835" y="211943"/>
                  </a:lnTo>
                  <a:lnTo>
                    <a:pt x="168152" y="249142"/>
                  </a:lnTo>
                  <a:lnTo>
                    <a:pt x="126695" y="266204"/>
                  </a:lnTo>
                  <a:lnTo>
                    <a:pt x="187125" y="266204"/>
                  </a:lnTo>
                  <a:lnTo>
                    <a:pt x="188328" y="202006"/>
                  </a:lnTo>
                  <a:lnTo>
                    <a:pt x="184344" y="1386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8" name="object 288" descr=""/>
          <p:cNvGrpSpPr/>
          <p:nvPr/>
        </p:nvGrpSpPr>
        <p:grpSpPr>
          <a:xfrm>
            <a:off x="8956344" y="1462150"/>
            <a:ext cx="351790" cy="340360"/>
            <a:chOff x="8956344" y="1462150"/>
            <a:chExt cx="351790" cy="340360"/>
          </a:xfrm>
        </p:grpSpPr>
        <p:sp>
          <p:nvSpPr>
            <p:cNvPr id="289" name="object 289" descr=""/>
            <p:cNvSpPr/>
            <p:nvPr/>
          </p:nvSpPr>
          <p:spPr>
            <a:xfrm>
              <a:off x="8956344" y="1462150"/>
              <a:ext cx="83185" cy="337185"/>
            </a:xfrm>
            <a:custGeom>
              <a:avLst/>
              <a:gdLst/>
              <a:ahLst/>
              <a:cxnLst/>
              <a:rect l="l" t="t" r="r" b="b"/>
              <a:pathLst>
                <a:path w="83184" h="337185">
                  <a:moveTo>
                    <a:pt x="74891" y="106565"/>
                  </a:moveTo>
                  <a:lnTo>
                    <a:pt x="8127" y="106565"/>
                  </a:lnTo>
                  <a:lnTo>
                    <a:pt x="8127" y="336816"/>
                  </a:lnTo>
                  <a:lnTo>
                    <a:pt x="74891" y="336816"/>
                  </a:lnTo>
                  <a:lnTo>
                    <a:pt x="74891" y="106565"/>
                  </a:lnTo>
                  <a:close/>
                </a:path>
                <a:path w="83184" h="337185">
                  <a:moveTo>
                    <a:pt x="41503" y="0"/>
                  </a:moveTo>
                  <a:lnTo>
                    <a:pt x="6499" y="16373"/>
                  </a:lnTo>
                  <a:lnTo>
                    <a:pt x="0" y="37236"/>
                  </a:lnTo>
                  <a:lnTo>
                    <a:pt x="721" y="44837"/>
                  </a:lnTo>
                  <a:lnTo>
                    <a:pt x="32731" y="73803"/>
                  </a:lnTo>
                  <a:lnTo>
                    <a:pt x="41503" y="74472"/>
                  </a:lnTo>
                  <a:lnTo>
                    <a:pt x="50447" y="73791"/>
                  </a:lnTo>
                  <a:lnTo>
                    <a:pt x="82321" y="43937"/>
                  </a:lnTo>
                  <a:lnTo>
                    <a:pt x="83032" y="35953"/>
                  </a:lnTo>
                  <a:lnTo>
                    <a:pt x="82309" y="28398"/>
                  </a:lnTo>
                  <a:lnTo>
                    <a:pt x="50278" y="630"/>
                  </a:lnTo>
                  <a:lnTo>
                    <a:pt x="415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0" name="object 290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076175" y="1565292"/>
              <a:ext cx="231546" cy="237109"/>
            </a:xfrm>
            <a:prstGeom prst="rect">
              <a:avLst/>
            </a:prstGeom>
          </p:spPr>
        </p:pic>
      </p:grpSp>
      <p:pic>
        <p:nvPicPr>
          <p:cNvPr id="291" name="object 291" descr="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9472053" y="1494249"/>
            <a:ext cx="2316269" cy="3081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555687" y="2358415"/>
            <a:ext cx="1671955" cy="5617210"/>
          </a:xfrm>
          <a:custGeom>
            <a:avLst/>
            <a:gdLst/>
            <a:ahLst/>
            <a:cxnLst/>
            <a:rect l="l" t="t" r="r" b="b"/>
            <a:pathLst>
              <a:path w="1671955" h="5617209">
                <a:moveTo>
                  <a:pt x="1671612" y="0"/>
                </a:moveTo>
                <a:lnTo>
                  <a:pt x="0" y="0"/>
                </a:lnTo>
                <a:lnTo>
                  <a:pt x="0" y="5617184"/>
                </a:lnTo>
                <a:lnTo>
                  <a:pt x="1671612" y="5617184"/>
                </a:lnTo>
                <a:lnTo>
                  <a:pt x="1671612" y="0"/>
                </a:lnTo>
                <a:close/>
              </a:path>
            </a:pathLst>
          </a:custGeom>
          <a:solidFill>
            <a:srgbClr val="EC8E3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9029700" y="1853780"/>
            <a:ext cx="5551170" cy="5535295"/>
            <a:chOff x="9029700" y="1853780"/>
            <a:chExt cx="5551170" cy="5535295"/>
          </a:xfrm>
        </p:grpSpPr>
        <p:sp>
          <p:nvSpPr>
            <p:cNvPr id="4" name="object 4" descr=""/>
            <p:cNvSpPr/>
            <p:nvPr/>
          </p:nvSpPr>
          <p:spPr>
            <a:xfrm>
              <a:off x="9029700" y="1853780"/>
              <a:ext cx="1388110" cy="4510405"/>
            </a:xfrm>
            <a:custGeom>
              <a:avLst/>
              <a:gdLst/>
              <a:ahLst/>
              <a:cxnLst/>
              <a:rect l="l" t="t" r="r" b="b"/>
              <a:pathLst>
                <a:path w="1388109" h="4510405">
                  <a:moveTo>
                    <a:pt x="1387754" y="0"/>
                  </a:moveTo>
                  <a:lnTo>
                    <a:pt x="0" y="0"/>
                  </a:lnTo>
                  <a:lnTo>
                    <a:pt x="0" y="4510214"/>
                  </a:lnTo>
                  <a:lnTo>
                    <a:pt x="1387754" y="4510214"/>
                  </a:lnTo>
                  <a:lnTo>
                    <a:pt x="1387754" y="0"/>
                  </a:lnTo>
                  <a:close/>
                </a:path>
              </a:pathLst>
            </a:custGeom>
            <a:solidFill>
              <a:srgbClr val="EC8E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34709" y="2043023"/>
              <a:ext cx="5346020" cy="534601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544" y="2211926"/>
            <a:ext cx="289637" cy="188020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713903" y="2200723"/>
            <a:ext cx="764540" cy="200025"/>
            <a:chOff x="713903" y="2200723"/>
            <a:chExt cx="764540" cy="20002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903" y="2210325"/>
              <a:ext cx="196037" cy="18989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211" y="2227658"/>
              <a:ext cx="184819" cy="17228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422" y="2200723"/>
              <a:ext cx="129082" cy="19789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5582" y="2257264"/>
              <a:ext cx="142684" cy="142684"/>
            </a:xfrm>
            <a:prstGeom prst="rect">
              <a:avLst/>
            </a:prstGeom>
          </p:spPr>
        </p:pic>
      </p:grpSp>
      <p:sp>
        <p:nvSpPr>
          <p:cNvPr id="12" name="object 12" descr=""/>
          <p:cNvSpPr/>
          <p:nvPr/>
        </p:nvSpPr>
        <p:spPr>
          <a:xfrm>
            <a:off x="1511858" y="2248725"/>
            <a:ext cx="116205" cy="113664"/>
          </a:xfrm>
          <a:custGeom>
            <a:avLst/>
            <a:gdLst/>
            <a:ahLst/>
            <a:cxnLst/>
            <a:rect l="l" t="t" r="r" b="b"/>
            <a:pathLst>
              <a:path w="116205" h="113664">
                <a:moveTo>
                  <a:pt x="116027" y="48806"/>
                </a:moveTo>
                <a:lnTo>
                  <a:pt x="66408" y="48806"/>
                </a:lnTo>
                <a:lnTo>
                  <a:pt x="66408" y="0"/>
                </a:lnTo>
                <a:lnTo>
                  <a:pt x="49618" y="0"/>
                </a:lnTo>
                <a:lnTo>
                  <a:pt x="49618" y="48806"/>
                </a:lnTo>
                <a:lnTo>
                  <a:pt x="0" y="48806"/>
                </a:lnTo>
                <a:lnTo>
                  <a:pt x="0" y="64541"/>
                </a:lnTo>
                <a:lnTo>
                  <a:pt x="49618" y="64541"/>
                </a:lnTo>
                <a:lnTo>
                  <a:pt x="49618" y="113080"/>
                </a:lnTo>
                <a:lnTo>
                  <a:pt x="66408" y="113080"/>
                </a:lnTo>
                <a:lnTo>
                  <a:pt x="66408" y="64541"/>
                </a:lnTo>
                <a:lnTo>
                  <a:pt x="116027" y="64541"/>
                </a:lnTo>
                <a:lnTo>
                  <a:pt x="116027" y="488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1676952" y="2211923"/>
            <a:ext cx="607060" cy="226060"/>
            <a:chOff x="1676952" y="2211923"/>
            <a:chExt cx="607060" cy="226060"/>
          </a:xfrm>
        </p:grpSpPr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6952" y="2211923"/>
              <a:ext cx="149085" cy="18668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51742" y="2257262"/>
              <a:ext cx="136406" cy="14268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07389" y="2227658"/>
              <a:ext cx="223499" cy="17228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255942" y="2370875"/>
              <a:ext cx="28575" cy="66675"/>
            </a:xfrm>
            <a:custGeom>
              <a:avLst/>
              <a:gdLst/>
              <a:ahLst/>
              <a:cxnLst/>
              <a:rect l="l" t="t" r="r" b="b"/>
              <a:pathLst>
                <a:path w="28575" h="66675">
                  <a:moveTo>
                    <a:pt x="27903" y="17335"/>
                  </a:moveTo>
                  <a:lnTo>
                    <a:pt x="12268" y="17335"/>
                  </a:lnTo>
                  <a:lnTo>
                    <a:pt x="14401" y="28803"/>
                  </a:lnTo>
                  <a:lnTo>
                    <a:pt x="9540" y="28803"/>
                  </a:lnTo>
                  <a:lnTo>
                    <a:pt x="533" y="66675"/>
                  </a:lnTo>
                  <a:lnTo>
                    <a:pt x="13335" y="66675"/>
                  </a:lnTo>
                  <a:lnTo>
                    <a:pt x="24549" y="29870"/>
                  </a:lnTo>
                  <a:lnTo>
                    <a:pt x="24924" y="28803"/>
                  </a:lnTo>
                  <a:lnTo>
                    <a:pt x="10312" y="28803"/>
                  </a:lnTo>
                  <a:lnTo>
                    <a:pt x="9606" y="28527"/>
                  </a:lnTo>
                  <a:lnTo>
                    <a:pt x="25021" y="28527"/>
                  </a:lnTo>
                  <a:lnTo>
                    <a:pt x="26149" y="25247"/>
                  </a:lnTo>
                  <a:lnTo>
                    <a:pt x="27216" y="21691"/>
                  </a:lnTo>
                  <a:lnTo>
                    <a:pt x="27559" y="20104"/>
                  </a:lnTo>
                  <a:lnTo>
                    <a:pt x="27903" y="17335"/>
                  </a:lnTo>
                  <a:close/>
                </a:path>
                <a:path w="28575" h="66675">
                  <a:moveTo>
                    <a:pt x="12268" y="17335"/>
                  </a:moveTo>
                  <a:lnTo>
                    <a:pt x="9606" y="28527"/>
                  </a:lnTo>
                  <a:lnTo>
                    <a:pt x="10312" y="28803"/>
                  </a:lnTo>
                  <a:lnTo>
                    <a:pt x="14401" y="28803"/>
                  </a:lnTo>
                  <a:lnTo>
                    <a:pt x="12268" y="17335"/>
                  </a:lnTo>
                  <a:close/>
                </a:path>
                <a:path w="28575" h="66675">
                  <a:moveTo>
                    <a:pt x="18237" y="0"/>
                  </a:moveTo>
                  <a:lnTo>
                    <a:pt x="10223" y="0"/>
                  </a:lnTo>
                  <a:lnTo>
                    <a:pt x="6896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668"/>
                  </a:lnTo>
                  <a:lnTo>
                    <a:pt x="1371" y="22136"/>
                  </a:lnTo>
                  <a:lnTo>
                    <a:pt x="6896" y="27470"/>
                  </a:lnTo>
                  <a:lnTo>
                    <a:pt x="9606" y="28527"/>
                  </a:lnTo>
                  <a:lnTo>
                    <a:pt x="12268" y="17335"/>
                  </a:lnTo>
                  <a:lnTo>
                    <a:pt x="27903" y="17335"/>
                  </a:lnTo>
                  <a:lnTo>
                    <a:pt x="28003" y="10490"/>
                  </a:lnTo>
                  <a:lnTo>
                    <a:pt x="26720" y="7112"/>
                  </a:lnTo>
                  <a:lnTo>
                    <a:pt x="21551" y="1422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70096" y="2257262"/>
            <a:ext cx="377076" cy="142684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854418" y="2200722"/>
            <a:ext cx="1513262" cy="199224"/>
          </a:xfrm>
          <a:prstGeom prst="rect">
            <a:avLst/>
          </a:prstGeom>
        </p:spPr>
      </p:pic>
      <p:grpSp>
        <p:nvGrpSpPr>
          <p:cNvPr id="20" name="object 20" descr=""/>
          <p:cNvGrpSpPr/>
          <p:nvPr/>
        </p:nvGrpSpPr>
        <p:grpSpPr>
          <a:xfrm>
            <a:off x="4468496" y="2200723"/>
            <a:ext cx="433070" cy="199390"/>
            <a:chOff x="4468496" y="2200723"/>
            <a:chExt cx="433070" cy="199390"/>
          </a:xfrm>
        </p:grpSpPr>
        <p:pic>
          <p:nvPicPr>
            <p:cNvPr id="21" name="object 2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68496" y="2227658"/>
              <a:ext cx="95745" cy="17228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8633" y="2200723"/>
              <a:ext cx="129082" cy="19789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64892" y="2257262"/>
              <a:ext cx="136406" cy="142684"/>
            </a:xfrm>
            <a:prstGeom prst="rect">
              <a:avLst/>
            </a:prstGeom>
          </p:spPr>
        </p:pic>
      </p:grpSp>
      <p:pic>
        <p:nvPicPr>
          <p:cNvPr id="24" name="object 2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08544" y="2258595"/>
            <a:ext cx="127749" cy="141350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89108" y="2257263"/>
            <a:ext cx="129082" cy="141350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5365140" y="2200719"/>
            <a:ext cx="204470" cy="250190"/>
            <a:chOff x="5365140" y="2200719"/>
            <a:chExt cx="204470" cy="250190"/>
          </a:xfrm>
        </p:grpSpPr>
        <p:sp>
          <p:nvSpPr>
            <p:cNvPr id="27" name="object 27" descr=""/>
            <p:cNvSpPr/>
            <p:nvPr/>
          </p:nvSpPr>
          <p:spPr>
            <a:xfrm>
              <a:off x="5365140" y="22007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19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39" h="198119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72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27013" y="2257265"/>
              <a:ext cx="142151" cy="193090"/>
            </a:xfrm>
            <a:prstGeom prst="rect">
              <a:avLst/>
            </a:prstGeom>
          </p:spPr>
        </p:pic>
      </p:grpSp>
      <p:grpSp>
        <p:nvGrpSpPr>
          <p:cNvPr id="29" name="object 29" descr=""/>
          <p:cNvGrpSpPr/>
          <p:nvPr/>
        </p:nvGrpSpPr>
        <p:grpSpPr>
          <a:xfrm>
            <a:off x="5620637" y="2257262"/>
            <a:ext cx="303530" cy="142875"/>
            <a:chOff x="5620637" y="2257262"/>
            <a:chExt cx="303530" cy="142875"/>
          </a:xfrm>
        </p:grpSpPr>
        <p:pic>
          <p:nvPicPr>
            <p:cNvPr id="30" name="object 3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20637" y="2258595"/>
              <a:ext cx="127749" cy="14135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87167" y="2257262"/>
              <a:ext cx="136406" cy="142684"/>
            </a:xfrm>
            <a:prstGeom prst="rect">
              <a:avLst/>
            </a:prstGeom>
          </p:spPr>
        </p:pic>
      </p:grpSp>
      <p:pic>
        <p:nvPicPr>
          <p:cNvPr id="32" name="object 32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032158" y="2200722"/>
            <a:ext cx="778760" cy="199224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901332" y="2199388"/>
            <a:ext cx="1312421" cy="200560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310571" y="2258595"/>
            <a:ext cx="230162" cy="140017"/>
          </a:xfrm>
          <a:prstGeom prst="rect">
            <a:avLst/>
          </a:prstGeom>
        </p:spPr>
      </p:pic>
      <p:grpSp>
        <p:nvGrpSpPr>
          <p:cNvPr id="35" name="object 35" descr=""/>
          <p:cNvGrpSpPr/>
          <p:nvPr/>
        </p:nvGrpSpPr>
        <p:grpSpPr>
          <a:xfrm>
            <a:off x="8569267" y="2200723"/>
            <a:ext cx="309245" cy="199390"/>
            <a:chOff x="8569267" y="2200723"/>
            <a:chExt cx="309245" cy="199390"/>
          </a:xfrm>
        </p:grpSpPr>
        <p:pic>
          <p:nvPicPr>
            <p:cNvPr id="36" name="object 3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5428" y="2257264"/>
              <a:ext cx="142684" cy="142684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9267" y="2200723"/>
              <a:ext cx="129082" cy="197891"/>
            </a:xfrm>
            <a:prstGeom prst="rect">
              <a:avLst/>
            </a:prstGeom>
          </p:spPr>
        </p:pic>
      </p:grpSp>
      <p:pic>
        <p:nvPicPr>
          <p:cNvPr id="38" name="object 38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58409" y="2696019"/>
            <a:ext cx="922224" cy="249636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69747" y="2696019"/>
            <a:ext cx="817180" cy="249636"/>
          </a:xfrm>
          <a:prstGeom prst="rect">
            <a:avLst/>
          </a:prstGeom>
        </p:spPr>
      </p:pic>
      <p:sp>
        <p:nvSpPr>
          <p:cNvPr id="40" name="object 40" descr=""/>
          <p:cNvSpPr/>
          <p:nvPr/>
        </p:nvSpPr>
        <p:spPr>
          <a:xfrm>
            <a:off x="2238387" y="2696019"/>
            <a:ext cx="19050" cy="198120"/>
          </a:xfrm>
          <a:custGeom>
            <a:avLst/>
            <a:gdLst/>
            <a:ahLst/>
            <a:cxnLst/>
            <a:rect l="l" t="t" r="r" b="b"/>
            <a:pathLst>
              <a:path w="19050" h="198119">
                <a:moveTo>
                  <a:pt x="18935" y="0"/>
                </a:moveTo>
                <a:lnTo>
                  <a:pt x="0" y="0"/>
                </a:lnTo>
                <a:lnTo>
                  <a:pt x="0" y="197891"/>
                </a:lnTo>
                <a:lnTo>
                  <a:pt x="18935" y="197891"/>
                </a:lnTo>
                <a:lnTo>
                  <a:pt x="18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1" name="object 41" descr=""/>
          <p:cNvGrpSpPr/>
          <p:nvPr/>
        </p:nvGrpSpPr>
        <p:grpSpPr>
          <a:xfrm>
            <a:off x="2305875" y="2696019"/>
            <a:ext cx="499109" cy="199390"/>
            <a:chOff x="2305875" y="2696019"/>
            <a:chExt cx="499109" cy="199390"/>
          </a:xfrm>
        </p:grpSpPr>
        <p:sp>
          <p:nvSpPr>
            <p:cNvPr id="42" name="object 42" descr=""/>
            <p:cNvSpPr/>
            <p:nvPr/>
          </p:nvSpPr>
          <p:spPr>
            <a:xfrm>
              <a:off x="2305875" y="26960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19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39" h="198119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701" y="17068"/>
                  </a:lnTo>
                  <a:lnTo>
                    <a:pt x="27736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66683" y="2753895"/>
              <a:ext cx="114147" cy="140017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1724" y="2752562"/>
              <a:ext cx="136406" cy="142684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662697" y="2696022"/>
              <a:ext cx="142163" cy="199224"/>
            </a:xfrm>
            <a:prstGeom prst="rect">
              <a:avLst/>
            </a:prstGeom>
          </p:spPr>
        </p:pic>
      </p:grpSp>
      <p:pic>
        <p:nvPicPr>
          <p:cNvPr id="46" name="object 46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905672" y="2694688"/>
            <a:ext cx="1215071" cy="200560"/>
          </a:xfrm>
          <a:prstGeom prst="rect">
            <a:avLst/>
          </a:prstGeom>
        </p:spPr>
      </p:pic>
      <p:grpSp>
        <p:nvGrpSpPr>
          <p:cNvPr id="47" name="object 47" descr=""/>
          <p:cNvGrpSpPr/>
          <p:nvPr/>
        </p:nvGrpSpPr>
        <p:grpSpPr>
          <a:xfrm>
            <a:off x="4218620" y="2705625"/>
            <a:ext cx="363220" cy="190500"/>
            <a:chOff x="4218620" y="2705625"/>
            <a:chExt cx="363220" cy="190500"/>
          </a:xfrm>
        </p:grpSpPr>
        <p:pic>
          <p:nvPicPr>
            <p:cNvPr id="48" name="object 4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8620" y="2705625"/>
              <a:ext cx="196037" cy="189890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53590" y="2753895"/>
              <a:ext cx="127749" cy="141350"/>
            </a:xfrm>
            <a:prstGeom prst="rect">
              <a:avLst/>
            </a:prstGeom>
          </p:spPr>
        </p:pic>
      </p:grpSp>
      <p:pic>
        <p:nvPicPr>
          <p:cNvPr id="50" name="object 50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634153" y="2752562"/>
            <a:ext cx="70408" cy="141350"/>
          </a:xfrm>
          <a:prstGeom prst="rect">
            <a:avLst/>
          </a:prstGeom>
        </p:spPr>
      </p:pic>
      <p:pic>
        <p:nvPicPr>
          <p:cNvPr id="51" name="object 51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810974" y="2752559"/>
            <a:ext cx="737119" cy="194424"/>
          </a:xfrm>
          <a:prstGeom prst="rect">
            <a:avLst/>
          </a:prstGeom>
        </p:spPr>
      </p:pic>
      <p:pic>
        <p:nvPicPr>
          <p:cNvPr id="52" name="object 52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5642545" y="2694688"/>
            <a:ext cx="254949" cy="200560"/>
          </a:xfrm>
          <a:prstGeom prst="rect">
            <a:avLst/>
          </a:prstGeom>
        </p:spPr>
      </p:pic>
      <p:pic>
        <p:nvPicPr>
          <p:cNvPr id="53" name="object 53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970041" y="2696019"/>
            <a:ext cx="1455654" cy="249636"/>
          </a:xfrm>
          <a:prstGeom prst="rect">
            <a:avLst/>
          </a:prstGeom>
        </p:spPr>
      </p:pic>
      <p:grpSp>
        <p:nvGrpSpPr>
          <p:cNvPr id="54" name="object 54" descr=""/>
          <p:cNvGrpSpPr/>
          <p:nvPr/>
        </p:nvGrpSpPr>
        <p:grpSpPr>
          <a:xfrm>
            <a:off x="7513161" y="2696023"/>
            <a:ext cx="753745" cy="199390"/>
            <a:chOff x="7513161" y="2696023"/>
            <a:chExt cx="753745" cy="199390"/>
          </a:xfrm>
        </p:grpSpPr>
        <p:pic>
          <p:nvPicPr>
            <p:cNvPr id="55" name="object 5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13161" y="2752562"/>
              <a:ext cx="114947" cy="142684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2781" y="2696023"/>
              <a:ext cx="129082" cy="19789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28941" y="2752564"/>
              <a:ext cx="142684" cy="142684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96262" y="2752562"/>
              <a:ext cx="136406" cy="142684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51908" y="2752562"/>
              <a:ext cx="114947" cy="142684"/>
            </a:xfrm>
            <a:prstGeom prst="rect">
              <a:avLst/>
            </a:prstGeom>
          </p:spPr>
        </p:pic>
      </p:grpSp>
      <p:grpSp>
        <p:nvGrpSpPr>
          <p:cNvPr id="60" name="object 60" descr=""/>
          <p:cNvGrpSpPr/>
          <p:nvPr/>
        </p:nvGrpSpPr>
        <p:grpSpPr>
          <a:xfrm>
            <a:off x="8367141" y="2696019"/>
            <a:ext cx="172085" cy="199390"/>
            <a:chOff x="8367141" y="2696019"/>
            <a:chExt cx="172085" cy="199390"/>
          </a:xfrm>
        </p:grpSpPr>
        <p:sp>
          <p:nvSpPr>
            <p:cNvPr id="61" name="object 61" descr=""/>
            <p:cNvSpPr/>
            <p:nvPr/>
          </p:nvSpPr>
          <p:spPr>
            <a:xfrm>
              <a:off x="8367141" y="26960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19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19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72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423680" y="2752562"/>
              <a:ext cx="114947" cy="142684"/>
            </a:xfrm>
            <a:prstGeom prst="rect">
              <a:avLst/>
            </a:prstGeom>
          </p:spPr>
        </p:pic>
      </p:grpSp>
      <p:pic>
        <p:nvPicPr>
          <p:cNvPr id="63" name="object 63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44275" y="3189988"/>
            <a:ext cx="898771" cy="200558"/>
          </a:xfrm>
          <a:prstGeom prst="rect">
            <a:avLst/>
          </a:prstGeom>
        </p:spPr>
      </p:pic>
      <p:grpSp>
        <p:nvGrpSpPr>
          <p:cNvPr id="64" name="object 64" descr=""/>
          <p:cNvGrpSpPr/>
          <p:nvPr/>
        </p:nvGrpSpPr>
        <p:grpSpPr>
          <a:xfrm>
            <a:off x="1341459" y="3191319"/>
            <a:ext cx="568325" cy="199390"/>
            <a:chOff x="1341459" y="3191319"/>
            <a:chExt cx="568325" cy="199390"/>
          </a:xfrm>
        </p:grpSpPr>
        <p:pic>
          <p:nvPicPr>
            <p:cNvPr id="65" name="object 6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41459" y="3249195"/>
              <a:ext cx="230162" cy="140017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1595894" y="31913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72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50038" y="3218258"/>
              <a:ext cx="95745" cy="172288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80175" y="3191323"/>
              <a:ext cx="129082" cy="197891"/>
            </a:xfrm>
            <a:prstGeom prst="rect">
              <a:avLst/>
            </a:prstGeom>
          </p:spPr>
        </p:pic>
      </p:grpSp>
      <p:pic>
        <p:nvPicPr>
          <p:cNvPr id="69" name="object 69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030343" y="3191319"/>
            <a:ext cx="1163363" cy="249636"/>
          </a:xfrm>
          <a:prstGeom prst="rect">
            <a:avLst/>
          </a:prstGeom>
        </p:spPr>
      </p:pic>
      <p:pic>
        <p:nvPicPr>
          <p:cNvPr id="70" name="object 70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292928" y="3218258"/>
            <a:ext cx="253615" cy="172290"/>
          </a:xfrm>
          <a:prstGeom prst="rect">
            <a:avLst/>
          </a:prstGeom>
        </p:spPr>
      </p:pic>
      <p:pic>
        <p:nvPicPr>
          <p:cNvPr id="71" name="object 71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3655087" y="3191319"/>
            <a:ext cx="967022" cy="249636"/>
          </a:xfrm>
          <a:prstGeom prst="rect">
            <a:avLst/>
          </a:prstGeom>
        </p:spPr>
      </p:pic>
      <p:pic>
        <p:nvPicPr>
          <p:cNvPr id="72" name="object 72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730699" y="3191319"/>
            <a:ext cx="1348164" cy="199227"/>
          </a:xfrm>
          <a:prstGeom prst="rect">
            <a:avLst/>
          </a:prstGeom>
        </p:spPr>
      </p:pic>
      <p:grpSp>
        <p:nvGrpSpPr>
          <p:cNvPr id="73" name="object 73" descr=""/>
          <p:cNvGrpSpPr/>
          <p:nvPr/>
        </p:nvGrpSpPr>
        <p:grpSpPr>
          <a:xfrm>
            <a:off x="6186089" y="3189988"/>
            <a:ext cx="1052195" cy="200660"/>
            <a:chOff x="6186089" y="3189988"/>
            <a:chExt cx="1052195" cy="200660"/>
          </a:xfrm>
        </p:grpSpPr>
        <p:pic>
          <p:nvPicPr>
            <p:cNvPr id="74" name="object 7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186089" y="3247862"/>
              <a:ext cx="127215" cy="142684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33850" y="3247865"/>
              <a:ext cx="142684" cy="142684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15210" y="3247863"/>
              <a:ext cx="231482" cy="141350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776307" y="3189988"/>
              <a:ext cx="238441" cy="200560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053417" y="3218258"/>
              <a:ext cx="184819" cy="172288"/>
            </a:xfrm>
            <a:prstGeom prst="rect">
              <a:avLst/>
            </a:prstGeom>
          </p:spPr>
        </p:pic>
      </p:grpSp>
      <p:grpSp>
        <p:nvGrpSpPr>
          <p:cNvPr id="79" name="object 79" descr=""/>
          <p:cNvGrpSpPr/>
          <p:nvPr/>
        </p:nvGrpSpPr>
        <p:grpSpPr>
          <a:xfrm>
            <a:off x="7318235" y="3191319"/>
            <a:ext cx="1039494" cy="199390"/>
            <a:chOff x="7318235" y="3191319"/>
            <a:chExt cx="1039494" cy="199390"/>
          </a:xfrm>
        </p:grpSpPr>
        <p:pic>
          <p:nvPicPr>
            <p:cNvPr id="80" name="object 8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18235" y="3249195"/>
              <a:ext cx="230162" cy="140017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7572667" y="31913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3202" y="57873"/>
                  </a:moveTo>
                  <a:lnTo>
                    <a:pt x="4267" y="57873"/>
                  </a:lnTo>
                  <a:lnTo>
                    <a:pt x="4267" y="197891"/>
                  </a:lnTo>
                  <a:lnTo>
                    <a:pt x="23202" y="197891"/>
                  </a:lnTo>
                  <a:lnTo>
                    <a:pt x="23202" y="57873"/>
                  </a:lnTo>
                  <a:close/>
                </a:path>
                <a:path w="27940" h="198120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85" y="25603"/>
                  </a:lnTo>
                  <a:lnTo>
                    <a:pt x="26441" y="20269"/>
                  </a:lnTo>
                  <a:lnTo>
                    <a:pt x="27701" y="17068"/>
                  </a:lnTo>
                  <a:lnTo>
                    <a:pt x="27736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626814" y="3218258"/>
              <a:ext cx="95745" cy="172288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756951" y="3191323"/>
              <a:ext cx="129082" cy="197891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923112" y="3247865"/>
              <a:ext cx="142684" cy="142684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03128" y="3249195"/>
              <a:ext cx="127749" cy="141350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61827" y="3218258"/>
              <a:ext cx="95745" cy="172288"/>
            </a:xfrm>
            <a:prstGeom prst="rect">
              <a:avLst/>
            </a:prstGeom>
          </p:spPr>
        </p:pic>
      </p:grpSp>
      <p:pic>
        <p:nvPicPr>
          <p:cNvPr id="87" name="object 87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44275" y="3686619"/>
            <a:ext cx="1930401" cy="250964"/>
          </a:xfrm>
          <a:prstGeom prst="rect">
            <a:avLst/>
          </a:prstGeom>
        </p:spPr>
      </p:pic>
      <p:grpSp>
        <p:nvGrpSpPr>
          <p:cNvPr id="88" name="object 88" descr=""/>
          <p:cNvGrpSpPr/>
          <p:nvPr/>
        </p:nvGrpSpPr>
        <p:grpSpPr>
          <a:xfrm>
            <a:off x="2383233" y="3743163"/>
            <a:ext cx="310515" cy="142875"/>
            <a:chOff x="2383233" y="3743163"/>
            <a:chExt cx="310515" cy="142875"/>
          </a:xfrm>
        </p:grpSpPr>
        <p:pic>
          <p:nvPicPr>
            <p:cNvPr id="89" name="object 8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83233" y="3743165"/>
              <a:ext cx="142684" cy="142684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564574" y="3743163"/>
              <a:ext cx="129082" cy="141350"/>
            </a:xfrm>
            <a:prstGeom prst="rect">
              <a:avLst/>
            </a:prstGeom>
          </p:spPr>
        </p:pic>
      </p:grpSp>
      <p:grpSp>
        <p:nvGrpSpPr>
          <p:cNvPr id="91" name="object 91" descr=""/>
          <p:cNvGrpSpPr/>
          <p:nvPr/>
        </p:nvGrpSpPr>
        <p:grpSpPr>
          <a:xfrm>
            <a:off x="2795285" y="3686619"/>
            <a:ext cx="648970" cy="251460"/>
            <a:chOff x="2795285" y="3686619"/>
            <a:chExt cx="648970" cy="251460"/>
          </a:xfrm>
        </p:grpSpPr>
        <p:pic>
          <p:nvPicPr>
            <p:cNvPr id="92" name="object 92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795285" y="3713558"/>
              <a:ext cx="373113" cy="224026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3195065" y="36866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52773" y="3743162"/>
              <a:ext cx="136406" cy="142684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3415628" y="3856776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8046" y="0"/>
                  </a:moveTo>
                  <a:lnTo>
                    <a:pt x="10210" y="0"/>
                  </a:lnTo>
                  <a:lnTo>
                    <a:pt x="6883" y="1333"/>
                  </a:lnTo>
                  <a:lnTo>
                    <a:pt x="1371" y="6667"/>
                  </a:lnTo>
                  <a:lnTo>
                    <a:pt x="0" y="10134"/>
                  </a:lnTo>
                  <a:lnTo>
                    <a:pt x="0" y="18491"/>
                  </a:lnTo>
                  <a:lnTo>
                    <a:pt x="1371" y="21958"/>
                  </a:lnTo>
                  <a:lnTo>
                    <a:pt x="6883" y="27647"/>
                  </a:lnTo>
                  <a:lnTo>
                    <a:pt x="10210" y="29070"/>
                  </a:lnTo>
                  <a:lnTo>
                    <a:pt x="14122" y="29070"/>
                  </a:lnTo>
                  <a:lnTo>
                    <a:pt x="18046" y="29070"/>
                  </a:lnTo>
                  <a:lnTo>
                    <a:pt x="21361" y="27647"/>
                  </a:lnTo>
                  <a:lnTo>
                    <a:pt x="26885" y="21958"/>
                  </a:lnTo>
                  <a:lnTo>
                    <a:pt x="28257" y="18491"/>
                  </a:lnTo>
                  <a:lnTo>
                    <a:pt x="28257" y="10134"/>
                  </a:lnTo>
                  <a:lnTo>
                    <a:pt x="26885" y="6667"/>
                  </a:lnTo>
                  <a:lnTo>
                    <a:pt x="21361" y="1333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3558298" y="3698240"/>
            <a:ext cx="278765" cy="187960"/>
            <a:chOff x="3558298" y="3698240"/>
            <a:chExt cx="278765" cy="187960"/>
          </a:xfrm>
        </p:grpSpPr>
        <p:sp>
          <p:nvSpPr>
            <p:cNvPr id="97" name="object 97" descr=""/>
            <p:cNvSpPr/>
            <p:nvPr/>
          </p:nvSpPr>
          <p:spPr>
            <a:xfrm>
              <a:off x="3558298" y="3698239"/>
              <a:ext cx="132080" cy="186690"/>
            </a:xfrm>
            <a:custGeom>
              <a:avLst/>
              <a:gdLst/>
              <a:ahLst/>
              <a:cxnLst/>
              <a:rect l="l" t="t" r="r" b="b"/>
              <a:pathLst>
                <a:path w="132079" h="186689">
                  <a:moveTo>
                    <a:pt x="132029" y="168910"/>
                  </a:moveTo>
                  <a:lnTo>
                    <a:pt x="19748" y="168910"/>
                  </a:lnTo>
                  <a:lnTo>
                    <a:pt x="19748" y="100330"/>
                  </a:lnTo>
                  <a:lnTo>
                    <a:pt x="17614" y="100330"/>
                  </a:lnTo>
                  <a:lnTo>
                    <a:pt x="17614" y="99860"/>
                  </a:lnTo>
                  <a:lnTo>
                    <a:pt x="19748" y="99860"/>
                  </a:lnTo>
                  <a:lnTo>
                    <a:pt x="116281" y="99860"/>
                  </a:lnTo>
                  <a:lnTo>
                    <a:pt x="116281" y="83058"/>
                  </a:lnTo>
                  <a:lnTo>
                    <a:pt x="19748" y="83058"/>
                  </a:lnTo>
                  <a:lnTo>
                    <a:pt x="17614" y="83058"/>
                  </a:lnTo>
                  <a:lnTo>
                    <a:pt x="17614" y="82550"/>
                  </a:lnTo>
                  <a:lnTo>
                    <a:pt x="19748" y="82550"/>
                  </a:lnTo>
                  <a:lnTo>
                    <a:pt x="19748" y="16510"/>
                  </a:lnTo>
                  <a:lnTo>
                    <a:pt x="128016" y="16510"/>
                  </a:lnTo>
                  <a:lnTo>
                    <a:pt x="128016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82550"/>
                  </a:lnTo>
                  <a:lnTo>
                    <a:pt x="0" y="100330"/>
                  </a:lnTo>
                  <a:lnTo>
                    <a:pt x="0" y="168910"/>
                  </a:lnTo>
                  <a:lnTo>
                    <a:pt x="0" y="186690"/>
                  </a:lnTo>
                  <a:lnTo>
                    <a:pt x="132029" y="186690"/>
                  </a:lnTo>
                  <a:lnTo>
                    <a:pt x="132029" y="168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718860" y="3743162"/>
              <a:ext cx="117614" cy="142684"/>
            </a:xfrm>
            <a:prstGeom prst="rect">
              <a:avLst/>
            </a:prstGeom>
          </p:spPr>
        </p:pic>
      </p:grpSp>
      <p:grpSp>
        <p:nvGrpSpPr>
          <p:cNvPr id="99" name="object 99" descr=""/>
          <p:cNvGrpSpPr/>
          <p:nvPr/>
        </p:nvGrpSpPr>
        <p:grpSpPr>
          <a:xfrm>
            <a:off x="3873808" y="3686623"/>
            <a:ext cx="291465" cy="199390"/>
            <a:chOff x="3873808" y="3686623"/>
            <a:chExt cx="291465" cy="199390"/>
          </a:xfrm>
        </p:grpSpPr>
        <p:pic>
          <p:nvPicPr>
            <p:cNvPr id="100" name="object 100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35950" y="3686623"/>
              <a:ext cx="129082" cy="197891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873808" y="3743162"/>
              <a:ext cx="127215" cy="142684"/>
            </a:xfrm>
            <a:prstGeom prst="rect">
              <a:avLst/>
            </a:prstGeom>
          </p:spPr>
        </p:pic>
      </p:grpSp>
      <p:grpSp>
        <p:nvGrpSpPr>
          <p:cNvPr id="102" name="object 102" descr=""/>
          <p:cNvGrpSpPr/>
          <p:nvPr/>
        </p:nvGrpSpPr>
        <p:grpSpPr>
          <a:xfrm>
            <a:off x="4286119" y="3743162"/>
            <a:ext cx="286385" cy="193675"/>
            <a:chOff x="4286119" y="3743162"/>
            <a:chExt cx="286385" cy="193675"/>
          </a:xfrm>
        </p:grpSpPr>
        <p:pic>
          <p:nvPicPr>
            <p:cNvPr id="103" name="object 103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286119" y="3743165"/>
              <a:ext cx="142151" cy="193090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454406" y="3743162"/>
              <a:ext cx="117614" cy="142684"/>
            </a:xfrm>
            <a:prstGeom prst="rect">
              <a:avLst/>
            </a:prstGeom>
          </p:spPr>
        </p:pic>
      </p:grpSp>
      <p:sp>
        <p:nvSpPr>
          <p:cNvPr id="105" name="object 105" descr=""/>
          <p:cNvSpPr/>
          <p:nvPr/>
        </p:nvSpPr>
        <p:spPr>
          <a:xfrm>
            <a:off x="4619218" y="3686619"/>
            <a:ext cx="27940" cy="198120"/>
          </a:xfrm>
          <a:custGeom>
            <a:avLst/>
            <a:gdLst/>
            <a:ahLst/>
            <a:cxnLst/>
            <a:rect l="l" t="t" r="r" b="b"/>
            <a:pathLst>
              <a:path w="27939" h="198120">
                <a:moveTo>
                  <a:pt x="23202" y="57873"/>
                </a:moveTo>
                <a:lnTo>
                  <a:pt x="4267" y="57873"/>
                </a:lnTo>
                <a:lnTo>
                  <a:pt x="4267" y="197891"/>
                </a:lnTo>
                <a:lnTo>
                  <a:pt x="23202" y="197891"/>
                </a:lnTo>
                <a:lnTo>
                  <a:pt x="23202" y="57873"/>
                </a:lnTo>
                <a:close/>
              </a:path>
              <a:path w="27939" h="198120">
                <a:moveTo>
                  <a:pt x="17779" y="0"/>
                </a:moveTo>
                <a:lnTo>
                  <a:pt x="9956" y="0"/>
                </a:lnTo>
                <a:lnTo>
                  <a:pt x="6667" y="1295"/>
                </a:lnTo>
                <a:lnTo>
                  <a:pt x="1333" y="6451"/>
                </a:lnTo>
                <a:lnTo>
                  <a:pt x="112" y="9334"/>
                </a:lnTo>
                <a:lnTo>
                  <a:pt x="0" y="17068"/>
                </a:lnTo>
                <a:lnTo>
                  <a:pt x="1333" y="20269"/>
                </a:lnTo>
                <a:lnTo>
                  <a:pt x="6667" y="25603"/>
                </a:lnTo>
                <a:lnTo>
                  <a:pt x="9956" y="26936"/>
                </a:lnTo>
                <a:lnTo>
                  <a:pt x="17957" y="26936"/>
                </a:lnTo>
                <a:lnTo>
                  <a:pt x="21285" y="25603"/>
                </a:lnTo>
                <a:lnTo>
                  <a:pt x="26441" y="20269"/>
                </a:lnTo>
                <a:lnTo>
                  <a:pt x="27701" y="17068"/>
                </a:lnTo>
                <a:lnTo>
                  <a:pt x="27736" y="9334"/>
                </a:lnTo>
                <a:lnTo>
                  <a:pt x="26403" y="6222"/>
                </a:lnTo>
                <a:lnTo>
                  <a:pt x="21069" y="1244"/>
                </a:lnTo>
                <a:lnTo>
                  <a:pt x="177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6" name="object 106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695235" y="3743162"/>
            <a:ext cx="70408" cy="141350"/>
          </a:xfrm>
          <a:prstGeom prst="rect">
            <a:avLst/>
          </a:prstGeom>
        </p:spPr>
      </p:pic>
      <p:grpSp>
        <p:nvGrpSpPr>
          <p:cNvPr id="107" name="object 107" descr=""/>
          <p:cNvGrpSpPr/>
          <p:nvPr/>
        </p:nvGrpSpPr>
        <p:grpSpPr>
          <a:xfrm>
            <a:off x="4867795" y="3686619"/>
            <a:ext cx="172085" cy="199390"/>
            <a:chOff x="4867795" y="3686619"/>
            <a:chExt cx="172085" cy="199390"/>
          </a:xfrm>
        </p:grpSpPr>
        <p:sp>
          <p:nvSpPr>
            <p:cNvPr id="108" name="object 108" descr=""/>
            <p:cNvSpPr/>
            <p:nvPr/>
          </p:nvSpPr>
          <p:spPr>
            <a:xfrm>
              <a:off x="4867795" y="368661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23190" y="57873"/>
                  </a:moveTo>
                  <a:lnTo>
                    <a:pt x="4254" y="57873"/>
                  </a:lnTo>
                  <a:lnTo>
                    <a:pt x="4254" y="197891"/>
                  </a:lnTo>
                  <a:lnTo>
                    <a:pt x="23190" y="197891"/>
                  </a:lnTo>
                  <a:lnTo>
                    <a:pt x="23190" y="57873"/>
                  </a:lnTo>
                  <a:close/>
                </a:path>
                <a:path w="27939" h="198120">
                  <a:moveTo>
                    <a:pt x="17767" y="0"/>
                  </a:moveTo>
                  <a:lnTo>
                    <a:pt x="9956" y="0"/>
                  </a:lnTo>
                  <a:lnTo>
                    <a:pt x="6654" y="1295"/>
                  </a:lnTo>
                  <a:lnTo>
                    <a:pt x="1320" y="6451"/>
                  </a:lnTo>
                  <a:lnTo>
                    <a:pt x="111" y="9334"/>
                  </a:lnTo>
                  <a:lnTo>
                    <a:pt x="0" y="17068"/>
                  </a:lnTo>
                  <a:lnTo>
                    <a:pt x="1320" y="20269"/>
                  </a:lnTo>
                  <a:lnTo>
                    <a:pt x="6654" y="25603"/>
                  </a:lnTo>
                  <a:lnTo>
                    <a:pt x="9956" y="26936"/>
                  </a:lnTo>
                  <a:lnTo>
                    <a:pt x="17957" y="26936"/>
                  </a:lnTo>
                  <a:lnTo>
                    <a:pt x="21272" y="25603"/>
                  </a:lnTo>
                  <a:lnTo>
                    <a:pt x="26441" y="20269"/>
                  </a:lnTo>
                  <a:lnTo>
                    <a:pt x="27689" y="17068"/>
                  </a:lnTo>
                  <a:lnTo>
                    <a:pt x="27724" y="9334"/>
                  </a:lnTo>
                  <a:lnTo>
                    <a:pt x="26403" y="6222"/>
                  </a:lnTo>
                  <a:lnTo>
                    <a:pt x="21069" y="1244"/>
                  </a:lnTo>
                  <a:lnTo>
                    <a:pt x="17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924333" y="3743162"/>
              <a:ext cx="114947" cy="142684"/>
            </a:xfrm>
            <a:prstGeom prst="rect">
              <a:avLst/>
            </a:prstGeom>
          </p:spPr>
        </p:pic>
      </p:grpSp>
      <p:pic>
        <p:nvPicPr>
          <p:cNvPr id="110" name="object 110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129684" y="3686619"/>
            <a:ext cx="1210030" cy="250964"/>
          </a:xfrm>
          <a:prstGeom prst="rect">
            <a:avLst/>
          </a:prstGeom>
        </p:spPr>
      </p:pic>
      <p:pic>
        <p:nvPicPr>
          <p:cNvPr id="111" name="object 111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440530" y="3713558"/>
            <a:ext cx="253629" cy="172290"/>
          </a:xfrm>
          <a:prstGeom prst="rect">
            <a:avLst/>
          </a:prstGeom>
        </p:spPr>
      </p:pic>
      <p:pic>
        <p:nvPicPr>
          <p:cNvPr id="112" name="object 112" descr="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6788560" y="3686619"/>
            <a:ext cx="1267325" cy="199229"/>
          </a:xfrm>
          <a:prstGeom prst="rect">
            <a:avLst/>
          </a:prstGeom>
        </p:spPr>
      </p:pic>
      <p:pic>
        <p:nvPicPr>
          <p:cNvPr id="113" name="object 113" descr="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358407" y="4238462"/>
            <a:ext cx="1110778" cy="193093"/>
          </a:xfrm>
          <a:prstGeom prst="rect">
            <a:avLst/>
          </a:prstGeom>
        </p:spPr>
      </p:pic>
      <p:grpSp>
        <p:nvGrpSpPr>
          <p:cNvPr id="114" name="object 114" descr=""/>
          <p:cNvGrpSpPr/>
          <p:nvPr/>
        </p:nvGrpSpPr>
        <p:grpSpPr>
          <a:xfrm>
            <a:off x="1563736" y="4238463"/>
            <a:ext cx="603250" cy="142875"/>
            <a:chOff x="1563736" y="4238463"/>
            <a:chExt cx="603250" cy="142875"/>
          </a:xfrm>
        </p:grpSpPr>
        <p:pic>
          <p:nvPicPr>
            <p:cNvPr id="115" name="object 115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563736" y="4238468"/>
              <a:ext cx="435364" cy="142684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037808" y="4238463"/>
              <a:ext cx="129082" cy="141350"/>
            </a:xfrm>
            <a:prstGeom prst="rect">
              <a:avLst/>
            </a:prstGeom>
          </p:spPr>
        </p:pic>
      </p:grpSp>
      <p:grpSp>
        <p:nvGrpSpPr>
          <p:cNvPr id="117" name="object 117" descr=""/>
          <p:cNvGrpSpPr/>
          <p:nvPr/>
        </p:nvGrpSpPr>
        <p:grpSpPr>
          <a:xfrm>
            <a:off x="2218105" y="4181919"/>
            <a:ext cx="189865" cy="251460"/>
            <a:chOff x="2218105" y="4181919"/>
            <a:chExt cx="189865" cy="251460"/>
          </a:xfrm>
        </p:grpSpPr>
        <p:sp>
          <p:nvSpPr>
            <p:cNvPr id="118" name="object 118" descr=""/>
            <p:cNvSpPr/>
            <p:nvPr/>
          </p:nvSpPr>
          <p:spPr>
            <a:xfrm>
              <a:off x="2218105" y="41819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256773" y="4239788"/>
              <a:ext cx="150964" cy="193103"/>
            </a:xfrm>
            <a:prstGeom prst="rect">
              <a:avLst/>
            </a:prstGeom>
          </p:spPr>
        </p:pic>
      </p:grpSp>
      <p:pic>
        <p:nvPicPr>
          <p:cNvPr id="120" name="object 120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2492542" y="4238462"/>
            <a:ext cx="815569" cy="142690"/>
          </a:xfrm>
          <a:prstGeom prst="rect">
            <a:avLst/>
          </a:prstGeom>
        </p:spPr>
      </p:pic>
      <p:pic>
        <p:nvPicPr>
          <p:cNvPr id="121" name="object 121" descr="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3390794" y="4208865"/>
            <a:ext cx="95745" cy="172288"/>
          </a:xfrm>
          <a:prstGeom prst="rect">
            <a:avLst/>
          </a:prstGeom>
        </p:spPr>
      </p:pic>
      <p:grpSp>
        <p:nvGrpSpPr>
          <p:cNvPr id="122" name="object 122" descr=""/>
          <p:cNvGrpSpPr/>
          <p:nvPr/>
        </p:nvGrpSpPr>
        <p:grpSpPr>
          <a:xfrm>
            <a:off x="3520931" y="4181923"/>
            <a:ext cx="302895" cy="199390"/>
            <a:chOff x="3520931" y="4181923"/>
            <a:chExt cx="302895" cy="199390"/>
          </a:xfrm>
        </p:grpSpPr>
        <p:pic>
          <p:nvPicPr>
            <p:cNvPr id="123" name="object 123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687191" y="4238468"/>
              <a:ext cx="136406" cy="142684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20931" y="4181923"/>
              <a:ext cx="129082" cy="197891"/>
            </a:xfrm>
            <a:prstGeom prst="rect">
              <a:avLst/>
            </a:prstGeom>
          </p:spPr>
        </p:pic>
      </p:grpSp>
      <p:grpSp>
        <p:nvGrpSpPr>
          <p:cNvPr id="125" name="object 125" descr=""/>
          <p:cNvGrpSpPr/>
          <p:nvPr/>
        </p:nvGrpSpPr>
        <p:grpSpPr>
          <a:xfrm>
            <a:off x="3910312" y="4180575"/>
            <a:ext cx="571500" cy="238760"/>
            <a:chOff x="3910312" y="4180575"/>
            <a:chExt cx="571500" cy="238760"/>
          </a:xfrm>
        </p:grpSpPr>
        <p:pic>
          <p:nvPicPr>
            <p:cNvPr id="126" name="object 126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910312" y="4180575"/>
              <a:ext cx="238439" cy="200573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173288" y="4208865"/>
              <a:ext cx="255234" cy="172288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4453563" y="4352081"/>
              <a:ext cx="28575" cy="66675"/>
            </a:xfrm>
            <a:custGeom>
              <a:avLst/>
              <a:gdLst/>
              <a:ahLst/>
              <a:cxnLst/>
              <a:rect l="l" t="t" r="r" b="b"/>
              <a:pathLst>
                <a:path w="28575" h="66675">
                  <a:moveTo>
                    <a:pt x="27902" y="17335"/>
                  </a:moveTo>
                  <a:lnTo>
                    <a:pt x="12268" y="17335"/>
                  </a:lnTo>
                  <a:lnTo>
                    <a:pt x="14401" y="28803"/>
                  </a:lnTo>
                  <a:lnTo>
                    <a:pt x="9540" y="28803"/>
                  </a:lnTo>
                  <a:lnTo>
                    <a:pt x="533" y="66675"/>
                  </a:lnTo>
                  <a:lnTo>
                    <a:pt x="13334" y="66675"/>
                  </a:lnTo>
                  <a:lnTo>
                    <a:pt x="24549" y="29870"/>
                  </a:lnTo>
                  <a:lnTo>
                    <a:pt x="24924" y="28803"/>
                  </a:lnTo>
                  <a:lnTo>
                    <a:pt x="10312" y="28803"/>
                  </a:lnTo>
                  <a:lnTo>
                    <a:pt x="9606" y="28525"/>
                  </a:lnTo>
                  <a:lnTo>
                    <a:pt x="25022" y="28525"/>
                  </a:lnTo>
                  <a:lnTo>
                    <a:pt x="26149" y="25247"/>
                  </a:lnTo>
                  <a:lnTo>
                    <a:pt x="27216" y="21691"/>
                  </a:lnTo>
                  <a:lnTo>
                    <a:pt x="27558" y="20091"/>
                  </a:lnTo>
                  <a:lnTo>
                    <a:pt x="27749" y="18668"/>
                  </a:lnTo>
                  <a:lnTo>
                    <a:pt x="27902" y="17335"/>
                  </a:lnTo>
                  <a:close/>
                </a:path>
                <a:path w="28575" h="66675">
                  <a:moveTo>
                    <a:pt x="12268" y="17335"/>
                  </a:moveTo>
                  <a:lnTo>
                    <a:pt x="9606" y="28525"/>
                  </a:lnTo>
                  <a:lnTo>
                    <a:pt x="10312" y="28803"/>
                  </a:lnTo>
                  <a:lnTo>
                    <a:pt x="14401" y="28803"/>
                  </a:lnTo>
                  <a:lnTo>
                    <a:pt x="12268" y="17335"/>
                  </a:lnTo>
                  <a:close/>
                </a:path>
                <a:path w="28575" h="66675">
                  <a:moveTo>
                    <a:pt x="18237" y="0"/>
                  </a:moveTo>
                  <a:lnTo>
                    <a:pt x="10223" y="0"/>
                  </a:lnTo>
                  <a:lnTo>
                    <a:pt x="6896" y="1320"/>
                  </a:lnTo>
                  <a:lnTo>
                    <a:pt x="1371" y="6654"/>
                  </a:lnTo>
                  <a:lnTo>
                    <a:pt x="0" y="10121"/>
                  </a:lnTo>
                  <a:lnTo>
                    <a:pt x="0" y="18668"/>
                  </a:lnTo>
                  <a:lnTo>
                    <a:pt x="1371" y="22123"/>
                  </a:lnTo>
                  <a:lnTo>
                    <a:pt x="6896" y="27457"/>
                  </a:lnTo>
                  <a:lnTo>
                    <a:pt x="9606" y="28525"/>
                  </a:lnTo>
                  <a:lnTo>
                    <a:pt x="12268" y="17335"/>
                  </a:lnTo>
                  <a:lnTo>
                    <a:pt x="27902" y="17335"/>
                  </a:lnTo>
                  <a:lnTo>
                    <a:pt x="28003" y="10490"/>
                  </a:lnTo>
                  <a:lnTo>
                    <a:pt x="26720" y="7112"/>
                  </a:lnTo>
                  <a:lnTo>
                    <a:pt x="21551" y="1409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9" name="object 129" descr="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4591985" y="4181919"/>
            <a:ext cx="1154541" cy="250977"/>
          </a:xfrm>
          <a:prstGeom prst="rect">
            <a:avLst/>
          </a:prstGeom>
        </p:spPr>
      </p:pic>
      <p:grpSp>
        <p:nvGrpSpPr>
          <p:cNvPr id="130" name="object 130" descr=""/>
          <p:cNvGrpSpPr/>
          <p:nvPr/>
        </p:nvGrpSpPr>
        <p:grpSpPr>
          <a:xfrm>
            <a:off x="5849746" y="4208865"/>
            <a:ext cx="458470" cy="172720"/>
            <a:chOff x="5849746" y="4208865"/>
            <a:chExt cx="458470" cy="172720"/>
          </a:xfrm>
        </p:grpSpPr>
        <p:pic>
          <p:nvPicPr>
            <p:cNvPr id="131" name="object 13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849746" y="4208865"/>
              <a:ext cx="223499" cy="172288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107639" y="4238462"/>
              <a:ext cx="200301" cy="142684"/>
            </a:xfrm>
            <a:prstGeom prst="rect">
              <a:avLst/>
            </a:prstGeom>
          </p:spPr>
        </p:pic>
      </p:grpSp>
      <p:sp>
        <p:nvSpPr>
          <p:cNvPr id="133" name="object 133" descr=""/>
          <p:cNvSpPr/>
          <p:nvPr/>
        </p:nvSpPr>
        <p:spPr>
          <a:xfrm>
            <a:off x="6355143" y="4181919"/>
            <a:ext cx="27940" cy="198120"/>
          </a:xfrm>
          <a:custGeom>
            <a:avLst/>
            <a:gdLst/>
            <a:ahLst/>
            <a:cxnLst/>
            <a:rect l="l" t="t" r="r" b="b"/>
            <a:pathLst>
              <a:path w="27939" h="198120">
                <a:moveTo>
                  <a:pt x="23202" y="57873"/>
                </a:moveTo>
                <a:lnTo>
                  <a:pt x="4267" y="57873"/>
                </a:lnTo>
                <a:lnTo>
                  <a:pt x="4267" y="197891"/>
                </a:lnTo>
                <a:lnTo>
                  <a:pt x="23202" y="197891"/>
                </a:lnTo>
                <a:lnTo>
                  <a:pt x="23202" y="57873"/>
                </a:lnTo>
                <a:close/>
              </a:path>
              <a:path w="27939" h="198120">
                <a:moveTo>
                  <a:pt x="17767" y="0"/>
                </a:moveTo>
                <a:lnTo>
                  <a:pt x="9956" y="0"/>
                </a:lnTo>
                <a:lnTo>
                  <a:pt x="6654" y="1295"/>
                </a:lnTo>
                <a:lnTo>
                  <a:pt x="1320" y="6451"/>
                </a:lnTo>
                <a:lnTo>
                  <a:pt x="111" y="9334"/>
                </a:lnTo>
                <a:lnTo>
                  <a:pt x="0" y="17068"/>
                </a:lnTo>
                <a:lnTo>
                  <a:pt x="1320" y="20269"/>
                </a:lnTo>
                <a:lnTo>
                  <a:pt x="6654" y="25603"/>
                </a:lnTo>
                <a:lnTo>
                  <a:pt x="9956" y="26936"/>
                </a:lnTo>
                <a:lnTo>
                  <a:pt x="17957" y="26936"/>
                </a:lnTo>
                <a:lnTo>
                  <a:pt x="21285" y="25603"/>
                </a:lnTo>
                <a:lnTo>
                  <a:pt x="26441" y="20269"/>
                </a:lnTo>
                <a:lnTo>
                  <a:pt x="27689" y="17068"/>
                </a:lnTo>
                <a:lnTo>
                  <a:pt x="27724" y="9334"/>
                </a:lnTo>
                <a:lnTo>
                  <a:pt x="26403" y="6222"/>
                </a:lnTo>
                <a:lnTo>
                  <a:pt x="21069" y="1244"/>
                </a:lnTo>
                <a:lnTo>
                  <a:pt x="17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4" name="object 134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431154" y="4238463"/>
            <a:ext cx="129082" cy="141350"/>
          </a:xfrm>
          <a:prstGeom prst="rect">
            <a:avLst/>
          </a:prstGeom>
        </p:spPr>
      </p:pic>
      <p:grpSp>
        <p:nvGrpSpPr>
          <p:cNvPr id="135" name="object 135" descr=""/>
          <p:cNvGrpSpPr/>
          <p:nvPr/>
        </p:nvGrpSpPr>
        <p:grpSpPr>
          <a:xfrm>
            <a:off x="6667189" y="4238463"/>
            <a:ext cx="310515" cy="142875"/>
            <a:chOff x="6667189" y="4238463"/>
            <a:chExt cx="310515" cy="142875"/>
          </a:xfrm>
        </p:grpSpPr>
        <p:pic>
          <p:nvPicPr>
            <p:cNvPr id="136" name="object 136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667189" y="4238465"/>
              <a:ext cx="142684" cy="142684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848542" y="4238463"/>
              <a:ext cx="129082" cy="141350"/>
            </a:xfrm>
            <a:prstGeom prst="rect">
              <a:avLst/>
            </a:prstGeom>
          </p:spPr>
        </p:pic>
      </p:grpSp>
      <p:grpSp>
        <p:nvGrpSpPr>
          <p:cNvPr id="138" name="object 138" descr=""/>
          <p:cNvGrpSpPr/>
          <p:nvPr/>
        </p:nvGrpSpPr>
        <p:grpSpPr>
          <a:xfrm>
            <a:off x="7076844" y="4181923"/>
            <a:ext cx="433070" cy="199390"/>
            <a:chOff x="7076844" y="4181923"/>
            <a:chExt cx="433070" cy="199390"/>
          </a:xfrm>
        </p:grpSpPr>
        <p:pic>
          <p:nvPicPr>
            <p:cNvPr id="139" name="object 139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076844" y="4208865"/>
              <a:ext cx="95745" cy="172288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206981" y="4181923"/>
              <a:ext cx="129082" cy="197891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373242" y="4238468"/>
              <a:ext cx="136406" cy="142684"/>
            </a:xfrm>
            <a:prstGeom prst="rect">
              <a:avLst/>
            </a:prstGeom>
          </p:spPr>
        </p:pic>
      </p:grpSp>
      <p:pic>
        <p:nvPicPr>
          <p:cNvPr id="142" name="object 142" descr="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7606500" y="4238462"/>
            <a:ext cx="117614" cy="142684"/>
          </a:xfrm>
          <a:prstGeom prst="rect">
            <a:avLst/>
          </a:prstGeom>
        </p:spPr>
      </p:pic>
      <p:pic>
        <p:nvPicPr>
          <p:cNvPr id="143" name="object 143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7775580" y="4238463"/>
            <a:ext cx="129082" cy="141350"/>
          </a:xfrm>
          <a:prstGeom prst="rect">
            <a:avLst/>
          </a:prstGeom>
        </p:spPr>
      </p:pic>
      <p:grpSp>
        <p:nvGrpSpPr>
          <p:cNvPr id="144" name="object 144" descr=""/>
          <p:cNvGrpSpPr/>
          <p:nvPr/>
        </p:nvGrpSpPr>
        <p:grpSpPr>
          <a:xfrm>
            <a:off x="7955873" y="4181919"/>
            <a:ext cx="539750" cy="236854"/>
            <a:chOff x="7955873" y="4181919"/>
            <a:chExt cx="539750" cy="236854"/>
          </a:xfrm>
        </p:grpSpPr>
        <p:pic>
          <p:nvPicPr>
            <p:cNvPr id="145" name="object 145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955873" y="4181922"/>
              <a:ext cx="131749" cy="197891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8116163" y="41819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173875" y="4238468"/>
              <a:ext cx="136406" cy="142684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329521" y="4238468"/>
              <a:ext cx="114947" cy="142684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8467135" y="4352081"/>
              <a:ext cx="28575" cy="66675"/>
            </a:xfrm>
            <a:custGeom>
              <a:avLst/>
              <a:gdLst/>
              <a:ahLst/>
              <a:cxnLst/>
              <a:rect l="l" t="t" r="r" b="b"/>
              <a:pathLst>
                <a:path w="28575" h="66675">
                  <a:moveTo>
                    <a:pt x="27902" y="17335"/>
                  </a:moveTo>
                  <a:lnTo>
                    <a:pt x="12268" y="17335"/>
                  </a:lnTo>
                  <a:lnTo>
                    <a:pt x="14401" y="28803"/>
                  </a:lnTo>
                  <a:lnTo>
                    <a:pt x="9540" y="28803"/>
                  </a:lnTo>
                  <a:lnTo>
                    <a:pt x="533" y="66675"/>
                  </a:lnTo>
                  <a:lnTo>
                    <a:pt x="13335" y="66675"/>
                  </a:lnTo>
                  <a:lnTo>
                    <a:pt x="24549" y="29870"/>
                  </a:lnTo>
                  <a:lnTo>
                    <a:pt x="24924" y="28803"/>
                  </a:lnTo>
                  <a:lnTo>
                    <a:pt x="10312" y="28803"/>
                  </a:lnTo>
                  <a:lnTo>
                    <a:pt x="9606" y="28525"/>
                  </a:lnTo>
                  <a:lnTo>
                    <a:pt x="25022" y="28525"/>
                  </a:lnTo>
                  <a:lnTo>
                    <a:pt x="26149" y="25247"/>
                  </a:lnTo>
                  <a:lnTo>
                    <a:pt x="27216" y="21691"/>
                  </a:lnTo>
                  <a:lnTo>
                    <a:pt x="27559" y="20091"/>
                  </a:lnTo>
                  <a:lnTo>
                    <a:pt x="27749" y="18668"/>
                  </a:lnTo>
                  <a:lnTo>
                    <a:pt x="27902" y="17335"/>
                  </a:lnTo>
                  <a:close/>
                </a:path>
                <a:path w="28575" h="66675">
                  <a:moveTo>
                    <a:pt x="12268" y="17335"/>
                  </a:moveTo>
                  <a:lnTo>
                    <a:pt x="9606" y="28525"/>
                  </a:lnTo>
                  <a:lnTo>
                    <a:pt x="10312" y="28803"/>
                  </a:lnTo>
                  <a:lnTo>
                    <a:pt x="14401" y="28803"/>
                  </a:lnTo>
                  <a:lnTo>
                    <a:pt x="12268" y="17335"/>
                  </a:lnTo>
                  <a:close/>
                </a:path>
                <a:path w="28575" h="66675">
                  <a:moveTo>
                    <a:pt x="18237" y="0"/>
                  </a:moveTo>
                  <a:lnTo>
                    <a:pt x="10223" y="0"/>
                  </a:lnTo>
                  <a:lnTo>
                    <a:pt x="6896" y="1320"/>
                  </a:lnTo>
                  <a:lnTo>
                    <a:pt x="1371" y="6654"/>
                  </a:lnTo>
                  <a:lnTo>
                    <a:pt x="0" y="10121"/>
                  </a:lnTo>
                  <a:lnTo>
                    <a:pt x="0" y="18668"/>
                  </a:lnTo>
                  <a:lnTo>
                    <a:pt x="1371" y="22123"/>
                  </a:lnTo>
                  <a:lnTo>
                    <a:pt x="6896" y="27457"/>
                  </a:lnTo>
                  <a:lnTo>
                    <a:pt x="9606" y="28525"/>
                  </a:lnTo>
                  <a:lnTo>
                    <a:pt x="12268" y="17335"/>
                  </a:lnTo>
                  <a:lnTo>
                    <a:pt x="27902" y="17335"/>
                  </a:lnTo>
                  <a:lnTo>
                    <a:pt x="28003" y="10490"/>
                  </a:lnTo>
                  <a:lnTo>
                    <a:pt x="26720" y="7112"/>
                  </a:lnTo>
                  <a:lnTo>
                    <a:pt x="21551" y="1409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0" name="object 150" descr=""/>
          <p:cNvGrpSpPr/>
          <p:nvPr/>
        </p:nvGrpSpPr>
        <p:grpSpPr>
          <a:xfrm>
            <a:off x="358407" y="4677221"/>
            <a:ext cx="807085" cy="236854"/>
            <a:chOff x="358407" y="4677221"/>
            <a:chExt cx="807085" cy="236854"/>
          </a:xfrm>
        </p:grpSpPr>
        <p:pic>
          <p:nvPicPr>
            <p:cNvPr id="151" name="object 151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358407" y="4677221"/>
              <a:ext cx="131749" cy="197891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16562" y="4733763"/>
              <a:ext cx="129082" cy="141350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82822" y="4733768"/>
              <a:ext cx="136406" cy="142684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43904" y="4733768"/>
              <a:ext cx="136406" cy="142684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999549" y="4733768"/>
              <a:ext cx="114947" cy="142684"/>
            </a:xfrm>
            <a:prstGeom prst="rect">
              <a:avLst/>
            </a:prstGeom>
          </p:spPr>
        </p:pic>
        <p:sp>
          <p:nvSpPr>
            <p:cNvPr id="156" name="object 156" descr=""/>
            <p:cNvSpPr/>
            <p:nvPr/>
          </p:nvSpPr>
          <p:spPr>
            <a:xfrm>
              <a:off x="1137164" y="4847381"/>
              <a:ext cx="28575" cy="66675"/>
            </a:xfrm>
            <a:custGeom>
              <a:avLst/>
              <a:gdLst/>
              <a:ahLst/>
              <a:cxnLst/>
              <a:rect l="l" t="t" r="r" b="b"/>
              <a:pathLst>
                <a:path w="28575" h="66675">
                  <a:moveTo>
                    <a:pt x="27902" y="17335"/>
                  </a:moveTo>
                  <a:lnTo>
                    <a:pt x="12268" y="17335"/>
                  </a:lnTo>
                  <a:lnTo>
                    <a:pt x="14401" y="28803"/>
                  </a:lnTo>
                  <a:lnTo>
                    <a:pt x="9540" y="28803"/>
                  </a:lnTo>
                  <a:lnTo>
                    <a:pt x="533" y="66675"/>
                  </a:lnTo>
                  <a:lnTo>
                    <a:pt x="13335" y="66675"/>
                  </a:lnTo>
                  <a:lnTo>
                    <a:pt x="24549" y="29870"/>
                  </a:lnTo>
                  <a:lnTo>
                    <a:pt x="24924" y="28803"/>
                  </a:lnTo>
                  <a:lnTo>
                    <a:pt x="10312" y="28803"/>
                  </a:lnTo>
                  <a:lnTo>
                    <a:pt x="9606" y="28525"/>
                  </a:lnTo>
                  <a:lnTo>
                    <a:pt x="25022" y="28525"/>
                  </a:lnTo>
                  <a:lnTo>
                    <a:pt x="26149" y="25247"/>
                  </a:lnTo>
                  <a:lnTo>
                    <a:pt x="27216" y="21691"/>
                  </a:lnTo>
                  <a:lnTo>
                    <a:pt x="27559" y="20091"/>
                  </a:lnTo>
                  <a:lnTo>
                    <a:pt x="27749" y="18668"/>
                  </a:lnTo>
                  <a:lnTo>
                    <a:pt x="27902" y="17335"/>
                  </a:lnTo>
                  <a:close/>
                </a:path>
                <a:path w="28575" h="66675">
                  <a:moveTo>
                    <a:pt x="12268" y="17335"/>
                  </a:moveTo>
                  <a:lnTo>
                    <a:pt x="9606" y="28525"/>
                  </a:lnTo>
                  <a:lnTo>
                    <a:pt x="10312" y="28803"/>
                  </a:lnTo>
                  <a:lnTo>
                    <a:pt x="14401" y="28803"/>
                  </a:lnTo>
                  <a:lnTo>
                    <a:pt x="12268" y="17335"/>
                  </a:lnTo>
                  <a:close/>
                </a:path>
                <a:path w="28575" h="66675">
                  <a:moveTo>
                    <a:pt x="18237" y="0"/>
                  </a:moveTo>
                  <a:lnTo>
                    <a:pt x="10223" y="0"/>
                  </a:lnTo>
                  <a:lnTo>
                    <a:pt x="6896" y="1320"/>
                  </a:lnTo>
                  <a:lnTo>
                    <a:pt x="1371" y="6654"/>
                  </a:lnTo>
                  <a:lnTo>
                    <a:pt x="0" y="10121"/>
                  </a:lnTo>
                  <a:lnTo>
                    <a:pt x="0" y="18668"/>
                  </a:lnTo>
                  <a:lnTo>
                    <a:pt x="1371" y="22123"/>
                  </a:lnTo>
                  <a:lnTo>
                    <a:pt x="6896" y="27457"/>
                  </a:lnTo>
                  <a:lnTo>
                    <a:pt x="9606" y="28525"/>
                  </a:lnTo>
                  <a:lnTo>
                    <a:pt x="12268" y="17335"/>
                  </a:lnTo>
                  <a:lnTo>
                    <a:pt x="27902" y="17335"/>
                  </a:lnTo>
                  <a:lnTo>
                    <a:pt x="28003" y="10490"/>
                  </a:lnTo>
                  <a:lnTo>
                    <a:pt x="26720" y="7112"/>
                  </a:lnTo>
                  <a:lnTo>
                    <a:pt x="21551" y="1409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7" name="object 157" descr="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263854" y="4733762"/>
            <a:ext cx="117614" cy="142684"/>
          </a:xfrm>
          <a:prstGeom prst="rect">
            <a:avLst/>
          </a:prstGeom>
        </p:spPr>
      </p:pic>
      <p:grpSp>
        <p:nvGrpSpPr>
          <p:cNvPr id="158" name="object 158" descr=""/>
          <p:cNvGrpSpPr/>
          <p:nvPr/>
        </p:nvGrpSpPr>
        <p:grpSpPr>
          <a:xfrm>
            <a:off x="1432934" y="4677221"/>
            <a:ext cx="308610" cy="199390"/>
            <a:chOff x="1432934" y="4677221"/>
            <a:chExt cx="308610" cy="199390"/>
          </a:xfrm>
        </p:grpSpPr>
        <p:pic>
          <p:nvPicPr>
            <p:cNvPr id="159" name="object 159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32934" y="4733763"/>
              <a:ext cx="129082" cy="141350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599084" y="4677221"/>
              <a:ext cx="142163" cy="199224"/>
            </a:xfrm>
            <a:prstGeom prst="rect">
              <a:avLst/>
            </a:prstGeom>
          </p:spPr>
        </p:pic>
      </p:grpSp>
      <p:grpSp>
        <p:nvGrpSpPr>
          <p:cNvPr id="161" name="object 161" descr=""/>
          <p:cNvGrpSpPr/>
          <p:nvPr/>
        </p:nvGrpSpPr>
        <p:grpSpPr>
          <a:xfrm>
            <a:off x="1863928" y="4677219"/>
            <a:ext cx="697230" cy="199390"/>
            <a:chOff x="1863928" y="4677219"/>
            <a:chExt cx="697230" cy="199390"/>
          </a:xfrm>
        </p:grpSpPr>
        <p:sp>
          <p:nvSpPr>
            <p:cNvPr id="162" name="object 162" descr=""/>
            <p:cNvSpPr/>
            <p:nvPr/>
          </p:nvSpPr>
          <p:spPr>
            <a:xfrm>
              <a:off x="1863928" y="4677232"/>
              <a:ext cx="588010" cy="199390"/>
            </a:xfrm>
            <a:custGeom>
              <a:avLst/>
              <a:gdLst/>
              <a:ahLst/>
              <a:cxnLst/>
              <a:rect l="l" t="t" r="r" b="b"/>
              <a:pathLst>
                <a:path w="588010" h="199389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  <a:path w="588010" h="199389">
                  <a:moveTo>
                    <a:pt x="200291" y="127736"/>
                  </a:moveTo>
                  <a:lnTo>
                    <a:pt x="191084" y="90678"/>
                  </a:lnTo>
                  <a:lnTo>
                    <a:pt x="181089" y="77482"/>
                  </a:lnTo>
                  <a:lnTo>
                    <a:pt x="181089" y="127736"/>
                  </a:lnTo>
                  <a:lnTo>
                    <a:pt x="180670" y="135636"/>
                  </a:lnTo>
                  <a:lnTo>
                    <a:pt x="161315" y="171869"/>
                  </a:lnTo>
                  <a:lnTo>
                    <a:pt x="128816" y="182422"/>
                  </a:lnTo>
                  <a:lnTo>
                    <a:pt x="121666" y="181991"/>
                  </a:lnTo>
                  <a:lnTo>
                    <a:pt x="87503" y="162267"/>
                  </a:lnTo>
                  <a:lnTo>
                    <a:pt x="76796" y="127736"/>
                  </a:lnTo>
                  <a:lnTo>
                    <a:pt x="77228" y="119735"/>
                  </a:lnTo>
                  <a:lnTo>
                    <a:pt x="96850" y="83616"/>
                  </a:lnTo>
                  <a:lnTo>
                    <a:pt x="129082" y="73075"/>
                  </a:lnTo>
                  <a:lnTo>
                    <a:pt x="136347" y="73494"/>
                  </a:lnTo>
                  <a:lnTo>
                    <a:pt x="170586" y="93154"/>
                  </a:lnTo>
                  <a:lnTo>
                    <a:pt x="181089" y="127736"/>
                  </a:lnTo>
                  <a:lnTo>
                    <a:pt x="181089" y="77482"/>
                  </a:lnTo>
                  <a:lnTo>
                    <a:pt x="138925" y="57111"/>
                  </a:lnTo>
                  <a:lnTo>
                    <a:pt x="128816" y="56540"/>
                  </a:lnTo>
                  <a:lnTo>
                    <a:pt x="118833" y="57111"/>
                  </a:lnTo>
                  <a:lnTo>
                    <a:pt x="77939" y="76403"/>
                  </a:lnTo>
                  <a:lnTo>
                    <a:pt x="58191" y="117525"/>
                  </a:lnTo>
                  <a:lnTo>
                    <a:pt x="57607" y="127736"/>
                  </a:lnTo>
                  <a:lnTo>
                    <a:pt x="58191" y="137845"/>
                  </a:lnTo>
                  <a:lnTo>
                    <a:pt x="77965" y="179082"/>
                  </a:lnTo>
                  <a:lnTo>
                    <a:pt x="118935" y="198653"/>
                  </a:lnTo>
                  <a:lnTo>
                    <a:pt x="128816" y="199224"/>
                  </a:lnTo>
                  <a:lnTo>
                    <a:pt x="138823" y="198653"/>
                  </a:lnTo>
                  <a:lnTo>
                    <a:pt x="176276" y="182422"/>
                  </a:lnTo>
                  <a:lnTo>
                    <a:pt x="197993" y="147383"/>
                  </a:lnTo>
                  <a:lnTo>
                    <a:pt x="199720" y="137845"/>
                  </a:lnTo>
                  <a:lnTo>
                    <a:pt x="200291" y="127736"/>
                  </a:lnTo>
                  <a:close/>
                </a:path>
                <a:path w="588010" h="199389">
                  <a:moveTo>
                    <a:pt x="440867" y="57873"/>
                  </a:moveTo>
                  <a:lnTo>
                    <a:pt x="423532" y="57873"/>
                  </a:lnTo>
                  <a:lnTo>
                    <a:pt x="378853" y="176758"/>
                  </a:lnTo>
                  <a:lnTo>
                    <a:pt x="340880" y="75742"/>
                  </a:lnTo>
                  <a:lnTo>
                    <a:pt x="334175" y="57873"/>
                  </a:lnTo>
                  <a:lnTo>
                    <a:pt x="317919" y="57873"/>
                  </a:lnTo>
                  <a:lnTo>
                    <a:pt x="272757" y="176707"/>
                  </a:lnTo>
                  <a:lnTo>
                    <a:pt x="228841" y="57873"/>
                  </a:lnTo>
                  <a:lnTo>
                    <a:pt x="210705" y="57873"/>
                  </a:lnTo>
                  <a:lnTo>
                    <a:pt x="263512" y="197891"/>
                  </a:lnTo>
                  <a:lnTo>
                    <a:pt x="281381" y="197891"/>
                  </a:lnTo>
                  <a:lnTo>
                    <a:pt x="285292" y="187756"/>
                  </a:lnTo>
                  <a:lnTo>
                    <a:pt x="325767" y="83007"/>
                  </a:lnTo>
                  <a:lnTo>
                    <a:pt x="369925" y="197891"/>
                  </a:lnTo>
                  <a:lnTo>
                    <a:pt x="387794" y="197891"/>
                  </a:lnTo>
                  <a:lnTo>
                    <a:pt x="391629" y="187756"/>
                  </a:lnTo>
                  <a:lnTo>
                    <a:pt x="440867" y="57873"/>
                  </a:lnTo>
                  <a:close/>
                </a:path>
                <a:path w="588010" h="199389">
                  <a:moveTo>
                    <a:pt x="587768" y="129578"/>
                  </a:moveTo>
                  <a:lnTo>
                    <a:pt x="587654" y="125082"/>
                  </a:lnTo>
                  <a:lnTo>
                    <a:pt x="587362" y="119481"/>
                  </a:lnTo>
                  <a:lnTo>
                    <a:pt x="587260" y="117513"/>
                  </a:lnTo>
                  <a:lnTo>
                    <a:pt x="569620" y="77457"/>
                  </a:lnTo>
                  <a:lnTo>
                    <a:pt x="569620" y="119481"/>
                  </a:lnTo>
                  <a:lnTo>
                    <a:pt x="469976" y="119481"/>
                  </a:lnTo>
                  <a:lnTo>
                    <a:pt x="488518" y="83121"/>
                  </a:lnTo>
                  <a:lnTo>
                    <a:pt x="519811" y="72796"/>
                  </a:lnTo>
                  <a:lnTo>
                    <a:pt x="526923" y="73215"/>
                  </a:lnTo>
                  <a:lnTo>
                    <a:pt x="559892" y="92468"/>
                  </a:lnTo>
                  <a:lnTo>
                    <a:pt x="569620" y="119481"/>
                  </a:lnTo>
                  <a:lnTo>
                    <a:pt x="569620" y="77457"/>
                  </a:lnTo>
                  <a:lnTo>
                    <a:pt x="529399" y="57099"/>
                  </a:lnTo>
                  <a:lnTo>
                    <a:pt x="519811" y="56540"/>
                  </a:lnTo>
                  <a:lnTo>
                    <a:pt x="510311" y="57111"/>
                  </a:lnTo>
                  <a:lnTo>
                    <a:pt x="470789" y="76644"/>
                  </a:lnTo>
                  <a:lnTo>
                    <a:pt x="451827" y="117513"/>
                  </a:lnTo>
                  <a:lnTo>
                    <a:pt x="451358" y="129578"/>
                  </a:lnTo>
                  <a:lnTo>
                    <a:pt x="451840" y="137845"/>
                  </a:lnTo>
                  <a:lnTo>
                    <a:pt x="471728" y="179082"/>
                  </a:lnTo>
                  <a:lnTo>
                    <a:pt x="514261" y="198653"/>
                  </a:lnTo>
                  <a:lnTo>
                    <a:pt x="524865" y="199224"/>
                  </a:lnTo>
                  <a:lnTo>
                    <a:pt x="533082" y="198856"/>
                  </a:lnTo>
                  <a:lnTo>
                    <a:pt x="572998" y="182422"/>
                  </a:lnTo>
                  <a:lnTo>
                    <a:pt x="579018" y="176276"/>
                  </a:lnTo>
                  <a:lnTo>
                    <a:pt x="568337" y="164020"/>
                  </a:lnTo>
                  <a:lnTo>
                    <a:pt x="563003" y="170243"/>
                  </a:lnTo>
                  <a:lnTo>
                    <a:pt x="556653" y="174866"/>
                  </a:lnTo>
                  <a:lnTo>
                    <a:pt x="541896" y="180911"/>
                  </a:lnTo>
                  <a:lnTo>
                    <a:pt x="533933" y="182422"/>
                  </a:lnTo>
                  <a:lnTo>
                    <a:pt x="525399" y="182422"/>
                  </a:lnTo>
                  <a:lnTo>
                    <a:pt x="485190" y="167487"/>
                  </a:lnTo>
                  <a:lnTo>
                    <a:pt x="469938" y="133616"/>
                  </a:lnTo>
                  <a:lnTo>
                    <a:pt x="587552" y="133616"/>
                  </a:lnTo>
                  <a:lnTo>
                    <a:pt x="587578" y="131521"/>
                  </a:lnTo>
                  <a:lnTo>
                    <a:pt x="587768" y="1295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490409" y="4733762"/>
              <a:ext cx="70408" cy="141350"/>
            </a:xfrm>
            <a:prstGeom prst="rect">
              <a:avLst/>
            </a:prstGeom>
          </p:spPr>
        </p:pic>
      </p:grpSp>
      <p:grpSp>
        <p:nvGrpSpPr>
          <p:cNvPr id="164" name="object 164" descr=""/>
          <p:cNvGrpSpPr/>
          <p:nvPr/>
        </p:nvGrpSpPr>
        <p:grpSpPr>
          <a:xfrm>
            <a:off x="2667228" y="4677221"/>
            <a:ext cx="664845" cy="199390"/>
            <a:chOff x="2667228" y="4677221"/>
            <a:chExt cx="664845" cy="199390"/>
          </a:xfrm>
        </p:grpSpPr>
        <p:pic>
          <p:nvPicPr>
            <p:cNvPr id="165" name="object 165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667228" y="4677224"/>
              <a:ext cx="142151" cy="199224"/>
            </a:xfrm>
            <a:prstGeom prst="rect">
              <a:avLst/>
            </a:prstGeom>
          </p:spPr>
        </p:pic>
        <p:pic>
          <p:nvPicPr>
            <p:cNvPr id="166" name="object 166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835529" y="4733762"/>
              <a:ext cx="117614" cy="142684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990476" y="4733768"/>
              <a:ext cx="127215" cy="142684"/>
            </a:xfrm>
            <a:prstGeom prst="rect">
              <a:avLst/>
            </a:prstGeom>
          </p:spPr>
        </p:pic>
        <p:pic>
          <p:nvPicPr>
            <p:cNvPr id="168" name="object 168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152630" y="4677221"/>
              <a:ext cx="178951" cy="199231"/>
            </a:xfrm>
            <a:prstGeom prst="rect">
              <a:avLst/>
            </a:prstGeom>
          </p:spPr>
        </p:pic>
      </p:grpSp>
      <p:grpSp>
        <p:nvGrpSpPr>
          <p:cNvPr id="169" name="object 169" descr=""/>
          <p:cNvGrpSpPr/>
          <p:nvPr/>
        </p:nvGrpSpPr>
        <p:grpSpPr>
          <a:xfrm>
            <a:off x="3416665" y="4677223"/>
            <a:ext cx="481330" cy="199390"/>
            <a:chOff x="3416665" y="4677223"/>
            <a:chExt cx="481330" cy="199390"/>
          </a:xfrm>
        </p:grpSpPr>
        <p:sp>
          <p:nvSpPr>
            <p:cNvPr id="170" name="object 170" descr=""/>
            <p:cNvSpPr/>
            <p:nvPr/>
          </p:nvSpPr>
          <p:spPr>
            <a:xfrm>
              <a:off x="3416655" y="4688433"/>
              <a:ext cx="151130" cy="186690"/>
            </a:xfrm>
            <a:custGeom>
              <a:avLst/>
              <a:gdLst/>
              <a:ahLst/>
              <a:cxnLst/>
              <a:rect l="l" t="t" r="r" b="b"/>
              <a:pathLst>
                <a:path w="151129" h="186689">
                  <a:moveTo>
                    <a:pt x="150952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65608" y="16510"/>
                  </a:lnTo>
                  <a:lnTo>
                    <a:pt x="65608" y="186690"/>
                  </a:lnTo>
                  <a:lnTo>
                    <a:pt x="85344" y="186690"/>
                  </a:lnTo>
                  <a:lnTo>
                    <a:pt x="85344" y="16510"/>
                  </a:lnTo>
                  <a:lnTo>
                    <a:pt x="150952" y="16510"/>
                  </a:lnTo>
                  <a:lnTo>
                    <a:pt x="150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1" name="object 171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95085" y="4677223"/>
              <a:ext cx="129082" cy="197891"/>
            </a:xfrm>
            <a:prstGeom prst="rect">
              <a:avLst/>
            </a:prstGeom>
          </p:spPr>
        </p:pic>
        <p:pic>
          <p:nvPicPr>
            <p:cNvPr id="172" name="object 172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761344" y="4733768"/>
              <a:ext cx="136406" cy="142684"/>
            </a:xfrm>
            <a:prstGeom prst="rect">
              <a:avLst/>
            </a:prstGeom>
          </p:spPr>
        </p:pic>
      </p:grpSp>
      <p:pic>
        <p:nvPicPr>
          <p:cNvPr id="173" name="object 173" descr="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4006339" y="4677219"/>
            <a:ext cx="987040" cy="199233"/>
          </a:xfrm>
          <a:prstGeom prst="rect">
            <a:avLst/>
          </a:prstGeom>
        </p:spPr>
      </p:pic>
      <p:grpSp>
        <p:nvGrpSpPr>
          <p:cNvPr id="174" name="object 174" descr=""/>
          <p:cNvGrpSpPr/>
          <p:nvPr/>
        </p:nvGrpSpPr>
        <p:grpSpPr>
          <a:xfrm>
            <a:off x="5044846" y="4677219"/>
            <a:ext cx="167640" cy="199390"/>
            <a:chOff x="5044846" y="4677219"/>
            <a:chExt cx="167640" cy="199390"/>
          </a:xfrm>
        </p:grpSpPr>
        <p:sp>
          <p:nvSpPr>
            <p:cNvPr id="175" name="object 175" descr=""/>
            <p:cNvSpPr/>
            <p:nvPr/>
          </p:nvSpPr>
          <p:spPr>
            <a:xfrm>
              <a:off x="5044846" y="46772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6" name="object 176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097123" y="4733768"/>
              <a:ext cx="114947" cy="142684"/>
            </a:xfrm>
            <a:prstGeom prst="rect">
              <a:avLst/>
            </a:prstGeom>
          </p:spPr>
        </p:pic>
      </p:grpSp>
      <p:grpSp>
        <p:nvGrpSpPr>
          <p:cNvPr id="177" name="object 177" descr=""/>
          <p:cNvGrpSpPr/>
          <p:nvPr/>
        </p:nvGrpSpPr>
        <p:grpSpPr>
          <a:xfrm>
            <a:off x="5315280" y="4677221"/>
            <a:ext cx="600075" cy="199390"/>
            <a:chOff x="5315280" y="4677221"/>
            <a:chExt cx="600075" cy="199390"/>
          </a:xfrm>
        </p:grpSpPr>
        <p:pic>
          <p:nvPicPr>
            <p:cNvPr id="178" name="object 178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315280" y="4735089"/>
              <a:ext cx="127749" cy="141363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476374" y="4733768"/>
              <a:ext cx="114947" cy="142684"/>
            </a:xfrm>
            <a:prstGeom prst="rect">
              <a:avLst/>
            </a:prstGeom>
          </p:spPr>
        </p:pic>
        <p:pic>
          <p:nvPicPr>
            <p:cNvPr id="180" name="object 180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611960" y="4733768"/>
              <a:ext cx="136406" cy="142684"/>
            </a:xfrm>
            <a:prstGeom prst="rect">
              <a:avLst/>
            </a:prstGeom>
          </p:spPr>
        </p:pic>
        <p:pic>
          <p:nvPicPr>
            <p:cNvPr id="181" name="object 181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772932" y="4677221"/>
              <a:ext cx="142163" cy="199224"/>
            </a:xfrm>
            <a:prstGeom prst="rect">
              <a:avLst/>
            </a:prstGeom>
          </p:spPr>
        </p:pic>
      </p:grpSp>
      <p:pic>
        <p:nvPicPr>
          <p:cNvPr id="182" name="object 182" descr="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6026044" y="4733762"/>
            <a:ext cx="117614" cy="142684"/>
          </a:xfrm>
          <a:prstGeom prst="rect">
            <a:avLst/>
          </a:prstGeom>
        </p:spPr>
      </p:pic>
      <p:pic>
        <p:nvPicPr>
          <p:cNvPr id="183" name="object 183" descr="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6195126" y="4733762"/>
            <a:ext cx="225856" cy="142690"/>
          </a:xfrm>
          <a:prstGeom prst="rect">
            <a:avLst/>
          </a:prstGeom>
        </p:spPr>
      </p:pic>
      <p:grpSp>
        <p:nvGrpSpPr>
          <p:cNvPr id="184" name="object 184" descr=""/>
          <p:cNvGrpSpPr/>
          <p:nvPr/>
        </p:nvGrpSpPr>
        <p:grpSpPr>
          <a:xfrm>
            <a:off x="6529566" y="4677219"/>
            <a:ext cx="1419860" cy="199390"/>
            <a:chOff x="6529566" y="4677219"/>
            <a:chExt cx="1419860" cy="199390"/>
          </a:xfrm>
        </p:grpSpPr>
        <p:pic>
          <p:nvPicPr>
            <p:cNvPr id="185" name="object 185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529566" y="4677223"/>
              <a:ext cx="1186801" cy="199229"/>
            </a:xfrm>
            <a:prstGeom prst="rect">
              <a:avLst/>
            </a:prstGeom>
          </p:spPr>
        </p:pic>
        <p:sp>
          <p:nvSpPr>
            <p:cNvPr id="186" name="object 186" descr=""/>
            <p:cNvSpPr/>
            <p:nvPr/>
          </p:nvSpPr>
          <p:spPr>
            <a:xfrm>
              <a:off x="7755039" y="46772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7" name="object 187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812756" y="4733768"/>
              <a:ext cx="136406" cy="142684"/>
            </a:xfrm>
            <a:prstGeom prst="rect">
              <a:avLst/>
            </a:prstGeom>
          </p:spPr>
        </p:pic>
      </p:grpSp>
      <p:pic>
        <p:nvPicPr>
          <p:cNvPr id="188" name="object 188" descr="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8046013" y="4733762"/>
            <a:ext cx="117614" cy="142684"/>
          </a:xfrm>
          <a:prstGeom prst="rect">
            <a:avLst/>
          </a:prstGeom>
        </p:spPr>
      </p:pic>
      <p:grpSp>
        <p:nvGrpSpPr>
          <p:cNvPr id="189" name="object 189" descr=""/>
          <p:cNvGrpSpPr/>
          <p:nvPr/>
        </p:nvGrpSpPr>
        <p:grpSpPr>
          <a:xfrm>
            <a:off x="8215093" y="4677221"/>
            <a:ext cx="308610" cy="199390"/>
            <a:chOff x="8215093" y="4677221"/>
            <a:chExt cx="308610" cy="199390"/>
          </a:xfrm>
        </p:grpSpPr>
        <p:pic>
          <p:nvPicPr>
            <p:cNvPr id="190" name="object 190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215093" y="4733763"/>
              <a:ext cx="129082" cy="141350"/>
            </a:xfrm>
            <a:prstGeom prst="rect">
              <a:avLst/>
            </a:prstGeom>
          </p:spPr>
        </p:pic>
        <p:pic>
          <p:nvPicPr>
            <p:cNvPr id="191" name="object 191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381244" y="4677221"/>
              <a:ext cx="142163" cy="199224"/>
            </a:xfrm>
            <a:prstGeom prst="rect">
              <a:avLst/>
            </a:prstGeom>
          </p:spPr>
        </p:pic>
      </p:grpSp>
      <p:pic>
        <p:nvPicPr>
          <p:cNvPr id="192" name="object 192" descr="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358406" y="5172519"/>
            <a:ext cx="1565252" cy="250977"/>
          </a:xfrm>
          <a:prstGeom prst="rect">
            <a:avLst/>
          </a:prstGeom>
        </p:spPr>
      </p:pic>
      <p:pic>
        <p:nvPicPr>
          <p:cNvPr id="193" name="object 193" descr="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2020043" y="5172519"/>
            <a:ext cx="1151520" cy="250977"/>
          </a:xfrm>
          <a:prstGeom prst="rect">
            <a:avLst/>
          </a:prstGeom>
        </p:spPr>
      </p:pic>
      <p:grpSp>
        <p:nvGrpSpPr>
          <p:cNvPr id="194" name="object 194" descr=""/>
          <p:cNvGrpSpPr/>
          <p:nvPr/>
        </p:nvGrpSpPr>
        <p:grpSpPr>
          <a:xfrm>
            <a:off x="3272389" y="5172523"/>
            <a:ext cx="541655" cy="199390"/>
            <a:chOff x="3272389" y="5172523"/>
            <a:chExt cx="541655" cy="199390"/>
          </a:xfrm>
        </p:grpSpPr>
        <p:pic>
          <p:nvPicPr>
            <p:cNvPr id="195" name="object 195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272389" y="5199465"/>
              <a:ext cx="95745" cy="172288"/>
            </a:xfrm>
            <a:prstGeom prst="rect">
              <a:avLst/>
            </a:prstGeom>
          </p:spPr>
        </p:pic>
        <p:pic>
          <p:nvPicPr>
            <p:cNvPr id="196" name="object 196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402526" y="5172523"/>
              <a:ext cx="129082" cy="197891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571087" y="5229062"/>
              <a:ext cx="117614" cy="142684"/>
            </a:xfrm>
            <a:prstGeom prst="rect">
              <a:avLst/>
            </a:prstGeom>
          </p:spPr>
        </p:pic>
        <p:pic>
          <p:nvPicPr>
            <p:cNvPr id="198" name="object 198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718303" y="5199465"/>
              <a:ext cx="95745" cy="172288"/>
            </a:xfrm>
            <a:prstGeom prst="rect">
              <a:avLst/>
            </a:prstGeom>
          </p:spPr>
        </p:pic>
      </p:grpSp>
      <p:grpSp>
        <p:nvGrpSpPr>
          <p:cNvPr id="199" name="object 199" descr=""/>
          <p:cNvGrpSpPr/>
          <p:nvPr/>
        </p:nvGrpSpPr>
        <p:grpSpPr>
          <a:xfrm>
            <a:off x="3885237" y="5229064"/>
            <a:ext cx="467359" cy="194945"/>
            <a:chOff x="3885237" y="5229064"/>
            <a:chExt cx="467359" cy="194945"/>
          </a:xfrm>
        </p:grpSpPr>
        <p:pic>
          <p:nvPicPr>
            <p:cNvPr id="200" name="object 200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885237" y="5229064"/>
              <a:ext cx="302173" cy="194426"/>
            </a:xfrm>
            <a:prstGeom prst="rect">
              <a:avLst/>
            </a:prstGeom>
          </p:spPr>
        </p:pic>
        <p:pic>
          <p:nvPicPr>
            <p:cNvPr id="201" name="object 201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224741" y="5230389"/>
              <a:ext cx="127749" cy="141363"/>
            </a:xfrm>
            <a:prstGeom prst="rect">
              <a:avLst/>
            </a:prstGeom>
          </p:spPr>
        </p:pic>
      </p:grpSp>
      <p:pic>
        <p:nvPicPr>
          <p:cNvPr id="202" name="object 202" descr="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4405306" y="5229062"/>
            <a:ext cx="70408" cy="141350"/>
          </a:xfrm>
          <a:prstGeom prst="rect">
            <a:avLst/>
          </a:prstGeom>
        </p:spPr>
      </p:pic>
      <p:grpSp>
        <p:nvGrpSpPr>
          <p:cNvPr id="203" name="object 203" descr=""/>
          <p:cNvGrpSpPr/>
          <p:nvPr/>
        </p:nvGrpSpPr>
        <p:grpSpPr>
          <a:xfrm>
            <a:off x="4560256" y="5171175"/>
            <a:ext cx="506095" cy="200660"/>
            <a:chOff x="4560256" y="5171175"/>
            <a:chExt cx="506095" cy="200660"/>
          </a:xfrm>
        </p:grpSpPr>
        <p:pic>
          <p:nvPicPr>
            <p:cNvPr id="204" name="object 204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560256" y="5171175"/>
              <a:ext cx="232261" cy="200577"/>
            </a:xfrm>
            <a:prstGeom prst="rect">
              <a:avLst/>
            </a:prstGeom>
          </p:spPr>
        </p:pic>
        <p:pic>
          <p:nvPicPr>
            <p:cNvPr id="205" name="object 205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817193" y="5199465"/>
              <a:ext cx="248995" cy="172288"/>
            </a:xfrm>
            <a:prstGeom prst="rect">
              <a:avLst/>
            </a:prstGeom>
          </p:spPr>
        </p:pic>
      </p:grpSp>
      <p:grpSp>
        <p:nvGrpSpPr>
          <p:cNvPr id="206" name="object 206" descr=""/>
          <p:cNvGrpSpPr/>
          <p:nvPr/>
        </p:nvGrpSpPr>
        <p:grpSpPr>
          <a:xfrm>
            <a:off x="5150986" y="5199465"/>
            <a:ext cx="530860" cy="224154"/>
            <a:chOff x="5150986" y="5199465"/>
            <a:chExt cx="530860" cy="224154"/>
          </a:xfrm>
        </p:grpSpPr>
        <p:pic>
          <p:nvPicPr>
            <p:cNvPr id="207" name="object 207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150986" y="5199465"/>
              <a:ext cx="223499" cy="172288"/>
            </a:xfrm>
            <a:prstGeom prst="rect">
              <a:avLst/>
            </a:prstGeom>
          </p:spPr>
        </p:pic>
        <p:pic>
          <p:nvPicPr>
            <p:cNvPr id="208" name="object 208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397147" y="5229062"/>
              <a:ext cx="284300" cy="194429"/>
            </a:xfrm>
            <a:prstGeom prst="rect">
              <a:avLst/>
            </a:prstGeom>
          </p:spPr>
        </p:pic>
      </p:grpSp>
      <p:grpSp>
        <p:nvGrpSpPr>
          <p:cNvPr id="209" name="object 209" descr=""/>
          <p:cNvGrpSpPr/>
          <p:nvPr/>
        </p:nvGrpSpPr>
        <p:grpSpPr>
          <a:xfrm>
            <a:off x="5763851" y="5172519"/>
            <a:ext cx="515620" cy="199390"/>
            <a:chOff x="5763851" y="5172519"/>
            <a:chExt cx="515620" cy="199390"/>
          </a:xfrm>
        </p:grpSpPr>
        <p:pic>
          <p:nvPicPr>
            <p:cNvPr id="210" name="object 210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763851" y="5229068"/>
              <a:ext cx="127215" cy="142684"/>
            </a:xfrm>
            <a:prstGeom prst="rect">
              <a:avLst/>
            </a:prstGeom>
          </p:spPr>
        </p:pic>
        <p:pic>
          <p:nvPicPr>
            <p:cNvPr id="211" name="object 211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911600" y="5229065"/>
              <a:ext cx="142684" cy="142684"/>
            </a:xfrm>
            <a:prstGeom prst="rect">
              <a:avLst/>
            </a:prstGeom>
          </p:spPr>
        </p:pic>
        <p:pic>
          <p:nvPicPr>
            <p:cNvPr id="212" name="object 212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078821" y="5229065"/>
              <a:ext cx="142684" cy="142684"/>
            </a:xfrm>
            <a:prstGeom prst="rect">
              <a:avLst/>
            </a:prstGeom>
          </p:spPr>
        </p:pic>
        <p:sp>
          <p:nvSpPr>
            <p:cNvPr id="213" name="object 213" descr=""/>
            <p:cNvSpPr/>
            <p:nvPr/>
          </p:nvSpPr>
          <p:spPr>
            <a:xfrm>
              <a:off x="6260172" y="51725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4" name="object 214" descr="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6390065" y="5229062"/>
            <a:ext cx="117614" cy="142684"/>
          </a:xfrm>
          <a:prstGeom prst="rect">
            <a:avLst/>
          </a:prstGeom>
        </p:spPr>
      </p:pic>
      <p:grpSp>
        <p:nvGrpSpPr>
          <p:cNvPr id="215" name="object 215" descr=""/>
          <p:cNvGrpSpPr/>
          <p:nvPr/>
        </p:nvGrpSpPr>
        <p:grpSpPr>
          <a:xfrm>
            <a:off x="6559146" y="5172521"/>
            <a:ext cx="308610" cy="199390"/>
            <a:chOff x="6559146" y="5172521"/>
            <a:chExt cx="308610" cy="199390"/>
          </a:xfrm>
        </p:grpSpPr>
        <p:pic>
          <p:nvPicPr>
            <p:cNvPr id="216" name="object 216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559146" y="5229063"/>
              <a:ext cx="129082" cy="141350"/>
            </a:xfrm>
            <a:prstGeom prst="rect">
              <a:avLst/>
            </a:prstGeom>
          </p:spPr>
        </p:pic>
        <p:pic>
          <p:nvPicPr>
            <p:cNvPr id="217" name="object 217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725296" y="5172521"/>
              <a:ext cx="142163" cy="199224"/>
            </a:xfrm>
            <a:prstGeom prst="rect">
              <a:avLst/>
            </a:prstGeom>
          </p:spPr>
        </p:pic>
      </p:grpSp>
      <p:grpSp>
        <p:nvGrpSpPr>
          <p:cNvPr id="218" name="object 218" descr=""/>
          <p:cNvGrpSpPr/>
          <p:nvPr/>
        </p:nvGrpSpPr>
        <p:grpSpPr>
          <a:xfrm>
            <a:off x="6976006" y="5171175"/>
            <a:ext cx="1619250" cy="200660"/>
            <a:chOff x="6976006" y="5171175"/>
            <a:chExt cx="1619250" cy="200660"/>
          </a:xfrm>
        </p:grpSpPr>
        <p:pic>
          <p:nvPicPr>
            <p:cNvPr id="219" name="object 219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6976006" y="5171175"/>
              <a:ext cx="1386038" cy="200577"/>
            </a:xfrm>
            <a:prstGeom prst="rect">
              <a:avLst/>
            </a:prstGeom>
          </p:spPr>
        </p:pic>
        <p:sp>
          <p:nvSpPr>
            <p:cNvPr id="220" name="object 220" descr=""/>
            <p:cNvSpPr/>
            <p:nvPr/>
          </p:nvSpPr>
          <p:spPr>
            <a:xfrm>
              <a:off x="8400719" y="5172519"/>
              <a:ext cx="19050" cy="198120"/>
            </a:xfrm>
            <a:custGeom>
              <a:avLst/>
              <a:gdLst/>
              <a:ahLst/>
              <a:cxnLst/>
              <a:rect l="l" t="t" r="r" b="b"/>
              <a:pathLst>
                <a:path w="19050" h="198120">
                  <a:moveTo>
                    <a:pt x="18935" y="0"/>
                  </a:moveTo>
                  <a:lnTo>
                    <a:pt x="0" y="0"/>
                  </a:lnTo>
                  <a:lnTo>
                    <a:pt x="0" y="197891"/>
                  </a:lnTo>
                  <a:lnTo>
                    <a:pt x="18935" y="197891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1" name="object 221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458435" y="5229068"/>
              <a:ext cx="136406" cy="142684"/>
            </a:xfrm>
            <a:prstGeom prst="rect">
              <a:avLst/>
            </a:prstGeom>
          </p:spPr>
        </p:pic>
      </p:grpSp>
      <p:pic>
        <p:nvPicPr>
          <p:cNvPr id="222" name="object 222" descr="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336543" y="5667823"/>
            <a:ext cx="1543669" cy="250973"/>
          </a:xfrm>
          <a:prstGeom prst="rect">
            <a:avLst/>
          </a:prstGeom>
        </p:spPr>
      </p:pic>
      <p:grpSp>
        <p:nvGrpSpPr>
          <p:cNvPr id="223" name="object 223" descr=""/>
          <p:cNvGrpSpPr/>
          <p:nvPr/>
        </p:nvGrpSpPr>
        <p:grpSpPr>
          <a:xfrm>
            <a:off x="1962614" y="5667823"/>
            <a:ext cx="433070" cy="199390"/>
            <a:chOff x="1962614" y="5667823"/>
            <a:chExt cx="433070" cy="199390"/>
          </a:xfrm>
        </p:grpSpPr>
        <p:pic>
          <p:nvPicPr>
            <p:cNvPr id="224" name="object 224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962614" y="5694765"/>
              <a:ext cx="95745" cy="172288"/>
            </a:xfrm>
            <a:prstGeom prst="rect">
              <a:avLst/>
            </a:prstGeom>
          </p:spPr>
        </p:pic>
        <p:pic>
          <p:nvPicPr>
            <p:cNvPr id="225" name="object 225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092751" y="5667823"/>
              <a:ext cx="129082" cy="197891"/>
            </a:xfrm>
            <a:prstGeom prst="rect">
              <a:avLst/>
            </a:prstGeom>
          </p:spPr>
        </p:pic>
        <p:pic>
          <p:nvPicPr>
            <p:cNvPr id="226" name="object 226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259012" y="5724368"/>
              <a:ext cx="136406" cy="142684"/>
            </a:xfrm>
            <a:prstGeom prst="rect">
              <a:avLst/>
            </a:prstGeom>
          </p:spPr>
        </p:pic>
      </p:grpSp>
      <p:grpSp>
        <p:nvGrpSpPr>
          <p:cNvPr id="227" name="object 227" descr=""/>
          <p:cNvGrpSpPr/>
          <p:nvPr/>
        </p:nvGrpSpPr>
        <p:grpSpPr>
          <a:xfrm>
            <a:off x="2489859" y="5667821"/>
            <a:ext cx="501650" cy="251460"/>
            <a:chOff x="2489859" y="5667821"/>
            <a:chExt cx="501650" cy="251460"/>
          </a:xfrm>
        </p:grpSpPr>
        <p:pic>
          <p:nvPicPr>
            <p:cNvPr id="228" name="object 228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489859" y="5667821"/>
              <a:ext cx="142163" cy="199224"/>
            </a:xfrm>
            <a:prstGeom prst="rect">
              <a:avLst/>
            </a:prstGeom>
          </p:spPr>
        </p:pic>
        <p:pic>
          <p:nvPicPr>
            <p:cNvPr id="229" name="object 229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673095" y="5724362"/>
              <a:ext cx="317892" cy="194429"/>
            </a:xfrm>
            <a:prstGeom prst="rect">
              <a:avLst/>
            </a:prstGeom>
          </p:spPr>
        </p:pic>
      </p:grpSp>
      <p:sp>
        <p:nvSpPr>
          <p:cNvPr id="230" name="object 230" descr=""/>
          <p:cNvSpPr/>
          <p:nvPr/>
        </p:nvSpPr>
        <p:spPr>
          <a:xfrm>
            <a:off x="333717" y="1290916"/>
            <a:ext cx="529590" cy="318135"/>
          </a:xfrm>
          <a:custGeom>
            <a:avLst/>
            <a:gdLst/>
            <a:ahLst/>
            <a:cxnLst/>
            <a:rect l="l" t="t" r="r" b="b"/>
            <a:pathLst>
              <a:path w="529590" h="318134">
                <a:moveTo>
                  <a:pt x="261073" y="17843"/>
                </a:moveTo>
                <a:lnTo>
                  <a:pt x="0" y="17843"/>
                </a:lnTo>
                <a:lnTo>
                  <a:pt x="0" y="74993"/>
                </a:lnTo>
                <a:lnTo>
                  <a:pt x="95872" y="74993"/>
                </a:lnTo>
                <a:lnTo>
                  <a:pt x="95872" y="317563"/>
                </a:lnTo>
                <a:lnTo>
                  <a:pt x="165201" y="317563"/>
                </a:lnTo>
                <a:lnTo>
                  <a:pt x="165201" y="74993"/>
                </a:lnTo>
                <a:lnTo>
                  <a:pt x="261073" y="74993"/>
                </a:lnTo>
                <a:lnTo>
                  <a:pt x="261073" y="17843"/>
                </a:lnTo>
                <a:close/>
              </a:path>
              <a:path w="529590" h="318134">
                <a:moveTo>
                  <a:pt x="528993" y="317563"/>
                </a:moveTo>
                <a:lnTo>
                  <a:pt x="528866" y="183019"/>
                </a:lnTo>
                <a:lnTo>
                  <a:pt x="522427" y="141668"/>
                </a:lnTo>
                <a:lnTo>
                  <a:pt x="501865" y="108610"/>
                </a:lnTo>
                <a:lnTo>
                  <a:pt x="459486" y="86614"/>
                </a:lnTo>
                <a:lnTo>
                  <a:pt x="433552" y="83883"/>
                </a:lnTo>
                <a:lnTo>
                  <a:pt x="419188" y="84658"/>
                </a:lnTo>
                <a:lnTo>
                  <a:pt x="380898" y="96304"/>
                </a:lnTo>
                <a:lnTo>
                  <a:pt x="360362" y="151079"/>
                </a:lnTo>
                <a:lnTo>
                  <a:pt x="360362" y="111518"/>
                </a:lnTo>
                <a:lnTo>
                  <a:pt x="360362" y="0"/>
                </a:lnTo>
                <a:lnTo>
                  <a:pt x="293598" y="0"/>
                </a:lnTo>
                <a:lnTo>
                  <a:pt x="293598" y="317563"/>
                </a:lnTo>
                <a:lnTo>
                  <a:pt x="360362" y="317563"/>
                </a:lnTo>
                <a:lnTo>
                  <a:pt x="360362" y="203720"/>
                </a:lnTo>
                <a:lnTo>
                  <a:pt x="360794" y="193509"/>
                </a:lnTo>
                <a:lnTo>
                  <a:pt x="375881" y="156692"/>
                </a:lnTo>
                <a:lnTo>
                  <a:pt x="415582" y="141668"/>
                </a:lnTo>
                <a:lnTo>
                  <a:pt x="426072" y="142494"/>
                </a:lnTo>
                <a:lnTo>
                  <a:pt x="459168" y="171843"/>
                </a:lnTo>
                <a:lnTo>
                  <a:pt x="462229" y="196024"/>
                </a:lnTo>
                <a:lnTo>
                  <a:pt x="462229" y="317563"/>
                </a:lnTo>
                <a:lnTo>
                  <a:pt x="528993" y="3175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1" name="object 231" descr="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907649" y="1374792"/>
            <a:ext cx="242684" cy="237109"/>
          </a:xfrm>
          <a:prstGeom prst="rect">
            <a:avLst/>
          </a:prstGeom>
        </p:spPr>
      </p:pic>
      <p:sp>
        <p:nvSpPr>
          <p:cNvPr id="232" name="object 232" descr=""/>
          <p:cNvSpPr/>
          <p:nvPr/>
        </p:nvSpPr>
        <p:spPr>
          <a:xfrm>
            <a:off x="1301827" y="1303754"/>
            <a:ext cx="328295" cy="309880"/>
          </a:xfrm>
          <a:custGeom>
            <a:avLst/>
            <a:gdLst/>
            <a:ahLst/>
            <a:cxnLst/>
            <a:rect l="l" t="t" r="r" b="b"/>
            <a:pathLst>
              <a:path w="328294" h="309880">
                <a:moveTo>
                  <a:pt x="163918" y="0"/>
                </a:moveTo>
                <a:lnTo>
                  <a:pt x="114153" y="6499"/>
                </a:lnTo>
                <a:lnTo>
                  <a:pt x="70827" y="25466"/>
                </a:lnTo>
                <a:lnTo>
                  <a:pt x="36148" y="55023"/>
                </a:lnTo>
                <a:lnTo>
                  <a:pt x="12191" y="93294"/>
                </a:lnTo>
                <a:lnTo>
                  <a:pt x="761" y="138558"/>
                </a:lnTo>
                <a:lnTo>
                  <a:pt x="0" y="154927"/>
                </a:lnTo>
                <a:lnTo>
                  <a:pt x="764" y="171315"/>
                </a:lnTo>
                <a:lnTo>
                  <a:pt x="12191" y="216560"/>
                </a:lnTo>
                <a:lnTo>
                  <a:pt x="36025" y="254838"/>
                </a:lnTo>
                <a:lnTo>
                  <a:pt x="70602" y="284449"/>
                </a:lnTo>
                <a:lnTo>
                  <a:pt x="114062" y="303360"/>
                </a:lnTo>
                <a:lnTo>
                  <a:pt x="164337" y="309854"/>
                </a:lnTo>
                <a:lnTo>
                  <a:pt x="181549" y="309133"/>
                </a:lnTo>
                <a:lnTo>
                  <a:pt x="229184" y="298310"/>
                </a:lnTo>
                <a:lnTo>
                  <a:pt x="269471" y="275794"/>
                </a:lnTo>
                <a:lnTo>
                  <a:pt x="294762" y="250799"/>
                </a:lnTo>
                <a:lnTo>
                  <a:pt x="163918" y="250799"/>
                </a:lnTo>
                <a:lnTo>
                  <a:pt x="154041" y="250371"/>
                </a:lnTo>
                <a:lnTo>
                  <a:pt x="110680" y="235607"/>
                </a:lnTo>
                <a:lnTo>
                  <a:pt x="81072" y="202115"/>
                </a:lnTo>
                <a:lnTo>
                  <a:pt x="70622" y="165214"/>
                </a:lnTo>
                <a:lnTo>
                  <a:pt x="70180" y="154927"/>
                </a:lnTo>
                <a:lnTo>
                  <a:pt x="70622" y="144471"/>
                </a:lnTo>
                <a:lnTo>
                  <a:pt x="81159" y="107466"/>
                </a:lnTo>
                <a:lnTo>
                  <a:pt x="111001" y="74253"/>
                </a:lnTo>
                <a:lnTo>
                  <a:pt x="154055" y="59485"/>
                </a:lnTo>
                <a:lnTo>
                  <a:pt x="163918" y="59055"/>
                </a:lnTo>
                <a:lnTo>
                  <a:pt x="294541" y="59055"/>
                </a:lnTo>
                <a:lnTo>
                  <a:pt x="291385" y="55009"/>
                </a:lnTo>
                <a:lnTo>
                  <a:pt x="257003" y="25466"/>
                </a:lnTo>
                <a:lnTo>
                  <a:pt x="213946" y="6499"/>
                </a:lnTo>
                <a:lnTo>
                  <a:pt x="181313" y="721"/>
                </a:lnTo>
                <a:lnTo>
                  <a:pt x="163918" y="0"/>
                </a:lnTo>
                <a:close/>
              </a:path>
              <a:path w="328294" h="309880">
                <a:moveTo>
                  <a:pt x="294541" y="59055"/>
                </a:moveTo>
                <a:lnTo>
                  <a:pt x="163918" y="59055"/>
                </a:lnTo>
                <a:lnTo>
                  <a:pt x="173789" y="59485"/>
                </a:lnTo>
                <a:lnTo>
                  <a:pt x="183284" y="60772"/>
                </a:lnTo>
                <a:lnTo>
                  <a:pt x="224378" y="79630"/>
                </a:lnTo>
                <a:lnTo>
                  <a:pt x="250583" y="115976"/>
                </a:lnTo>
                <a:lnTo>
                  <a:pt x="257644" y="154927"/>
                </a:lnTo>
                <a:lnTo>
                  <a:pt x="257202" y="165390"/>
                </a:lnTo>
                <a:lnTo>
                  <a:pt x="246690" y="202355"/>
                </a:lnTo>
                <a:lnTo>
                  <a:pt x="216825" y="235607"/>
                </a:lnTo>
                <a:lnTo>
                  <a:pt x="173775" y="250371"/>
                </a:lnTo>
                <a:lnTo>
                  <a:pt x="163918" y="250799"/>
                </a:lnTo>
                <a:lnTo>
                  <a:pt x="294762" y="250799"/>
                </a:lnTo>
                <a:lnTo>
                  <a:pt x="315429" y="216776"/>
                </a:lnTo>
                <a:lnTo>
                  <a:pt x="327062" y="171301"/>
                </a:lnTo>
                <a:lnTo>
                  <a:pt x="327837" y="154927"/>
                </a:lnTo>
                <a:lnTo>
                  <a:pt x="327061" y="138387"/>
                </a:lnTo>
                <a:lnTo>
                  <a:pt x="315429" y="93091"/>
                </a:lnTo>
                <a:lnTo>
                  <a:pt x="300597" y="66819"/>
                </a:lnTo>
                <a:lnTo>
                  <a:pt x="294541" y="590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3" name="object 233" descr=""/>
          <p:cNvGrpSpPr/>
          <p:nvPr/>
        </p:nvGrpSpPr>
        <p:grpSpPr>
          <a:xfrm>
            <a:off x="1677168" y="1290910"/>
            <a:ext cx="612775" cy="321310"/>
            <a:chOff x="1677168" y="1290910"/>
            <a:chExt cx="612775" cy="321310"/>
          </a:xfrm>
        </p:grpSpPr>
        <p:pic>
          <p:nvPicPr>
            <p:cNvPr id="234" name="object 234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677168" y="1374799"/>
              <a:ext cx="142951" cy="233680"/>
            </a:xfrm>
            <a:prstGeom prst="rect">
              <a:avLst/>
            </a:prstGeom>
          </p:spPr>
        </p:pic>
        <p:sp>
          <p:nvSpPr>
            <p:cNvPr id="235" name="object 235" descr=""/>
            <p:cNvSpPr/>
            <p:nvPr/>
          </p:nvSpPr>
          <p:spPr>
            <a:xfrm>
              <a:off x="1840649" y="1290916"/>
              <a:ext cx="449580" cy="321310"/>
            </a:xfrm>
            <a:custGeom>
              <a:avLst/>
              <a:gdLst/>
              <a:ahLst/>
              <a:cxnLst/>
              <a:rect l="l" t="t" r="r" b="b"/>
              <a:pathLst>
                <a:path w="449580" h="321309">
                  <a:moveTo>
                    <a:pt x="175895" y="306438"/>
                  </a:moveTo>
                  <a:lnTo>
                    <a:pt x="161201" y="267919"/>
                  </a:lnTo>
                  <a:lnTo>
                    <a:pt x="157924" y="259359"/>
                  </a:lnTo>
                  <a:lnTo>
                    <a:pt x="152069" y="263105"/>
                  </a:lnTo>
                  <a:lnTo>
                    <a:pt x="145618" y="265785"/>
                  </a:lnTo>
                  <a:lnTo>
                    <a:pt x="138582" y="267385"/>
                  </a:lnTo>
                  <a:lnTo>
                    <a:pt x="130962" y="267919"/>
                  </a:lnTo>
                  <a:lnTo>
                    <a:pt x="122110" y="267919"/>
                  </a:lnTo>
                  <a:lnTo>
                    <a:pt x="115125" y="265290"/>
                  </a:lnTo>
                  <a:lnTo>
                    <a:pt x="104863" y="254723"/>
                  </a:lnTo>
                  <a:lnTo>
                    <a:pt x="102285" y="247230"/>
                  </a:lnTo>
                  <a:lnTo>
                    <a:pt x="102285" y="143802"/>
                  </a:lnTo>
                  <a:lnTo>
                    <a:pt x="159639" y="143802"/>
                  </a:lnTo>
                  <a:lnTo>
                    <a:pt x="159639" y="92443"/>
                  </a:lnTo>
                  <a:lnTo>
                    <a:pt x="102285" y="92443"/>
                  </a:lnTo>
                  <a:lnTo>
                    <a:pt x="102285" y="36385"/>
                  </a:lnTo>
                  <a:lnTo>
                    <a:pt x="35521" y="36385"/>
                  </a:lnTo>
                  <a:lnTo>
                    <a:pt x="35521" y="92443"/>
                  </a:lnTo>
                  <a:lnTo>
                    <a:pt x="0" y="92443"/>
                  </a:lnTo>
                  <a:lnTo>
                    <a:pt x="0" y="143802"/>
                  </a:lnTo>
                  <a:lnTo>
                    <a:pt x="35521" y="143802"/>
                  </a:lnTo>
                  <a:lnTo>
                    <a:pt x="35521" y="238391"/>
                  </a:lnTo>
                  <a:lnTo>
                    <a:pt x="36944" y="257670"/>
                  </a:lnTo>
                  <a:lnTo>
                    <a:pt x="58204" y="300240"/>
                  </a:lnTo>
                  <a:lnTo>
                    <a:pt x="102349" y="319697"/>
                  </a:lnTo>
                  <a:lnTo>
                    <a:pt x="121551" y="320992"/>
                  </a:lnTo>
                  <a:lnTo>
                    <a:pt x="129197" y="320763"/>
                  </a:lnTo>
                  <a:lnTo>
                    <a:pt x="170510" y="309854"/>
                  </a:lnTo>
                  <a:lnTo>
                    <a:pt x="175895" y="306438"/>
                  </a:lnTo>
                  <a:close/>
                </a:path>
                <a:path w="449580" h="321309">
                  <a:moveTo>
                    <a:pt x="448957" y="317563"/>
                  </a:moveTo>
                  <a:lnTo>
                    <a:pt x="448830" y="183019"/>
                  </a:lnTo>
                  <a:lnTo>
                    <a:pt x="442391" y="141668"/>
                  </a:lnTo>
                  <a:lnTo>
                    <a:pt x="421830" y="108610"/>
                  </a:lnTo>
                  <a:lnTo>
                    <a:pt x="379463" y="86614"/>
                  </a:lnTo>
                  <a:lnTo>
                    <a:pt x="353517" y="83883"/>
                  </a:lnTo>
                  <a:lnTo>
                    <a:pt x="339153" y="84658"/>
                  </a:lnTo>
                  <a:lnTo>
                    <a:pt x="300863" y="96304"/>
                  </a:lnTo>
                  <a:lnTo>
                    <a:pt x="280327" y="151079"/>
                  </a:lnTo>
                  <a:lnTo>
                    <a:pt x="280327" y="111518"/>
                  </a:lnTo>
                  <a:lnTo>
                    <a:pt x="280327" y="0"/>
                  </a:lnTo>
                  <a:lnTo>
                    <a:pt x="213563" y="0"/>
                  </a:lnTo>
                  <a:lnTo>
                    <a:pt x="213563" y="317563"/>
                  </a:lnTo>
                  <a:lnTo>
                    <a:pt x="280327" y="317563"/>
                  </a:lnTo>
                  <a:lnTo>
                    <a:pt x="280327" y="203720"/>
                  </a:lnTo>
                  <a:lnTo>
                    <a:pt x="280771" y="193509"/>
                  </a:lnTo>
                  <a:lnTo>
                    <a:pt x="295846" y="156692"/>
                  </a:lnTo>
                  <a:lnTo>
                    <a:pt x="335546" y="141668"/>
                  </a:lnTo>
                  <a:lnTo>
                    <a:pt x="346049" y="142494"/>
                  </a:lnTo>
                  <a:lnTo>
                    <a:pt x="379145" y="171843"/>
                  </a:lnTo>
                  <a:lnTo>
                    <a:pt x="382193" y="196024"/>
                  </a:lnTo>
                  <a:lnTo>
                    <a:pt x="382193" y="317563"/>
                  </a:lnTo>
                  <a:lnTo>
                    <a:pt x="448957" y="3175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6" name="object 236" descr="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2334549" y="1374799"/>
            <a:ext cx="252945" cy="237096"/>
          </a:xfrm>
          <a:prstGeom prst="rect">
            <a:avLst/>
          </a:prstGeom>
        </p:spPr>
      </p:pic>
      <p:sp>
        <p:nvSpPr>
          <p:cNvPr id="237" name="object 237" descr=""/>
          <p:cNvSpPr/>
          <p:nvPr/>
        </p:nvSpPr>
        <p:spPr>
          <a:xfrm>
            <a:off x="2632011" y="1359814"/>
            <a:ext cx="203835" cy="198120"/>
          </a:xfrm>
          <a:custGeom>
            <a:avLst/>
            <a:gdLst/>
            <a:ahLst/>
            <a:cxnLst/>
            <a:rect l="l" t="t" r="r" b="b"/>
            <a:pathLst>
              <a:path w="203835" h="198119">
                <a:moveTo>
                  <a:pt x="203720" y="72771"/>
                </a:moveTo>
                <a:lnTo>
                  <a:pt x="129247" y="72771"/>
                </a:lnTo>
                <a:lnTo>
                  <a:pt x="129247" y="0"/>
                </a:lnTo>
                <a:lnTo>
                  <a:pt x="74041" y="0"/>
                </a:lnTo>
                <a:lnTo>
                  <a:pt x="74041" y="72771"/>
                </a:lnTo>
                <a:lnTo>
                  <a:pt x="0" y="72771"/>
                </a:lnTo>
                <a:lnTo>
                  <a:pt x="0" y="124980"/>
                </a:lnTo>
                <a:lnTo>
                  <a:pt x="74041" y="124980"/>
                </a:lnTo>
                <a:lnTo>
                  <a:pt x="74041" y="197726"/>
                </a:lnTo>
                <a:lnTo>
                  <a:pt x="129247" y="197726"/>
                </a:lnTo>
                <a:lnTo>
                  <a:pt x="129247" y="124980"/>
                </a:lnTo>
                <a:lnTo>
                  <a:pt x="203720" y="124980"/>
                </a:lnTo>
                <a:lnTo>
                  <a:pt x="203720" y="727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8" name="object 238" descr=""/>
          <p:cNvGrpSpPr/>
          <p:nvPr/>
        </p:nvGrpSpPr>
        <p:grpSpPr>
          <a:xfrm>
            <a:off x="2897350" y="1308886"/>
            <a:ext cx="956310" cy="303530"/>
            <a:chOff x="2897350" y="1308886"/>
            <a:chExt cx="956310" cy="303530"/>
          </a:xfrm>
        </p:grpSpPr>
        <p:sp>
          <p:nvSpPr>
            <p:cNvPr id="239" name="object 239" descr=""/>
            <p:cNvSpPr/>
            <p:nvPr/>
          </p:nvSpPr>
          <p:spPr>
            <a:xfrm>
              <a:off x="2897350" y="1308886"/>
              <a:ext cx="265430" cy="299720"/>
            </a:xfrm>
            <a:custGeom>
              <a:avLst/>
              <a:gdLst/>
              <a:ahLst/>
              <a:cxnLst/>
              <a:rect l="l" t="t" r="r" b="b"/>
              <a:pathLst>
                <a:path w="265430" h="299719">
                  <a:moveTo>
                    <a:pt x="129679" y="0"/>
                  </a:moveTo>
                  <a:lnTo>
                    <a:pt x="0" y="0"/>
                  </a:lnTo>
                  <a:lnTo>
                    <a:pt x="0" y="299592"/>
                  </a:lnTo>
                  <a:lnTo>
                    <a:pt x="69341" y="299592"/>
                  </a:lnTo>
                  <a:lnTo>
                    <a:pt x="69341" y="216141"/>
                  </a:lnTo>
                  <a:lnTo>
                    <a:pt x="38519" y="216141"/>
                  </a:lnTo>
                  <a:lnTo>
                    <a:pt x="65566" y="189473"/>
                  </a:lnTo>
                  <a:lnTo>
                    <a:pt x="38519" y="160921"/>
                  </a:lnTo>
                  <a:lnTo>
                    <a:pt x="69341" y="160921"/>
                  </a:lnTo>
                  <a:lnTo>
                    <a:pt x="69341" y="56489"/>
                  </a:lnTo>
                  <a:lnTo>
                    <a:pt x="38519" y="56489"/>
                  </a:lnTo>
                  <a:lnTo>
                    <a:pt x="69341" y="23545"/>
                  </a:lnTo>
                  <a:lnTo>
                    <a:pt x="217271" y="23545"/>
                  </a:lnTo>
                  <a:lnTo>
                    <a:pt x="212739" y="20295"/>
                  </a:lnTo>
                  <a:lnTo>
                    <a:pt x="199021" y="13055"/>
                  </a:lnTo>
                  <a:lnTo>
                    <a:pt x="183772" y="7345"/>
                  </a:lnTo>
                  <a:lnTo>
                    <a:pt x="167131" y="3265"/>
                  </a:lnTo>
                  <a:lnTo>
                    <a:pt x="149101" y="816"/>
                  </a:lnTo>
                  <a:lnTo>
                    <a:pt x="129679" y="0"/>
                  </a:lnTo>
                  <a:close/>
                </a:path>
                <a:path w="265430" h="299719">
                  <a:moveTo>
                    <a:pt x="198412" y="203513"/>
                  </a:moveTo>
                  <a:lnTo>
                    <a:pt x="183772" y="208908"/>
                  </a:lnTo>
                  <a:lnTo>
                    <a:pt x="167131" y="212925"/>
                  </a:lnTo>
                  <a:lnTo>
                    <a:pt x="149101" y="215336"/>
                  </a:lnTo>
                  <a:lnTo>
                    <a:pt x="132880" y="216008"/>
                  </a:lnTo>
                  <a:lnTo>
                    <a:pt x="190461" y="299592"/>
                  </a:lnTo>
                  <a:lnTo>
                    <a:pt x="265353" y="299592"/>
                  </a:lnTo>
                  <a:lnTo>
                    <a:pt x="198412" y="203513"/>
                  </a:lnTo>
                  <a:close/>
                </a:path>
                <a:path w="265430" h="299719">
                  <a:moveTo>
                    <a:pt x="65566" y="189473"/>
                  </a:moveTo>
                  <a:lnTo>
                    <a:pt x="38519" y="216141"/>
                  </a:lnTo>
                  <a:lnTo>
                    <a:pt x="69341" y="216141"/>
                  </a:lnTo>
                  <a:lnTo>
                    <a:pt x="69341" y="193459"/>
                  </a:lnTo>
                  <a:lnTo>
                    <a:pt x="65566" y="189473"/>
                  </a:lnTo>
                  <a:close/>
                </a:path>
                <a:path w="265430" h="299719">
                  <a:moveTo>
                    <a:pt x="217271" y="23545"/>
                  </a:moveTo>
                  <a:lnTo>
                    <a:pt x="69341" y="23545"/>
                  </a:lnTo>
                  <a:lnTo>
                    <a:pt x="69341" y="56489"/>
                  </a:lnTo>
                  <a:lnTo>
                    <a:pt x="125831" y="56489"/>
                  </a:lnTo>
                  <a:lnTo>
                    <a:pt x="140864" y="57346"/>
                  </a:lnTo>
                  <a:lnTo>
                    <a:pt x="180700" y="77736"/>
                  </a:lnTo>
                  <a:lnTo>
                    <a:pt x="189610" y="108711"/>
                  </a:lnTo>
                  <a:lnTo>
                    <a:pt x="188620" y="120251"/>
                  </a:lnTo>
                  <a:lnTo>
                    <a:pt x="164834" y="153099"/>
                  </a:lnTo>
                  <a:lnTo>
                    <a:pt x="125831" y="160921"/>
                  </a:lnTo>
                  <a:lnTo>
                    <a:pt x="69341" y="160921"/>
                  </a:lnTo>
                  <a:lnTo>
                    <a:pt x="69341" y="216141"/>
                  </a:lnTo>
                  <a:lnTo>
                    <a:pt x="129679" y="216141"/>
                  </a:lnTo>
                  <a:lnTo>
                    <a:pt x="132880" y="216008"/>
                  </a:lnTo>
                  <a:lnTo>
                    <a:pt x="115569" y="190880"/>
                  </a:lnTo>
                  <a:lnTo>
                    <a:pt x="220201" y="190880"/>
                  </a:lnTo>
                  <a:lnTo>
                    <a:pt x="250881" y="153605"/>
                  </a:lnTo>
                  <a:lnTo>
                    <a:pt x="259791" y="108711"/>
                  </a:lnTo>
                  <a:lnTo>
                    <a:pt x="258800" y="92393"/>
                  </a:lnTo>
                  <a:lnTo>
                    <a:pt x="243954" y="50507"/>
                  </a:lnTo>
                  <a:lnTo>
                    <a:pt x="224802" y="28948"/>
                  </a:lnTo>
                  <a:lnTo>
                    <a:pt x="217271" y="23545"/>
                  </a:lnTo>
                  <a:close/>
                </a:path>
                <a:path w="265430" h="299719">
                  <a:moveTo>
                    <a:pt x="189610" y="190880"/>
                  </a:moveTo>
                  <a:lnTo>
                    <a:pt x="115569" y="190880"/>
                  </a:lnTo>
                  <a:lnTo>
                    <a:pt x="132880" y="216008"/>
                  </a:lnTo>
                  <a:lnTo>
                    <a:pt x="149101" y="215336"/>
                  </a:lnTo>
                  <a:lnTo>
                    <a:pt x="167131" y="212925"/>
                  </a:lnTo>
                  <a:lnTo>
                    <a:pt x="183772" y="208908"/>
                  </a:lnTo>
                  <a:lnTo>
                    <a:pt x="198412" y="203513"/>
                  </a:lnTo>
                  <a:lnTo>
                    <a:pt x="189610" y="190880"/>
                  </a:lnTo>
                  <a:close/>
                </a:path>
                <a:path w="265430" h="299719">
                  <a:moveTo>
                    <a:pt x="220201" y="190880"/>
                  </a:moveTo>
                  <a:lnTo>
                    <a:pt x="189610" y="190880"/>
                  </a:lnTo>
                  <a:lnTo>
                    <a:pt x="198412" y="203513"/>
                  </a:lnTo>
                  <a:lnTo>
                    <a:pt x="199021" y="203288"/>
                  </a:lnTo>
                  <a:lnTo>
                    <a:pt x="212739" y="196166"/>
                  </a:lnTo>
                  <a:lnTo>
                    <a:pt x="220201" y="190880"/>
                  </a:lnTo>
                  <a:close/>
                </a:path>
                <a:path w="265430" h="299719">
                  <a:moveTo>
                    <a:pt x="69341" y="185750"/>
                  </a:moveTo>
                  <a:lnTo>
                    <a:pt x="65566" y="189473"/>
                  </a:lnTo>
                  <a:lnTo>
                    <a:pt x="69341" y="193459"/>
                  </a:lnTo>
                  <a:lnTo>
                    <a:pt x="69341" y="185750"/>
                  </a:lnTo>
                  <a:close/>
                </a:path>
                <a:path w="265430" h="299719">
                  <a:moveTo>
                    <a:pt x="69341" y="160921"/>
                  </a:moveTo>
                  <a:lnTo>
                    <a:pt x="38519" y="160921"/>
                  </a:lnTo>
                  <a:lnTo>
                    <a:pt x="65566" y="189473"/>
                  </a:lnTo>
                  <a:lnTo>
                    <a:pt x="69341" y="185750"/>
                  </a:lnTo>
                  <a:lnTo>
                    <a:pt x="69341" y="160921"/>
                  </a:lnTo>
                  <a:close/>
                </a:path>
                <a:path w="265430" h="299719">
                  <a:moveTo>
                    <a:pt x="69341" y="23545"/>
                  </a:moveTo>
                  <a:lnTo>
                    <a:pt x="38519" y="56489"/>
                  </a:lnTo>
                  <a:lnTo>
                    <a:pt x="69341" y="56489"/>
                  </a:lnTo>
                  <a:lnTo>
                    <a:pt x="69341" y="235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0" name="object 240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190090" y="1374792"/>
              <a:ext cx="242684" cy="237109"/>
            </a:xfrm>
            <a:prstGeom prst="rect">
              <a:avLst/>
            </a:prstGeom>
          </p:spPr>
        </p:pic>
        <p:pic>
          <p:nvPicPr>
            <p:cNvPr id="241" name="object 241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455014" y="1374792"/>
              <a:ext cx="208445" cy="237109"/>
            </a:xfrm>
            <a:prstGeom prst="rect">
              <a:avLst/>
            </a:prstGeom>
          </p:spPr>
        </p:pic>
        <p:sp>
          <p:nvSpPr>
            <p:cNvPr id="242" name="object 242" descr=""/>
            <p:cNvSpPr/>
            <p:nvPr/>
          </p:nvSpPr>
          <p:spPr>
            <a:xfrm>
              <a:off x="3677137" y="1327294"/>
              <a:ext cx="175895" cy="285115"/>
            </a:xfrm>
            <a:custGeom>
              <a:avLst/>
              <a:gdLst/>
              <a:ahLst/>
              <a:cxnLst/>
              <a:rect l="l" t="t" r="r" b="b"/>
              <a:pathLst>
                <a:path w="175895" h="285115">
                  <a:moveTo>
                    <a:pt x="102285" y="0"/>
                  </a:moveTo>
                  <a:lnTo>
                    <a:pt x="35521" y="0"/>
                  </a:lnTo>
                  <a:lnTo>
                    <a:pt x="35521" y="202006"/>
                  </a:lnTo>
                  <a:lnTo>
                    <a:pt x="48278" y="252203"/>
                  </a:lnTo>
                  <a:lnTo>
                    <a:pt x="85377" y="279422"/>
                  </a:lnTo>
                  <a:lnTo>
                    <a:pt x="121551" y="284607"/>
                  </a:lnTo>
                  <a:lnTo>
                    <a:pt x="129188" y="284378"/>
                  </a:lnTo>
                  <a:lnTo>
                    <a:pt x="170506" y="273464"/>
                  </a:lnTo>
                  <a:lnTo>
                    <a:pt x="175895" y="270052"/>
                  </a:lnTo>
                  <a:lnTo>
                    <a:pt x="161191" y="231533"/>
                  </a:lnTo>
                  <a:lnTo>
                    <a:pt x="122110" y="231533"/>
                  </a:lnTo>
                  <a:lnTo>
                    <a:pt x="115125" y="228904"/>
                  </a:lnTo>
                  <a:lnTo>
                    <a:pt x="104863" y="218338"/>
                  </a:lnTo>
                  <a:lnTo>
                    <a:pt x="102285" y="210845"/>
                  </a:lnTo>
                  <a:lnTo>
                    <a:pt x="102285" y="0"/>
                  </a:lnTo>
                  <a:close/>
                </a:path>
                <a:path w="175895" h="285115">
                  <a:moveTo>
                    <a:pt x="157924" y="222973"/>
                  </a:moveTo>
                  <a:lnTo>
                    <a:pt x="152061" y="226722"/>
                  </a:lnTo>
                  <a:lnTo>
                    <a:pt x="145615" y="229396"/>
                  </a:lnTo>
                  <a:lnTo>
                    <a:pt x="138582" y="230999"/>
                  </a:lnTo>
                  <a:lnTo>
                    <a:pt x="130962" y="231533"/>
                  </a:lnTo>
                  <a:lnTo>
                    <a:pt x="161191" y="231533"/>
                  </a:lnTo>
                  <a:lnTo>
                    <a:pt x="157924" y="222973"/>
                  </a:lnTo>
                  <a:close/>
                </a:path>
                <a:path w="175895" h="285115">
                  <a:moveTo>
                    <a:pt x="35521" y="56057"/>
                  </a:moveTo>
                  <a:lnTo>
                    <a:pt x="0" y="56057"/>
                  </a:lnTo>
                  <a:lnTo>
                    <a:pt x="0" y="107416"/>
                  </a:lnTo>
                  <a:lnTo>
                    <a:pt x="35521" y="107416"/>
                  </a:lnTo>
                  <a:lnTo>
                    <a:pt x="35521" y="56057"/>
                  </a:lnTo>
                  <a:close/>
                </a:path>
                <a:path w="175895" h="285115">
                  <a:moveTo>
                    <a:pt x="159639" y="56057"/>
                  </a:moveTo>
                  <a:lnTo>
                    <a:pt x="102285" y="56057"/>
                  </a:lnTo>
                  <a:lnTo>
                    <a:pt x="102285" y="107416"/>
                  </a:lnTo>
                  <a:lnTo>
                    <a:pt x="159639" y="107416"/>
                  </a:lnTo>
                  <a:lnTo>
                    <a:pt x="159639" y="560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3" name="object 243" descr=""/>
          <p:cNvGrpSpPr/>
          <p:nvPr/>
        </p:nvGrpSpPr>
        <p:grpSpPr>
          <a:xfrm>
            <a:off x="3977143" y="1290915"/>
            <a:ext cx="1108710" cy="321310"/>
            <a:chOff x="3977143" y="1290915"/>
            <a:chExt cx="1108710" cy="321310"/>
          </a:xfrm>
        </p:grpSpPr>
        <p:sp>
          <p:nvSpPr>
            <p:cNvPr id="244" name="object 244" descr=""/>
            <p:cNvSpPr/>
            <p:nvPr/>
          </p:nvSpPr>
          <p:spPr>
            <a:xfrm>
              <a:off x="3977132" y="1290916"/>
              <a:ext cx="885190" cy="321310"/>
            </a:xfrm>
            <a:custGeom>
              <a:avLst/>
              <a:gdLst/>
              <a:ahLst/>
              <a:cxnLst/>
              <a:rect l="l" t="t" r="r" b="b"/>
              <a:pathLst>
                <a:path w="885189" h="321309">
                  <a:moveTo>
                    <a:pt x="335978" y="317563"/>
                  </a:moveTo>
                  <a:lnTo>
                    <a:pt x="307276" y="253365"/>
                  </a:lnTo>
                  <a:lnTo>
                    <a:pt x="283743" y="200723"/>
                  </a:lnTo>
                  <a:lnTo>
                    <a:pt x="217716" y="53073"/>
                  </a:lnTo>
                  <a:lnTo>
                    <a:pt x="214820" y="46609"/>
                  </a:lnTo>
                  <a:lnTo>
                    <a:pt x="214820" y="200723"/>
                  </a:lnTo>
                  <a:lnTo>
                    <a:pt x="119646" y="200723"/>
                  </a:lnTo>
                  <a:lnTo>
                    <a:pt x="167335" y="86080"/>
                  </a:lnTo>
                  <a:lnTo>
                    <a:pt x="214820" y="200723"/>
                  </a:lnTo>
                  <a:lnTo>
                    <a:pt x="214820" y="46609"/>
                  </a:lnTo>
                  <a:lnTo>
                    <a:pt x="202018" y="17970"/>
                  </a:lnTo>
                  <a:lnTo>
                    <a:pt x="133540" y="17970"/>
                  </a:lnTo>
                  <a:lnTo>
                    <a:pt x="0" y="317563"/>
                  </a:lnTo>
                  <a:lnTo>
                    <a:pt x="71056" y="317563"/>
                  </a:lnTo>
                  <a:lnTo>
                    <a:pt x="97764" y="253365"/>
                  </a:lnTo>
                  <a:lnTo>
                    <a:pt x="236626" y="253365"/>
                  </a:lnTo>
                  <a:lnTo>
                    <a:pt x="263220" y="317563"/>
                  </a:lnTo>
                  <a:lnTo>
                    <a:pt x="335978" y="317563"/>
                  </a:lnTo>
                  <a:close/>
                </a:path>
                <a:path w="885189" h="321309">
                  <a:moveTo>
                    <a:pt x="594918" y="0"/>
                  </a:moveTo>
                  <a:lnTo>
                    <a:pt x="529437" y="0"/>
                  </a:lnTo>
                  <a:lnTo>
                    <a:pt x="529437" y="202438"/>
                  </a:lnTo>
                  <a:lnTo>
                    <a:pt x="528942" y="211950"/>
                  </a:lnTo>
                  <a:lnTo>
                    <a:pt x="512254" y="249148"/>
                  </a:lnTo>
                  <a:lnTo>
                    <a:pt x="470801" y="266204"/>
                  </a:lnTo>
                  <a:lnTo>
                    <a:pt x="462673" y="265734"/>
                  </a:lnTo>
                  <a:lnTo>
                    <a:pt x="423951" y="243217"/>
                  </a:lnTo>
                  <a:lnTo>
                    <a:pt x="411746" y="202438"/>
                  </a:lnTo>
                  <a:lnTo>
                    <a:pt x="412242" y="192760"/>
                  </a:lnTo>
                  <a:lnTo>
                    <a:pt x="428917" y="155689"/>
                  </a:lnTo>
                  <a:lnTo>
                    <a:pt x="470801" y="138671"/>
                  </a:lnTo>
                  <a:lnTo>
                    <a:pt x="478751" y="139153"/>
                  </a:lnTo>
                  <a:lnTo>
                    <a:pt x="517220" y="161544"/>
                  </a:lnTo>
                  <a:lnTo>
                    <a:pt x="529437" y="202438"/>
                  </a:lnTo>
                  <a:lnTo>
                    <a:pt x="529437" y="0"/>
                  </a:lnTo>
                  <a:lnTo>
                    <a:pt x="528154" y="0"/>
                  </a:lnTo>
                  <a:lnTo>
                    <a:pt x="528154" y="111518"/>
                  </a:lnTo>
                  <a:lnTo>
                    <a:pt x="520471" y="103974"/>
                  </a:lnTo>
                  <a:lnTo>
                    <a:pt x="473341" y="84696"/>
                  </a:lnTo>
                  <a:lnTo>
                    <a:pt x="459244" y="83883"/>
                  </a:lnTo>
                  <a:lnTo>
                    <a:pt x="443382" y="84797"/>
                  </a:lnTo>
                  <a:lnTo>
                    <a:pt x="400608" y="98437"/>
                  </a:lnTo>
                  <a:lnTo>
                    <a:pt x="367588" y="127012"/>
                  </a:lnTo>
                  <a:lnTo>
                    <a:pt x="347903" y="168529"/>
                  </a:lnTo>
                  <a:lnTo>
                    <a:pt x="344106" y="202438"/>
                  </a:lnTo>
                  <a:lnTo>
                    <a:pt x="345059" y="219824"/>
                  </a:lnTo>
                  <a:lnTo>
                    <a:pt x="359308" y="264922"/>
                  </a:lnTo>
                  <a:lnTo>
                    <a:pt x="388239" y="298107"/>
                  </a:lnTo>
                  <a:lnTo>
                    <a:pt x="428320" y="317309"/>
                  </a:lnTo>
                  <a:lnTo>
                    <a:pt x="459244" y="320992"/>
                  </a:lnTo>
                  <a:lnTo>
                    <a:pt x="473887" y="320192"/>
                  </a:lnTo>
                  <a:lnTo>
                    <a:pt x="511251" y="308152"/>
                  </a:lnTo>
                  <a:lnTo>
                    <a:pt x="531228" y="266204"/>
                  </a:lnTo>
                  <a:lnTo>
                    <a:pt x="532434" y="202006"/>
                  </a:lnTo>
                  <a:lnTo>
                    <a:pt x="531266" y="264287"/>
                  </a:lnTo>
                  <a:lnTo>
                    <a:pt x="531152" y="290804"/>
                  </a:lnTo>
                  <a:lnTo>
                    <a:pt x="531152" y="317563"/>
                  </a:lnTo>
                  <a:lnTo>
                    <a:pt x="594918" y="317563"/>
                  </a:lnTo>
                  <a:lnTo>
                    <a:pt x="594918" y="0"/>
                  </a:lnTo>
                  <a:close/>
                </a:path>
                <a:path w="885189" h="321309">
                  <a:moveTo>
                    <a:pt x="885088" y="87312"/>
                  </a:moveTo>
                  <a:lnTo>
                    <a:pt x="820902" y="87312"/>
                  </a:lnTo>
                  <a:lnTo>
                    <a:pt x="754875" y="244081"/>
                  </a:lnTo>
                  <a:lnTo>
                    <a:pt x="691222" y="87312"/>
                  </a:lnTo>
                  <a:lnTo>
                    <a:pt x="622312" y="87312"/>
                  </a:lnTo>
                  <a:lnTo>
                    <a:pt x="719035" y="317563"/>
                  </a:lnTo>
                  <a:lnTo>
                    <a:pt x="787946" y="317563"/>
                  </a:lnTo>
                  <a:lnTo>
                    <a:pt x="801484" y="285470"/>
                  </a:lnTo>
                  <a:lnTo>
                    <a:pt x="885088" y="87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5" name="object 245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866937" y="1374799"/>
              <a:ext cx="218706" cy="237109"/>
            </a:xfrm>
            <a:prstGeom prst="rect">
              <a:avLst/>
            </a:prstGeom>
          </p:spPr>
        </p:pic>
      </p:grpSp>
      <p:grpSp>
        <p:nvGrpSpPr>
          <p:cNvPr id="246" name="object 246" descr=""/>
          <p:cNvGrpSpPr/>
          <p:nvPr/>
        </p:nvGrpSpPr>
        <p:grpSpPr>
          <a:xfrm>
            <a:off x="5145986" y="1327294"/>
            <a:ext cx="685800" cy="285115"/>
            <a:chOff x="5145986" y="1327294"/>
            <a:chExt cx="685800" cy="285115"/>
          </a:xfrm>
        </p:grpSpPr>
        <p:pic>
          <p:nvPicPr>
            <p:cNvPr id="247" name="object 247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145986" y="1374794"/>
              <a:ext cx="235394" cy="233679"/>
            </a:xfrm>
            <a:prstGeom prst="rect">
              <a:avLst/>
            </a:prstGeom>
          </p:spPr>
        </p:pic>
        <p:sp>
          <p:nvSpPr>
            <p:cNvPr id="248" name="object 248" descr=""/>
            <p:cNvSpPr/>
            <p:nvPr/>
          </p:nvSpPr>
          <p:spPr>
            <a:xfrm>
              <a:off x="5414333" y="1327294"/>
              <a:ext cx="175895" cy="285115"/>
            </a:xfrm>
            <a:custGeom>
              <a:avLst/>
              <a:gdLst/>
              <a:ahLst/>
              <a:cxnLst/>
              <a:rect l="l" t="t" r="r" b="b"/>
              <a:pathLst>
                <a:path w="175895" h="285115">
                  <a:moveTo>
                    <a:pt x="102285" y="0"/>
                  </a:moveTo>
                  <a:lnTo>
                    <a:pt x="35521" y="0"/>
                  </a:lnTo>
                  <a:lnTo>
                    <a:pt x="35521" y="202006"/>
                  </a:lnTo>
                  <a:lnTo>
                    <a:pt x="48278" y="252203"/>
                  </a:lnTo>
                  <a:lnTo>
                    <a:pt x="85377" y="279422"/>
                  </a:lnTo>
                  <a:lnTo>
                    <a:pt x="121551" y="284607"/>
                  </a:lnTo>
                  <a:lnTo>
                    <a:pt x="129188" y="284378"/>
                  </a:lnTo>
                  <a:lnTo>
                    <a:pt x="170506" y="273464"/>
                  </a:lnTo>
                  <a:lnTo>
                    <a:pt x="175895" y="270052"/>
                  </a:lnTo>
                  <a:lnTo>
                    <a:pt x="161191" y="231533"/>
                  </a:lnTo>
                  <a:lnTo>
                    <a:pt x="122110" y="231533"/>
                  </a:lnTo>
                  <a:lnTo>
                    <a:pt x="115125" y="228904"/>
                  </a:lnTo>
                  <a:lnTo>
                    <a:pt x="104863" y="218338"/>
                  </a:lnTo>
                  <a:lnTo>
                    <a:pt x="102285" y="210845"/>
                  </a:lnTo>
                  <a:lnTo>
                    <a:pt x="102285" y="0"/>
                  </a:lnTo>
                  <a:close/>
                </a:path>
                <a:path w="175895" h="285115">
                  <a:moveTo>
                    <a:pt x="157924" y="222973"/>
                  </a:moveTo>
                  <a:lnTo>
                    <a:pt x="152061" y="226722"/>
                  </a:lnTo>
                  <a:lnTo>
                    <a:pt x="145615" y="229396"/>
                  </a:lnTo>
                  <a:lnTo>
                    <a:pt x="138582" y="230999"/>
                  </a:lnTo>
                  <a:lnTo>
                    <a:pt x="130962" y="231533"/>
                  </a:lnTo>
                  <a:lnTo>
                    <a:pt x="161191" y="231533"/>
                  </a:lnTo>
                  <a:lnTo>
                    <a:pt x="157924" y="222973"/>
                  </a:lnTo>
                  <a:close/>
                </a:path>
                <a:path w="175895" h="285115">
                  <a:moveTo>
                    <a:pt x="35521" y="56057"/>
                  </a:moveTo>
                  <a:lnTo>
                    <a:pt x="0" y="56057"/>
                  </a:lnTo>
                  <a:lnTo>
                    <a:pt x="0" y="107416"/>
                  </a:lnTo>
                  <a:lnTo>
                    <a:pt x="35521" y="107416"/>
                  </a:lnTo>
                  <a:lnTo>
                    <a:pt x="35521" y="56057"/>
                  </a:lnTo>
                  <a:close/>
                </a:path>
                <a:path w="175895" h="285115">
                  <a:moveTo>
                    <a:pt x="159639" y="56057"/>
                  </a:moveTo>
                  <a:lnTo>
                    <a:pt x="102285" y="56057"/>
                  </a:lnTo>
                  <a:lnTo>
                    <a:pt x="102285" y="107416"/>
                  </a:lnTo>
                  <a:lnTo>
                    <a:pt x="159639" y="107416"/>
                  </a:lnTo>
                  <a:lnTo>
                    <a:pt x="159639" y="560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9" name="object 249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612913" y="1374799"/>
              <a:ext cx="218706" cy="237109"/>
            </a:xfrm>
            <a:prstGeom prst="rect">
              <a:avLst/>
            </a:prstGeom>
          </p:spPr>
        </p:pic>
      </p:grpSp>
      <p:sp>
        <p:nvSpPr>
          <p:cNvPr id="250" name="object 250" descr=""/>
          <p:cNvSpPr/>
          <p:nvPr/>
        </p:nvSpPr>
        <p:spPr>
          <a:xfrm>
            <a:off x="5876557" y="1374799"/>
            <a:ext cx="255270" cy="320675"/>
          </a:xfrm>
          <a:custGeom>
            <a:avLst/>
            <a:gdLst/>
            <a:ahLst/>
            <a:cxnLst/>
            <a:rect l="l" t="t" r="r" b="b"/>
            <a:pathLst>
              <a:path w="255270" h="320675">
                <a:moveTo>
                  <a:pt x="38950" y="240525"/>
                </a:moveTo>
                <a:lnTo>
                  <a:pt x="12407" y="288455"/>
                </a:lnTo>
                <a:lnTo>
                  <a:pt x="23094" y="295877"/>
                </a:lnTo>
                <a:lnTo>
                  <a:pt x="35039" y="302312"/>
                </a:lnTo>
                <a:lnTo>
                  <a:pt x="77934" y="315683"/>
                </a:lnTo>
                <a:lnTo>
                  <a:pt x="125399" y="320141"/>
                </a:lnTo>
                <a:lnTo>
                  <a:pt x="154824" y="318241"/>
                </a:lnTo>
                <a:lnTo>
                  <a:pt x="202757" y="303039"/>
                </a:lnTo>
                <a:lnTo>
                  <a:pt x="235868" y="272433"/>
                </a:lnTo>
                <a:lnTo>
                  <a:pt x="238677" y="266636"/>
                </a:lnTo>
                <a:lnTo>
                  <a:pt x="120256" y="266636"/>
                </a:lnTo>
                <a:lnTo>
                  <a:pt x="109307" y="266195"/>
                </a:lnTo>
                <a:lnTo>
                  <a:pt x="65227" y="255734"/>
                </a:lnTo>
                <a:lnTo>
                  <a:pt x="46715" y="246209"/>
                </a:lnTo>
                <a:lnTo>
                  <a:pt x="38950" y="240525"/>
                </a:lnTo>
                <a:close/>
              </a:path>
              <a:path w="255270" h="320675">
                <a:moveTo>
                  <a:pt x="254647" y="3429"/>
                </a:moveTo>
                <a:lnTo>
                  <a:pt x="191312" y="3429"/>
                </a:lnTo>
                <a:lnTo>
                  <a:pt x="191312" y="32937"/>
                </a:lnTo>
                <a:lnTo>
                  <a:pt x="194330" y="36647"/>
                </a:lnTo>
                <a:lnTo>
                  <a:pt x="201155" y="48145"/>
                </a:lnTo>
                <a:lnTo>
                  <a:pt x="206581" y="61321"/>
                </a:lnTo>
                <a:lnTo>
                  <a:pt x="210459" y="76234"/>
                </a:lnTo>
                <a:lnTo>
                  <a:pt x="212787" y="92887"/>
                </a:lnTo>
                <a:lnTo>
                  <a:pt x="213563" y="111277"/>
                </a:lnTo>
                <a:lnTo>
                  <a:pt x="212787" y="129482"/>
                </a:lnTo>
                <a:lnTo>
                  <a:pt x="201155" y="173977"/>
                </a:lnTo>
                <a:lnTo>
                  <a:pt x="187896" y="193431"/>
                </a:lnTo>
                <a:lnTo>
                  <a:pt x="187891" y="203786"/>
                </a:lnTo>
                <a:lnTo>
                  <a:pt x="178863" y="241920"/>
                </a:lnTo>
                <a:lnTo>
                  <a:pt x="136808" y="265646"/>
                </a:lnTo>
                <a:lnTo>
                  <a:pt x="120256" y="266636"/>
                </a:lnTo>
                <a:lnTo>
                  <a:pt x="238677" y="266636"/>
                </a:lnTo>
                <a:lnTo>
                  <a:pt x="246302" y="250902"/>
                </a:lnTo>
                <a:lnTo>
                  <a:pt x="252561" y="225145"/>
                </a:lnTo>
                <a:lnTo>
                  <a:pt x="254629" y="195429"/>
                </a:lnTo>
                <a:lnTo>
                  <a:pt x="254647" y="3429"/>
                </a:lnTo>
                <a:close/>
              </a:path>
              <a:path w="255270" h="320675">
                <a:moveTo>
                  <a:pt x="115125" y="0"/>
                </a:moveTo>
                <a:lnTo>
                  <a:pt x="70471" y="7699"/>
                </a:lnTo>
                <a:lnTo>
                  <a:pt x="33802" y="30224"/>
                </a:lnTo>
                <a:lnTo>
                  <a:pt x="8786" y="65491"/>
                </a:lnTo>
                <a:lnTo>
                  <a:pt x="0" y="111277"/>
                </a:lnTo>
                <a:lnTo>
                  <a:pt x="976" y="127443"/>
                </a:lnTo>
                <a:lnTo>
                  <a:pt x="15621" y="169697"/>
                </a:lnTo>
                <a:lnTo>
                  <a:pt x="44826" y="200992"/>
                </a:lnTo>
                <a:lnTo>
                  <a:pt x="84583" y="219076"/>
                </a:lnTo>
                <a:lnTo>
                  <a:pt x="115125" y="222554"/>
                </a:lnTo>
                <a:lnTo>
                  <a:pt x="129245" y="221806"/>
                </a:lnTo>
                <a:lnTo>
                  <a:pt x="166484" y="210566"/>
                </a:lnTo>
                <a:lnTo>
                  <a:pt x="187991" y="167767"/>
                </a:lnTo>
                <a:lnTo>
                  <a:pt x="128397" y="167767"/>
                </a:lnTo>
                <a:lnTo>
                  <a:pt x="119859" y="167326"/>
                </a:lnTo>
                <a:lnTo>
                  <a:pt x="79854" y="146862"/>
                </a:lnTo>
                <a:lnTo>
                  <a:pt x="67627" y="111277"/>
                </a:lnTo>
                <a:lnTo>
                  <a:pt x="68120" y="102997"/>
                </a:lnTo>
                <a:lnTo>
                  <a:pt x="90661" y="65717"/>
                </a:lnTo>
                <a:lnTo>
                  <a:pt x="128397" y="54787"/>
                </a:lnTo>
                <a:lnTo>
                  <a:pt x="191337" y="54787"/>
                </a:lnTo>
                <a:lnTo>
                  <a:pt x="191312" y="32937"/>
                </a:lnTo>
                <a:lnTo>
                  <a:pt x="154928" y="6616"/>
                </a:lnTo>
                <a:lnTo>
                  <a:pt x="129245" y="735"/>
                </a:lnTo>
                <a:lnTo>
                  <a:pt x="115125" y="0"/>
                </a:lnTo>
                <a:close/>
              </a:path>
              <a:path w="255270" h="320675">
                <a:moveTo>
                  <a:pt x="191312" y="32937"/>
                </a:moveTo>
                <a:lnTo>
                  <a:pt x="191337" y="54787"/>
                </a:lnTo>
                <a:lnTo>
                  <a:pt x="192163" y="111277"/>
                </a:lnTo>
                <a:lnTo>
                  <a:pt x="187991" y="167767"/>
                </a:lnTo>
                <a:lnTo>
                  <a:pt x="187896" y="193431"/>
                </a:lnTo>
                <a:lnTo>
                  <a:pt x="194330" y="185493"/>
                </a:lnTo>
                <a:lnTo>
                  <a:pt x="201155" y="173977"/>
                </a:lnTo>
                <a:lnTo>
                  <a:pt x="206581" y="160830"/>
                </a:lnTo>
                <a:lnTo>
                  <a:pt x="210459" y="145999"/>
                </a:lnTo>
                <a:lnTo>
                  <a:pt x="212787" y="129482"/>
                </a:lnTo>
                <a:lnTo>
                  <a:pt x="213563" y="111277"/>
                </a:lnTo>
                <a:lnTo>
                  <a:pt x="212787" y="92887"/>
                </a:lnTo>
                <a:lnTo>
                  <a:pt x="210459" y="76234"/>
                </a:lnTo>
                <a:lnTo>
                  <a:pt x="206581" y="61321"/>
                </a:lnTo>
                <a:lnTo>
                  <a:pt x="201155" y="48145"/>
                </a:lnTo>
                <a:lnTo>
                  <a:pt x="194330" y="36647"/>
                </a:lnTo>
                <a:lnTo>
                  <a:pt x="191312" y="32937"/>
                </a:lnTo>
                <a:close/>
              </a:path>
              <a:path w="255270" h="320675">
                <a:moveTo>
                  <a:pt x="191337" y="54787"/>
                </a:moveTo>
                <a:lnTo>
                  <a:pt x="128397" y="54787"/>
                </a:lnTo>
                <a:lnTo>
                  <a:pt x="136927" y="55228"/>
                </a:lnTo>
                <a:lnTo>
                  <a:pt x="144975" y="56549"/>
                </a:lnTo>
                <a:lnTo>
                  <a:pt x="181038" y="81521"/>
                </a:lnTo>
                <a:lnTo>
                  <a:pt x="188747" y="111277"/>
                </a:lnTo>
                <a:lnTo>
                  <a:pt x="188266" y="119380"/>
                </a:lnTo>
                <a:lnTo>
                  <a:pt x="166111" y="156812"/>
                </a:lnTo>
                <a:lnTo>
                  <a:pt x="128397" y="167767"/>
                </a:lnTo>
                <a:lnTo>
                  <a:pt x="187991" y="167767"/>
                </a:lnTo>
                <a:lnTo>
                  <a:pt x="192163" y="111277"/>
                </a:lnTo>
                <a:lnTo>
                  <a:pt x="191337" y="54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1" name="object 251" descr="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6176139" y="1374792"/>
            <a:ext cx="242684" cy="2371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12700" y="254000"/>
            <a:ext cx="2184399" cy="131063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3741400" y="1917700"/>
            <a:ext cx="889000" cy="6057900"/>
            <a:chOff x="13741400" y="1917700"/>
            <a:chExt cx="889000" cy="6057900"/>
          </a:xfrm>
        </p:grpSpPr>
        <p:sp>
          <p:nvSpPr>
            <p:cNvPr id="4" name="object 4" descr=""/>
            <p:cNvSpPr/>
            <p:nvPr/>
          </p:nvSpPr>
          <p:spPr>
            <a:xfrm>
              <a:off x="13741400" y="1917700"/>
              <a:ext cx="889000" cy="6057900"/>
            </a:xfrm>
            <a:custGeom>
              <a:avLst/>
              <a:gdLst/>
              <a:ahLst/>
              <a:cxnLst/>
              <a:rect l="l" t="t" r="r" b="b"/>
              <a:pathLst>
                <a:path w="889000" h="6057900">
                  <a:moveTo>
                    <a:pt x="889000" y="0"/>
                  </a:moveTo>
                  <a:lnTo>
                    <a:pt x="0" y="0"/>
                  </a:lnTo>
                  <a:lnTo>
                    <a:pt x="0" y="6057900"/>
                  </a:lnTo>
                  <a:lnTo>
                    <a:pt x="889000" y="6057900"/>
                  </a:lnTo>
                  <a:lnTo>
                    <a:pt x="889000" y="0"/>
                  </a:lnTo>
                  <a:close/>
                </a:path>
              </a:pathLst>
            </a:custGeom>
            <a:solidFill>
              <a:srgbClr val="EC8E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034643" y="2264397"/>
              <a:ext cx="279400" cy="5463540"/>
            </a:xfrm>
            <a:custGeom>
              <a:avLst/>
              <a:gdLst/>
              <a:ahLst/>
              <a:cxnLst/>
              <a:rect l="l" t="t" r="r" b="b"/>
              <a:pathLst>
                <a:path w="279400" h="5463540">
                  <a:moveTo>
                    <a:pt x="272796" y="4623435"/>
                  </a:moveTo>
                  <a:lnTo>
                    <a:pt x="126123" y="4623435"/>
                  </a:lnTo>
                  <a:lnTo>
                    <a:pt x="97878" y="4625568"/>
                  </a:lnTo>
                  <a:lnTo>
                    <a:pt x="51396" y="4642713"/>
                  </a:lnTo>
                  <a:lnTo>
                    <a:pt x="18643" y="4676559"/>
                  </a:lnTo>
                  <a:lnTo>
                    <a:pt x="2070" y="4724362"/>
                  </a:lnTo>
                  <a:lnTo>
                    <a:pt x="0" y="4753343"/>
                  </a:lnTo>
                  <a:lnTo>
                    <a:pt x="2070" y="4782312"/>
                  </a:lnTo>
                  <a:lnTo>
                    <a:pt x="18643" y="4830127"/>
                  </a:lnTo>
                  <a:lnTo>
                    <a:pt x="51396" y="4863973"/>
                  </a:lnTo>
                  <a:lnTo>
                    <a:pt x="97878" y="4881118"/>
                  </a:lnTo>
                  <a:lnTo>
                    <a:pt x="126123" y="4883264"/>
                  </a:lnTo>
                  <a:lnTo>
                    <a:pt x="272796" y="4883264"/>
                  </a:lnTo>
                  <a:lnTo>
                    <a:pt x="272796" y="4794885"/>
                  </a:lnTo>
                  <a:lnTo>
                    <a:pt x="128790" y="4794885"/>
                  </a:lnTo>
                  <a:lnTo>
                    <a:pt x="114655" y="4794199"/>
                  </a:lnTo>
                  <a:lnTo>
                    <a:pt x="79959" y="4778070"/>
                  </a:lnTo>
                  <a:lnTo>
                    <a:pt x="72771" y="4754118"/>
                  </a:lnTo>
                  <a:lnTo>
                    <a:pt x="73571" y="4745253"/>
                  </a:lnTo>
                  <a:lnTo>
                    <a:pt x="102730" y="4716107"/>
                  </a:lnTo>
                  <a:lnTo>
                    <a:pt x="128790" y="4713351"/>
                  </a:lnTo>
                  <a:lnTo>
                    <a:pt x="272796" y="4713351"/>
                  </a:lnTo>
                  <a:lnTo>
                    <a:pt x="272796" y="4623435"/>
                  </a:lnTo>
                  <a:close/>
                </a:path>
                <a:path w="279400" h="5463540">
                  <a:moveTo>
                    <a:pt x="272808" y="3611740"/>
                  </a:moveTo>
                  <a:lnTo>
                    <a:pt x="203085" y="3611740"/>
                  </a:lnTo>
                  <a:lnTo>
                    <a:pt x="203085" y="3689210"/>
                  </a:lnTo>
                  <a:lnTo>
                    <a:pt x="6108" y="3689210"/>
                  </a:lnTo>
                  <a:lnTo>
                    <a:pt x="6108" y="3779380"/>
                  </a:lnTo>
                  <a:lnTo>
                    <a:pt x="203085" y="3779380"/>
                  </a:lnTo>
                  <a:lnTo>
                    <a:pt x="203085" y="3856850"/>
                  </a:lnTo>
                  <a:lnTo>
                    <a:pt x="272808" y="3856850"/>
                  </a:lnTo>
                  <a:lnTo>
                    <a:pt x="272808" y="3779380"/>
                  </a:lnTo>
                  <a:lnTo>
                    <a:pt x="272808" y="3689210"/>
                  </a:lnTo>
                  <a:lnTo>
                    <a:pt x="272808" y="3611740"/>
                  </a:lnTo>
                  <a:close/>
                </a:path>
                <a:path w="279400" h="5463540">
                  <a:moveTo>
                    <a:pt x="272808" y="2503170"/>
                  </a:moveTo>
                  <a:lnTo>
                    <a:pt x="184531" y="2464587"/>
                  </a:lnTo>
                  <a:lnTo>
                    <a:pt x="184531" y="2546604"/>
                  </a:lnTo>
                  <a:lnTo>
                    <a:pt x="117360" y="2572423"/>
                  </a:lnTo>
                  <a:lnTo>
                    <a:pt x="117360" y="2520785"/>
                  </a:lnTo>
                  <a:lnTo>
                    <a:pt x="184531" y="2546604"/>
                  </a:lnTo>
                  <a:lnTo>
                    <a:pt x="184531" y="2464587"/>
                  </a:lnTo>
                  <a:lnTo>
                    <a:pt x="164719" y="2455913"/>
                  </a:lnTo>
                  <a:lnTo>
                    <a:pt x="6108" y="2386571"/>
                  </a:lnTo>
                  <a:lnTo>
                    <a:pt x="6108" y="2478011"/>
                  </a:lnTo>
                  <a:lnTo>
                    <a:pt x="52590" y="2495880"/>
                  </a:lnTo>
                  <a:lnTo>
                    <a:pt x="52590" y="2597315"/>
                  </a:lnTo>
                  <a:lnTo>
                    <a:pt x="6108" y="2615171"/>
                  </a:lnTo>
                  <a:lnTo>
                    <a:pt x="6108" y="2708135"/>
                  </a:lnTo>
                  <a:lnTo>
                    <a:pt x="197840" y="2624328"/>
                  </a:lnTo>
                  <a:lnTo>
                    <a:pt x="272808" y="2591562"/>
                  </a:lnTo>
                  <a:lnTo>
                    <a:pt x="272808" y="2564130"/>
                  </a:lnTo>
                  <a:lnTo>
                    <a:pt x="272808" y="2529078"/>
                  </a:lnTo>
                  <a:lnTo>
                    <a:pt x="272808" y="2503170"/>
                  </a:lnTo>
                  <a:close/>
                </a:path>
                <a:path w="279400" h="5463540">
                  <a:moveTo>
                    <a:pt x="272808" y="1844662"/>
                  </a:moveTo>
                  <a:lnTo>
                    <a:pt x="203085" y="1844662"/>
                  </a:lnTo>
                  <a:lnTo>
                    <a:pt x="203085" y="1922132"/>
                  </a:lnTo>
                  <a:lnTo>
                    <a:pt x="6108" y="1922132"/>
                  </a:lnTo>
                  <a:lnTo>
                    <a:pt x="6108" y="2012302"/>
                  </a:lnTo>
                  <a:lnTo>
                    <a:pt x="203085" y="2012302"/>
                  </a:lnTo>
                  <a:lnTo>
                    <a:pt x="203085" y="2089772"/>
                  </a:lnTo>
                  <a:lnTo>
                    <a:pt x="272808" y="2089772"/>
                  </a:lnTo>
                  <a:lnTo>
                    <a:pt x="272808" y="2012302"/>
                  </a:lnTo>
                  <a:lnTo>
                    <a:pt x="272808" y="1922132"/>
                  </a:lnTo>
                  <a:lnTo>
                    <a:pt x="272808" y="1844662"/>
                  </a:lnTo>
                  <a:close/>
                </a:path>
                <a:path w="279400" h="5463540">
                  <a:moveTo>
                    <a:pt x="272808" y="1242428"/>
                  </a:moveTo>
                  <a:lnTo>
                    <a:pt x="6108" y="1242428"/>
                  </a:lnTo>
                  <a:lnTo>
                    <a:pt x="6108" y="1330058"/>
                  </a:lnTo>
                  <a:lnTo>
                    <a:pt x="127381" y="1330058"/>
                  </a:lnTo>
                  <a:lnTo>
                    <a:pt x="6108" y="1431404"/>
                  </a:lnTo>
                  <a:lnTo>
                    <a:pt x="6108" y="1505318"/>
                  </a:lnTo>
                  <a:lnTo>
                    <a:pt x="272808" y="1505318"/>
                  </a:lnTo>
                  <a:lnTo>
                    <a:pt x="272808" y="1451978"/>
                  </a:lnTo>
                  <a:lnTo>
                    <a:pt x="272808" y="1417688"/>
                  </a:lnTo>
                  <a:lnTo>
                    <a:pt x="151536" y="1417688"/>
                  </a:lnTo>
                  <a:lnTo>
                    <a:pt x="256387" y="1330058"/>
                  </a:lnTo>
                  <a:lnTo>
                    <a:pt x="272808" y="1316342"/>
                  </a:lnTo>
                  <a:lnTo>
                    <a:pt x="272808" y="1295768"/>
                  </a:lnTo>
                  <a:lnTo>
                    <a:pt x="272808" y="1242428"/>
                  </a:lnTo>
                  <a:close/>
                </a:path>
                <a:path w="279400" h="5463540">
                  <a:moveTo>
                    <a:pt x="278904" y="5351500"/>
                  </a:moveTo>
                  <a:lnTo>
                    <a:pt x="272046" y="5297386"/>
                  </a:lnTo>
                  <a:lnTo>
                    <a:pt x="252463" y="5258536"/>
                  </a:lnTo>
                  <a:lnTo>
                    <a:pt x="212661" y="5230774"/>
                  </a:lnTo>
                  <a:lnTo>
                    <a:pt x="188988" y="5227294"/>
                  </a:lnTo>
                  <a:lnTo>
                    <a:pt x="178752" y="5227802"/>
                  </a:lnTo>
                  <a:lnTo>
                    <a:pt x="140462" y="5244579"/>
                  </a:lnTo>
                  <a:lnTo>
                    <a:pt x="119100" y="5277663"/>
                  </a:lnTo>
                  <a:lnTo>
                    <a:pt x="99644" y="5354358"/>
                  </a:lnTo>
                  <a:lnTo>
                    <a:pt x="97282" y="5361406"/>
                  </a:lnTo>
                  <a:lnTo>
                    <a:pt x="91694" y="5372074"/>
                  </a:lnTo>
                  <a:lnTo>
                    <a:pt x="87884" y="5374741"/>
                  </a:lnTo>
                  <a:lnTo>
                    <a:pt x="80022" y="5374741"/>
                  </a:lnTo>
                  <a:lnTo>
                    <a:pt x="68580" y="5348694"/>
                  </a:lnTo>
                  <a:lnTo>
                    <a:pt x="68580" y="5340070"/>
                  </a:lnTo>
                  <a:lnTo>
                    <a:pt x="75260" y="5294541"/>
                  </a:lnTo>
                  <a:lnTo>
                    <a:pt x="92964" y="5252059"/>
                  </a:lnTo>
                  <a:lnTo>
                    <a:pt x="27432" y="5223103"/>
                  </a:lnTo>
                  <a:lnTo>
                    <a:pt x="11722" y="5259616"/>
                  </a:lnTo>
                  <a:lnTo>
                    <a:pt x="1905" y="5306352"/>
                  </a:lnTo>
                  <a:lnTo>
                    <a:pt x="0" y="5339308"/>
                  </a:lnTo>
                  <a:lnTo>
                    <a:pt x="774" y="5359197"/>
                  </a:lnTo>
                  <a:lnTo>
                    <a:pt x="12395" y="5408269"/>
                  </a:lnTo>
                  <a:lnTo>
                    <a:pt x="35471" y="5441810"/>
                  </a:lnTo>
                  <a:lnTo>
                    <a:pt x="77978" y="5462651"/>
                  </a:lnTo>
                  <a:lnTo>
                    <a:pt x="89916" y="5463514"/>
                  </a:lnTo>
                  <a:lnTo>
                    <a:pt x="99974" y="5463019"/>
                  </a:lnTo>
                  <a:lnTo>
                    <a:pt x="137744" y="5446230"/>
                  </a:lnTo>
                  <a:lnTo>
                    <a:pt x="159054" y="5413260"/>
                  </a:lnTo>
                  <a:lnTo>
                    <a:pt x="177800" y="5336451"/>
                  </a:lnTo>
                  <a:lnTo>
                    <a:pt x="180035" y="5329402"/>
                  </a:lnTo>
                  <a:lnTo>
                    <a:pt x="185369" y="5318734"/>
                  </a:lnTo>
                  <a:lnTo>
                    <a:pt x="188988" y="5316067"/>
                  </a:lnTo>
                  <a:lnTo>
                    <a:pt x="196596" y="5316067"/>
                  </a:lnTo>
                  <a:lnTo>
                    <a:pt x="210324" y="5342102"/>
                  </a:lnTo>
                  <a:lnTo>
                    <a:pt x="210324" y="5350738"/>
                  </a:lnTo>
                  <a:lnTo>
                    <a:pt x="202577" y="5396065"/>
                  </a:lnTo>
                  <a:lnTo>
                    <a:pt x="190500" y="5425033"/>
                  </a:lnTo>
                  <a:lnTo>
                    <a:pt x="255663" y="5452084"/>
                  </a:lnTo>
                  <a:lnTo>
                    <a:pt x="273189" y="5404840"/>
                  </a:lnTo>
                  <a:lnTo>
                    <a:pt x="278549" y="5364988"/>
                  </a:lnTo>
                  <a:lnTo>
                    <a:pt x="278904" y="5351500"/>
                  </a:lnTo>
                  <a:close/>
                </a:path>
                <a:path w="279400" h="5463540">
                  <a:moveTo>
                    <a:pt x="278904" y="3172206"/>
                  </a:moveTo>
                  <a:lnTo>
                    <a:pt x="273215" y="3126867"/>
                  </a:lnTo>
                  <a:lnTo>
                    <a:pt x="256565" y="3087522"/>
                  </a:lnTo>
                  <a:lnTo>
                    <a:pt x="230276" y="3056255"/>
                  </a:lnTo>
                  <a:lnTo>
                    <a:pt x="195846" y="3034665"/>
                  </a:lnTo>
                  <a:lnTo>
                    <a:pt x="154546" y="3024301"/>
                  </a:lnTo>
                  <a:lnTo>
                    <a:pt x="139446" y="3023616"/>
                  </a:lnTo>
                  <a:lnTo>
                    <a:pt x="124358" y="3024301"/>
                  </a:lnTo>
                  <a:lnTo>
                    <a:pt x="83058" y="3034665"/>
                  </a:lnTo>
                  <a:lnTo>
                    <a:pt x="48628" y="3056255"/>
                  </a:lnTo>
                  <a:lnTo>
                    <a:pt x="22339" y="3087522"/>
                  </a:lnTo>
                  <a:lnTo>
                    <a:pt x="5689" y="3126867"/>
                  </a:lnTo>
                  <a:lnTo>
                    <a:pt x="0" y="3172206"/>
                  </a:lnTo>
                  <a:lnTo>
                    <a:pt x="876" y="3191268"/>
                  </a:lnTo>
                  <a:lnTo>
                    <a:pt x="13919" y="3241738"/>
                  </a:lnTo>
                  <a:lnTo>
                    <a:pt x="41313" y="3281273"/>
                  </a:lnTo>
                  <a:lnTo>
                    <a:pt x="53340" y="3291840"/>
                  </a:lnTo>
                  <a:lnTo>
                    <a:pt x="104013" y="3235058"/>
                  </a:lnTo>
                  <a:lnTo>
                    <a:pt x="97002" y="3229000"/>
                  </a:lnTo>
                  <a:lnTo>
                    <a:pt x="90830" y="3222625"/>
                  </a:lnTo>
                  <a:lnTo>
                    <a:pt x="73291" y="3185490"/>
                  </a:lnTo>
                  <a:lnTo>
                    <a:pt x="72771" y="3176765"/>
                  </a:lnTo>
                  <a:lnTo>
                    <a:pt x="73063" y="3169882"/>
                  </a:lnTo>
                  <a:lnTo>
                    <a:pt x="96532" y="3126155"/>
                  </a:lnTo>
                  <a:lnTo>
                    <a:pt x="139446" y="3114281"/>
                  </a:lnTo>
                  <a:lnTo>
                    <a:pt x="146888" y="3114560"/>
                  </a:lnTo>
                  <a:lnTo>
                    <a:pt x="194056" y="3137077"/>
                  </a:lnTo>
                  <a:lnTo>
                    <a:pt x="206121" y="3176765"/>
                  </a:lnTo>
                  <a:lnTo>
                    <a:pt x="205613" y="3185490"/>
                  </a:lnTo>
                  <a:lnTo>
                    <a:pt x="188087" y="3222625"/>
                  </a:lnTo>
                  <a:lnTo>
                    <a:pt x="174891" y="3235058"/>
                  </a:lnTo>
                  <a:lnTo>
                    <a:pt x="225564" y="3291840"/>
                  </a:lnTo>
                  <a:lnTo>
                    <a:pt x="257568" y="3256216"/>
                  </a:lnTo>
                  <a:lnTo>
                    <a:pt x="275475" y="3209201"/>
                  </a:lnTo>
                  <a:lnTo>
                    <a:pt x="278053" y="3191268"/>
                  </a:lnTo>
                  <a:lnTo>
                    <a:pt x="278904" y="3172206"/>
                  </a:lnTo>
                  <a:close/>
                </a:path>
                <a:path w="279400" h="5463540">
                  <a:moveTo>
                    <a:pt x="278904" y="743712"/>
                  </a:moveTo>
                  <a:lnTo>
                    <a:pt x="273113" y="697814"/>
                  </a:lnTo>
                  <a:lnTo>
                    <a:pt x="256184" y="657936"/>
                  </a:lnTo>
                  <a:lnTo>
                    <a:pt x="229628" y="626351"/>
                  </a:lnTo>
                  <a:lnTo>
                    <a:pt x="206133" y="609930"/>
                  </a:lnTo>
                  <a:lnTo>
                    <a:pt x="206133" y="735330"/>
                  </a:lnTo>
                  <a:lnTo>
                    <a:pt x="206133" y="752094"/>
                  </a:lnTo>
                  <a:lnTo>
                    <a:pt x="182702" y="791654"/>
                  </a:lnTo>
                  <a:lnTo>
                    <a:pt x="139458" y="803529"/>
                  </a:lnTo>
                  <a:lnTo>
                    <a:pt x="131851" y="803236"/>
                  </a:lnTo>
                  <a:lnTo>
                    <a:pt x="84785" y="780732"/>
                  </a:lnTo>
                  <a:lnTo>
                    <a:pt x="72783" y="752094"/>
                  </a:lnTo>
                  <a:lnTo>
                    <a:pt x="72783" y="735330"/>
                  </a:lnTo>
                  <a:lnTo>
                    <a:pt x="96215" y="695769"/>
                  </a:lnTo>
                  <a:lnTo>
                    <a:pt x="139458" y="683895"/>
                  </a:lnTo>
                  <a:lnTo>
                    <a:pt x="147066" y="684174"/>
                  </a:lnTo>
                  <a:lnTo>
                    <a:pt x="194132" y="706691"/>
                  </a:lnTo>
                  <a:lnTo>
                    <a:pt x="206133" y="735330"/>
                  </a:lnTo>
                  <a:lnTo>
                    <a:pt x="206133" y="609930"/>
                  </a:lnTo>
                  <a:lnTo>
                    <a:pt x="168643" y="596023"/>
                  </a:lnTo>
                  <a:lnTo>
                    <a:pt x="139458" y="593217"/>
                  </a:lnTo>
                  <a:lnTo>
                    <a:pt x="124688" y="593915"/>
                  </a:lnTo>
                  <a:lnTo>
                    <a:pt x="83832" y="604456"/>
                  </a:lnTo>
                  <a:lnTo>
                    <a:pt x="49288" y="626351"/>
                  </a:lnTo>
                  <a:lnTo>
                    <a:pt x="22733" y="657936"/>
                  </a:lnTo>
                  <a:lnTo>
                    <a:pt x="5791" y="697839"/>
                  </a:lnTo>
                  <a:lnTo>
                    <a:pt x="12" y="744093"/>
                  </a:lnTo>
                  <a:lnTo>
                    <a:pt x="647" y="759968"/>
                  </a:lnTo>
                  <a:lnTo>
                    <a:pt x="10299" y="803910"/>
                  </a:lnTo>
                  <a:lnTo>
                    <a:pt x="30543" y="840981"/>
                  </a:lnTo>
                  <a:lnTo>
                    <a:pt x="59969" y="869492"/>
                  </a:lnTo>
                  <a:lnTo>
                    <a:pt x="96875" y="887882"/>
                  </a:lnTo>
                  <a:lnTo>
                    <a:pt x="139458" y="894219"/>
                  </a:lnTo>
                  <a:lnTo>
                    <a:pt x="154368" y="893508"/>
                  </a:lnTo>
                  <a:lnTo>
                    <a:pt x="195275" y="882967"/>
                  </a:lnTo>
                  <a:lnTo>
                    <a:pt x="229628" y="861072"/>
                  </a:lnTo>
                  <a:lnTo>
                    <a:pt x="256184" y="829538"/>
                  </a:lnTo>
                  <a:lnTo>
                    <a:pt x="268732" y="803529"/>
                  </a:lnTo>
                  <a:lnTo>
                    <a:pt x="273113" y="789863"/>
                  </a:lnTo>
                  <a:lnTo>
                    <a:pt x="276313" y="775233"/>
                  </a:lnTo>
                  <a:lnTo>
                    <a:pt x="278257" y="759764"/>
                  </a:lnTo>
                  <a:lnTo>
                    <a:pt x="278904" y="743712"/>
                  </a:lnTo>
                  <a:close/>
                </a:path>
                <a:path w="279400" h="5463540">
                  <a:moveTo>
                    <a:pt x="278904" y="148590"/>
                  </a:moveTo>
                  <a:lnTo>
                    <a:pt x="273215" y="103263"/>
                  </a:lnTo>
                  <a:lnTo>
                    <a:pt x="256565" y="63906"/>
                  </a:lnTo>
                  <a:lnTo>
                    <a:pt x="230276" y="32651"/>
                  </a:lnTo>
                  <a:lnTo>
                    <a:pt x="195846" y="11049"/>
                  </a:lnTo>
                  <a:lnTo>
                    <a:pt x="154546" y="698"/>
                  </a:lnTo>
                  <a:lnTo>
                    <a:pt x="139446" y="0"/>
                  </a:lnTo>
                  <a:lnTo>
                    <a:pt x="124358" y="698"/>
                  </a:lnTo>
                  <a:lnTo>
                    <a:pt x="83058" y="11049"/>
                  </a:lnTo>
                  <a:lnTo>
                    <a:pt x="48628" y="32651"/>
                  </a:lnTo>
                  <a:lnTo>
                    <a:pt x="22339" y="63906"/>
                  </a:lnTo>
                  <a:lnTo>
                    <a:pt x="5689" y="103263"/>
                  </a:lnTo>
                  <a:lnTo>
                    <a:pt x="0" y="148590"/>
                  </a:lnTo>
                  <a:lnTo>
                    <a:pt x="876" y="167652"/>
                  </a:lnTo>
                  <a:lnTo>
                    <a:pt x="13919" y="218122"/>
                  </a:lnTo>
                  <a:lnTo>
                    <a:pt x="41313" y="257670"/>
                  </a:lnTo>
                  <a:lnTo>
                    <a:pt x="53340" y="268224"/>
                  </a:lnTo>
                  <a:lnTo>
                    <a:pt x="104013" y="211442"/>
                  </a:lnTo>
                  <a:lnTo>
                    <a:pt x="97002" y="205384"/>
                  </a:lnTo>
                  <a:lnTo>
                    <a:pt x="90830" y="199021"/>
                  </a:lnTo>
                  <a:lnTo>
                    <a:pt x="73291" y="161886"/>
                  </a:lnTo>
                  <a:lnTo>
                    <a:pt x="72771" y="153149"/>
                  </a:lnTo>
                  <a:lnTo>
                    <a:pt x="73063" y="146278"/>
                  </a:lnTo>
                  <a:lnTo>
                    <a:pt x="96532" y="102539"/>
                  </a:lnTo>
                  <a:lnTo>
                    <a:pt x="139446" y="90665"/>
                  </a:lnTo>
                  <a:lnTo>
                    <a:pt x="146888" y="90957"/>
                  </a:lnTo>
                  <a:lnTo>
                    <a:pt x="194056" y="113461"/>
                  </a:lnTo>
                  <a:lnTo>
                    <a:pt x="206121" y="153149"/>
                  </a:lnTo>
                  <a:lnTo>
                    <a:pt x="205613" y="161886"/>
                  </a:lnTo>
                  <a:lnTo>
                    <a:pt x="188087" y="199021"/>
                  </a:lnTo>
                  <a:lnTo>
                    <a:pt x="174891" y="211442"/>
                  </a:lnTo>
                  <a:lnTo>
                    <a:pt x="225564" y="268224"/>
                  </a:lnTo>
                  <a:lnTo>
                    <a:pt x="257568" y="232613"/>
                  </a:lnTo>
                  <a:lnTo>
                    <a:pt x="275475" y="185597"/>
                  </a:lnTo>
                  <a:lnTo>
                    <a:pt x="278053" y="167652"/>
                  </a:lnTo>
                  <a:lnTo>
                    <a:pt x="278904" y="1485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75"/>
              <a:t>https://</a:t>
            </a:r>
            <a:r>
              <a:rPr dirty="0" spc="-75">
                <a:hlinkClick r:id="rId3"/>
              </a:rPr>
              <a:t>www.orthorest.in/</a:t>
            </a:r>
          </a:p>
        </p:txBody>
      </p:sp>
      <p:sp>
        <p:nvSpPr>
          <p:cNvPr id="7" name="object 7" descr=""/>
          <p:cNvSpPr/>
          <p:nvPr/>
        </p:nvSpPr>
        <p:spPr>
          <a:xfrm>
            <a:off x="711200" y="1390650"/>
            <a:ext cx="5969000" cy="0"/>
          </a:xfrm>
          <a:custGeom>
            <a:avLst/>
            <a:gdLst/>
            <a:ahLst/>
            <a:cxnLst/>
            <a:rect l="l" t="t" r="r" b="b"/>
            <a:pathLst>
              <a:path w="5969000" h="0">
                <a:moveTo>
                  <a:pt x="0" y="0"/>
                </a:moveTo>
                <a:lnTo>
                  <a:pt x="5969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837423" y="3386442"/>
            <a:ext cx="638810" cy="313055"/>
          </a:xfrm>
          <a:custGeom>
            <a:avLst/>
            <a:gdLst/>
            <a:ahLst/>
            <a:cxnLst/>
            <a:rect l="l" t="t" r="r" b="b"/>
            <a:pathLst>
              <a:path w="638810" h="313054">
                <a:moveTo>
                  <a:pt x="205536" y="129971"/>
                </a:moveTo>
                <a:lnTo>
                  <a:pt x="130416" y="129971"/>
                </a:lnTo>
                <a:lnTo>
                  <a:pt x="130416" y="56565"/>
                </a:lnTo>
                <a:lnTo>
                  <a:pt x="74714" y="56565"/>
                </a:lnTo>
                <a:lnTo>
                  <a:pt x="74714" y="129971"/>
                </a:lnTo>
                <a:lnTo>
                  <a:pt x="0" y="129971"/>
                </a:lnTo>
                <a:lnTo>
                  <a:pt x="0" y="182651"/>
                </a:lnTo>
                <a:lnTo>
                  <a:pt x="74714" y="182651"/>
                </a:lnTo>
                <a:lnTo>
                  <a:pt x="74714" y="256070"/>
                </a:lnTo>
                <a:lnTo>
                  <a:pt x="130416" y="256070"/>
                </a:lnTo>
                <a:lnTo>
                  <a:pt x="130416" y="182651"/>
                </a:lnTo>
                <a:lnTo>
                  <a:pt x="205536" y="182651"/>
                </a:lnTo>
                <a:lnTo>
                  <a:pt x="205536" y="129971"/>
                </a:lnTo>
                <a:close/>
              </a:path>
              <a:path w="638810" h="313054">
                <a:moveTo>
                  <a:pt x="490093" y="149834"/>
                </a:moveTo>
                <a:lnTo>
                  <a:pt x="485990" y="104660"/>
                </a:lnTo>
                <a:lnTo>
                  <a:pt x="473684" y="67576"/>
                </a:lnTo>
                <a:lnTo>
                  <a:pt x="441286" y="26898"/>
                </a:lnTo>
                <a:lnTo>
                  <a:pt x="411937" y="10071"/>
                </a:lnTo>
                <a:lnTo>
                  <a:pt x="411937" y="88519"/>
                </a:lnTo>
                <a:lnTo>
                  <a:pt x="411937" y="105791"/>
                </a:lnTo>
                <a:lnTo>
                  <a:pt x="387108" y="136664"/>
                </a:lnTo>
                <a:lnTo>
                  <a:pt x="360121" y="142494"/>
                </a:lnTo>
                <a:lnTo>
                  <a:pt x="349046" y="141732"/>
                </a:lnTo>
                <a:lnTo>
                  <a:pt x="312242" y="115773"/>
                </a:lnTo>
                <a:lnTo>
                  <a:pt x="308737" y="97155"/>
                </a:lnTo>
                <a:lnTo>
                  <a:pt x="308737" y="87947"/>
                </a:lnTo>
                <a:lnTo>
                  <a:pt x="332917" y="57645"/>
                </a:lnTo>
                <a:lnTo>
                  <a:pt x="359257" y="52247"/>
                </a:lnTo>
                <a:lnTo>
                  <a:pt x="367347" y="52616"/>
                </a:lnTo>
                <a:lnTo>
                  <a:pt x="409841" y="80822"/>
                </a:lnTo>
                <a:lnTo>
                  <a:pt x="411937" y="88519"/>
                </a:lnTo>
                <a:lnTo>
                  <a:pt x="411937" y="10071"/>
                </a:lnTo>
                <a:lnTo>
                  <a:pt x="411200" y="9715"/>
                </a:lnTo>
                <a:lnTo>
                  <a:pt x="393903" y="4318"/>
                </a:lnTo>
                <a:lnTo>
                  <a:pt x="375145" y="1079"/>
                </a:lnTo>
                <a:lnTo>
                  <a:pt x="354939" y="0"/>
                </a:lnTo>
                <a:lnTo>
                  <a:pt x="339509" y="774"/>
                </a:lnTo>
                <a:lnTo>
                  <a:pt x="297294" y="12306"/>
                </a:lnTo>
                <a:lnTo>
                  <a:pt x="264185" y="36474"/>
                </a:lnTo>
                <a:lnTo>
                  <a:pt x="244335" y="71678"/>
                </a:lnTo>
                <a:lnTo>
                  <a:pt x="240512" y="100609"/>
                </a:lnTo>
                <a:lnTo>
                  <a:pt x="241388" y="114401"/>
                </a:lnTo>
                <a:lnTo>
                  <a:pt x="254546" y="150266"/>
                </a:lnTo>
                <a:lnTo>
                  <a:pt x="292112" y="183083"/>
                </a:lnTo>
                <a:lnTo>
                  <a:pt x="330441" y="194017"/>
                </a:lnTo>
                <a:lnTo>
                  <a:pt x="344576" y="194741"/>
                </a:lnTo>
                <a:lnTo>
                  <a:pt x="355307" y="194386"/>
                </a:lnTo>
                <a:lnTo>
                  <a:pt x="392874" y="185648"/>
                </a:lnTo>
                <a:lnTo>
                  <a:pt x="419277" y="167906"/>
                </a:lnTo>
                <a:lnTo>
                  <a:pt x="418261" y="183388"/>
                </a:lnTo>
                <a:lnTo>
                  <a:pt x="396608" y="231876"/>
                </a:lnTo>
                <a:lnTo>
                  <a:pt x="353085" y="254139"/>
                </a:lnTo>
                <a:lnTo>
                  <a:pt x="334645" y="255625"/>
                </a:lnTo>
                <a:lnTo>
                  <a:pt x="326948" y="255422"/>
                </a:lnTo>
                <a:lnTo>
                  <a:pt x="284441" y="244500"/>
                </a:lnTo>
                <a:lnTo>
                  <a:pt x="278079" y="240512"/>
                </a:lnTo>
                <a:lnTo>
                  <a:pt x="252171" y="291896"/>
                </a:lnTo>
                <a:lnTo>
                  <a:pt x="290169" y="307441"/>
                </a:lnTo>
                <a:lnTo>
                  <a:pt x="335940" y="312623"/>
                </a:lnTo>
                <a:lnTo>
                  <a:pt x="358114" y="311442"/>
                </a:lnTo>
                <a:lnTo>
                  <a:pt x="398272" y="301942"/>
                </a:lnTo>
                <a:lnTo>
                  <a:pt x="432587" y="283044"/>
                </a:lnTo>
                <a:lnTo>
                  <a:pt x="459511" y="255625"/>
                </a:lnTo>
                <a:lnTo>
                  <a:pt x="479031" y="219227"/>
                </a:lnTo>
                <a:lnTo>
                  <a:pt x="488861" y="174967"/>
                </a:lnTo>
                <a:lnTo>
                  <a:pt x="490093" y="149834"/>
                </a:lnTo>
                <a:close/>
              </a:path>
              <a:path w="638810" h="313054">
                <a:moveTo>
                  <a:pt x="638632" y="5181"/>
                </a:moveTo>
                <a:lnTo>
                  <a:pt x="508228" y="5181"/>
                </a:lnTo>
                <a:lnTo>
                  <a:pt x="508228" y="61315"/>
                </a:lnTo>
                <a:lnTo>
                  <a:pt x="568680" y="61315"/>
                </a:lnTo>
                <a:lnTo>
                  <a:pt x="568680" y="307441"/>
                </a:lnTo>
                <a:lnTo>
                  <a:pt x="638632" y="307441"/>
                </a:lnTo>
                <a:lnTo>
                  <a:pt x="638632" y="61315"/>
                </a:lnTo>
                <a:lnTo>
                  <a:pt x="638632" y="31089"/>
                </a:lnTo>
                <a:lnTo>
                  <a:pt x="638632" y="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520518" y="3386442"/>
            <a:ext cx="2646045" cy="313055"/>
          </a:xfrm>
          <a:custGeom>
            <a:avLst/>
            <a:gdLst/>
            <a:ahLst/>
            <a:cxnLst/>
            <a:rect l="l" t="t" r="r" b="b"/>
            <a:pathLst>
              <a:path w="2646045" h="313054">
                <a:moveTo>
                  <a:pt x="249580" y="149834"/>
                </a:moveTo>
                <a:lnTo>
                  <a:pt x="248564" y="126238"/>
                </a:lnTo>
                <a:lnTo>
                  <a:pt x="248412" y="125222"/>
                </a:lnTo>
                <a:lnTo>
                  <a:pt x="245491" y="104660"/>
                </a:lnTo>
                <a:lnTo>
                  <a:pt x="240360" y="85102"/>
                </a:lnTo>
                <a:lnTo>
                  <a:pt x="233172" y="67576"/>
                </a:lnTo>
                <a:lnTo>
                  <a:pt x="224218" y="52247"/>
                </a:lnTo>
                <a:lnTo>
                  <a:pt x="224104" y="52044"/>
                </a:lnTo>
                <a:lnTo>
                  <a:pt x="213309" y="38493"/>
                </a:lnTo>
                <a:lnTo>
                  <a:pt x="200787" y="26898"/>
                </a:lnTo>
                <a:lnTo>
                  <a:pt x="186537" y="17272"/>
                </a:lnTo>
                <a:lnTo>
                  <a:pt x="171424" y="10071"/>
                </a:lnTo>
                <a:lnTo>
                  <a:pt x="171424" y="88519"/>
                </a:lnTo>
                <a:lnTo>
                  <a:pt x="171424" y="105791"/>
                </a:lnTo>
                <a:lnTo>
                  <a:pt x="146596" y="136664"/>
                </a:lnTo>
                <a:lnTo>
                  <a:pt x="119608" y="142494"/>
                </a:lnTo>
                <a:lnTo>
                  <a:pt x="108534" y="141732"/>
                </a:lnTo>
                <a:lnTo>
                  <a:pt x="71742" y="115773"/>
                </a:lnTo>
                <a:lnTo>
                  <a:pt x="68224" y="97155"/>
                </a:lnTo>
                <a:lnTo>
                  <a:pt x="68224" y="87947"/>
                </a:lnTo>
                <a:lnTo>
                  <a:pt x="92405" y="57645"/>
                </a:lnTo>
                <a:lnTo>
                  <a:pt x="118745" y="52247"/>
                </a:lnTo>
                <a:lnTo>
                  <a:pt x="126847" y="52616"/>
                </a:lnTo>
                <a:lnTo>
                  <a:pt x="169329" y="80822"/>
                </a:lnTo>
                <a:lnTo>
                  <a:pt x="171424" y="88519"/>
                </a:lnTo>
                <a:lnTo>
                  <a:pt x="171424" y="10071"/>
                </a:lnTo>
                <a:lnTo>
                  <a:pt x="170700" y="9715"/>
                </a:lnTo>
                <a:lnTo>
                  <a:pt x="153403" y="4318"/>
                </a:lnTo>
                <a:lnTo>
                  <a:pt x="134645" y="1079"/>
                </a:lnTo>
                <a:lnTo>
                  <a:pt x="114427" y="0"/>
                </a:lnTo>
                <a:lnTo>
                  <a:pt x="99009" y="774"/>
                </a:lnTo>
                <a:lnTo>
                  <a:pt x="56781" y="12306"/>
                </a:lnTo>
                <a:lnTo>
                  <a:pt x="23672" y="36474"/>
                </a:lnTo>
                <a:lnTo>
                  <a:pt x="3835" y="71678"/>
                </a:lnTo>
                <a:lnTo>
                  <a:pt x="0" y="100609"/>
                </a:lnTo>
                <a:lnTo>
                  <a:pt x="889" y="114401"/>
                </a:lnTo>
                <a:lnTo>
                  <a:pt x="14033" y="150266"/>
                </a:lnTo>
                <a:lnTo>
                  <a:pt x="51600" y="183083"/>
                </a:lnTo>
                <a:lnTo>
                  <a:pt x="89941" y="194017"/>
                </a:lnTo>
                <a:lnTo>
                  <a:pt x="104063" y="194741"/>
                </a:lnTo>
                <a:lnTo>
                  <a:pt x="114808" y="194386"/>
                </a:lnTo>
                <a:lnTo>
                  <a:pt x="152374" y="185648"/>
                </a:lnTo>
                <a:lnTo>
                  <a:pt x="178777" y="167906"/>
                </a:lnTo>
                <a:lnTo>
                  <a:pt x="177761" y="183388"/>
                </a:lnTo>
                <a:lnTo>
                  <a:pt x="156095" y="231876"/>
                </a:lnTo>
                <a:lnTo>
                  <a:pt x="112585" y="254139"/>
                </a:lnTo>
                <a:lnTo>
                  <a:pt x="94132" y="255625"/>
                </a:lnTo>
                <a:lnTo>
                  <a:pt x="86448" y="255422"/>
                </a:lnTo>
                <a:lnTo>
                  <a:pt x="43942" y="244500"/>
                </a:lnTo>
                <a:lnTo>
                  <a:pt x="37566" y="240512"/>
                </a:lnTo>
                <a:lnTo>
                  <a:pt x="11658" y="291896"/>
                </a:lnTo>
                <a:lnTo>
                  <a:pt x="49657" y="307441"/>
                </a:lnTo>
                <a:lnTo>
                  <a:pt x="95427" y="312623"/>
                </a:lnTo>
                <a:lnTo>
                  <a:pt x="117614" y="311442"/>
                </a:lnTo>
                <a:lnTo>
                  <a:pt x="157772" y="301942"/>
                </a:lnTo>
                <a:lnTo>
                  <a:pt x="192087" y="283044"/>
                </a:lnTo>
                <a:lnTo>
                  <a:pt x="218998" y="255625"/>
                </a:lnTo>
                <a:lnTo>
                  <a:pt x="219189" y="255409"/>
                </a:lnTo>
                <a:lnTo>
                  <a:pt x="229933" y="238353"/>
                </a:lnTo>
                <a:lnTo>
                  <a:pt x="238531" y="219227"/>
                </a:lnTo>
                <a:lnTo>
                  <a:pt x="244678" y="198094"/>
                </a:lnTo>
                <a:lnTo>
                  <a:pt x="248361" y="174967"/>
                </a:lnTo>
                <a:lnTo>
                  <a:pt x="249580" y="149834"/>
                </a:lnTo>
                <a:close/>
              </a:path>
              <a:path w="2646045" h="313054">
                <a:moveTo>
                  <a:pt x="524637" y="149834"/>
                </a:moveTo>
                <a:lnTo>
                  <a:pt x="520534" y="104660"/>
                </a:lnTo>
                <a:lnTo>
                  <a:pt x="508228" y="67576"/>
                </a:lnTo>
                <a:lnTo>
                  <a:pt x="499275" y="52247"/>
                </a:lnTo>
                <a:lnTo>
                  <a:pt x="499160" y="52044"/>
                </a:lnTo>
                <a:lnTo>
                  <a:pt x="488365" y="38493"/>
                </a:lnTo>
                <a:lnTo>
                  <a:pt x="475843" y="26898"/>
                </a:lnTo>
                <a:lnTo>
                  <a:pt x="461594" y="17272"/>
                </a:lnTo>
                <a:lnTo>
                  <a:pt x="446481" y="10071"/>
                </a:lnTo>
                <a:lnTo>
                  <a:pt x="446481" y="88519"/>
                </a:lnTo>
                <a:lnTo>
                  <a:pt x="446481" y="105791"/>
                </a:lnTo>
                <a:lnTo>
                  <a:pt x="421652" y="136664"/>
                </a:lnTo>
                <a:lnTo>
                  <a:pt x="394665" y="142494"/>
                </a:lnTo>
                <a:lnTo>
                  <a:pt x="383590" y="141732"/>
                </a:lnTo>
                <a:lnTo>
                  <a:pt x="346786" y="115773"/>
                </a:lnTo>
                <a:lnTo>
                  <a:pt x="343281" y="97155"/>
                </a:lnTo>
                <a:lnTo>
                  <a:pt x="343281" y="87947"/>
                </a:lnTo>
                <a:lnTo>
                  <a:pt x="367461" y="57645"/>
                </a:lnTo>
                <a:lnTo>
                  <a:pt x="393801" y="52247"/>
                </a:lnTo>
                <a:lnTo>
                  <a:pt x="401904" y="52616"/>
                </a:lnTo>
                <a:lnTo>
                  <a:pt x="444385" y="80822"/>
                </a:lnTo>
                <a:lnTo>
                  <a:pt x="446481" y="88519"/>
                </a:lnTo>
                <a:lnTo>
                  <a:pt x="446481" y="10071"/>
                </a:lnTo>
                <a:lnTo>
                  <a:pt x="445744" y="9715"/>
                </a:lnTo>
                <a:lnTo>
                  <a:pt x="428447" y="4318"/>
                </a:lnTo>
                <a:lnTo>
                  <a:pt x="409689" y="1079"/>
                </a:lnTo>
                <a:lnTo>
                  <a:pt x="389483" y="0"/>
                </a:lnTo>
                <a:lnTo>
                  <a:pt x="374053" y="774"/>
                </a:lnTo>
                <a:lnTo>
                  <a:pt x="331838" y="12306"/>
                </a:lnTo>
                <a:lnTo>
                  <a:pt x="298729" y="36474"/>
                </a:lnTo>
                <a:lnTo>
                  <a:pt x="278892" y="71678"/>
                </a:lnTo>
                <a:lnTo>
                  <a:pt x="275056" y="100609"/>
                </a:lnTo>
                <a:lnTo>
                  <a:pt x="275932" y="114401"/>
                </a:lnTo>
                <a:lnTo>
                  <a:pt x="289090" y="150266"/>
                </a:lnTo>
                <a:lnTo>
                  <a:pt x="326656" y="183083"/>
                </a:lnTo>
                <a:lnTo>
                  <a:pt x="364985" y="194017"/>
                </a:lnTo>
                <a:lnTo>
                  <a:pt x="379120" y="194741"/>
                </a:lnTo>
                <a:lnTo>
                  <a:pt x="389864" y="194386"/>
                </a:lnTo>
                <a:lnTo>
                  <a:pt x="427431" y="185648"/>
                </a:lnTo>
                <a:lnTo>
                  <a:pt x="453834" y="167906"/>
                </a:lnTo>
                <a:lnTo>
                  <a:pt x="452805" y="183388"/>
                </a:lnTo>
                <a:lnTo>
                  <a:pt x="431152" y="231876"/>
                </a:lnTo>
                <a:lnTo>
                  <a:pt x="387642" y="254139"/>
                </a:lnTo>
                <a:lnTo>
                  <a:pt x="369189" y="255625"/>
                </a:lnTo>
                <a:lnTo>
                  <a:pt x="361492" y="255422"/>
                </a:lnTo>
                <a:lnTo>
                  <a:pt x="318985" y="244500"/>
                </a:lnTo>
                <a:lnTo>
                  <a:pt x="312623" y="240512"/>
                </a:lnTo>
                <a:lnTo>
                  <a:pt x="286715" y="291896"/>
                </a:lnTo>
                <a:lnTo>
                  <a:pt x="324713" y="307441"/>
                </a:lnTo>
                <a:lnTo>
                  <a:pt x="370484" y="312623"/>
                </a:lnTo>
                <a:lnTo>
                  <a:pt x="392658" y="311442"/>
                </a:lnTo>
                <a:lnTo>
                  <a:pt x="432816" y="301942"/>
                </a:lnTo>
                <a:lnTo>
                  <a:pt x="467144" y="283044"/>
                </a:lnTo>
                <a:lnTo>
                  <a:pt x="494055" y="255625"/>
                </a:lnTo>
                <a:lnTo>
                  <a:pt x="513588" y="219227"/>
                </a:lnTo>
                <a:lnTo>
                  <a:pt x="523405" y="174967"/>
                </a:lnTo>
                <a:lnTo>
                  <a:pt x="524637" y="149834"/>
                </a:lnTo>
                <a:close/>
              </a:path>
              <a:path w="2646045" h="313054">
                <a:moveTo>
                  <a:pt x="793216" y="5181"/>
                </a:moveTo>
                <a:lnTo>
                  <a:pt x="550976" y="5181"/>
                </a:lnTo>
                <a:lnTo>
                  <a:pt x="550976" y="111404"/>
                </a:lnTo>
                <a:lnTo>
                  <a:pt x="613156" y="111404"/>
                </a:lnTo>
                <a:lnTo>
                  <a:pt x="613156" y="62179"/>
                </a:lnTo>
                <a:lnTo>
                  <a:pt x="713359" y="62179"/>
                </a:lnTo>
                <a:lnTo>
                  <a:pt x="604951" y="307441"/>
                </a:lnTo>
                <a:lnTo>
                  <a:pt x="680948" y="307441"/>
                </a:lnTo>
                <a:lnTo>
                  <a:pt x="788123" y="62179"/>
                </a:lnTo>
                <a:lnTo>
                  <a:pt x="793216" y="50520"/>
                </a:lnTo>
                <a:lnTo>
                  <a:pt x="793216" y="31953"/>
                </a:lnTo>
                <a:lnTo>
                  <a:pt x="793216" y="29362"/>
                </a:lnTo>
                <a:lnTo>
                  <a:pt x="793216" y="5181"/>
                </a:lnTo>
                <a:close/>
              </a:path>
              <a:path w="2646045" h="313054">
                <a:moveTo>
                  <a:pt x="945210" y="5181"/>
                </a:moveTo>
                <a:lnTo>
                  <a:pt x="814806" y="5181"/>
                </a:lnTo>
                <a:lnTo>
                  <a:pt x="814806" y="61315"/>
                </a:lnTo>
                <a:lnTo>
                  <a:pt x="875258" y="61315"/>
                </a:lnTo>
                <a:lnTo>
                  <a:pt x="875258" y="307441"/>
                </a:lnTo>
                <a:lnTo>
                  <a:pt x="945210" y="307441"/>
                </a:lnTo>
                <a:lnTo>
                  <a:pt x="945210" y="61315"/>
                </a:lnTo>
                <a:lnTo>
                  <a:pt x="945210" y="31089"/>
                </a:lnTo>
                <a:lnTo>
                  <a:pt x="945210" y="5181"/>
                </a:lnTo>
                <a:close/>
              </a:path>
              <a:path w="2646045" h="313054">
                <a:moveTo>
                  <a:pt x="1223721" y="250444"/>
                </a:moveTo>
                <a:lnTo>
                  <a:pt x="1093584" y="250444"/>
                </a:lnTo>
                <a:lnTo>
                  <a:pt x="1163269" y="184810"/>
                </a:lnTo>
                <a:lnTo>
                  <a:pt x="1173213" y="175133"/>
                </a:lnTo>
                <a:lnTo>
                  <a:pt x="1200480" y="141084"/>
                </a:lnTo>
                <a:lnTo>
                  <a:pt x="1212862" y="104013"/>
                </a:lnTo>
                <a:lnTo>
                  <a:pt x="1213789" y="89382"/>
                </a:lnTo>
                <a:lnTo>
                  <a:pt x="1212913" y="76060"/>
                </a:lnTo>
                <a:lnTo>
                  <a:pt x="1192034" y="32512"/>
                </a:lnTo>
                <a:lnTo>
                  <a:pt x="1160462" y="11010"/>
                </a:lnTo>
                <a:lnTo>
                  <a:pt x="1117828" y="698"/>
                </a:lnTo>
                <a:lnTo>
                  <a:pt x="1101521" y="0"/>
                </a:lnTo>
                <a:lnTo>
                  <a:pt x="1081824" y="952"/>
                </a:lnTo>
                <a:lnTo>
                  <a:pt x="1029843" y="15113"/>
                </a:lnTo>
                <a:lnTo>
                  <a:pt x="990981" y="43865"/>
                </a:lnTo>
                <a:lnTo>
                  <a:pt x="981481" y="56134"/>
                </a:lnTo>
                <a:lnTo>
                  <a:pt x="1032433" y="88950"/>
                </a:lnTo>
                <a:lnTo>
                  <a:pt x="1038352" y="81699"/>
                </a:lnTo>
                <a:lnTo>
                  <a:pt x="1044905" y="75463"/>
                </a:lnTo>
                <a:lnTo>
                  <a:pt x="1085710" y="59194"/>
                </a:lnTo>
                <a:lnTo>
                  <a:pt x="1095044" y="58724"/>
                </a:lnTo>
                <a:lnTo>
                  <a:pt x="1106195" y="59334"/>
                </a:lnTo>
                <a:lnTo>
                  <a:pt x="1140333" y="80264"/>
                </a:lnTo>
                <a:lnTo>
                  <a:pt x="1143406" y="96291"/>
                </a:lnTo>
                <a:lnTo>
                  <a:pt x="1143406" y="100901"/>
                </a:lnTo>
                <a:lnTo>
                  <a:pt x="1123861" y="140131"/>
                </a:lnTo>
                <a:lnTo>
                  <a:pt x="995299" y="262102"/>
                </a:lnTo>
                <a:lnTo>
                  <a:pt x="995299" y="307441"/>
                </a:lnTo>
                <a:lnTo>
                  <a:pt x="1223721" y="307441"/>
                </a:lnTo>
                <a:lnTo>
                  <a:pt x="1223721" y="275920"/>
                </a:lnTo>
                <a:lnTo>
                  <a:pt x="1223721" y="250444"/>
                </a:lnTo>
                <a:close/>
              </a:path>
              <a:path w="2646045" h="313054">
                <a:moveTo>
                  <a:pt x="1505686" y="219786"/>
                </a:moveTo>
                <a:lnTo>
                  <a:pt x="1504696" y="206286"/>
                </a:lnTo>
                <a:lnTo>
                  <a:pt x="1501736" y="193827"/>
                </a:lnTo>
                <a:lnTo>
                  <a:pt x="1496809" y="182435"/>
                </a:lnTo>
                <a:lnTo>
                  <a:pt x="1491500" y="174447"/>
                </a:lnTo>
                <a:lnTo>
                  <a:pt x="1489925" y="172072"/>
                </a:lnTo>
                <a:lnTo>
                  <a:pt x="1485646" y="167538"/>
                </a:lnTo>
                <a:lnTo>
                  <a:pt x="1481226" y="162852"/>
                </a:lnTo>
                <a:lnTo>
                  <a:pt x="1470914" y="154813"/>
                </a:lnTo>
                <a:lnTo>
                  <a:pt x="1459611" y="148310"/>
                </a:lnTo>
                <a:lnTo>
                  <a:pt x="1462976" y="146342"/>
                </a:lnTo>
                <a:lnTo>
                  <a:pt x="1472438" y="138823"/>
                </a:lnTo>
                <a:lnTo>
                  <a:pt x="1478622" y="132130"/>
                </a:lnTo>
                <a:lnTo>
                  <a:pt x="1480426" y="130187"/>
                </a:lnTo>
                <a:lnTo>
                  <a:pt x="1482839" y="126517"/>
                </a:lnTo>
                <a:lnTo>
                  <a:pt x="1486750" y="120573"/>
                </a:lnTo>
                <a:lnTo>
                  <a:pt x="1491272" y="110058"/>
                </a:lnTo>
                <a:lnTo>
                  <a:pt x="1493977" y="98666"/>
                </a:lnTo>
                <a:lnTo>
                  <a:pt x="1494891" y="86360"/>
                </a:lnTo>
                <a:lnTo>
                  <a:pt x="1493951" y="73456"/>
                </a:lnTo>
                <a:lnTo>
                  <a:pt x="1471841" y="31318"/>
                </a:lnTo>
                <a:lnTo>
                  <a:pt x="1438973" y="10579"/>
                </a:lnTo>
                <a:lnTo>
                  <a:pt x="1434871" y="9194"/>
                </a:lnTo>
                <a:lnTo>
                  <a:pt x="1434871" y="217627"/>
                </a:lnTo>
                <a:lnTo>
                  <a:pt x="1433906" y="227241"/>
                </a:lnTo>
                <a:lnTo>
                  <a:pt x="1401445" y="258330"/>
                </a:lnTo>
                <a:lnTo>
                  <a:pt x="1377873" y="261239"/>
                </a:lnTo>
                <a:lnTo>
                  <a:pt x="1365592" y="260515"/>
                </a:lnTo>
                <a:lnTo>
                  <a:pt x="1330236" y="243217"/>
                </a:lnTo>
                <a:lnTo>
                  <a:pt x="1321739" y="217627"/>
                </a:lnTo>
                <a:lnTo>
                  <a:pt x="1322679" y="208038"/>
                </a:lnTo>
                <a:lnTo>
                  <a:pt x="1354658" y="177317"/>
                </a:lnTo>
                <a:lnTo>
                  <a:pt x="1377873" y="174447"/>
                </a:lnTo>
                <a:lnTo>
                  <a:pt x="1390345" y="175171"/>
                </a:lnTo>
                <a:lnTo>
                  <a:pt x="1426235" y="192176"/>
                </a:lnTo>
                <a:lnTo>
                  <a:pt x="1434871" y="217627"/>
                </a:lnTo>
                <a:lnTo>
                  <a:pt x="1434871" y="9194"/>
                </a:lnTo>
                <a:lnTo>
                  <a:pt x="1425371" y="5969"/>
                </a:lnTo>
                <a:lnTo>
                  <a:pt x="1425371" y="89382"/>
                </a:lnTo>
                <a:lnTo>
                  <a:pt x="1424571" y="97561"/>
                </a:lnTo>
                <a:lnTo>
                  <a:pt x="1388300" y="125907"/>
                </a:lnTo>
                <a:lnTo>
                  <a:pt x="1377873" y="126517"/>
                </a:lnTo>
                <a:lnTo>
                  <a:pt x="1367637" y="125907"/>
                </a:lnTo>
                <a:lnTo>
                  <a:pt x="1334363" y="104825"/>
                </a:lnTo>
                <a:lnTo>
                  <a:pt x="1331239" y="89382"/>
                </a:lnTo>
                <a:lnTo>
                  <a:pt x="1332039" y="80835"/>
                </a:lnTo>
                <a:lnTo>
                  <a:pt x="1359090" y="53873"/>
                </a:lnTo>
                <a:lnTo>
                  <a:pt x="1377873" y="51384"/>
                </a:lnTo>
                <a:lnTo>
                  <a:pt x="1387944" y="52006"/>
                </a:lnTo>
                <a:lnTo>
                  <a:pt x="1422069" y="73304"/>
                </a:lnTo>
                <a:lnTo>
                  <a:pt x="1425371" y="89382"/>
                </a:lnTo>
                <a:lnTo>
                  <a:pt x="1425371" y="5969"/>
                </a:lnTo>
                <a:lnTo>
                  <a:pt x="1410627" y="2654"/>
                </a:lnTo>
                <a:lnTo>
                  <a:pt x="1394802" y="660"/>
                </a:lnTo>
                <a:lnTo>
                  <a:pt x="1377873" y="0"/>
                </a:lnTo>
                <a:lnTo>
                  <a:pt x="1361300" y="660"/>
                </a:lnTo>
                <a:lnTo>
                  <a:pt x="1317421" y="10579"/>
                </a:lnTo>
                <a:lnTo>
                  <a:pt x="1284465" y="31318"/>
                </a:lnTo>
                <a:lnTo>
                  <a:pt x="1262634" y="73456"/>
                </a:lnTo>
                <a:lnTo>
                  <a:pt x="1261719" y="86360"/>
                </a:lnTo>
                <a:lnTo>
                  <a:pt x="1262621" y="98666"/>
                </a:lnTo>
                <a:lnTo>
                  <a:pt x="1284135" y="138823"/>
                </a:lnTo>
                <a:lnTo>
                  <a:pt x="1296885" y="148297"/>
                </a:lnTo>
                <a:lnTo>
                  <a:pt x="1285621" y="154813"/>
                </a:lnTo>
                <a:lnTo>
                  <a:pt x="1254861" y="193827"/>
                </a:lnTo>
                <a:lnTo>
                  <a:pt x="1250924" y="219786"/>
                </a:lnTo>
                <a:lnTo>
                  <a:pt x="1251915" y="233387"/>
                </a:lnTo>
                <a:lnTo>
                  <a:pt x="1266901" y="268795"/>
                </a:lnTo>
                <a:lnTo>
                  <a:pt x="1297901" y="294868"/>
                </a:lnTo>
                <a:lnTo>
                  <a:pt x="1342237" y="309765"/>
                </a:lnTo>
                <a:lnTo>
                  <a:pt x="1377873" y="312623"/>
                </a:lnTo>
                <a:lnTo>
                  <a:pt x="1396466" y="311912"/>
                </a:lnTo>
                <a:lnTo>
                  <a:pt x="1445018" y="301180"/>
                </a:lnTo>
                <a:lnTo>
                  <a:pt x="1480921" y="278676"/>
                </a:lnTo>
                <a:lnTo>
                  <a:pt x="1494536" y="261239"/>
                </a:lnTo>
                <a:lnTo>
                  <a:pt x="1496695" y="257886"/>
                </a:lnTo>
                <a:lnTo>
                  <a:pt x="1501686" y="246075"/>
                </a:lnTo>
                <a:lnTo>
                  <a:pt x="1504683" y="233387"/>
                </a:lnTo>
                <a:lnTo>
                  <a:pt x="1505686" y="219786"/>
                </a:lnTo>
                <a:close/>
              </a:path>
              <a:path w="2646045" h="313054">
                <a:moveTo>
                  <a:pt x="1790661" y="219786"/>
                </a:moveTo>
                <a:lnTo>
                  <a:pt x="1781797" y="182435"/>
                </a:lnTo>
                <a:lnTo>
                  <a:pt x="1744599" y="148310"/>
                </a:lnTo>
                <a:lnTo>
                  <a:pt x="1747964" y="146342"/>
                </a:lnTo>
                <a:lnTo>
                  <a:pt x="1776260" y="110058"/>
                </a:lnTo>
                <a:lnTo>
                  <a:pt x="1779866" y="86360"/>
                </a:lnTo>
                <a:lnTo>
                  <a:pt x="1778939" y="73456"/>
                </a:lnTo>
                <a:lnTo>
                  <a:pt x="1776145" y="61480"/>
                </a:lnTo>
                <a:lnTo>
                  <a:pt x="1771878" y="51384"/>
                </a:lnTo>
                <a:lnTo>
                  <a:pt x="1771497" y="50457"/>
                </a:lnTo>
                <a:lnTo>
                  <a:pt x="1736318" y="16421"/>
                </a:lnTo>
                <a:lnTo>
                  <a:pt x="1719846" y="9194"/>
                </a:lnTo>
                <a:lnTo>
                  <a:pt x="1719846" y="217627"/>
                </a:lnTo>
                <a:lnTo>
                  <a:pt x="1718894" y="227241"/>
                </a:lnTo>
                <a:lnTo>
                  <a:pt x="1686433" y="258330"/>
                </a:lnTo>
                <a:lnTo>
                  <a:pt x="1662849" y="261239"/>
                </a:lnTo>
                <a:lnTo>
                  <a:pt x="1650568" y="260515"/>
                </a:lnTo>
                <a:lnTo>
                  <a:pt x="1615211" y="243217"/>
                </a:lnTo>
                <a:lnTo>
                  <a:pt x="1606715" y="217627"/>
                </a:lnTo>
                <a:lnTo>
                  <a:pt x="1607667" y="208038"/>
                </a:lnTo>
                <a:lnTo>
                  <a:pt x="1639646" y="177317"/>
                </a:lnTo>
                <a:lnTo>
                  <a:pt x="1662849" y="174447"/>
                </a:lnTo>
                <a:lnTo>
                  <a:pt x="1675333" y="175171"/>
                </a:lnTo>
                <a:lnTo>
                  <a:pt x="1711223" y="192176"/>
                </a:lnTo>
                <a:lnTo>
                  <a:pt x="1719846" y="217627"/>
                </a:lnTo>
                <a:lnTo>
                  <a:pt x="1719846" y="9194"/>
                </a:lnTo>
                <a:lnTo>
                  <a:pt x="1710347" y="5969"/>
                </a:lnTo>
                <a:lnTo>
                  <a:pt x="1710347" y="89382"/>
                </a:lnTo>
                <a:lnTo>
                  <a:pt x="1709559" y="97561"/>
                </a:lnTo>
                <a:lnTo>
                  <a:pt x="1673288" y="125907"/>
                </a:lnTo>
                <a:lnTo>
                  <a:pt x="1662849" y="126517"/>
                </a:lnTo>
                <a:lnTo>
                  <a:pt x="1652625" y="125907"/>
                </a:lnTo>
                <a:lnTo>
                  <a:pt x="1619351" y="104825"/>
                </a:lnTo>
                <a:lnTo>
                  <a:pt x="1616214" y="89382"/>
                </a:lnTo>
                <a:lnTo>
                  <a:pt x="1617027" y="80835"/>
                </a:lnTo>
                <a:lnTo>
                  <a:pt x="1644065" y="53873"/>
                </a:lnTo>
                <a:lnTo>
                  <a:pt x="1662849" y="51384"/>
                </a:lnTo>
                <a:lnTo>
                  <a:pt x="1672932" y="52006"/>
                </a:lnTo>
                <a:lnTo>
                  <a:pt x="1707057" y="73304"/>
                </a:lnTo>
                <a:lnTo>
                  <a:pt x="1710347" y="89382"/>
                </a:lnTo>
                <a:lnTo>
                  <a:pt x="1710347" y="5969"/>
                </a:lnTo>
                <a:lnTo>
                  <a:pt x="1695615" y="2654"/>
                </a:lnTo>
                <a:lnTo>
                  <a:pt x="1679790" y="660"/>
                </a:lnTo>
                <a:lnTo>
                  <a:pt x="1662849" y="0"/>
                </a:lnTo>
                <a:lnTo>
                  <a:pt x="1646275" y="660"/>
                </a:lnTo>
                <a:lnTo>
                  <a:pt x="1602397" y="10579"/>
                </a:lnTo>
                <a:lnTo>
                  <a:pt x="1569440" y="31318"/>
                </a:lnTo>
                <a:lnTo>
                  <a:pt x="1547622" y="73456"/>
                </a:lnTo>
                <a:lnTo>
                  <a:pt x="1546694" y="86360"/>
                </a:lnTo>
                <a:lnTo>
                  <a:pt x="1547596" y="98666"/>
                </a:lnTo>
                <a:lnTo>
                  <a:pt x="1569123" y="138823"/>
                </a:lnTo>
                <a:lnTo>
                  <a:pt x="1581873" y="148297"/>
                </a:lnTo>
                <a:lnTo>
                  <a:pt x="1570609" y="154813"/>
                </a:lnTo>
                <a:lnTo>
                  <a:pt x="1539836" y="193827"/>
                </a:lnTo>
                <a:lnTo>
                  <a:pt x="1535899" y="219786"/>
                </a:lnTo>
                <a:lnTo>
                  <a:pt x="1536903" y="233387"/>
                </a:lnTo>
                <a:lnTo>
                  <a:pt x="1551876" y="268795"/>
                </a:lnTo>
                <a:lnTo>
                  <a:pt x="1582889" y="294868"/>
                </a:lnTo>
                <a:lnTo>
                  <a:pt x="1627225" y="309765"/>
                </a:lnTo>
                <a:lnTo>
                  <a:pt x="1662849" y="312623"/>
                </a:lnTo>
                <a:lnTo>
                  <a:pt x="1681454" y="311912"/>
                </a:lnTo>
                <a:lnTo>
                  <a:pt x="1729994" y="301180"/>
                </a:lnTo>
                <a:lnTo>
                  <a:pt x="1765909" y="278676"/>
                </a:lnTo>
                <a:lnTo>
                  <a:pt x="1786674" y="246075"/>
                </a:lnTo>
                <a:lnTo>
                  <a:pt x="1789671" y="233387"/>
                </a:lnTo>
                <a:lnTo>
                  <a:pt x="1790661" y="219786"/>
                </a:lnTo>
                <a:close/>
              </a:path>
              <a:path w="2646045" h="313054">
                <a:moveTo>
                  <a:pt x="2099398" y="186969"/>
                </a:moveTo>
                <a:lnTo>
                  <a:pt x="2050173" y="186969"/>
                </a:lnTo>
                <a:lnTo>
                  <a:pt x="2050173" y="130403"/>
                </a:lnTo>
                <a:lnTo>
                  <a:pt x="1984108" y="130403"/>
                </a:lnTo>
                <a:lnTo>
                  <a:pt x="1984108" y="186969"/>
                </a:lnTo>
                <a:lnTo>
                  <a:pt x="1902815" y="186969"/>
                </a:lnTo>
                <a:lnTo>
                  <a:pt x="2035060" y="5181"/>
                </a:lnTo>
                <a:lnTo>
                  <a:pt x="1961654" y="5181"/>
                </a:lnTo>
                <a:lnTo>
                  <a:pt x="1819160" y="196900"/>
                </a:lnTo>
                <a:lnTo>
                  <a:pt x="1819160" y="243967"/>
                </a:lnTo>
                <a:lnTo>
                  <a:pt x="1981949" y="243967"/>
                </a:lnTo>
                <a:lnTo>
                  <a:pt x="1981949" y="307441"/>
                </a:lnTo>
                <a:lnTo>
                  <a:pt x="2050173" y="307441"/>
                </a:lnTo>
                <a:lnTo>
                  <a:pt x="2050173" y="243967"/>
                </a:lnTo>
                <a:lnTo>
                  <a:pt x="2099398" y="243967"/>
                </a:lnTo>
                <a:lnTo>
                  <a:pt x="2099398" y="186969"/>
                </a:lnTo>
                <a:close/>
              </a:path>
              <a:path w="2646045" h="313054">
                <a:moveTo>
                  <a:pt x="2396909" y="186969"/>
                </a:moveTo>
                <a:lnTo>
                  <a:pt x="2347684" y="186969"/>
                </a:lnTo>
                <a:lnTo>
                  <a:pt x="2347684" y="130403"/>
                </a:lnTo>
                <a:lnTo>
                  <a:pt x="2281618" y="130403"/>
                </a:lnTo>
                <a:lnTo>
                  <a:pt x="2281618" y="186969"/>
                </a:lnTo>
                <a:lnTo>
                  <a:pt x="2200325" y="186969"/>
                </a:lnTo>
                <a:lnTo>
                  <a:pt x="2332571" y="5181"/>
                </a:lnTo>
                <a:lnTo>
                  <a:pt x="2259165" y="5181"/>
                </a:lnTo>
                <a:lnTo>
                  <a:pt x="2116671" y="196900"/>
                </a:lnTo>
                <a:lnTo>
                  <a:pt x="2116671" y="243967"/>
                </a:lnTo>
                <a:lnTo>
                  <a:pt x="2279459" y="243967"/>
                </a:lnTo>
                <a:lnTo>
                  <a:pt x="2279459" y="307441"/>
                </a:lnTo>
                <a:lnTo>
                  <a:pt x="2347684" y="307441"/>
                </a:lnTo>
                <a:lnTo>
                  <a:pt x="2347684" y="243967"/>
                </a:lnTo>
                <a:lnTo>
                  <a:pt x="2396909" y="243967"/>
                </a:lnTo>
                <a:lnTo>
                  <a:pt x="2396909" y="186969"/>
                </a:lnTo>
                <a:close/>
              </a:path>
              <a:path w="2646045" h="313054">
                <a:moveTo>
                  <a:pt x="2646045" y="212458"/>
                </a:moveTo>
                <a:lnTo>
                  <a:pt x="2633522" y="164528"/>
                </a:lnTo>
                <a:lnTo>
                  <a:pt x="2622473" y="150710"/>
                </a:lnTo>
                <a:lnTo>
                  <a:pt x="2617279" y="145580"/>
                </a:lnTo>
                <a:lnTo>
                  <a:pt x="2578785" y="125679"/>
                </a:lnTo>
                <a:lnTo>
                  <a:pt x="2521254" y="118757"/>
                </a:lnTo>
                <a:lnTo>
                  <a:pt x="2496464" y="118757"/>
                </a:lnTo>
                <a:lnTo>
                  <a:pt x="2501582" y="61328"/>
                </a:lnTo>
                <a:lnTo>
                  <a:pt x="2627477" y="61328"/>
                </a:lnTo>
                <a:lnTo>
                  <a:pt x="2627477" y="29375"/>
                </a:lnTo>
                <a:lnTo>
                  <a:pt x="2627477" y="5194"/>
                </a:lnTo>
                <a:lnTo>
                  <a:pt x="2443099" y="5194"/>
                </a:lnTo>
                <a:lnTo>
                  <a:pt x="2427554" y="175323"/>
                </a:lnTo>
                <a:lnTo>
                  <a:pt x="2504846" y="175323"/>
                </a:lnTo>
                <a:lnTo>
                  <a:pt x="2517902" y="175615"/>
                </a:lnTo>
                <a:lnTo>
                  <a:pt x="2560815" y="185902"/>
                </a:lnTo>
                <a:lnTo>
                  <a:pt x="2575229" y="206844"/>
                </a:lnTo>
                <a:lnTo>
                  <a:pt x="2575229" y="214617"/>
                </a:lnTo>
                <a:lnTo>
                  <a:pt x="2551861" y="248081"/>
                </a:lnTo>
                <a:lnTo>
                  <a:pt x="2518664" y="253911"/>
                </a:lnTo>
                <a:lnTo>
                  <a:pt x="2507056" y="253453"/>
                </a:lnTo>
                <a:lnTo>
                  <a:pt x="2461679" y="242570"/>
                </a:lnTo>
                <a:lnTo>
                  <a:pt x="2432735" y="226707"/>
                </a:lnTo>
                <a:lnTo>
                  <a:pt x="2405100" y="280250"/>
                </a:lnTo>
                <a:lnTo>
                  <a:pt x="2443111" y="299554"/>
                </a:lnTo>
                <a:lnTo>
                  <a:pt x="2489035" y="310527"/>
                </a:lnTo>
                <a:lnTo>
                  <a:pt x="2520391" y="312635"/>
                </a:lnTo>
                <a:lnTo>
                  <a:pt x="2541028" y="311746"/>
                </a:lnTo>
                <a:lnTo>
                  <a:pt x="2591422" y="298602"/>
                </a:lnTo>
                <a:lnTo>
                  <a:pt x="2625064" y="272694"/>
                </a:lnTo>
                <a:lnTo>
                  <a:pt x="2642705" y="238201"/>
                </a:lnTo>
                <a:lnTo>
                  <a:pt x="2645206" y="225590"/>
                </a:lnTo>
                <a:lnTo>
                  <a:pt x="2646045" y="2124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1846496" y="4788621"/>
            <a:ext cx="807085" cy="306070"/>
            <a:chOff x="1846496" y="4788621"/>
            <a:chExt cx="807085" cy="306070"/>
          </a:xfrm>
        </p:grpSpPr>
        <p:sp>
          <p:nvSpPr>
            <p:cNvPr id="11" name="object 11" descr=""/>
            <p:cNvSpPr/>
            <p:nvPr/>
          </p:nvSpPr>
          <p:spPr>
            <a:xfrm>
              <a:off x="1846496" y="4788621"/>
              <a:ext cx="262255" cy="302895"/>
            </a:xfrm>
            <a:custGeom>
              <a:avLst/>
              <a:gdLst/>
              <a:ahLst/>
              <a:cxnLst/>
              <a:rect l="l" t="t" r="r" b="b"/>
              <a:pathLst>
                <a:path w="262255" h="302895">
                  <a:moveTo>
                    <a:pt x="130835" y="0"/>
                  </a:moveTo>
                  <a:lnTo>
                    <a:pt x="0" y="0"/>
                  </a:lnTo>
                  <a:lnTo>
                    <a:pt x="0" y="302272"/>
                  </a:lnTo>
                  <a:lnTo>
                    <a:pt x="69951" y="302272"/>
                  </a:lnTo>
                  <a:lnTo>
                    <a:pt x="69951" y="218922"/>
                  </a:lnTo>
                  <a:lnTo>
                    <a:pt x="38862" y="218922"/>
                  </a:lnTo>
                  <a:lnTo>
                    <a:pt x="66220" y="191183"/>
                  </a:lnTo>
                  <a:lnTo>
                    <a:pt x="38862" y="161924"/>
                  </a:lnTo>
                  <a:lnTo>
                    <a:pt x="69951" y="161924"/>
                  </a:lnTo>
                  <a:lnTo>
                    <a:pt x="69951" y="56997"/>
                  </a:lnTo>
                  <a:lnTo>
                    <a:pt x="38862" y="56997"/>
                  </a:lnTo>
                  <a:lnTo>
                    <a:pt x="69951" y="23748"/>
                  </a:lnTo>
                  <a:lnTo>
                    <a:pt x="219198" y="23748"/>
                  </a:lnTo>
                  <a:lnTo>
                    <a:pt x="214629" y="20470"/>
                  </a:lnTo>
                  <a:lnTo>
                    <a:pt x="200787" y="13169"/>
                  </a:lnTo>
                  <a:lnTo>
                    <a:pt x="185399" y="7409"/>
                  </a:lnTo>
                  <a:lnTo>
                    <a:pt x="168611" y="3294"/>
                  </a:lnTo>
                  <a:lnTo>
                    <a:pt x="150423" y="823"/>
                  </a:lnTo>
                  <a:lnTo>
                    <a:pt x="130835" y="0"/>
                  </a:lnTo>
                  <a:close/>
                </a:path>
                <a:path w="262255" h="302895">
                  <a:moveTo>
                    <a:pt x="66220" y="191183"/>
                  </a:moveTo>
                  <a:lnTo>
                    <a:pt x="38862" y="218922"/>
                  </a:lnTo>
                  <a:lnTo>
                    <a:pt x="69951" y="218922"/>
                  </a:lnTo>
                  <a:lnTo>
                    <a:pt x="69951" y="195173"/>
                  </a:lnTo>
                  <a:lnTo>
                    <a:pt x="66220" y="191183"/>
                  </a:lnTo>
                  <a:close/>
                </a:path>
                <a:path w="262255" h="302895">
                  <a:moveTo>
                    <a:pt x="219198" y="23748"/>
                  </a:moveTo>
                  <a:lnTo>
                    <a:pt x="69951" y="23748"/>
                  </a:lnTo>
                  <a:lnTo>
                    <a:pt x="69951" y="56997"/>
                  </a:lnTo>
                  <a:lnTo>
                    <a:pt x="126949" y="56997"/>
                  </a:lnTo>
                  <a:lnTo>
                    <a:pt x="142115" y="57861"/>
                  </a:lnTo>
                  <a:lnTo>
                    <a:pt x="182296" y="78430"/>
                  </a:lnTo>
                  <a:lnTo>
                    <a:pt x="191287" y="109689"/>
                  </a:lnTo>
                  <a:lnTo>
                    <a:pt x="190287" y="121314"/>
                  </a:lnTo>
                  <a:lnTo>
                    <a:pt x="166295" y="154161"/>
                  </a:lnTo>
                  <a:lnTo>
                    <a:pt x="126949" y="161924"/>
                  </a:lnTo>
                  <a:lnTo>
                    <a:pt x="69951" y="161924"/>
                  </a:lnTo>
                  <a:lnTo>
                    <a:pt x="69951" y="218922"/>
                  </a:lnTo>
                  <a:lnTo>
                    <a:pt x="130835" y="218922"/>
                  </a:lnTo>
                  <a:lnTo>
                    <a:pt x="150423" y="218098"/>
                  </a:lnTo>
                  <a:lnTo>
                    <a:pt x="200787" y="205752"/>
                  </a:lnTo>
                  <a:lnTo>
                    <a:pt x="237298" y="179556"/>
                  </a:lnTo>
                  <a:lnTo>
                    <a:pt x="258105" y="141087"/>
                  </a:lnTo>
                  <a:lnTo>
                    <a:pt x="262102" y="109689"/>
                  </a:lnTo>
                  <a:lnTo>
                    <a:pt x="261102" y="93225"/>
                  </a:lnTo>
                  <a:lnTo>
                    <a:pt x="246126" y="50952"/>
                  </a:lnTo>
                  <a:lnTo>
                    <a:pt x="226799" y="29203"/>
                  </a:lnTo>
                  <a:lnTo>
                    <a:pt x="219198" y="23748"/>
                  </a:lnTo>
                  <a:close/>
                </a:path>
                <a:path w="262255" h="302895">
                  <a:moveTo>
                    <a:pt x="69951" y="187401"/>
                  </a:moveTo>
                  <a:lnTo>
                    <a:pt x="66220" y="191183"/>
                  </a:lnTo>
                  <a:lnTo>
                    <a:pt x="69951" y="195173"/>
                  </a:lnTo>
                  <a:lnTo>
                    <a:pt x="69951" y="187401"/>
                  </a:lnTo>
                  <a:close/>
                </a:path>
                <a:path w="262255" h="302895">
                  <a:moveTo>
                    <a:pt x="69951" y="161924"/>
                  </a:moveTo>
                  <a:lnTo>
                    <a:pt x="38862" y="161924"/>
                  </a:lnTo>
                  <a:lnTo>
                    <a:pt x="66220" y="191183"/>
                  </a:lnTo>
                  <a:lnTo>
                    <a:pt x="69951" y="187401"/>
                  </a:lnTo>
                  <a:lnTo>
                    <a:pt x="69951" y="161924"/>
                  </a:lnTo>
                  <a:close/>
                </a:path>
                <a:path w="262255" h="302895">
                  <a:moveTo>
                    <a:pt x="69951" y="23748"/>
                  </a:moveTo>
                  <a:lnTo>
                    <a:pt x="38862" y="56997"/>
                  </a:lnTo>
                  <a:lnTo>
                    <a:pt x="69951" y="56997"/>
                  </a:lnTo>
                  <a:lnTo>
                    <a:pt x="69951" y="23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5800" y="4855119"/>
              <a:ext cx="244830" cy="23921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8268" y="4855119"/>
              <a:ext cx="244830" cy="239217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2785228" y="4788621"/>
            <a:ext cx="571500" cy="306070"/>
            <a:chOff x="2785228" y="4788621"/>
            <a:chExt cx="571500" cy="306070"/>
          </a:xfrm>
        </p:grpSpPr>
        <p:sp>
          <p:nvSpPr>
            <p:cNvPr id="15" name="object 15" descr=""/>
            <p:cNvSpPr/>
            <p:nvPr/>
          </p:nvSpPr>
          <p:spPr>
            <a:xfrm>
              <a:off x="2785228" y="4788621"/>
              <a:ext cx="339090" cy="302895"/>
            </a:xfrm>
            <a:custGeom>
              <a:avLst/>
              <a:gdLst/>
              <a:ahLst/>
              <a:cxnLst/>
              <a:rect l="l" t="t" r="r" b="b"/>
              <a:pathLst>
                <a:path w="339089" h="302895">
                  <a:moveTo>
                    <a:pt x="203809" y="0"/>
                  </a:moveTo>
                  <a:lnTo>
                    <a:pt x="134721" y="0"/>
                  </a:lnTo>
                  <a:lnTo>
                    <a:pt x="0" y="302272"/>
                  </a:lnTo>
                  <a:lnTo>
                    <a:pt x="71678" y="302272"/>
                  </a:lnTo>
                  <a:lnTo>
                    <a:pt x="98617" y="237489"/>
                  </a:lnTo>
                  <a:lnTo>
                    <a:pt x="67360" y="237489"/>
                  </a:lnTo>
                  <a:lnTo>
                    <a:pt x="85928" y="184365"/>
                  </a:lnTo>
                  <a:lnTo>
                    <a:pt x="120708" y="184365"/>
                  </a:lnTo>
                  <a:lnTo>
                    <a:pt x="168806" y="68700"/>
                  </a:lnTo>
                  <a:lnTo>
                    <a:pt x="155016" y="35407"/>
                  </a:lnTo>
                  <a:lnTo>
                    <a:pt x="219641" y="35407"/>
                  </a:lnTo>
                  <a:lnTo>
                    <a:pt x="203809" y="0"/>
                  </a:lnTo>
                  <a:close/>
                </a:path>
                <a:path w="339089" h="302895">
                  <a:moveTo>
                    <a:pt x="219641" y="35407"/>
                  </a:moveTo>
                  <a:lnTo>
                    <a:pt x="182651" y="35407"/>
                  </a:lnTo>
                  <a:lnTo>
                    <a:pt x="168806" y="68700"/>
                  </a:lnTo>
                  <a:lnTo>
                    <a:pt x="265557" y="302272"/>
                  </a:lnTo>
                  <a:lnTo>
                    <a:pt x="338963" y="302272"/>
                  </a:lnTo>
                  <a:lnTo>
                    <a:pt x="309997" y="237489"/>
                  </a:lnTo>
                  <a:lnTo>
                    <a:pt x="260375" y="237489"/>
                  </a:lnTo>
                  <a:lnTo>
                    <a:pt x="241376" y="184365"/>
                  </a:lnTo>
                  <a:lnTo>
                    <a:pt x="286244" y="184365"/>
                  </a:lnTo>
                  <a:lnTo>
                    <a:pt x="219641" y="35407"/>
                  </a:lnTo>
                  <a:close/>
                </a:path>
                <a:path w="339089" h="302895">
                  <a:moveTo>
                    <a:pt x="120708" y="184365"/>
                  </a:moveTo>
                  <a:lnTo>
                    <a:pt x="85928" y="184365"/>
                  </a:lnTo>
                  <a:lnTo>
                    <a:pt x="67360" y="237489"/>
                  </a:lnTo>
                  <a:lnTo>
                    <a:pt x="98617" y="237489"/>
                  </a:lnTo>
                  <a:lnTo>
                    <a:pt x="120708" y="184365"/>
                  </a:lnTo>
                  <a:close/>
                </a:path>
                <a:path w="339089" h="302895">
                  <a:moveTo>
                    <a:pt x="216717" y="184365"/>
                  </a:moveTo>
                  <a:lnTo>
                    <a:pt x="120708" y="184365"/>
                  </a:lnTo>
                  <a:lnTo>
                    <a:pt x="98617" y="237489"/>
                  </a:lnTo>
                  <a:lnTo>
                    <a:pt x="238722" y="237489"/>
                  </a:lnTo>
                  <a:lnTo>
                    <a:pt x="216717" y="184365"/>
                  </a:lnTo>
                  <a:close/>
                </a:path>
                <a:path w="339089" h="302895">
                  <a:moveTo>
                    <a:pt x="286244" y="184365"/>
                  </a:moveTo>
                  <a:lnTo>
                    <a:pt x="241376" y="184365"/>
                  </a:lnTo>
                  <a:lnTo>
                    <a:pt x="260375" y="237489"/>
                  </a:lnTo>
                  <a:lnTo>
                    <a:pt x="309997" y="237489"/>
                  </a:lnTo>
                  <a:lnTo>
                    <a:pt x="286244" y="184365"/>
                  </a:lnTo>
                  <a:close/>
                </a:path>
                <a:path w="339089" h="302895">
                  <a:moveTo>
                    <a:pt x="182651" y="35407"/>
                  </a:moveTo>
                  <a:lnTo>
                    <a:pt x="155016" y="35407"/>
                  </a:lnTo>
                  <a:lnTo>
                    <a:pt x="168806" y="68700"/>
                  </a:lnTo>
                  <a:lnTo>
                    <a:pt x="182651" y="35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5842" y="4855126"/>
              <a:ext cx="220649" cy="239204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7373" y="4855126"/>
            <a:ext cx="144221" cy="235762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3730421" y="4788623"/>
            <a:ext cx="70485" cy="302895"/>
          </a:xfrm>
          <a:custGeom>
            <a:avLst/>
            <a:gdLst/>
            <a:ahLst/>
            <a:cxnLst/>
            <a:rect l="l" t="t" r="r" b="b"/>
            <a:pathLst>
              <a:path w="70485" h="302895">
                <a:moveTo>
                  <a:pt x="69951" y="0"/>
                </a:moveTo>
                <a:lnTo>
                  <a:pt x="0" y="0"/>
                </a:lnTo>
                <a:lnTo>
                  <a:pt x="0" y="302272"/>
                </a:lnTo>
                <a:lnTo>
                  <a:pt x="69951" y="302272"/>
                </a:lnTo>
                <a:lnTo>
                  <a:pt x="699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67294" y="4855121"/>
            <a:ext cx="237489" cy="235762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50988" y="4751070"/>
            <a:ext cx="1803609" cy="343267"/>
          </a:xfrm>
          <a:prstGeom prst="rect">
            <a:avLst/>
          </a:prstGeom>
        </p:spPr>
      </p:pic>
      <p:sp>
        <p:nvSpPr>
          <p:cNvPr id="21" name="object 21" descr=""/>
          <p:cNvSpPr/>
          <p:nvPr/>
        </p:nvSpPr>
        <p:spPr>
          <a:xfrm>
            <a:off x="6109601" y="4942344"/>
            <a:ext cx="122555" cy="53975"/>
          </a:xfrm>
          <a:custGeom>
            <a:avLst/>
            <a:gdLst/>
            <a:ahLst/>
            <a:cxnLst/>
            <a:rect l="l" t="t" r="r" b="b"/>
            <a:pathLst>
              <a:path w="122554" h="53975">
                <a:moveTo>
                  <a:pt x="122199" y="0"/>
                </a:moveTo>
                <a:lnTo>
                  <a:pt x="0" y="0"/>
                </a:lnTo>
                <a:lnTo>
                  <a:pt x="0" y="53975"/>
                </a:lnTo>
                <a:lnTo>
                  <a:pt x="122199" y="53975"/>
                </a:lnTo>
                <a:lnTo>
                  <a:pt x="1221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6411853" y="4788621"/>
            <a:ext cx="262255" cy="302895"/>
          </a:xfrm>
          <a:custGeom>
            <a:avLst/>
            <a:gdLst/>
            <a:ahLst/>
            <a:cxnLst/>
            <a:rect l="l" t="t" r="r" b="b"/>
            <a:pathLst>
              <a:path w="262254" h="302895">
                <a:moveTo>
                  <a:pt x="130835" y="0"/>
                </a:moveTo>
                <a:lnTo>
                  <a:pt x="0" y="0"/>
                </a:lnTo>
                <a:lnTo>
                  <a:pt x="0" y="302272"/>
                </a:lnTo>
                <a:lnTo>
                  <a:pt x="69951" y="302272"/>
                </a:lnTo>
                <a:lnTo>
                  <a:pt x="69951" y="218922"/>
                </a:lnTo>
                <a:lnTo>
                  <a:pt x="38861" y="218922"/>
                </a:lnTo>
                <a:lnTo>
                  <a:pt x="66220" y="191183"/>
                </a:lnTo>
                <a:lnTo>
                  <a:pt x="38861" y="161924"/>
                </a:lnTo>
                <a:lnTo>
                  <a:pt x="69951" y="161924"/>
                </a:lnTo>
                <a:lnTo>
                  <a:pt x="69951" y="56997"/>
                </a:lnTo>
                <a:lnTo>
                  <a:pt x="38861" y="56997"/>
                </a:lnTo>
                <a:lnTo>
                  <a:pt x="69951" y="23748"/>
                </a:lnTo>
                <a:lnTo>
                  <a:pt x="219198" y="23748"/>
                </a:lnTo>
                <a:lnTo>
                  <a:pt x="214629" y="20470"/>
                </a:lnTo>
                <a:lnTo>
                  <a:pt x="200786" y="13169"/>
                </a:lnTo>
                <a:lnTo>
                  <a:pt x="185399" y="7409"/>
                </a:lnTo>
                <a:lnTo>
                  <a:pt x="168611" y="3294"/>
                </a:lnTo>
                <a:lnTo>
                  <a:pt x="150423" y="823"/>
                </a:lnTo>
                <a:lnTo>
                  <a:pt x="130835" y="0"/>
                </a:lnTo>
                <a:close/>
              </a:path>
              <a:path w="262254" h="302895">
                <a:moveTo>
                  <a:pt x="66220" y="191183"/>
                </a:moveTo>
                <a:lnTo>
                  <a:pt x="38861" y="218922"/>
                </a:lnTo>
                <a:lnTo>
                  <a:pt x="69951" y="218922"/>
                </a:lnTo>
                <a:lnTo>
                  <a:pt x="69951" y="195173"/>
                </a:lnTo>
                <a:lnTo>
                  <a:pt x="66220" y="191183"/>
                </a:lnTo>
                <a:close/>
              </a:path>
              <a:path w="262254" h="302895">
                <a:moveTo>
                  <a:pt x="219198" y="23748"/>
                </a:moveTo>
                <a:lnTo>
                  <a:pt x="69951" y="23748"/>
                </a:lnTo>
                <a:lnTo>
                  <a:pt x="69951" y="56997"/>
                </a:lnTo>
                <a:lnTo>
                  <a:pt x="126949" y="56997"/>
                </a:lnTo>
                <a:lnTo>
                  <a:pt x="142115" y="57861"/>
                </a:lnTo>
                <a:lnTo>
                  <a:pt x="182296" y="78430"/>
                </a:lnTo>
                <a:lnTo>
                  <a:pt x="191287" y="109689"/>
                </a:lnTo>
                <a:lnTo>
                  <a:pt x="190287" y="121314"/>
                </a:lnTo>
                <a:lnTo>
                  <a:pt x="166295" y="154161"/>
                </a:lnTo>
                <a:lnTo>
                  <a:pt x="126949" y="161924"/>
                </a:lnTo>
                <a:lnTo>
                  <a:pt x="69951" y="161924"/>
                </a:lnTo>
                <a:lnTo>
                  <a:pt x="69951" y="218922"/>
                </a:lnTo>
                <a:lnTo>
                  <a:pt x="130835" y="218922"/>
                </a:lnTo>
                <a:lnTo>
                  <a:pt x="150423" y="218098"/>
                </a:lnTo>
                <a:lnTo>
                  <a:pt x="200786" y="205752"/>
                </a:lnTo>
                <a:lnTo>
                  <a:pt x="237298" y="179556"/>
                </a:lnTo>
                <a:lnTo>
                  <a:pt x="258105" y="141087"/>
                </a:lnTo>
                <a:lnTo>
                  <a:pt x="262102" y="109689"/>
                </a:lnTo>
                <a:lnTo>
                  <a:pt x="261102" y="93225"/>
                </a:lnTo>
                <a:lnTo>
                  <a:pt x="246125" y="50952"/>
                </a:lnTo>
                <a:lnTo>
                  <a:pt x="226799" y="29203"/>
                </a:lnTo>
                <a:lnTo>
                  <a:pt x="219198" y="23748"/>
                </a:lnTo>
                <a:close/>
              </a:path>
              <a:path w="262254" h="302895">
                <a:moveTo>
                  <a:pt x="69951" y="187401"/>
                </a:moveTo>
                <a:lnTo>
                  <a:pt x="66220" y="191183"/>
                </a:lnTo>
                <a:lnTo>
                  <a:pt x="69951" y="195173"/>
                </a:lnTo>
                <a:lnTo>
                  <a:pt x="69951" y="187401"/>
                </a:lnTo>
                <a:close/>
              </a:path>
              <a:path w="262254" h="302895">
                <a:moveTo>
                  <a:pt x="69951" y="161924"/>
                </a:moveTo>
                <a:lnTo>
                  <a:pt x="38861" y="161924"/>
                </a:lnTo>
                <a:lnTo>
                  <a:pt x="66220" y="191183"/>
                </a:lnTo>
                <a:lnTo>
                  <a:pt x="69951" y="187401"/>
                </a:lnTo>
                <a:lnTo>
                  <a:pt x="69951" y="161924"/>
                </a:lnTo>
                <a:close/>
              </a:path>
              <a:path w="262254" h="302895">
                <a:moveTo>
                  <a:pt x="69951" y="23748"/>
                </a:moveTo>
                <a:lnTo>
                  <a:pt x="38861" y="56997"/>
                </a:lnTo>
                <a:lnTo>
                  <a:pt x="69951" y="56997"/>
                </a:lnTo>
                <a:lnTo>
                  <a:pt x="69951" y="23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6723189" y="4770488"/>
            <a:ext cx="67945" cy="320675"/>
          </a:xfrm>
          <a:custGeom>
            <a:avLst/>
            <a:gdLst/>
            <a:ahLst/>
            <a:cxnLst/>
            <a:rect l="l" t="t" r="r" b="b"/>
            <a:pathLst>
              <a:path w="67945" h="320675">
                <a:moveTo>
                  <a:pt x="67360" y="0"/>
                </a:moveTo>
                <a:lnTo>
                  <a:pt x="0" y="0"/>
                </a:lnTo>
                <a:lnTo>
                  <a:pt x="0" y="320408"/>
                </a:lnTo>
                <a:lnTo>
                  <a:pt x="67360" y="320408"/>
                </a:lnTo>
                <a:lnTo>
                  <a:pt x="67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6835876" y="4807203"/>
            <a:ext cx="450215" cy="287655"/>
          </a:xfrm>
          <a:custGeom>
            <a:avLst/>
            <a:gdLst/>
            <a:ahLst/>
            <a:cxnLst/>
            <a:rect l="l" t="t" r="r" b="b"/>
            <a:pathLst>
              <a:path w="450215" h="287654">
                <a:moveTo>
                  <a:pt x="255193" y="167538"/>
                </a:moveTo>
                <a:lnTo>
                  <a:pt x="245960" y="119278"/>
                </a:lnTo>
                <a:lnTo>
                  <a:pt x="237248" y="103187"/>
                </a:lnTo>
                <a:lnTo>
                  <a:pt x="229793" y="92684"/>
                </a:lnTo>
                <a:lnTo>
                  <a:pt x="219240" y="81445"/>
                </a:lnTo>
                <a:lnTo>
                  <a:pt x="207124" y="71628"/>
                </a:lnTo>
                <a:lnTo>
                  <a:pt x="193446" y="63258"/>
                </a:lnTo>
                <a:lnTo>
                  <a:pt x="186969" y="60363"/>
                </a:lnTo>
                <a:lnTo>
                  <a:pt x="186969" y="167538"/>
                </a:lnTo>
                <a:lnTo>
                  <a:pt x="186486" y="177126"/>
                </a:lnTo>
                <a:lnTo>
                  <a:pt x="170014" y="214655"/>
                </a:lnTo>
                <a:lnTo>
                  <a:pt x="127812" y="231876"/>
                </a:lnTo>
                <a:lnTo>
                  <a:pt x="119608" y="231381"/>
                </a:lnTo>
                <a:lnTo>
                  <a:pt x="80543" y="208673"/>
                </a:lnTo>
                <a:lnTo>
                  <a:pt x="68224" y="167538"/>
                </a:lnTo>
                <a:lnTo>
                  <a:pt x="68719" y="157772"/>
                </a:lnTo>
                <a:lnTo>
                  <a:pt x="85547" y="120357"/>
                </a:lnTo>
                <a:lnTo>
                  <a:pt x="127812" y="103187"/>
                </a:lnTo>
                <a:lnTo>
                  <a:pt x="136017" y="103670"/>
                </a:lnTo>
                <a:lnTo>
                  <a:pt x="174955" y="126263"/>
                </a:lnTo>
                <a:lnTo>
                  <a:pt x="186969" y="167538"/>
                </a:lnTo>
                <a:lnTo>
                  <a:pt x="186969" y="60363"/>
                </a:lnTo>
                <a:lnTo>
                  <a:pt x="178485" y="56553"/>
                </a:lnTo>
                <a:lnTo>
                  <a:pt x="162560" y="51752"/>
                </a:lnTo>
                <a:lnTo>
                  <a:pt x="145669" y="48882"/>
                </a:lnTo>
                <a:lnTo>
                  <a:pt x="127812" y="47929"/>
                </a:lnTo>
                <a:lnTo>
                  <a:pt x="109766" y="48882"/>
                </a:lnTo>
                <a:lnTo>
                  <a:pt x="61963" y="63258"/>
                </a:lnTo>
                <a:lnTo>
                  <a:pt x="25692" y="92811"/>
                </a:lnTo>
                <a:lnTo>
                  <a:pt x="4152" y="134556"/>
                </a:lnTo>
                <a:lnTo>
                  <a:pt x="0" y="167538"/>
                </a:lnTo>
                <a:lnTo>
                  <a:pt x="1041" y="184327"/>
                </a:lnTo>
                <a:lnTo>
                  <a:pt x="16624" y="229069"/>
                </a:lnTo>
                <a:lnTo>
                  <a:pt x="48361" y="263105"/>
                </a:lnTo>
                <a:lnTo>
                  <a:pt x="92773" y="283248"/>
                </a:lnTo>
                <a:lnTo>
                  <a:pt x="127812" y="287147"/>
                </a:lnTo>
                <a:lnTo>
                  <a:pt x="145669" y="286169"/>
                </a:lnTo>
                <a:lnTo>
                  <a:pt x="193446" y="271589"/>
                </a:lnTo>
                <a:lnTo>
                  <a:pt x="229793" y="241846"/>
                </a:lnTo>
                <a:lnTo>
                  <a:pt x="236804" y="231876"/>
                </a:lnTo>
                <a:lnTo>
                  <a:pt x="238785" y="229069"/>
                </a:lnTo>
                <a:lnTo>
                  <a:pt x="245960" y="215099"/>
                </a:lnTo>
                <a:lnTo>
                  <a:pt x="251091" y="200190"/>
                </a:lnTo>
                <a:lnTo>
                  <a:pt x="254165" y="184327"/>
                </a:lnTo>
                <a:lnTo>
                  <a:pt x="255193" y="167538"/>
                </a:lnTo>
                <a:close/>
              </a:path>
              <a:path w="450215" h="287654">
                <a:moveTo>
                  <a:pt x="449935" y="272453"/>
                </a:moveTo>
                <a:lnTo>
                  <a:pt x="435089" y="233591"/>
                </a:lnTo>
                <a:lnTo>
                  <a:pt x="431800" y="224955"/>
                </a:lnTo>
                <a:lnTo>
                  <a:pt x="425881" y="228739"/>
                </a:lnTo>
                <a:lnTo>
                  <a:pt x="419379" y="231444"/>
                </a:lnTo>
                <a:lnTo>
                  <a:pt x="412280" y="233057"/>
                </a:lnTo>
                <a:lnTo>
                  <a:pt x="404596" y="233591"/>
                </a:lnTo>
                <a:lnTo>
                  <a:pt x="395668" y="233591"/>
                </a:lnTo>
                <a:lnTo>
                  <a:pt x="388620" y="230924"/>
                </a:lnTo>
                <a:lnTo>
                  <a:pt x="378256" y="220281"/>
                </a:lnTo>
                <a:lnTo>
                  <a:pt x="375666" y="212725"/>
                </a:lnTo>
                <a:lnTo>
                  <a:pt x="375666" y="108369"/>
                </a:lnTo>
                <a:lnTo>
                  <a:pt x="433527" y="108369"/>
                </a:lnTo>
                <a:lnTo>
                  <a:pt x="433527" y="56553"/>
                </a:lnTo>
                <a:lnTo>
                  <a:pt x="375666" y="56553"/>
                </a:lnTo>
                <a:lnTo>
                  <a:pt x="375666" y="0"/>
                </a:lnTo>
                <a:lnTo>
                  <a:pt x="308305" y="0"/>
                </a:lnTo>
                <a:lnTo>
                  <a:pt x="308305" y="56553"/>
                </a:lnTo>
                <a:lnTo>
                  <a:pt x="272465" y="56553"/>
                </a:lnTo>
                <a:lnTo>
                  <a:pt x="272465" y="108369"/>
                </a:lnTo>
                <a:lnTo>
                  <a:pt x="308305" y="108369"/>
                </a:lnTo>
                <a:lnTo>
                  <a:pt x="308305" y="203796"/>
                </a:lnTo>
                <a:lnTo>
                  <a:pt x="309727" y="223253"/>
                </a:lnTo>
                <a:lnTo>
                  <a:pt x="331190" y="266204"/>
                </a:lnTo>
                <a:lnTo>
                  <a:pt x="375716" y="285826"/>
                </a:lnTo>
                <a:lnTo>
                  <a:pt x="395097" y="287134"/>
                </a:lnTo>
                <a:lnTo>
                  <a:pt x="402793" y="286905"/>
                </a:lnTo>
                <a:lnTo>
                  <a:pt x="444487" y="275894"/>
                </a:lnTo>
                <a:lnTo>
                  <a:pt x="449935" y="272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46003" y="4855121"/>
            <a:ext cx="237502" cy="235762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7728836" y="4788616"/>
            <a:ext cx="506095" cy="306070"/>
            <a:chOff x="7728836" y="4788616"/>
            <a:chExt cx="506095" cy="306070"/>
          </a:xfrm>
        </p:grpSpPr>
        <p:sp>
          <p:nvSpPr>
            <p:cNvPr id="27" name="object 27" descr=""/>
            <p:cNvSpPr/>
            <p:nvPr/>
          </p:nvSpPr>
          <p:spPr>
            <a:xfrm>
              <a:off x="7728836" y="4855124"/>
              <a:ext cx="255270" cy="239395"/>
            </a:xfrm>
            <a:custGeom>
              <a:avLst/>
              <a:gdLst/>
              <a:ahLst/>
              <a:cxnLst/>
              <a:rect l="l" t="t" r="r" b="b"/>
              <a:pathLst>
                <a:path w="255270" h="239395">
                  <a:moveTo>
                    <a:pt x="127800" y="0"/>
                  </a:moveTo>
                  <a:lnTo>
                    <a:pt x="76833" y="8620"/>
                  </a:lnTo>
                  <a:lnTo>
                    <a:pt x="36268" y="33572"/>
                  </a:lnTo>
                  <a:lnTo>
                    <a:pt x="9349" y="71634"/>
                  </a:lnTo>
                  <a:lnTo>
                    <a:pt x="0" y="119608"/>
                  </a:lnTo>
                  <a:lnTo>
                    <a:pt x="1038" y="136405"/>
                  </a:lnTo>
                  <a:lnTo>
                    <a:pt x="16624" y="181140"/>
                  </a:lnTo>
                  <a:lnTo>
                    <a:pt x="48356" y="215178"/>
                  </a:lnTo>
                  <a:lnTo>
                    <a:pt x="92770" y="235324"/>
                  </a:lnTo>
                  <a:lnTo>
                    <a:pt x="127800" y="239217"/>
                  </a:lnTo>
                  <a:lnTo>
                    <a:pt x="145668" y="238243"/>
                  </a:lnTo>
                  <a:lnTo>
                    <a:pt x="193433" y="223659"/>
                  </a:lnTo>
                  <a:lnTo>
                    <a:pt x="229788" y="193914"/>
                  </a:lnTo>
                  <a:lnTo>
                    <a:pt x="236798" y="183946"/>
                  </a:lnTo>
                  <a:lnTo>
                    <a:pt x="127800" y="183946"/>
                  </a:lnTo>
                  <a:lnTo>
                    <a:pt x="119600" y="183459"/>
                  </a:lnTo>
                  <a:lnTo>
                    <a:pt x="80541" y="160747"/>
                  </a:lnTo>
                  <a:lnTo>
                    <a:pt x="68224" y="119608"/>
                  </a:lnTo>
                  <a:lnTo>
                    <a:pt x="68722" y="109838"/>
                  </a:lnTo>
                  <a:lnTo>
                    <a:pt x="85547" y="72431"/>
                  </a:lnTo>
                  <a:lnTo>
                    <a:pt x="127800" y="55257"/>
                  </a:lnTo>
                  <a:lnTo>
                    <a:pt x="237240" y="55257"/>
                  </a:lnTo>
                  <a:lnTo>
                    <a:pt x="229788" y="44754"/>
                  </a:lnTo>
                  <a:lnTo>
                    <a:pt x="193433" y="15328"/>
                  </a:lnTo>
                  <a:lnTo>
                    <a:pt x="145668" y="957"/>
                  </a:lnTo>
                  <a:lnTo>
                    <a:pt x="127800" y="0"/>
                  </a:lnTo>
                  <a:close/>
                </a:path>
                <a:path w="255270" h="239395">
                  <a:moveTo>
                    <a:pt x="237240" y="55257"/>
                  </a:moveTo>
                  <a:lnTo>
                    <a:pt x="127800" y="55257"/>
                  </a:lnTo>
                  <a:lnTo>
                    <a:pt x="136011" y="55745"/>
                  </a:lnTo>
                  <a:lnTo>
                    <a:pt x="143786" y="57205"/>
                  </a:lnTo>
                  <a:lnTo>
                    <a:pt x="179196" y="85051"/>
                  </a:lnTo>
                  <a:lnTo>
                    <a:pt x="186956" y="119608"/>
                  </a:lnTo>
                  <a:lnTo>
                    <a:pt x="186472" y="129203"/>
                  </a:lnTo>
                  <a:lnTo>
                    <a:pt x="170018" y="166722"/>
                  </a:lnTo>
                  <a:lnTo>
                    <a:pt x="127800" y="183946"/>
                  </a:lnTo>
                  <a:lnTo>
                    <a:pt x="236798" y="183946"/>
                  </a:lnTo>
                  <a:lnTo>
                    <a:pt x="254167" y="136405"/>
                  </a:lnTo>
                  <a:lnTo>
                    <a:pt x="255193" y="119608"/>
                  </a:lnTo>
                  <a:lnTo>
                    <a:pt x="254167" y="102441"/>
                  </a:lnTo>
                  <a:lnTo>
                    <a:pt x="251088" y="86355"/>
                  </a:lnTo>
                  <a:lnTo>
                    <a:pt x="245956" y="71347"/>
                  </a:lnTo>
                  <a:lnTo>
                    <a:pt x="238772" y="57416"/>
                  </a:lnTo>
                  <a:lnTo>
                    <a:pt x="237240" y="55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09506" y="5010567"/>
              <a:ext cx="83769" cy="83769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8104060" y="4788616"/>
              <a:ext cx="130810" cy="302895"/>
            </a:xfrm>
            <a:custGeom>
              <a:avLst/>
              <a:gdLst/>
              <a:ahLst/>
              <a:cxnLst/>
              <a:rect l="l" t="t" r="r" b="b"/>
              <a:pathLst>
                <a:path w="130809" h="302895">
                  <a:moveTo>
                    <a:pt x="60464" y="25920"/>
                  </a:moveTo>
                  <a:lnTo>
                    <a:pt x="60464" y="302272"/>
                  </a:lnTo>
                  <a:lnTo>
                    <a:pt x="130416" y="302272"/>
                  </a:lnTo>
                  <a:lnTo>
                    <a:pt x="130416" y="56133"/>
                  </a:lnTo>
                  <a:lnTo>
                    <a:pt x="90690" y="56133"/>
                  </a:lnTo>
                  <a:lnTo>
                    <a:pt x="60464" y="25920"/>
                  </a:lnTo>
                  <a:close/>
                </a:path>
                <a:path w="130809" h="302895">
                  <a:moveTo>
                    <a:pt x="130416" y="0"/>
                  </a:moveTo>
                  <a:lnTo>
                    <a:pt x="0" y="0"/>
                  </a:lnTo>
                  <a:lnTo>
                    <a:pt x="0" y="56133"/>
                  </a:lnTo>
                  <a:lnTo>
                    <a:pt x="60464" y="56133"/>
                  </a:lnTo>
                  <a:lnTo>
                    <a:pt x="60464" y="25920"/>
                  </a:lnTo>
                  <a:lnTo>
                    <a:pt x="130416" y="25920"/>
                  </a:lnTo>
                  <a:lnTo>
                    <a:pt x="130416" y="0"/>
                  </a:lnTo>
                  <a:close/>
                </a:path>
                <a:path w="130809" h="302895">
                  <a:moveTo>
                    <a:pt x="130416" y="25920"/>
                  </a:moveTo>
                  <a:lnTo>
                    <a:pt x="60464" y="25920"/>
                  </a:lnTo>
                  <a:lnTo>
                    <a:pt x="90690" y="56133"/>
                  </a:lnTo>
                  <a:lnTo>
                    <a:pt x="130416" y="56133"/>
                  </a:lnTo>
                  <a:lnTo>
                    <a:pt x="130416" y="25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8283702" y="4788616"/>
            <a:ext cx="391795" cy="368935"/>
            <a:chOff x="8283702" y="4788616"/>
            <a:chExt cx="391795" cy="368935"/>
          </a:xfrm>
        </p:grpSpPr>
        <p:sp>
          <p:nvSpPr>
            <p:cNvPr id="31" name="object 31" descr=""/>
            <p:cNvSpPr/>
            <p:nvPr/>
          </p:nvSpPr>
          <p:spPr>
            <a:xfrm>
              <a:off x="8283702" y="4788616"/>
              <a:ext cx="280670" cy="302895"/>
            </a:xfrm>
            <a:custGeom>
              <a:avLst/>
              <a:gdLst/>
              <a:ahLst/>
              <a:cxnLst/>
              <a:rect l="l" t="t" r="r" b="b"/>
              <a:pathLst>
                <a:path w="280670" h="302895">
                  <a:moveTo>
                    <a:pt x="231012" y="125234"/>
                  </a:moveTo>
                  <a:lnTo>
                    <a:pt x="164947" y="125234"/>
                  </a:lnTo>
                  <a:lnTo>
                    <a:pt x="164947" y="181800"/>
                  </a:lnTo>
                  <a:lnTo>
                    <a:pt x="162788" y="238798"/>
                  </a:lnTo>
                  <a:lnTo>
                    <a:pt x="162788" y="302272"/>
                  </a:lnTo>
                  <a:lnTo>
                    <a:pt x="231012" y="302272"/>
                  </a:lnTo>
                  <a:lnTo>
                    <a:pt x="231012" y="125234"/>
                  </a:lnTo>
                  <a:close/>
                </a:path>
                <a:path w="280670" h="302895">
                  <a:moveTo>
                    <a:pt x="215899" y="0"/>
                  </a:moveTo>
                  <a:lnTo>
                    <a:pt x="142493" y="0"/>
                  </a:lnTo>
                  <a:lnTo>
                    <a:pt x="0" y="191719"/>
                  </a:lnTo>
                  <a:lnTo>
                    <a:pt x="0" y="238798"/>
                  </a:lnTo>
                  <a:lnTo>
                    <a:pt x="162788" y="238798"/>
                  </a:lnTo>
                  <a:lnTo>
                    <a:pt x="164571" y="191719"/>
                  </a:lnTo>
                  <a:lnTo>
                    <a:pt x="76428" y="191719"/>
                  </a:lnTo>
                  <a:lnTo>
                    <a:pt x="42316" y="181800"/>
                  </a:lnTo>
                  <a:lnTo>
                    <a:pt x="83644" y="181800"/>
                  </a:lnTo>
                  <a:lnTo>
                    <a:pt x="215899" y="0"/>
                  </a:lnTo>
                  <a:close/>
                </a:path>
                <a:path w="280670" h="302895">
                  <a:moveTo>
                    <a:pt x="280238" y="181800"/>
                  </a:moveTo>
                  <a:lnTo>
                    <a:pt x="231012" y="181800"/>
                  </a:lnTo>
                  <a:lnTo>
                    <a:pt x="231012" y="238798"/>
                  </a:lnTo>
                  <a:lnTo>
                    <a:pt x="280238" y="238798"/>
                  </a:lnTo>
                  <a:lnTo>
                    <a:pt x="280238" y="181800"/>
                  </a:lnTo>
                  <a:close/>
                </a:path>
                <a:path w="280670" h="302895">
                  <a:moveTo>
                    <a:pt x="83644" y="181800"/>
                  </a:moveTo>
                  <a:lnTo>
                    <a:pt x="42316" y="181800"/>
                  </a:lnTo>
                  <a:lnTo>
                    <a:pt x="76428" y="191719"/>
                  </a:lnTo>
                  <a:lnTo>
                    <a:pt x="83644" y="181800"/>
                  </a:lnTo>
                  <a:close/>
                </a:path>
                <a:path w="280670" h="302895">
                  <a:moveTo>
                    <a:pt x="164947" y="181800"/>
                  </a:moveTo>
                  <a:lnTo>
                    <a:pt x="83644" y="181800"/>
                  </a:lnTo>
                  <a:lnTo>
                    <a:pt x="76428" y="191719"/>
                  </a:lnTo>
                  <a:lnTo>
                    <a:pt x="164571" y="191719"/>
                  </a:lnTo>
                  <a:lnTo>
                    <a:pt x="164947" y="181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91572" y="5010566"/>
              <a:ext cx="83337" cy="146812"/>
            </a:xfrm>
            <a:prstGeom prst="rect">
              <a:avLst/>
            </a:prstGeom>
          </p:spPr>
        </p:pic>
      </p:grpSp>
      <p:sp>
        <p:nvSpPr>
          <p:cNvPr id="33" name="object 33" descr=""/>
          <p:cNvSpPr/>
          <p:nvPr/>
        </p:nvSpPr>
        <p:spPr>
          <a:xfrm>
            <a:off x="8847621" y="4788616"/>
            <a:ext cx="340995" cy="302895"/>
          </a:xfrm>
          <a:custGeom>
            <a:avLst/>
            <a:gdLst/>
            <a:ahLst/>
            <a:cxnLst/>
            <a:rect l="l" t="t" r="r" b="b"/>
            <a:pathLst>
              <a:path w="340995" h="302895">
                <a:moveTo>
                  <a:pt x="57861" y="0"/>
                </a:moveTo>
                <a:lnTo>
                  <a:pt x="0" y="0"/>
                </a:lnTo>
                <a:lnTo>
                  <a:pt x="0" y="302272"/>
                </a:lnTo>
                <a:lnTo>
                  <a:pt x="65633" y="302272"/>
                </a:lnTo>
                <a:lnTo>
                  <a:pt x="65633" y="124750"/>
                </a:lnTo>
                <a:lnTo>
                  <a:pt x="50952" y="100609"/>
                </a:lnTo>
                <a:lnTo>
                  <a:pt x="118549" y="100609"/>
                </a:lnTo>
                <a:lnTo>
                  <a:pt x="57861" y="0"/>
                </a:lnTo>
                <a:close/>
              </a:path>
              <a:path w="340995" h="302895">
                <a:moveTo>
                  <a:pt x="340114" y="100609"/>
                </a:moveTo>
                <a:lnTo>
                  <a:pt x="286715" y="100609"/>
                </a:lnTo>
                <a:lnTo>
                  <a:pt x="274668" y="120842"/>
                </a:lnTo>
                <a:lnTo>
                  <a:pt x="275056" y="302272"/>
                </a:lnTo>
                <a:lnTo>
                  <a:pt x="340690" y="302272"/>
                </a:lnTo>
                <a:lnTo>
                  <a:pt x="340114" y="100609"/>
                </a:lnTo>
                <a:close/>
              </a:path>
              <a:path w="340995" h="302895">
                <a:moveTo>
                  <a:pt x="118549" y="100609"/>
                </a:moveTo>
                <a:lnTo>
                  <a:pt x="65633" y="100609"/>
                </a:lnTo>
                <a:lnTo>
                  <a:pt x="65633" y="124750"/>
                </a:lnTo>
                <a:lnTo>
                  <a:pt x="154152" y="270306"/>
                </a:lnTo>
                <a:lnTo>
                  <a:pt x="185674" y="270306"/>
                </a:lnTo>
                <a:lnTo>
                  <a:pt x="219603" y="213321"/>
                </a:lnTo>
                <a:lnTo>
                  <a:pt x="155867" y="213321"/>
                </a:lnTo>
                <a:lnTo>
                  <a:pt x="171072" y="187683"/>
                </a:lnTo>
                <a:lnTo>
                  <a:pt x="118549" y="100609"/>
                </a:lnTo>
                <a:close/>
              </a:path>
              <a:path w="340995" h="302895">
                <a:moveTo>
                  <a:pt x="171072" y="187683"/>
                </a:moveTo>
                <a:lnTo>
                  <a:pt x="155867" y="213321"/>
                </a:lnTo>
                <a:lnTo>
                  <a:pt x="186537" y="213321"/>
                </a:lnTo>
                <a:lnTo>
                  <a:pt x="171072" y="187683"/>
                </a:lnTo>
                <a:close/>
              </a:path>
              <a:path w="340995" h="302895">
                <a:moveTo>
                  <a:pt x="339826" y="0"/>
                </a:moveTo>
                <a:lnTo>
                  <a:pt x="282384" y="0"/>
                </a:lnTo>
                <a:lnTo>
                  <a:pt x="171072" y="187683"/>
                </a:lnTo>
                <a:lnTo>
                  <a:pt x="186537" y="213321"/>
                </a:lnTo>
                <a:lnTo>
                  <a:pt x="219603" y="213321"/>
                </a:lnTo>
                <a:lnTo>
                  <a:pt x="274668" y="120842"/>
                </a:lnTo>
                <a:lnTo>
                  <a:pt x="274624" y="100609"/>
                </a:lnTo>
                <a:lnTo>
                  <a:pt x="340114" y="100609"/>
                </a:lnTo>
                <a:lnTo>
                  <a:pt x="339826" y="0"/>
                </a:lnTo>
                <a:close/>
              </a:path>
              <a:path w="340995" h="302895">
                <a:moveTo>
                  <a:pt x="65633" y="100609"/>
                </a:moveTo>
                <a:lnTo>
                  <a:pt x="50952" y="100609"/>
                </a:lnTo>
                <a:lnTo>
                  <a:pt x="65633" y="124750"/>
                </a:lnTo>
                <a:lnTo>
                  <a:pt x="65633" y="100609"/>
                </a:lnTo>
                <a:close/>
              </a:path>
              <a:path w="340995" h="302895">
                <a:moveTo>
                  <a:pt x="286715" y="100609"/>
                </a:moveTo>
                <a:lnTo>
                  <a:pt x="274624" y="100609"/>
                </a:lnTo>
                <a:lnTo>
                  <a:pt x="274668" y="120842"/>
                </a:lnTo>
                <a:lnTo>
                  <a:pt x="286715" y="100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9253939" y="4751065"/>
            <a:ext cx="1137920" cy="427355"/>
            <a:chOff x="9253939" y="4751065"/>
            <a:chExt cx="1137920" cy="427355"/>
          </a:xfrm>
        </p:grpSpPr>
        <p:pic>
          <p:nvPicPr>
            <p:cNvPr id="35" name="object 3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53939" y="4858574"/>
              <a:ext cx="235331" cy="235762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9480625" y="4751065"/>
              <a:ext cx="149860" cy="427355"/>
            </a:xfrm>
            <a:custGeom>
              <a:avLst/>
              <a:gdLst/>
              <a:ahLst/>
              <a:cxnLst/>
              <a:rect l="l" t="t" r="r" b="b"/>
              <a:pathLst>
                <a:path w="149859" h="427354">
                  <a:moveTo>
                    <a:pt x="107950" y="0"/>
                  </a:moveTo>
                  <a:lnTo>
                    <a:pt x="72623" y="16511"/>
                  </a:lnTo>
                  <a:lnTo>
                    <a:pt x="66065" y="37553"/>
                  </a:lnTo>
                  <a:lnTo>
                    <a:pt x="66794" y="45226"/>
                  </a:lnTo>
                  <a:lnTo>
                    <a:pt x="99096" y="74458"/>
                  </a:lnTo>
                  <a:lnTo>
                    <a:pt x="107950" y="75133"/>
                  </a:lnTo>
                  <a:lnTo>
                    <a:pt x="116974" y="74445"/>
                  </a:lnTo>
                  <a:lnTo>
                    <a:pt x="149118" y="44316"/>
                  </a:lnTo>
                  <a:lnTo>
                    <a:pt x="149834" y="36258"/>
                  </a:lnTo>
                  <a:lnTo>
                    <a:pt x="149105" y="28644"/>
                  </a:lnTo>
                  <a:lnTo>
                    <a:pt x="116805" y="633"/>
                  </a:lnTo>
                  <a:lnTo>
                    <a:pt x="107950" y="0"/>
                  </a:lnTo>
                  <a:close/>
                </a:path>
                <a:path w="149859" h="427354">
                  <a:moveTo>
                    <a:pt x="18135" y="365302"/>
                  </a:moveTo>
                  <a:lnTo>
                    <a:pt x="0" y="414083"/>
                  </a:lnTo>
                  <a:lnTo>
                    <a:pt x="5233" y="417119"/>
                  </a:lnTo>
                  <a:lnTo>
                    <a:pt x="11009" y="419750"/>
                  </a:lnTo>
                  <a:lnTo>
                    <a:pt x="53975" y="427037"/>
                  </a:lnTo>
                  <a:lnTo>
                    <a:pt x="73725" y="425553"/>
                  </a:lnTo>
                  <a:lnTo>
                    <a:pt x="118757" y="403301"/>
                  </a:lnTo>
                  <a:lnTo>
                    <a:pt x="136400" y="373494"/>
                  </a:lnTo>
                  <a:lnTo>
                    <a:pt x="46634" y="373494"/>
                  </a:lnTo>
                  <a:lnTo>
                    <a:pt x="38538" y="372980"/>
                  </a:lnTo>
                  <a:lnTo>
                    <a:pt x="31089" y="371441"/>
                  </a:lnTo>
                  <a:lnTo>
                    <a:pt x="24288" y="368881"/>
                  </a:lnTo>
                  <a:lnTo>
                    <a:pt x="18135" y="365302"/>
                  </a:lnTo>
                  <a:close/>
                </a:path>
                <a:path w="149859" h="427354">
                  <a:moveTo>
                    <a:pt x="141630" y="107505"/>
                  </a:moveTo>
                  <a:lnTo>
                    <a:pt x="74269" y="107505"/>
                  </a:lnTo>
                  <a:lnTo>
                    <a:pt x="74269" y="339826"/>
                  </a:lnTo>
                  <a:lnTo>
                    <a:pt x="73796" y="347714"/>
                  </a:lnTo>
                  <a:lnTo>
                    <a:pt x="54978" y="373494"/>
                  </a:lnTo>
                  <a:lnTo>
                    <a:pt x="136400" y="373494"/>
                  </a:lnTo>
                  <a:lnTo>
                    <a:pt x="140199" y="358440"/>
                  </a:lnTo>
                  <a:lnTo>
                    <a:pt x="141597" y="339826"/>
                  </a:lnTo>
                  <a:lnTo>
                    <a:pt x="141630" y="1075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67161" y="4855119"/>
              <a:ext cx="244830" cy="239217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34436" y="4855119"/>
              <a:ext cx="210299" cy="23921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71064" y="4855126"/>
              <a:ext cx="220649" cy="239204"/>
            </a:xfrm>
            <a:prstGeom prst="rect">
              <a:avLst/>
            </a:prstGeom>
          </p:spPr>
        </p:pic>
      </p:grpSp>
      <p:pic>
        <p:nvPicPr>
          <p:cNvPr id="40" name="object 40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452596" y="4855126"/>
            <a:ext cx="144208" cy="235762"/>
          </a:xfrm>
          <a:prstGeom prst="rect">
            <a:avLst/>
          </a:prstGeom>
        </p:spPr>
      </p:pic>
      <p:sp>
        <p:nvSpPr>
          <p:cNvPr id="41" name="object 41" descr=""/>
          <p:cNvSpPr/>
          <p:nvPr/>
        </p:nvSpPr>
        <p:spPr>
          <a:xfrm>
            <a:off x="10725925" y="4751069"/>
            <a:ext cx="430530" cy="340360"/>
          </a:xfrm>
          <a:custGeom>
            <a:avLst/>
            <a:gdLst/>
            <a:ahLst/>
            <a:cxnLst/>
            <a:rect l="l" t="t" r="r" b="b"/>
            <a:pathLst>
              <a:path w="430529" h="340360">
                <a:moveTo>
                  <a:pt x="330327" y="37553"/>
                </a:moveTo>
                <a:lnTo>
                  <a:pt x="260819" y="37553"/>
                </a:lnTo>
                <a:lnTo>
                  <a:pt x="167487" y="253441"/>
                </a:lnTo>
                <a:lnTo>
                  <a:pt x="75565" y="37553"/>
                </a:lnTo>
                <a:lnTo>
                  <a:pt x="0" y="37553"/>
                </a:lnTo>
                <a:lnTo>
                  <a:pt x="130403" y="339826"/>
                </a:lnTo>
                <a:lnTo>
                  <a:pt x="199491" y="339826"/>
                </a:lnTo>
                <a:lnTo>
                  <a:pt x="214439" y="305269"/>
                </a:lnTo>
                <a:lnTo>
                  <a:pt x="330327" y="37553"/>
                </a:lnTo>
                <a:close/>
              </a:path>
              <a:path w="430529" h="340360">
                <a:moveTo>
                  <a:pt x="422300" y="107492"/>
                </a:moveTo>
                <a:lnTo>
                  <a:pt x="354939" y="107492"/>
                </a:lnTo>
                <a:lnTo>
                  <a:pt x="354939" y="339813"/>
                </a:lnTo>
                <a:lnTo>
                  <a:pt x="422300" y="339813"/>
                </a:lnTo>
                <a:lnTo>
                  <a:pt x="422300" y="107492"/>
                </a:lnTo>
                <a:close/>
              </a:path>
              <a:path w="430529" h="340360">
                <a:moveTo>
                  <a:pt x="430504" y="36258"/>
                </a:moveTo>
                <a:lnTo>
                  <a:pt x="405447" y="2540"/>
                </a:lnTo>
                <a:lnTo>
                  <a:pt x="388607" y="0"/>
                </a:lnTo>
                <a:lnTo>
                  <a:pt x="379755" y="685"/>
                </a:lnTo>
                <a:lnTo>
                  <a:pt x="347446" y="29895"/>
                </a:lnTo>
                <a:lnTo>
                  <a:pt x="346722" y="37553"/>
                </a:lnTo>
                <a:lnTo>
                  <a:pt x="347446" y="45224"/>
                </a:lnTo>
                <a:lnTo>
                  <a:pt x="379755" y="74460"/>
                </a:lnTo>
                <a:lnTo>
                  <a:pt x="388607" y="75133"/>
                </a:lnTo>
                <a:lnTo>
                  <a:pt x="397624" y="74447"/>
                </a:lnTo>
                <a:lnTo>
                  <a:pt x="429780" y="44323"/>
                </a:lnTo>
                <a:lnTo>
                  <a:pt x="430504" y="362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11210835" y="4770488"/>
            <a:ext cx="67945" cy="320675"/>
          </a:xfrm>
          <a:custGeom>
            <a:avLst/>
            <a:gdLst/>
            <a:ahLst/>
            <a:cxnLst/>
            <a:rect l="l" t="t" r="r" b="b"/>
            <a:pathLst>
              <a:path w="67945" h="320675">
                <a:moveTo>
                  <a:pt x="67360" y="0"/>
                </a:moveTo>
                <a:lnTo>
                  <a:pt x="0" y="0"/>
                </a:lnTo>
                <a:lnTo>
                  <a:pt x="0" y="320408"/>
                </a:lnTo>
                <a:lnTo>
                  <a:pt x="67360" y="320408"/>
                </a:lnTo>
                <a:lnTo>
                  <a:pt x="67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11340807" y="4770488"/>
            <a:ext cx="67945" cy="320675"/>
          </a:xfrm>
          <a:custGeom>
            <a:avLst/>
            <a:gdLst/>
            <a:ahLst/>
            <a:cxnLst/>
            <a:rect l="l" t="t" r="r" b="b"/>
            <a:pathLst>
              <a:path w="67945" h="320675">
                <a:moveTo>
                  <a:pt x="67360" y="0"/>
                </a:moveTo>
                <a:lnTo>
                  <a:pt x="0" y="0"/>
                </a:lnTo>
                <a:lnTo>
                  <a:pt x="0" y="320408"/>
                </a:lnTo>
                <a:lnTo>
                  <a:pt x="67360" y="320408"/>
                </a:lnTo>
                <a:lnTo>
                  <a:pt x="67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455650" y="4855126"/>
            <a:ext cx="220649" cy="239204"/>
          </a:xfrm>
          <a:prstGeom prst="rect">
            <a:avLst/>
          </a:prstGeom>
        </p:spPr>
      </p:pic>
      <p:sp>
        <p:nvSpPr>
          <p:cNvPr id="45" name="object 45" descr=""/>
          <p:cNvSpPr/>
          <p:nvPr/>
        </p:nvSpPr>
        <p:spPr>
          <a:xfrm>
            <a:off x="11721644" y="4855122"/>
            <a:ext cx="257175" cy="323215"/>
          </a:xfrm>
          <a:custGeom>
            <a:avLst/>
            <a:gdLst/>
            <a:ahLst/>
            <a:cxnLst/>
            <a:rect l="l" t="t" r="r" b="b"/>
            <a:pathLst>
              <a:path w="257175" h="323214">
                <a:moveTo>
                  <a:pt x="39293" y="242658"/>
                </a:moveTo>
                <a:lnTo>
                  <a:pt x="12522" y="291033"/>
                </a:lnTo>
                <a:lnTo>
                  <a:pt x="23301" y="298517"/>
                </a:lnTo>
                <a:lnTo>
                  <a:pt x="35352" y="305006"/>
                </a:lnTo>
                <a:lnTo>
                  <a:pt x="78627" y="318496"/>
                </a:lnTo>
                <a:lnTo>
                  <a:pt x="126517" y="322986"/>
                </a:lnTo>
                <a:lnTo>
                  <a:pt x="156201" y="321069"/>
                </a:lnTo>
                <a:lnTo>
                  <a:pt x="204564" y="305734"/>
                </a:lnTo>
                <a:lnTo>
                  <a:pt x="237975" y="274858"/>
                </a:lnTo>
                <a:lnTo>
                  <a:pt x="240809" y="269011"/>
                </a:lnTo>
                <a:lnTo>
                  <a:pt x="121335" y="269011"/>
                </a:lnTo>
                <a:lnTo>
                  <a:pt x="110284" y="268566"/>
                </a:lnTo>
                <a:lnTo>
                  <a:pt x="65807" y="258012"/>
                </a:lnTo>
                <a:lnTo>
                  <a:pt x="47130" y="248397"/>
                </a:lnTo>
                <a:lnTo>
                  <a:pt x="39293" y="242658"/>
                </a:lnTo>
                <a:close/>
              </a:path>
              <a:path w="257175" h="323214">
                <a:moveTo>
                  <a:pt x="256921" y="3441"/>
                </a:moveTo>
                <a:lnTo>
                  <a:pt x="193014" y="3441"/>
                </a:lnTo>
                <a:lnTo>
                  <a:pt x="193014" y="33226"/>
                </a:lnTo>
                <a:lnTo>
                  <a:pt x="196059" y="36968"/>
                </a:lnTo>
                <a:lnTo>
                  <a:pt x="202946" y="48577"/>
                </a:lnTo>
                <a:lnTo>
                  <a:pt x="208422" y="61872"/>
                </a:lnTo>
                <a:lnTo>
                  <a:pt x="212336" y="76917"/>
                </a:lnTo>
                <a:lnTo>
                  <a:pt x="214684" y="93715"/>
                </a:lnTo>
                <a:lnTo>
                  <a:pt x="215468" y="112268"/>
                </a:lnTo>
                <a:lnTo>
                  <a:pt x="214684" y="130629"/>
                </a:lnTo>
                <a:lnTo>
                  <a:pt x="202946" y="175514"/>
                </a:lnTo>
                <a:lnTo>
                  <a:pt x="189560" y="195168"/>
                </a:lnTo>
                <a:lnTo>
                  <a:pt x="189554" y="205608"/>
                </a:lnTo>
                <a:lnTo>
                  <a:pt x="180451" y="244073"/>
                </a:lnTo>
                <a:lnTo>
                  <a:pt x="138025" y="268011"/>
                </a:lnTo>
                <a:lnTo>
                  <a:pt x="121335" y="269011"/>
                </a:lnTo>
                <a:lnTo>
                  <a:pt x="240809" y="269011"/>
                </a:lnTo>
                <a:lnTo>
                  <a:pt x="248500" y="253137"/>
                </a:lnTo>
                <a:lnTo>
                  <a:pt x="254815" y="227152"/>
                </a:lnTo>
                <a:lnTo>
                  <a:pt x="256901" y="197175"/>
                </a:lnTo>
                <a:lnTo>
                  <a:pt x="256921" y="3441"/>
                </a:lnTo>
                <a:close/>
              </a:path>
              <a:path w="257175" h="323214">
                <a:moveTo>
                  <a:pt x="116154" y="0"/>
                </a:moveTo>
                <a:lnTo>
                  <a:pt x="71096" y="7774"/>
                </a:lnTo>
                <a:lnTo>
                  <a:pt x="34107" y="30494"/>
                </a:lnTo>
                <a:lnTo>
                  <a:pt x="8861" y="66074"/>
                </a:lnTo>
                <a:lnTo>
                  <a:pt x="0" y="112268"/>
                </a:lnTo>
                <a:lnTo>
                  <a:pt x="983" y="128574"/>
                </a:lnTo>
                <a:lnTo>
                  <a:pt x="15760" y="171196"/>
                </a:lnTo>
                <a:lnTo>
                  <a:pt x="45226" y="202787"/>
                </a:lnTo>
                <a:lnTo>
                  <a:pt x="85332" y="221029"/>
                </a:lnTo>
                <a:lnTo>
                  <a:pt x="116154" y="224536"/>
                </a:lnTo>
                <a:lnTo>
                  <a:pt x="130401" y="223780"/>
                </a:lnTo>
                <a:lnTo>
                  <a:pt x="167970" y="212445"/>
                </a:lnTo>
                <a:lnTo>
                  <a:pt x="189655" y="169265"/>
                </a:lnTo>
                <a:lnTo>
                  <a:pt x="129540" y="169265"/>
                </a:lnTo>
                <a:lnTo>
                  <a:pt x="120926" y="168820"/>
                </a:lnTo>
                <a:lnTo>
                  <a:pt x="85653" y="153547"/>
                </a:lnTo>
                <a:lnTo>
                  <a:pt x="68224" y="112268"/>
                </a:lnTo>
                <a:lnTo>
                  <a:pt x="68722" y="103913"/>
                </a:lnTo>
                <a:lnTo>
                  <a:pt x="91469" y="66307"/>
                </a:lnTo>
                <a:lnTo>
                  <a:pt x="129540" y="55257"/>
                </a:lnTo>
                <a:lnTo>
                  <a:pt x="193039" y="55257"/>
                </a:lnTo>
                <a:lnTo>
                  <a:pt x="193014" y="33226"/>
                </a:lnTo>
                <a:lnTo>
                  <a:pt x="156309" y="6681"/>
                </a:lnTo>
                <a:lnTo>
                  <a:pt x="130401" y="742"/>
                </a:lnTo>
                <a:lnTo>
                  <a:pt x="116154" y="0"/>
                </a:lnTo>
                <a:close/>
              </a:path>
              <a:path w="257175" h="323214">
                <a:moveTo>
                  <a:pt x="193014" y="33226"/>
                </a:moveTo>
                <a:lnTo>
                  <a:pt x="193039" y="55257"/>
                </a:lnTo>
                <a:lnTo>
                  <a:pt x="193865" y="112268"/>
                </a:lnTo>
                <a:lnTo>
                  <a:pt x="189655" y="169265"/>
                </a:lnTo>
                <a:lnTo>
                  <a:pt x="189560" y="195168"/>
                </a:lnTo>
                <a:lnTo>
                  <a:pt x="196059" y="187144"/>
                </a:lnTo>
                <a:lnTo>
                  <a:pt x="202946" y="175514"/>
                </a:lnTo>
                <a:lnTo>
                  <a:pt x="208422" y="162252"/>
                </a:lnTo>
                <a:lnTo>
                  <a:pt x="212336" y="147291"/>
                </a:lnTo>
                <a:lnTo>
                  <a:pt x="214684" y="130629"/>
                </a:lnTo>
                <a:lnTo>
                  <a:pt x="215468" y="112268"/>
                </a:lnTo>
                <a:lnTo>
                  <a:pt x="214684" y="93715"/>
                </a:lnTo>
                <a:lnTo>
                  <a:pt x="212336" y="76917"/>
                </a:lnTo>
                <a:lnTo>
                  <a:pt x="208422" y="61872"/>
                </a:lnTo>
                <a:lnTo>
                  <a:pt x="202946" y="48577"/>
                </a:lnTo>
                <a:lnTo>
                  <a:pt x="196059" y="36968"/>
                </a:lnTo>
                <a:lnTo>
                  <a:pt x="193014" y="33226"/>
                </a:lnTo>
                <a:close/>
              </a:path>
              <a:path w="257175" h="323214">
                <a:moveTo>
                  <a:pt x="193039" y="55257"/>
                </a:moveTo>
                <a:lnTo>
                  <a:pt x="129540" y="55257"/>
                </a:lnTo>
                <a:lnTo>
                  <a:pt x="138145" y="55704"/>
                </a:lnTo>
                <a:lnTo>
                  <a:pt x="146265" y="57045"/>
                </a:lnTo>
                <a:lnTo>
                  <a:pt x="182651" y="82245"/>
                </a:lnTo>
                <a:lnTo>
                  <a:pt x="190423" y="112268"/>
                </a:lnTo>
                <a:lnTo>
                  <a:pt x="189938" y="120445"/>
                </a:lnTo>
                <a:lnTo>
                  <a:pt x="167583" y="158206"/>
                </a:lnTo>
                <a:lnTo>
                  <a:pt x="129540" y="169265"/>
                </a:lnTo>
                <a:lnTo>
                  <a:pt x="189655" y="169265"/>
                </a:lnTo>
                <a:lnTo>
                  <a:pt x="193865" y="112268"/>
                </a:lnTo>
                <a:lnTo>
                  <a:pt x="193039" y="552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12023904" y="4855119"/>
            <a:ext cx="357505" cy="302260"/>
            <a:chOff x="12023904" y="4855119"/>
            <a:chExt cx="357505" cy="302260"/>
          </a:xfrm>
        </p:grpSpPr>
        <p:pic>
          <p:nvPicPr>
            <p:cNvPr id="47" name="object 4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023904" y="4855119"/>
              <a:ext cx="244830" cy="239217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97653" y="5010566"/>
              <a:ext cx="83337" cy="146812"/>
            </a:xfrm>
            <a:prstGeom prst="rect">
              <a:avLst/>
            </a:prstGeom>
          </p:spPr>
        </p:pic>
      </p:grpSp>
      <p:grpSp>
        <p:nvGrpSpPr>
          <p:cNvPr id="49" name="object 49" descr=""/>
          <p:cNvGrpSpPr/>
          <p:nvPr/>
        </p:nvGrpSpPr>
        <p:grpSpPr>
          <a:xfrm>
            <a:off x="1822747" y="5532737"/>
            <a:ext cx="1244600" cy="313055"/>
            <a:chOff x="1822747" y="5532737"/>
            <a:chExt cx="1244600" cy="313055"/>
          </a:xfrm>
        </p:grpSpPr>
        <p:sp>
          <p:nvSpPr>
            <p:cNvPr id="50" name="object 50" descr=""/>
            <p:cNvSpPr/>
            <p:nvPr/>
          </p:nvSpPr>
          <p:spPr>
            <a:xfrm>
              <a:off x="1822747" y="5532737"/>
              <a:ext cx="251460" cy="313055"/>
            </a:xfrm>
            <a:custGeom>
              <a:avLst/>
              <a:gdLst/>
              <a:ahLst/>
              <a:cxnLst/>
              <a:rect l="l" t="t" r="r" b="b"/>
              <a:pathLst>
                <a:path w="251460" h="313054">
                  <a:moveTo>
                    <a:pt x="133426" y="0"/>
                  </a:moveTo>
                  <a:lnTo>
                    <a:pt x="94291" y="3189"/>
                  </a:lnTo>
                  <a:lnTo>
                    <a:pt x="49141" y="19654"/>
                  </a:lnTo>
                  <a:lnTo>
                    <a:pt x="20078" y="46850"/>
                  </a:lnTo>
                  <a:lnTo>
                    <a:pt x="6045" y="94132"/>
                  </a:lnTo>
                  <a:lnTo>
                    <a:pt x="6652" y="105681"/>
                  </a:lnTo>
                  <a:lnTo>
                    <a:pt x="20982" y="141257"/>
                  </a:lnTo>
                  <a:lnTo>
                    <a:pt x="57375" y="167552"/>
                  </a:lnTo>
                  <a:lnTo>
                    <a:pt x="103524" y="182424"/>
                  </a:lnTo>
                  <a:lnTo>
                    <a:pt x="130889" y="188807"/>
                  </a:lnTo>
                  <a:lnTo>
                    <a:pt x="147243" y="193230"/>
                  </a:lnTo>
                  <a:lnTo>
                    <a:pt x="181787" y="216052"/>
                  </a:lnTo>
                  <a:lnTo>
                    <a:pt x="181787" y="230441"/>
                  </a:lnTo>
                  <a:lnTo>
                    <a:pt x="150089" y="254190"/>
                  </a:lnTo>
                  <a:lnTo>
                    <a:pt x="123494" y="256489"/>
                  </a:lnTo>
                  <a:lnTo>
                    <a:pt x="109933" y="255938"/>
                  </a:lnTo>
                  <a:lnTo>
                    <a:pt x="69735" y="247650"/>
                  </a:lnTo>
                  <a:lnTo>
                    <a:pt x="33909" y="231571"/>
                  </a:lnTo>
                  <a:lnTo>
                    <a:pt x="23748" y="224980"/>
                  </a:lnTo>
                  <a:lnTo>
                    <a:pt x="0" y="277647"/>
                  </a:lnTo>
                  <a:lnTo>
                    <a:pt x="37724" y="297692"/>
                  </a:lnTo>
                  <a:lnTo>
                    <a:pt x="87545" y="310200"/>
                  </a:lnTo>
                  <a:lnTo>
                    <a:pt x="123062" y="312635"/>
                  </a:lnTo>
                  <a:lnTo>
                    <a:pt x="143717" y="311824"/>
                  </a:lnTo>
                  <a:lnTo>
                    <a:pt x="194525" y="299669"/>
                  </a:lnTo>
                  <a:lnTo>
                    <a:pt x="229055" y="275625"/>
                  </a:lnTo>
                  <a:lnTo>
                    <a:pt x="250417" y="231397"/>
                  </a:lnTo>
                  <a:lnTo>
                    <a:pt x="251307" y="218922"/>
                  </a:lnTo>
                  <a:lnTo>
                    <a:pt x="250700" y="207566"/>
                  </a:lnTo>
                  <a:lnTo>
                    <a:pt x="236370" y="172236"/>
                  </a:lnTo>
                  <a:lnTo>
                    <a:pt x="199977" y="146061"/>
                  </a:lnTo>
                  <a:lnTo>
                    <a:pt x="163220" y="134188"/>
                  </a:lnTo>
                  <a:lnTo>
                    <a:pt x="135247" y="127392"/>
                  </a:lnTo>
                  <a:lnTo>
                    <a:pt x="110108" y="120904"/>
                  </a:lnTo>
                  <a:lnTo>
                    <a:pt x="75564" y="98450"/>
                  </a:lnTo>
                  <a:lnTo>
                    <a:pt x="75564" y="84061"/>
                  </a:lnTo>
                  <a:lnTo>
                    <a:pt x="106680" y="58812"/>
                  </a:lnTo>
                  <a:lnTo>
                    <a:pt x="132994" y="56134"/>
                  </a:lnTo>
                  <a:lnTo>
                    <a:pt x="143193" y="56500"/>
                  </a:lnTo>
                  <a:lnTo>
                    <a:pt x="185022" y="65270"/>
                  </a:lnTo>
                  <a:lnTo>
                    <a:pt x="216763" y="79895"/>
                  </a:lnTo>
                  <a:lnTo>
                    <a:pt x="238353" y="26771"/>
                  </a:lnTo>
                  <a:lnTo>
                    <a:pt x="202968" y="10462"/>
                  </a:lnTo>
                  <a:lnTo>
                    <a:pt x="161707" y="1674"/>
                  </a:lnTo>
                  <a:lnTo>
                    <a:pt x="147621" y="418"/>
                  </a:lnTo>
                  <a:lnTo>
                    <a:pt x="1334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99952" y="5604419"/>
              <a:ext cx="244830" cy="239217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72422" y="5604419"/>
              <a:ext cx="233603" cy="239217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2620695" y="5556503"/>
              <a:ext cx="446405" cy="287655"/>
            </a:xfrm>
            <a:custGeom>
              <a:avLst/>
              <a:gdLst/>
              <a:ahLst/>
              <a:cxnLst/>
              <a:rect l="l" t="t" r="r" b="b"/>
              <a:pathLst>
                <a:path w="446405" h="287654">
                  <a:moveTo>
                    <a:pt x="177469" y="272453"/>
                  </a:moveTo>
                  <a:lnTo>
                    <a:pt x="162623" y="233591"/>
                  </a:lnTo>
                  <a:lnTo>
                    <a:pt x="159334" y="224955"/>
                  </a:lnTo>
                  <a:lnTo>
                    <a:pt x="153416" y="228739"/>
                  </a:lnTo>
                  <a:lnTo>
                    <a:pt x="146913" y="231444"/>
                  </a:lnTo>
                  <a:lnTo>
                    <a:pt x="139814" y="233057"/>
                  </a:lnTo>
                  <a:lnTo>
                    <a:pt x="132130" y="233591"/>
                  </a:lnTo>
                  <a:lnTo>
                    <a:pt x="123202" y="233591"/>
                  </a:lnTo>
                  <a:lnTo>
                    <a:pt x="116154" y="230924"/>
                  </a:lnTo>
                  <a:lnTo>
                    <a:pt x="105791" y="220281"/>
                  </a:lnTo>
                  <a:lnTo>
                    <a:pt x="103200" y="212725"/>
                  </a:lnTo>
                  <a:lnTo>
                    <a:pt x="103200" y="108369"/>
                  </a:lnTo>
                  <a:lnTo>
                    <a:pt x="161061" y="108369"/>
                  </a:lnTo>
                  <a:lnTo>
                    <a:pt x="161061" y="56553"/>
                  </a:lnTo>
                  <a:lnTo>
                    <a:pt x="103200" y="56553"/>
                  </a:lnTo>
                  <a:lnTo>
                    <a:pt x="103200" y="0"/>
                  </a:lnTo>
                  <a:lnTo>
                    <a:pt x="35839" y="0"/>
                  </a:lnTo>
                  <a:lnTo>
                    <a:pt x="35839" y="56553"/>
                  </a:lnTo>
                  <a:lnTo>
                    <a:pt x="0" y="56553"/>
                  </a:lnTo>
                  <a:lnTo>
                    <a:pt x="0" y="108369"/>
                  </a:lnTo>
                  <a:lnTo>
                    <a:pt x="35839" y="108369"/>
                  </a:lnTo>
                  <a:lnTo>
                    <a:pt x="35839" y="203796"/>
                  </a:lnTo>
                  <a:lnTo>
                    <a:pt x="37261" y="223253"/>
                  </a:lnTo>
                  <a:lnTo>
                    <a:pt x="58724" y="266204"/>
                  </a:lnTo>
                  <a:lnTo>
                    <a:pt x="103251" y="285826"/>
                  </a:lnTo>
                  <a:lnTo>
                    <a:pt x="122631" y="287134"/>
                  </a:lnTo>
                  <a:lnTo>
                    <a:pt x="130327" y="286905"/>
                  </a:lnTo>
                  <a:lnTo>
                    <a:pt x="172034" y="275894"/>
                  </a:lnTo>
                  <a:lnTo>
                    <a:pt x="177469" y="272453"/>
                  </a:lnTo>
                  <a:close/>
                </a:path>
                <a:path w="446405" h="287654">
                  <a:moveTo>
                    <a:pt x="446036" y="167538"/>
                  </a:moveTo>
                  <a:lnTo>
                    <a:pt x="436803" y="119278"/>
                  </a:lnTo>
                  <a:lnTo>
                    <a:pt x="410095" y="81445"/>
                  </a:lnTo>
                  <a:lnTo>
                    <a:pt x="377812" y="60363"/>
                  </a:lnTo>
                  <a:lnTo>
                    <a:pt x="377812" y="167538"/>
                  </a:lnTo>
                  <a:lnTo>
                    <a:pt x="377329" y="177126"/>
                  </a:lnTo>
                  <a:lnTo>
                    <a:pt x="360870" y="214655"/>
                  </a:lnTo>
                  <a:lnTo>
                    <a:pt x="318655" y="231876"/>
                  </a:lnTo>
                  <a:lnTo>
                    <a:pt x="310451" y="231381"/>
                  </a:lnTo>
                  <a:lnTo>
                    <a:pt x="271386" y="208673"/>
                  </a:lnTo>
                  <a:lnTo>
                    <a:pt x="259067" y="167538"/>
                  </a:lnTo>
                  <a:lnTo>
                    <a:pt x="259575" y="157772"/>
                  </a:lnTo>
                  <a:lnTo>
                    <a:pt x="276390" y="120357"/>
                  </a:lnTo>
                  <a:lnTo>
                    <a:pt x="318655" y="103187"/>
                  </a:lnTo>
                  <a:lnTo>
                    <a:pt x="326859" y="103670"/>
                  </a:lnTo>
                  <a:lnTo>
                    <a:pt x="365810" y="126263"/>
                  </a:lnTo>
                  <a:lnTo>
                    <a:pt x="377812" y="167538"/>
                  </a:lnTo>
                  <a:lnTo>
                    <a:pt x="377812" y="60363"/>
                  </a:lnTo>
                  <a:lnTo>
                    <a:pt x="369341" y="56553"/>
                  </a:lnTo>
                  <a:lnTo>
                    <a:pt x="353415" y="51752"/>
                  </a:lnTo>
                  <a:lnTo>
                    <a:pt x="336524" y="48882"/>
                  </a:lnTo>
                  <a:lnTo>
                    <a:pt x="318655" y="47929"/>
                  </a:lnTo>
                  <a:lnTo>
                    <a:pt x="300609" y="48882"/>
                  </a:lnTo>
                  <a:lnTo>
                    <a:pt x="252806" y="63258"/>
                  </a:lnTo>
                  <a:lnTo>
                    <a:pt x="216535" y="92811"/>
                  </a:lnTo>
                  <a:lnTo>
                    <a:pt x="194995" y="134556"/>
                  </a:lnTo>
                  <a:lnTo>
                    <a:pt x="190842" y="167538"/>
                  </a:lnTo>
                  <a:lnTo>
                    <a:pt x="191884" y="184327"/>
                  </a:lnTo>
                  <a:lnTo>
                    <a:pt x="207467" y="229069"/>
                  </a:lnTo>
                  <a:lnTo>
                    <a:pt x="239204" y="263105"/>
                  </a:lnTo>
                  <a:lnTo>
                    <a:pt x="283629" y="283248"/>
                  </a:lnTo>
                  <a:lnTo>
                    <a:pt x="318655" y="287147"/>
                  </a:lnTo>
                  <a:lnTo>
                    <a:pt x="336524" y="286169"/>
                  </a:lnTo>
                  <a:lnTo>
                    <a:pt x="384289" y="271589"/>
                  </a:lnTo>
                  <a:lnTo>
                    <a:pt x="420636" y="241846"/>
                  </a:lnTo>
                  <a:lnTo>
                    <a:pt x="441934" y="200190"/>
                  </a:lnTo>
                  <a:lnTo>
                    <a:pt x="445020" y="184327"/>
                  </a:lnTo>
                  <a:lnTo>
                    <a:pt x="446036" y="1675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" name="object 54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111655" y="5604426"/>
            <a:ext cx="144221" cy="235762"/>
          </a:xfrm>
          <a:prstGeom prst="rect">
            <a:avLst/>
          </a:prstGeom>
        </p:spPr>
      </p:pic>
      <p:grpSp>
        <p:nvGrpSpPr>
          <p:cNvPr id="55" name="object 55" descr=""/>
          <p:cNvGrpSpPr/>
          <p:nvPr/>
        </p:nvGrpSpPr>
        <p:grpSpPr>
          <a:xfrm>
            <a:off x="3389298" y="5532734"/>
            <a:ext cx="654685" cy="374015"/>
            <a:chOff x="3389298" y="5532734"/>
            <a:chExt cx="654685" cy="374015"/>
          </a:xfrm>
        </p:grpSpPr>
        <p:sp>
          <p:nvSpPr>
            <p:cNvPr id="56" name="object 56" descr=""/>
            <p:cNvSpPr/>
            <p:nvPr/>
          </p:nvSpPr>
          <p:spPr>
            <a:xfrm>
              <a:off x="3389287" y="5532742"/>
              <a:ext cx="544195" cy="307975"/>
            </a:xfrm>
            <a:custGeom>
              <a:avLst/>
              <a:gdLst/>
              <a:ahLst/>
              <a:cxnLst/>
              <a:rect l="l" t="t" r="r" b="b"/>
              <a:pathLst>
                <a:path w="544195" h="307975">
                  <a:moveTo>
                    <a:pt x="242239" y="250456"/>
                  </a:moveTo>
                  <a:lnTo>
                    <a:pt x="112115" y="250456"/>
                  </a:lnTo>
                  <a:lnTo>
                    <a:pt x="181787" y="184823"/>
                  </a:lnTo>
                  <a:lnTo>
                    <a:pt x="191731" y="175133"/>
                  </a:lnTo>
                  <a:lnTo>
                    <a:pt x="219011" y="141084"/>
                  </a:lnTo>
                  <a:lnTo>
                    <a:pt x="231394" y="104025"/>
                  </a:lnTo>
                  <a:lnTo>
                    <a:pt x="232308" y="89395"/>
                  </a:lnTo>
                  <a:lnTo>
                    <a:pt x="231432" y="76060"/>
                  </a:lnTo>
                  <a:lnTo>
                    <a:pt x="228803" y="63703"/>
                  </a:lnTo>
                  <a:lnTo>
                    <a:pt x="226885" y="58737"/>
                  </a:lnTo>
                  <a:lnTo>
                    <a:pt x="224421" y="52311"/>
                  </a:lnTo>
                  <a:lnTo>
                    <a:pt x="190919" y="17068"/>
                  </a:lnTo>
                  <a:lnTo>
                    <a:pt x="151625" y="2755"/>
                  </a:lnTo>
                  <a:lnTo>
                    <a:pt x="120040" y="0"/>
                  </a:lnTo>
                  <a:lnTo>
                    <a:pt x="100342" y="939"/>
                  </a:lnTo>
                  <a:lnTo>
                    <a:pt x="48361" y="15113"/>
                  </a:lnTo>
                  <a:lnTo>
                    <a:pt x="9499" y="43865"/>
                  </a:lnTo>
                  <a:lnTo>
                    <a:pt x="0" y="56134"/>
                  </a:lnTo>
                  <a:lnTo>
                    <a:pt x="50952" y="88950"/>
                  </a:lnTo>
                  <a:lnTo>
                    <a:pt x="56883" y="81686"/>
                  </a:lnTo>
                  <a:lnTo>
                    <a:pt x="63423" y="75463"/>
                  </a:lnTo>
                  <a:lnTo>
                    <a:pt x="104241" y="59194"/>
                  </a:lnTo>
                  <a:lnTo>
                    <a:pt x="113563" y="58737"/>
                  </a:lnTo>
                  <a:lnTo>
                    <a:pt x="124726" y="59347"/>
                  </a:lnTo>
                  <a:lnTo>
                    <a:pt x="158851" y="80264"/>
                  </a:lnTo>
                  <a:lnTo>
                    <a:pt x="161925" y="96291"/>
                  </a:lnTo>
                  <a:lnTo>
                    <a:pt x="161925" y="100901"/>
                  </a:lnTo>
                  <a:lnTo>
                    <a:pt x="142392" y="140131"/>
                  </a:lnTo>
                  <a:lnTo>
                    <a:pt x="13817" y="262115"/>
                  </a:lnTo>
                  <a:lnTo>
                    <a:pt x="13817" y="307454"/>
                  </a:lnTo>
                  <a:lnTo>
                    <a:pt x="242239" y="307454"/>
                  </a:lnTo>
                  <a:lnTo>
                    <a:pt x="242239" y="275932"/>
                  </a:lnTo>
                  <a:lnTo>
                    <a:pt x="242239" y="250456"/>
                  </a:lnTo>
                  <a:close/>
                </a:path>
                <a:path w="544195" h="307975">
                  <a:moveTo>
                    <a:pt x="543636" y="186982"/>
                  </a:moveTo>
                  <a:lnTo>
                    <a:pt x="494411" y="186982"/>
                  </a:lnTo>
                  <a:lnTo>
                    <a:pt x="494411" y="130416"/>
                  </a:lnTo>
                  <a:lnTo>
                    <a:pt x="428345" y="130416"/>
                  </a:lnTo>
                  <a:lnTo>
                    <a:pt x="428345" y="186982"/>
                  </a:lnTo>
                  <a:lnTo>
                    <a:pt x="347040" y="186982"/>
                  </a:lnTo>
                  <a:lnTo>
                    <a:pt x="479298" y="5181"/>
                  </a:lnTo>
                  <a:lnTo>
                    <a:pt x="405892" y="5181"/>
                  </a:lnTo>
                  <a:lnTo>
                    <a:pt x="263398" y="196900"/>
                  </a:lnTo>
                  <a:lnTo>
                    <a:pt x="263398" y="243979"/>
                  </a:lnTo>
                  <a:lnTo>
                    <a:pt x="426186" y="243979"/>
                  </a:lnTo>
                  <a:lnTo>
                    <a:pt x="426186" y="307454"/>
                  </a:lnTo>
                  <a:lnTo>
                    <a:pt x="494411" y="307454"/>
                  </a:lnTo>
                  <a:lnTo>
                    <a:pt x="494411" y="243979"/>
                  </a:lnTo>
                  <a:lnTo>
                    <a:pt x="543636" y="243979"/>
                  </a:lnTo>
                  <a:lnTo>
                    <a:pt x="543636" y="186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60555" y="5759866"/>
              <a:ext cx="83337" cy="146812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4216615" y="5538470"/>
            <a:ext cx="470534" cy="305435"/>
            <a:chOff x="4216615" y="5538470"/>
            <a:chExt cx="470534" cy="305435"/>
          </a:xfrm>
        </p:grpSpPr>
        <p:sp>
          <p:nvSpPr>
            <p:cNvPr id="59" name="object 59" descr=""/>
            <p:cNvSpPr/>
            <p:nvPr/>
          </p:nvSpPr>
          <p:spPr>
            <a:xfrm>
              <a:off x="4216616" y="5538469"/>
              <a:ext cx="228600" cy="302260"/>
            </a:xfrm>
            <a:custGeom>
              <a:avLst/>
              <a:gdLst/>
              <a:ahLst/>
              <a:cxnLst/>
              <a:rect l="l" t="t" r="r" b="b"/>
              <a:pathLst>
                <a:path w="228600" h="302260">
                  <a:moveTo>
                    <a:pt x="228422" y="0"/>
                  </a:moveTo>
                  <a:lnTo>
                    <a:pt x="0" y="0"/>
                  </a:lnTo>
                  <a:lnTo>
                    <a:pt x="0" y="55880"/>
                  </a:lnTo>
                  <a:lnTo>
                    <a:pt x="0" y="135890"/>
                  </a:lnTo>
                  <a:lnTo>
                    <a:pt x="0" y="191770"/>
                  </a:lnTo>
                  <a:lnTo>
                    <a:pt x="0" y="302260"/>
                  </a:lnTo>
                  <a:lnTo>
                    <a:pt x="69951" y="302260"/>
                  </a:lnTo>
                  <a:lnTo>
                    <a:pt x="69951" y="191770"/>
                  </a:lnTo>
                  <a:lnTo>
                    <a:pt x="64770" y="191770"/>
                  </a:lnTo>
                  <a:lnTo>
                    <a:pt x="64770" y="191617"/>
                  </a:lnTo>
                  <a:lnTo>
                    <a:pt x="69951" y="191617"/>
                  </a:lnTo>
                  <a:lnTo>
                    <a:pt x="209854" y="191617"/>
                  </a:lnTo>
                  <a:lnTo>
                    <a:pt x="209854" y="135483"/>
                  </a:lnTo>
                  <a:lnTo>
                    <a:pt x="69951" y="135483"/>
                  </a:lnTo>
                  <a:lnTo>
                    <a:pt x="69951" y="55880"/>
                  </a:lnTo>
                  <a:lnTo>
                    <a:pt x="228422" y="55880"/>
                  </a:lnTo>
                  <a:lnTo>
                    <a:pt x="2284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66184" y="5604426"/>
              <a:ext cx="220649" cy="239204"/>
            </a:xfrm>
            <a:prstGeom prst="rect">
              <a:avLst/>
            </a:prstGeom>
          </p:spPr>
        </p:pic>
      </p:grpSp>
      <p:grpSp>
        <p:nvGrpSpPr>
          <p:cNvPr id="61" name="object 61" descr=""/>
          <p:cNvGrpSpPr/>
          <p:nvPr/>
        </p:nvGrpSpPr>
        <p:grpSpPr>
          <a:xfrm>
            <a:off x="4747722" y="5500370"/>
            <a:ext cx="551180" cy="343535"/>
            <a:chOff x="4747722" y="5500370"/>
            <a:chExt cx="551180" cy="343535"/>
          </a:xfrm>
        </p:grpSpPr>
        <p:pic>
          <p:nvPicPr>
            <p:cNvPr id="62" name="object 6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47722" y="5604426"/>
              <a:ext cx="144221" cy="235762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4923891" y="5500369"/>
              <a:ext cx="375285" cy="343535"/>
            </a:xfrm>
            <a:custGeom>
              <a:avLst/>
              <a:gdLst/>
              <a:ahLst/>
              <a:cxnLst/>
              <a:rect l="l" t="t" r="r" b="b"/>
              <a:pathLst>
                <a:path w="375285" h="343535">
                  <a:moveTo>
                    <a:pt x="75552" y="107492"/>
                  </a:moveTo>
                  <a:lnTo>
                    <a:pt x="8204" y="107492"/>
                  </a:lnTo>
                  <a:lnTo>
                    <a:pt x="8204" y="339813"/>
                  </a:lnTo>
                  <a:lnTo>
                    <a:pt x="75552" y="339813"/>
                  </a:lnTo>
                  <a:lnTo>
                    <a:pt x="75552" y="107492"/>
                  </a:lnTo>
                  <a:close/>
                </a:path>
                <a:path w="375285" h="343535">
                  <a:moveTo>
                    <a:pt x="83769" y="36258"/>
                  </a:moveTo>
                  <a:lnTo>
                    <a:pt x="58712" y="2540"/>
                  </a:lnTo>
                  <a:lnTo>
                    <a:pt x="41884" y="0"/>
                  </a:lnTo>
                  <a:lnTo>
                    <a:pt x="33020" y="685"/>
                  </a:lnTo>
                  <a:lnTo>
                    <a:pt x="723" y="29895"/>
                  </a:lnTo>
                  <a:lnTo>
                    <a:pt x="0" y="37553"/>
                  </a:lnTo>
                  <a:lnTo>
                    <a:pt x="723" y="45224"/>
                  </a:lnTo>
                  <a:lnTo>
                    <a:pt x="33020" y="74460"/>
                  </a:lnTo>
                  <a:lnTo>
                    <a:pt x="41884" y="75133"/>
                  </a:lnTo>
                  <a:lnTo>
                    <a:pt x="50901" y="74447"/>
                  </a:lnTo>
                  <a:lnTo>
                    <a:pt x="83045" y="44323"/>
                  </a:lnTo>
                  <a:lnTo>
                    <a:pt x="83769" y="36258"/>
                  </a:lnTo>
                  <a:close/>
                </a:path>
                <a:path w="375285" h="343535">
                  <a:moveTo>
                    <a:pt x="374802" y="19418"/>
                  </a:moveTo>
                  <a:lnTo>
                    <a:pt x="308737" y="19418"/>
                  </a:lnTo>
                  <a:lnTo>
                    <a:pt x="308737" y="223672"/>
                  </a:lnTo>
                  <a:lnTo>
                    <a:pt x="308229" y="233260"/>
                  </a:lnTo>
                  <a:lnTo>
                    <a:pt x="291401" y="270789"/>
                  </a:lnTo>
                  <a:lnTo>
                    <a:pt x="249580" y="288010"/>
                  </a:lnTo>
                  <a:lnTo>
                    <a:pt x="241376" y="287528"/>
                  </a:lnTo>
                  <a:lnTo>
                    <a:pt x="202311" y="264807"/>
                  </a:lnTo>
                  <a:lnTo>
                    <a:pt x="189992" y="223672"/>
                  </a:lnTo>
                  <a:lnTo>
                    <a:pt x="190487" y="213906"/>
                  </a:lnTo>
                  <a:lnTo>
                    <a:pt x="207314" y="176491"/>
                  </a:lnTo>
                  <a:lnTo>
                    <a:pt x="249580" y="159321"/>
                  </a:lnTo>
                  <a:lnTo>
                    <a:pt x="257594" y="159804"/>
                  </a:lnTo>
                  <a:lnTo>
                    <a:pt x="296405" y="182397"/>
                  </a:lnTo>
                  <a:lnTo>
                    <a:pt x="308737" y="223672"/>
                  </a:lnTo>
                  <a:lnTo>
                    <a:pt x="308737" y="19418"/>
                  </a:lnTo>
                  <a:lnTo>
                    <a:pt x="307441" y="19418"/>
                  </a:lnTo>
                  <a:lnTo>
                    <a:pt x="307441" y="131940"/>
                  </a:lnTo>
                  <a:lnTo>
                    <a:pt x="299694" y="124320"/>
                  </a:lnTo>
                  <a:lnTo>
                    <a:pt x="265442" y="107289"/>
                  </a:lnTo>
                  <a:lnTo>
                    <a:pt x="237921" y="104063"/>
                  </a:lnTo>
                  <a:lnTo>
                    <a:pt x="221907" y="104978"/>
                  </a:lnTo>
                  <a:lnTo>
                    <a:pt x="178765" y="118745"/>
                  </a:lnTo>
                  <a:lnTo>
                    <a:pt x="145440" y="147561"/>
                  </a:lnTo>
                  <a:lnTo>
                    <a:pt x="125590" y="189458"/>
                  </a:lnTo>
                  <a:lnTo>
                    <a:pt x="121767" y="223672"/>
                  </a:lnTo>
                  <a:lnTo>
                    <a:pt x="122720" y="241211"/>
                  </a:lnTo>
                  <a:lnTo>
                    <a:pt x="137096" y="286702"/>
                  </a:lnTo>
                  <a:lnTo>
                    <a:pt x="166281" y="320179"/>
                  </a:lnTo>
                  <a:lnTo>
                    <a:pt x="206717" y="339547"/>
                  </a:lnTo>
                  <a:lnTo>
                    <a:pt x="237921" y="343268"/>
                  </a:lnTo>
                  <a:lnTo>
                    <a:pt x="252691" y="342455"/>
                  </a:lnTo>
                  <a:lnTo>
                    <a:pt x="290385" y="330327"/>
                  </a:lnTo>
                  <a:lnTo>
                    <a:pt x="310540" y="288010"/>
                  </a:lnTo>
                  <a:lnTo>
                    <a:pt x="311759" y="223227"/>
                  </a:lnTo>
                  <a:lnTo>
                    <a:pt x="310578" y="286067"/>
                  </a:lnTo>
                  <a:lnTo>
                    <a:pt x="310464" y="312839"/>
                  </a:lnTo>
                  <a:lnTo>
                    <a:pt x="310464" y="339826"/>
                  </a:lnTo>
                  <a:lnTo>
                    <a:pt x="374802" y="339826"/>
                  </a:lnTo>
                  <a:lnTo>
                    <a:pt x="374802" y="194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4" name="object 64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345752" y="5604426"/>
            <a:ext cx="220649" cy="239204"/>
          </a:xfrm>
          <a:prstGeom prst="rect">
            <a:avLst/>
          </a:prstGeom>
        </p:spPr>
      </p:pic>
      <p:grpSp>
        <p:nvGrpSpPr>
          <p:cNvPr id="65" name="object 65" descr=""/>
          <p:cNvGrpSpPr/>
          <p:nvPr/>
        </p:nvGrpSpPr>
        <p:grpSpPr>
          <a:xfrm>
            <a:off x="5627278" y="5519792"/>
            <a:ext cx="499745" cy="323850"/>
            <a:chOff x="5627278" y="5519792"/>
            <a:chExt cx="499745" cy="323850"/>
          </a:xfrm>
        </p:grpSpPr>
        <p:sp>
          <p:nvSpPr>
            <p:cNvPr id="66" name="object 66" descr=""/>
            <p:cNvSpPr/>
            <p:nvPr/>
          </p:nvSpPr>
          <p:spPr>
            <a:xfrm>
              <a:off x="5627278" y="5519792"/>
              <a:ext cx="253365" cy="323850"/>
            </a:xfrm>
            <a:custGeom>
              <a:avLst/>
              <a:gdLst/>
              <a:ahLst/>
              <a:cxnLst/>
              <a:rect l="l" t="t" r="r" b="b"/>
              <a:pathLst>
                <a:path w="253364" h="323850">
                  <a:moveTo>
                    <a:pt x="137312" y="84632"/>
                  </a:moveTo>
                  <a:lnTo>
                    <a:pt x="97396" y="91908"/>
                  </a:lnTo>
                  <a:lnTo>
                    <a:pt x="67252" y="136867"/>
                  </a:lnTo>
                  <a:lnTo>
                    <a:pt x="63042" y="203796"/>
                  </a:lnTo>
                  <a:lnTo>
                    <a:pt x="64220" y="266631"/>
                  </a:lnTo>
                  <a:lnTo>
                    <a:pt x="64338" y="293345"/>
                  </a:lnTo>
                  <a:lnTo>
                    <a:pt x="65201" y="294536"/>
                  </a:lnTo>
                  <a:lnTo>
                    <a:pt x="108815" y="320611"/>
                  </a:lnTo>
                  <a:lnTo>
                    <a:pt x="137312" y="323849"/>
                  </a:lnTo>
                  <a:lnTo>
                    <a:pt x="153303" y="322918"/>
                  </a:lnTo>
                  <a:lnTo>
                    <a:pt x="196253" y="308952"/>
                  </a:lnTo>
                  <a:lnTo>
                    <a:pt x="229369" y="279918"/>
                  </a:lnTo>
                  <a:lnTo>
                    <a:pt x="236843" y="268579"/>
                  </a:lnTo>
                  <a:lnTo>
                    <a:pt x="125653" y="268579"/>
                  </a:lnTo>
                  <a:lnTo>
                    <a:pt x="117450" y="268092"/>
                  </a:lnTo>
                  <a:lnTo>
                    <a:pt x="78506" y="245380"/>
                  </a:lnTo>
                  <a:lnTo>
                    <a:pt x="66497" y="204241"/>
                  </a:lnTo>
                  <a:lnTo>
                    <a:pt x="66982" y="194471"/>
                  </a:lnTo>
                  <a:lnTo>
                    <a:pt x="83443" y="157064"/>
                  </a:lnTo>
                  <a:lnTo>
                    <a:pt x="125653" y="139890"/>
                  </a:lnTo>
                  <a:lnTo>
                    <a:pt x="237127" y="139890"/>
                  </a:lnTo>
                  <a:lnTo>
                    <a:pt x="229369" y="128131"/>
                  </a:lnTo>
                  <a:lnTo>
                    <a:pt x="196253" y="99313"/>
                  </a:lnTo>
                  <a:lnTo>
                    <a:pt x="153303" y="85549"/>
                  </a:lnTo>
                  <a:lnTo>
                    <a:pt x="137312" y="84632"/>
                  </a:lnTo>
                  <a:close/>
                </a:path>
                <a:path w="253364" h="323850">
                  <a:moveTo>
                    <a:pt x="67360" y="0"/>
                  </a:moveTo>
                  <a:lnTo>
                    <a:pt x="0" y="0"/>
                  </a:lnTo>
                  <a:lnTo>
                    <a:pt x="0" y="320395"/>
                  </a:lnTo>
                  <a:lnTo>
                    <a:pt x="64338" y="320395"/>
                  </a:lnTo>
                  <a:lnTo>
                    <a:pt x="64338" y="293345"/>
                  </a:lnTo>
                  <a:lnTo>
                    <a:pt x="57429" y="283812"/>
                  </a:lnTo>
                  <a:lnTo>
                    <a:pt x="50952" y="271386"/>
                  </a:lnTo>
                  <a:lnTo>
                    <a:pt x="45851" y="257224"/>
                  </a:lnTo>
                  <a:lnTo>
                    <a:pt x="42208" y="241314"/>
                  </a:lnTo>
                  <a:lnTo>
                    <a:pt x="40022" y="223653"/>
                  </a:lnTo>
                  <a:lnTo>
                    <a:pt x="39293" y="204241"/>
                  </a:lnTo>
                  <a:lnTo>
                    <a:pt x="40062" y="184643"/>
                  </a:lnTo>
                  <a:lnTo>
                    <a:pt x="51600" y="136867"/>
                  </a:lnTo>
                  <a:lnTo>
                    <a:pt x="67360" y="112879"/>
                  </a:lnTo>
                  <a:lnTo>
                    <a:pt x="67360" y="0"/>
                  </a:lnTo>
                  <a:close/>
                </a:path>
                <a:path w="253364" h="323850">
                  <a:moveTo>
                    <a:pt x="67360" y="112879"/>
                  </a:moveTo>
                  <a:lnTo>
                    <a:pt x="46216" y="150957"/>
                  </a:lnTo>
                  <a:lnTo>
                    <a:pt x="39293" y="204241"/>
                  </a:lnTo>
                  <a:lnTo>
                    <a:pt x="40022" y="223653"/>
                  </a:lnTo>
                  <a:lnTo>
                    <a:pt x="50952" y="271386"/>
                  </a:lnTo>
                  <a:lnTo>
                    <a:pt x="64338" y="293345"/>
                  </a:lnTo>
                  <a:lnTo>
                    <a:pt x="64220" y="266631"/>
                  </a:lnTo>
                  <a:lnTo>
                    <a:pt x="63042" y="203796"/>
                  </a:lnTo>
                  <a:lnTo>
                    <a:pt x="67252" y="136867"/>
                  </a:lnTo>
                  <a:lnTo>
                    <a:pt x="67360" y="112879"/>
                  </a:lnTo>
                  <a:close/>
                </a:path>
                <a:path w="253364" h="323850">
                  <a:moveTo>
                    <a:pt x="237127" y="139890"/>
                  </a:moveTo>
                  <a:lnTo>
                    <a:pt x="125653" y="139890"/>
                  </a:lnTo>
                  <a:lnTo>
                    <a:pt x="133843" y="140378"/>
                  </a:lnTo>
                  <a:lnTo>
                    <a:pt x="141573" y="141838"/>
                  </a:lnTo>
                  <a:lnTo>
                    <a:pt x="176822" y="169684"/>
                  </a:lnTo>
                  <a:lnTo>
                    <a:pt x="184810" y="204241"/>
                  </a:lnTo>
                  <a:lnTo>
                    <a:pt x="184310" y="213836"/>
                  </a:lnTo>
                  <a:lnTo>
                    <a:pt x="167533" y="251355"/>
                  </a:lnTo>
                  <a:lnTo>
                    <a:pt x="125653" y="268579"/>
                  </a:lnTo>
                  <a:lnTo>
                    <a:pt x="236843" y="268579"/>
                  </a:lnTo>
                  <a:lnTo>
                    <a:pt x="252075" y="221781"/>
                  </a:lnTo>
                  <a:lnTo>
                    <a:pt x="253034" y="204241"/>
                  </a:lnTo>
                  <a:lnTo>
                    <a:pt x="252075" y="186515"/>
                  </a:lnTo>
                  <a:lnTo>
                    <a:pt x="249199" y="170027"/>
                  </a:lnTo>
                  <a:lnTo>
                    <a:pt x="244408" y="154778"/>
                  </a:lnTo>
                  <a:lnTo>
                    <a:pt x="237705" y="140766"/>
                  </a:lnTo>
                  <a:lnTo>
                    <a:pt x="237127" y="1398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06221" y="5604426"/>
              <a:ext cx="220649" cy="239204"/>
            </a:xfrm>
            <a:prstGeom prst="rect">
              <a:avLst/>
            </a:prstGeom>
          </p:spPr>
        </p:pic>
      </p:grpSp>
      <p:sp>
        <p:nvSpPr>
          <p:cNvPr id="68" name="object 68" descr=""/>
          <p:cNvSpPr/>
          <p:nvPr/>
        </p:nvSpPr>
        <p:spPr>
          <a:xfrm>
            <a:off x="6173073" y="5519780"/>
            <a:ext cx="253365" cy="323850"/>
          </a:xfrm>
          <a:custGeom>
            <a:avLst/>
            <a:gdLst/>
            <a:ahLst/>
            <a:cxnLst/>
            <a:rect l="l" t="t" r="r" b="b"/>
            <a:pathLst>
              <a:path w="253364" h="323850">
                <a:moveTo>
                  <a:pt x="116154" y="84645"/>
                </a:moveTo>
                <a:lnTo>
                  <a:pt x="70568" y="92901"/>
                </a:lnTo>
                <a:lnTo>
                  <a:pt x="33405" y="117022"/>
                </a:lnTo>
                <a:lnTo>
                  <a:pt x="8620" y="154785"/>
                </a:lnTo>
                <a:lnTo>
                  <a:pt x="0" y="204254"/>
                </a:lnTo>
                <a:lnTo>
                  <a:pt x="957" y="221794"/>
                </a:lnTo>
                <a:lnTo>
                  <a:pt x="15328" y="267284"/>
                </a:lnTo>
                <a:lnTo>
                  <a:pt x="44512" y="300768"/>
                </a:lnTo>
                <a:lnTo>
                  <a:pt x="84951" y="320132"/>
                </a:lnTo>
                <a:lnTo>
                  <a:pt x="116154" y="323850"/>
                </a:lnTo>
                <a:lnTo>
                  <a:pt x="130927" y="323042"/>
                </a:lnTo>
                <a:lnTo>
                  <a:pt x="168617" y="310908"/>
                </a:lnTo>
                <a:lnTo>
                  <a:pt x="188777" y="268592"/>
                </a:lnTo>
                <a:lnTo>
                  <a:pt x="127812" y="268592"/>
                </a:lnTo>
                <a:lnTo>
                  <a:pt x="119607" y="268104"/>
                </a:lnTo>
                <a:lnTo>
                  <a:pt x="80541" y="245392"/>
                </a:lnTo>
                <a:lnTo>
                  <a:pt x="68224" y="204254"/>
                </a:lnTo>
                <a:lnTo>
                  <a:pt x="68722" y="194484"/>
                </a:lnTo>
                <a:lnTo>
                  <a:pt x="85547" y="157076"/>
                </a:lnTo>
                <a:lnTo>
                  <a:pt x="127812" y="139903"/>
                </a:lnTo>
                <a:lnTo>
                  <a:pt x="185971" y="139903"/>
                </a:lnTo>
                <a:lnTo>
                  <a:pt x="185781" y="136880"/>
                </a:lnTo>
                <a:lnTo>
                  <a:pt x="167538" y="97586"/>
                </a:lnTo>
                <a:lnTo>
                  <a:pt x="130374" y="85453"/>
                </a:lnTo>
                <a:lnTo>
                  <a:pt x="116154" y="84645"/>
                </a:lnTo>
                <a:close/>
              </a:path>
              <a:path w="253364" h="323850">
                <a:moveTo>
                  <a:pt x="253034" y="0"/>
                </a:moveTo>
                <a:lnTo>
                  <a:pt x="185674" y="0"/>
                </a:lnTo>
                <a:lnTo>
                  <a:pt x="185674" y="112517"/>
                </a:lnTo>
                <a:lnTo>
                  <a:pt x="187075" y="113895"/>
                </a:lnTo>
                <a:lnTo>
                  <a:pt x="194982" y="124552"/>
                </a:lnTo>
                <a:lnTo>
                  <a:pt x="210715" y="166895"/>
                </a:lnTo>
                <a:lnTo>
                  <a:pt x="213741" y="204254"/>
                </a:lnTo>
                <a:lnTo>
                  <a:pt x="213012" y="223666"/>
                </a:lnTo>
                <a:lnTo>
                  <a:pt x="202082" y="271399"/>
                </a:lnTo>
                <a:lnTo>
                  <a:pt x="188696" y="293422"/>
                </a:lnTo>
                <a:lnTo>
                  <a:pt x="188696" y="320408"/>
                </a:lnTo>
                <a:lnTo>
                  <a:pt x="253034" y="320408"/>
                </a:lnTo>
                <a:lnTo>
                  <a:pt x="253034" y="0"/>
                </a:lnTo>
                <a:close/>
              </a:path>
              <a:path w="253364" h="323850">
                <a:moveTo>
                  <a:pt x="185674" y="112517"/>
                </a:moveTo>
                <a:lnTo>
                  <a:pt x="185781" y="136880"/>
                </a:lnTo>
                <a:lnTo>
                  <a:pt x="189992" y="203809"/>
                </a:lnTo>
                <a:lnTo>
                  <a:pt x="188814" y="266644"/>
                </a:lnTo>
                <a:lnTo>
                  <a:pt x="188696" y="293422"/>
                </a:lnTo>
                <a:lnTo>
                  <a:pt x="195617" y="283824"/>
                </a:lnTo>
                <a:lnTo>
                  <a:pt x="202082" y="271399"/>
                </a:lnTo>
                <a:lnTo>
                  <a:pt x="207183" y="257237"/>
                </a:lnTo>
                <a:lnTo>
                  <a:pt x="210826" y="241326"/>
                </a:lnTo>
                <a:lnTo>
                  <a:pt x="213012" y="223666"/>
                </a:lnTo>
                <a:lnTo>
                  <a:pt x="213741" y="204254"/>
                </a:lnTo>
                <a:lnTo>
                  <a:pt x="212984" y="184656"/>
                </a:lnTo>
                <a:lnTo>
                  <a:pt x="201650" y="136880"/>
                </a:lnTo>
                <a:lnTo>
                  <a:pt x="187075" y="113895"/>
                </a:lnTo>
                <a:lnTo>
                  <a:pt x="185674" y="112517"/>
                </a:lnTo>
                <a:close/>
              </a:path>
              <a:path w="253364" h="323850">
                <a:moveTo>
                  <a:pt x="185971" y="139903"/>
                </a:moveTo>
                <a:lnTo>
                  <a:pt x="127812" y="139903"/>
                </a:lnTo>
                <a:lnTo>
                  <a:pt x="135825" y="140390"/>
                </a:lnTo>
                <a:lnTo>
                  <a:pt x="143462" y="141851"/>
                </a:lnTo>
                <a:lnTo>
                  <a:pt x="178981" y="169697"/>
                </a:lnTo>
                <a:lnTo>
                  <a:pt x="186969" y="204254"/>
                </a:lnTo>
                <a:lnTo>
                  <a:pt x="186469" y="213843"/>
                </a:lnTo>
                <a:lnTo>
                  <a:pt x="169637" y="251367"/>
                </a:lnTo>
                <a:lnTo>
                  <a:pt x="127812" y="268592"/>
                </a:lnTo>
                <a:lnTo>
                  <a:pt x="188777" y="268592"/>
                </a:lnTo>
                <a:lnTo>
                  <a:pt x="189992" y="203809"/>
                </a:lnTo>
                <a:lnTo>
                  <a:pt x="185971" y="1399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9" name="object 69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472297" y="5759866"/>
            <a:ext cx="83337" cy="146812"/>
          </a:xfrm>
          <a:prstGeom prst="rect">
            <a:avLst/>
          </a:prstGeom>
        </p:spPr>
      </p:pic>
      <p:sp>
        <p:nvSpPr>
          <p:cNvPr id="70" name="object 70" descr=""/>
          <p:cNvSpPr/>
          <p:nvPr/>
        </p:nvSpPr>
        <p:spPr>
          <a:xfrm>
            <a:off x="6728345" y="5538470"/>
            <a:ext cx="277495" cy="302260"/>
          </a:xfrm>
          <a:custGeom>
            <a:avLst/>
            <a:gdLst/>
            <a:ahLst/>
            <a:cxnLst/>
            <a:rect l="l" t="t" r="r" b="b"/>
            <a:pathLst>
              <a:path w="277495" h="302260">
                <a:moveTo>
                  <a:pt x="277228" y="0"/>
                </a:moveTo>
                <a:lnTo>
                  <a:pt x="207276" y="0"/>
                </a:lnTo>
                <a:lnTo>
                  <a:pt x="207276" y="118110"/>
                </a:lnTo>
                <a:lnTo>
                  <a:pt x="207276" y="118643"/>
                </a:lnTo>
                <a:lnTo>
                  <a:pt x="69964" y="118643"/>
                </a:lnTo>
                <a:lnTo>
                  <a:pt x="64770" y="118643"/>
                </a:lnTo>
                <a:lnTo>
                  <a:pt x="64770" y="118110"/>
                </a:lnTo>
                <a:lnTo>
                  <a:pt x="69964" y="118110"/>
                </a:lnTo>
                <a:lnTo>
                  <a:pt x="69964" y="0"/>
                </a:lnTo>
                <a:lnTo>
                  <a:pt x="0" y="0"/>
                </a:lnTo>
                <a:lnTo>
                  <a:pt x="0" y="118110"/>
                </a:lnTo>
                <a:lnTo>
                  <a:pt x="0" y="177800"/>
                </a:lnTo>
                <a:lnTo>
                  <a:pt x="0" y="302260"/>
                </a:lnTo>
                <a:lnTo>
                  <a:pt x="69964" y="302260"/>
                </a:lnTo>
                <a:lnTo>
                  <a:pt x="69964" y="177800"/>
                </a:lnTo>
                <a:lnTo>
                  <a:pt x="207276" y="177800"/>
                </a:lnTo>
                <a:lnTo>
                  <a:pt x="207276" y="302260"/>
                </a:lnTo>
                <a:lnTo>
                  <a:pt x="277228" y="302260"/>
                </a:lnTo>
                <a:lnTo>
                  <a:pt x="277228" y="177800"/>
                </a:lnTo>
                <a:lnTo>
                  <a:pt x="277228" y="118643"/>
                </a:lnTo>
                <a:lnTo>
                  <a:pt x="212458" y="118643"/>
                </a:lnTo>
                <a:lnTo>
                  <a:pt x="212458" y="118110"/>
                </a:lnTo>
                <a:lnTo>
                  <a:pt x="277228" y="118110"/>
                </a:lnTo>
                <a:lnTo>
                  <a:pt x="2772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1" name="object 7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057382" y="5604426"/>
            <a:ext cx="220649" cy="239204"/>
          </a:xfrm>
          <a:prstGeom prst="rect">
            <a:avLst/>
          </a:prstGeom>
        </p:spPr>
      </p:pic>
      <p:grpSp>
        <p:nvGrpSpPr>
          <p:cNvPr id="72" name="object 72" descr=""/>
          <p:cNvGrpSpPr/>
          <p:nvPr/>
        </p:nvGrpSpPr>
        <p:grpSpPr>
          <a:xfrm>
            <a:off x="7338913" y="5604426"/>
            <a:ext cx="648970" cy="323215"/>
            <a:chOff x="7338913" y="5604426"/>
            <a:chExt cx="648970" cy="323215"/>
          </a:xfrm>
        </p:grpSpPr>
        <p:pic>
          <p:nvPicPr>
            <p:cNvPr id="73" name="object 7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38913" y="5604426"/>
              <a:ext cx="144221" cy="235762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7496088" y="5607866"/>
              <a:ext cx="266065" cy="320040"/>
            </a:xfrm>
            <a:custGeom>
              <a:avLst/>
              <a:gdLst/>
              <a:ahLst/>
              <a:cxnLst/>
              <a:rect l="l" t="t" r="r" b="b"/>
              <a:pathLst>
                <a:path w="266065" h="320039">
                  <a:moveTo>
                    <a:pt x="24612" y="250456"/>
                  </a:moveTo>
                  <a:lnTo>
                    <a:pt x="0" y="298373"/>
                  </a:lnTo>
                  <a:lnTo>
                    <a:pt x="6015" y="303074"/>
                  </a:lnTo>
                  <a:lnTo>
                    <a:pt x="12841" y="307233"/>
                  </a:lnTo>
                  <a:lnTo>
                    <a:pt x="55728" y="319181"/>
                  </a:lnTo>
                  <a:lnTo>
                    <a:pt x="64769" y="319532"/>
                  </a:lnTo>
                  <a:lnTo>
                    <a:pt x="75116" y="319127"/>
                  </a:lnTo>
                  <a:lnTo>
                    <a:pt x="111969" y="309234"/>
                  </a:lnTo>
                  <a:lnTo>
                    <a:pt x="142398" y="281862"/>
                  </a:lnTo>
                  <a:lnTo>
                    <a:pt x="152444" y="265137"/>
                  </a:lnTo>
                  <a:lnTo>
                    <a:pt x="55981" y="265137"/>
                  </a:lnTo>
                  <a:lnTo>
                    <a:pt x="49288" y="263842"/>
                  </a:lnTo>
                  <a:lnTo>
                    <a:pt x="35763" y="258660"/>
                  </a:lnTo>
                  <a:lnTo>
                    <a:pt x="29794" y="255054"/>
                  </a:lnTo>
                  <a:lnTo>
                    <a:pt x="24612" y="250456"/>
                  </a:lnTo>
                  <a:close/>
                </a:path>
                <a:path w="266065" h="320039">
                  <a:moveTo>
                    <a:pt x="101437" y="234254"/>
                  </a:moveTo>
                  <a:lnTo>
                    <a:pt x="72110" y="265137"/>
                  </a:lnTo>
                  <a:lnTo>
                    <a:pt x="152444" y="265137"/>
                  </a:lnTo>
                  <a:lnTo>
                    <a:pt x="155246" y="259838"/>
                  </a:lnTo>
                  <a:lnTo>
                    <a:pt x="161061" y="246557"/>
                  </a:lnTo>
                  <a:lnTo>
                    <a:pt x="163266" y="241376"/>
                  </a:lnTo>
                  <a:lnTo>
                    <a:pt x="104495" y="241376"/>
                  </a:lnTo>
                  <a:lnTo>
                    <a:pt x="101437" y="234254"/>
                  </a:lnTo>
                  <a:close/>
                </a:path>
                <a:path w="266065" h="320039">
                  <a:moveTo>
                    <a:pt x="135594" y="157779"/>
                  </a:moveTo>
                  <a:lnTo>
                    <a:pt x="117881" y="200367"/>
                  </a:lnTo>
                  <a:lnTo>
                    <a:pt x="112699" y="207708"/>
                  </a:lnTo>
                  <a:lnTo>
                    <a:pt x="101437" y="234254"/>
                  </a:lnTo>
                  <a:lnTo>
                    <a:pt x="104495" y="241376"/>
                  </a:lnTo>
                  <a:lnTo>
                    <a:pt x="150698" y="194322"/>
                  </a:lnTo>
                  <a:lnTo>
                    <a:pt x="135594" y="157779"/>
                  </a:lnTo>
                  <a:close/>
                </a:path>
                <a:path w="266065" h="320039">
                  <a:moveTo>
                    <a:pt x="265988" y="0"/>
                  </a:moveTo>
                  <a:lnTo>
                    <a:pt x="201218" y="0"/>
                  </a:lnTo>
                  <a:lnTo>
                    <a:pt x="135594" y="157779"/>
                  </a:lnTo>
                  <a:lnTo>
                    <a:pt x="150698" y="194322"/>
                  </a:lnTo>
                  <a:lnTo>
                    <a:pt x="104495" y="241376"/>
                  </a:lnTo>
                  <a:lnTo>
                    <a:pt x="163266" y="241376"/>
                  </a:lnTo>
                  <a:lnTo>
                    <a:pt x="265988" y="0"/>
                  </a:lnTo>
                  <a:close/>
                </a:path>
                <a:path w="266065" h="320039">
                  <a:moveTo>
                    <a:pt x="70383" y="0"/>
                  </a:moveTo>
                  <a:lnTo>
                    <a:pt x="863" y="0"/>
                  </a:lnTo>
                  <a:lnTo>
                    <a:pt x="101437" y="234254"/>
                  </a:lnTo>
                  <a:lnTo>
                    <a:pt x="112699" y="207708"/>
                  </a:lnTo>
                  <a:lnTo>
                    <a:pt x="117881" y="200367"/>
                  </a:lnTo>
                  <a:lnTo>
                    <a:pt x="135594" y="157779"/>
                  </a:lnTo>
                  <a:lnTo>
                    <a:pt x="703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66820" y="5604426"/>
              <a:ext cx="220662" cy="239204"/>
            </a:xfrm>
            <a:prstGeom prst="rect">
              <a:avLst/>
            </a:prstGeom>
          </p:spPr>
        </p:pic>
      </p:grpSp>
      <p:pic>
        <p:nvPicPr>
          <p:cNvPr id="76" name="object 76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048354" y="5604421"/>
            <a:ext cx="237502" cy="235762"/>
          </a:xfrm>
          <a:prstGeom prst="rect">
            <a:avLst/>
          </a:prstGeom>
        </p:spPr>
      </p:pic>
      <p:pic>
        <p:nvPicPr>
          <p:cNvPr id="77" name="object 77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31611" y="5604426"/>
            <a:ext cx="220649" cy="239204"/>
          </a:xfrm>
          <a:prstGeom prst="rect">
            <a:avLst/>
          </a:prstGeom>
        </p:spPr>
      </p:pic>
      <p:sp>
        <p:nvSpPr>
          <p:cNvPr id="78" name="object 78" descr=""/>
          <p:cNvSpPr/>
          <p:nvPr/>
        </p:nvSpPr>
        <p:spPr>
          <a:xfrm>
            <a:off x="8707273" y="5532742"/>
            <a:ext cx="554990" cy="307975"/>
          </a:xfrm>
          <a:custGeom>
            <a:avLst/>
            <a:gdLst/>
            <a:ahLst/>
            <a:cxnLst/>
            <a:rect l="l" t="t" r="r" b="b"/>
            <a:pathLst>
              <a:path w="554990" h="307975">
                <a:moveTo>
                  <a:pt x="130403" y="5181"/>
                </a:moveTo>
                <a:lnTo>
                  <a:pt x="0" y="5181"/>
                </a:lnTo>
                <a:lnTo>
                  <a:pt x="0" y="61315"/>
                </a:lnTo>
                <a:lnTo>
                  <a:pt x="60452" y="61315"/>
                </a:lnTo>
                <a:lnTo>
                  <a:pt x="60452" y="307454"/>
                </a:lnTo>
                <a:lnTo>
                  <a:pt x="130403" y="307454"/>
                </a:lnTo>
                <a:lnTo>
                  <a:pt x="130403" y="61315"/>
                </a:lnTo>
                <a:lnTo>
                  <a:pt x="130403" y="31102"/>
                </a:lnTo>
                <a:lnTo>
                  <a:pt x="130403" y="5181"/>
                </a:lnTo>
                <a:close/>
              </a:path>
              <a:path w="554990" h="307975">
                <a:moveTo>
                  <a:pt x="408914" y="250456"/>
                </a:moveTo>
                <a:lnTo>
                  <a:pt x="278777" y="250456"/>
                </a:lnTo>
                <a:lnTo>
                  <a:pt x="348462" y="184823"/>
                </a:lnTo>
                <a:lnTo>
                  <a:pt x="358394" y="175133"/>
                </a:lnTo>
                <a:lnTo>
                  <a:pt x="385673" y="141084"/>
                </a:lnTo>
                <a:lnTo>
                  <a:pt x="398056" y="104025"/>
                </a:lnTo>
                <a:lnTo>
                  <a:pt x="398983" y="89395"/>
                </a:lnTo>
                <a:lnTo>
                  <a:pt x="398106" y="76060"/>
                </a:lnTo>
                <a:lnTo>
                  <a:pt x="377228" y="32512"/>
                </a:lnTo>
                <a:lnTo>
                  <a:pt x="345655" y="11010"/>
                </a:lnTo>
                <a:lnTo>
                  <a:pt x="303022" y="685"/>
                </a:lnTo>
                <a:lnTo>
                  <a:pt x="286715" y="0"/>
                </a:lnTo>
                <a:lnTo>
                  <a:pt x="267004" y="939"/>
                </a:lnTo>
                <a:lnTo>
                  <a:pt x="215036" y="15113"/>
                </a:lnTo>
                <a:lnTo>
                  <a:pt x="176161" y="43865"/>
                </a:lnTo>
                <a:lnTo>
                  <a:pt x="166674" y="56134"/>
                </a:lnTo>
                <a:lnTo>
                  <a:pt x="217627" y="88950"/>
                </a:lnTo>
                <a:lnTo>
                  <a:pt x="223545" y="81686"/>
                </a:lnTo>
                <a:lnTo>
                  <a:pt x="230085" y="75463"/>
                </a:lnTo>
                <a:lnTo>
                  <a:pt x="270903" y="59194"/>
                </a:lnTo>
                <a:lnTo>
                  <a:pt x="280238" y="58737"/>
                </a:lnTo>
                <a:lnTo>
                  <a:pt x="291401" y="59347"/>
                </a:lnTo>
                <a:lnTo>
                  <a:pt x="325513" y="80264"/>
                </a:lnTo>
                <a:lnTo>
                  <a:pt x="328599" y="96291"/>
                </a:lnTo>
                <a:lnTo>
                  <a:pt x="328599" y="100901"/>
                </a:lnTo>
                <a:lnTo>
                  <a:pt x="309054" y="140131"/>
                </a:lnTo>
                <a:lnTo>
                  <a:pt x="180492" y="262115"/>
                </a:lnTo>
                <a:lnTo>
                  <a:pt x="180492" y="307454"/>
                </a:lnTo>
                <a:lnTo>
                  <a:pt x="408914" y="307454"/>
                </a:lnTo>
                <a:lnTo>
                  <a:pt x="408914" y="275932"/>
                </a:lnTo>
                <a:lnTo>
                  <a:pt x="408914" y="250456"/>
                </a:lnTo>
                <a:close/>
              </a:path>
              <a:path w="554990" h="307975">
                <a:moveTo>
                  <a:pt x="554418" y="5181"/>
                </a:moveTo>
                <a:lnTo>
                  <a:pt x="424014" y="5181"/>
                </a:lnTo>
                <a:lnTo>
                  <a:pt x="424014" y="61315"/>
                </a:lnTo>
                <a:lnTo>
                  <a:pt x="484466" y="61315"/>
                </a:lnTo>
                <a:lnTo>
                  <a:pt x="484466" y="307454"/>
                </a:lnTo>
                <a:lnTo>
                  <a:pt x="554418" y="307454"/>
                </a:lnTo>
                <a:lnTo>
                  <a:pt x="554418" y="61315"/>
                </a:lnTo>
                <a:lnTo>
                  <a:pt x="554418" y="31102"/>
                </a:lnTo>
                <a:lnTo>
                  <a:pt x="554418" y="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9314383" y="5532742"/>
            <a:ext cx="815340" cy="313055"/>
          </a:xfrm>
          <a:custGeom>
            <a:avLst/>
            <a:gdLst/>
            <a:ahLst/>
            <a:cxnLst/>
            <a:rect l="l" t="t" r="r" b="b"/>
            <a:pathLst>
              <a:path w="815340" h="313054">
                <a:moveTo>
                  <a:pt x="259067" y="156324"/>
                </a:moveTo>
                <a:lnTo>
                  <a:pt x="254863" y="110324"/>
                </a:lnTo>
                <a:lnTo>
                  <a:pt x="242239" y="71691"/>
                </a:lnTo>
                <a:lnTo>
                  <a:pt x="235229" y="59156"/>
                </a:lnTo>
                <a:lnTo>
                  <a:pt x="233045" y="55245"/>
                </a:lnTo>
                <a:lnTo>
                  <a:pt x="222313" y="40868"/>
                </a:lnTo>
                <a:lnTo>
                  <a:pt x="210045" y="28575"/>
                </a:lnTo>
                <a:lnTo>
                  <a:pt x="196253" y="18351"/>
                </a:lnTo>
                <a:lnTo>
                  <a:pt x="188683" y="14338"/>
                </a:lnTo>
                <a:lnTo>
                  <a:pt x="188683" y="156324"/>
                </a:lnTo>
                <a:lnTo>
                  <a:pt x="188214" y="172593"/>
                </a:lnTo>
                <a:lnTo>
                  <a:pt x="181127" y="212013"/>
                </a:lnTo>
                <a:lnTo>
                  <a:pt x="153543" y="247878"/>
                </a:lnTo>
                <a:lnTo>
                  <a:pt x="129540" y="253479"/>
                </a:lnTo>
                <a:lnTo>
                  <a:pt x="121158" y="252857"/>
                </a:lnTo>
                <a:lnTo>
                  <a:pt x="87325" y="230695"/>
                </a:lnTo>
                <a:lnTo>
                  <a:pt x="72694" y="187312"/>
                </a:lnTo>
                <a:lnTo>
                  <a:pt x="70815" y="156324"/>
                </a:lnTo>
                <a:lnTo>
                  <a:pt x="71285" y="140042"/>
                </a:lnTo>
                <a:lnTo>
                  <a:pt x="78371" y="100609"/>
                </a:lnTo>
                <a:lnTo>
                  <a:pt x="105930" y="64744"/>
                </a:lnTo>
                <a:lnTo>
                  <a:pt x="129540" y="59156"/>
                </a:lnTo>
                <a:lnTo>
                  <a:pt x="138099" y="59778"/>
                </a:lnTo>
                <a:lnTo>
                  <a:pt x="172173" y="81940"/>
                </a:lnTo>
                <a:lnTo>
                  <a:pt x="186791" y="125336"/>
                </a:lnTo>
                <a:lnTo>
                  <a:pt x="188683" y="156324"/>
                </a:lnTo>
                <a:lnTo>
                  <a:pt x="188683" y="14338"/>
                </a:lnTo>
                <a:lnTo>
                  <a:pt x="181152" y="10325"/>
                </a:lnTo>
                <a:lnTo>
                  <a:pt x="164998" y="4584"/>
                </a:lnTo>
                <a:lnTo>
                  <a:pt x="147789" y="1143"/>
                </a:lnTo>
                <a:lnTo>
                  <a:pt x="129540" y="0"/>
                </a:lnTo>
                <a:lnTo>
                  <a:pt x="111455" y="1143"/>
                </a:lnTo>
                <a:lnTo>
                  <a:pt x="63042" y="18351"/>
                </a:lnTo>
                <a:lnTo>
                  <a:pt x="26035" y="55245"/>
                </a:lnTo>
                <a:lnTo>
                  <a:pt x="9461" y="90093"/>
                </a:lnTo>
                <a:lnTo>
                  <a:pt x="1041" y="132410"/>
                </a:lnTo>
                <a:lnTo>
                  <a:pt x="0" y="156324"/>
                </a:lnTo>
                <a:lnTo>
                  <a:pt x="1041" y="180238"/>
                </a:lnTo>
                <a:lnTo>
                  <a:pt x="9461" y="222554"/>
                </a:lnTo>
                <a:lnTo>
                  <a:pt x="26035" y="257403"/>
                </a:lnTo>
                <a:lnTo>
                  <a:pt x="63042" y="294284"/>
                </a:lnTo>
                <a:lnTo>
                  <a:pt x="111455" y="311492"/>
                </a:lnTo>
                <a:lnTo>
                  <a:pt x="129540" y="312635"/>
                </a:lnTo>
                <a:lnTo>
                  <a:pt x="147789" y="311492"/>
                </a:lnTo>
                <a:lnTo>
                  <a:pt x="196253" y="294284"/>
                </a:lnTo>
                <a:lnTo>
                  <a:pt x="233045" y="257403"/>
                </a:lnTo>
                <a:lnTo>
                  <a:pt x="235229" y="253479"/>
                </a:lnTo>
                <a:lnTo>
                  <a:pt x="242239" y="240957"/>
                </a:lnTo>
                <a:lnTo>
                  <a:pt x="249605" y="222554"/>
                </a:lnTo>
                <a:lnTo>
                  <a:pt x="254863" y="202311"/>
                </a:lnTo>
                <a:lnTo>
                  <a:pt x="258013" y="180238"/>
                </a:lnTo>
                <a:lnTo>
                  <a:pt x="259067" y="156324"/>
                </a:lnTo>
                <a:close/>
              </a:path>
              <a:path w="815340" h="313054">
                <a:moveTo>
                  <a:pt x="552246" y="156324"/>
                </a:moveTo>
                <a:lnTo>
                  <a:pt x="548043" y="110324"/>
                </a:lnTo>
                <a:lnTo>
                  <a:pt x="535419" y="71691"/>
                </a:lnTo>
                <a:lnTo>
                  <a:pt x="528408" y="59156"/>
                </a:lnTo>
                <a:lnTo>
                  <a:pt x="526224" y="55245"/>
                </a:lnTo>
                <a:lnTo>
                  <a:pt x="515493" y="40868"/>
                </a:lnTo>
                <a:lnTo>
                  <a:pt x="503224" y="28575"/>
                </a:lnTo>
                <a:lnTo>
                  <a:pt x="489432" y="18351"/>
                </a:lnTo>
                <a:lnTo>
                  <a:pt x="481863" y="14338"/>
                </a:lnTo>
                <a:lnTo>
                  <a:pt x="481863" y="156324"/>
                </a:lnTo>
                <a:lnTo>
                  <a:pt x="481393" y="172593"/>
                </a:lnTo>
                <a:lnTo>
                  <a:pt x="474306" y="212013"/>
                </a:lnTo>
                <a:lnTo>
                  <a:pt x="446722" y="247878"/>
                </a:lnTo>
                <a:lnTo>
                  <a:pt x="422719" y="253479"/>
                </a:lnTo>
                <a:lnTo>
                  <a:pt x="414337" y="252857"/>
                </a:lnTo>
                <a:lnTo>
                  <a:pt x="380504" y="230695"/>
                </a:lnTo>
                <a:lnTo>
                  <a:pt x="365874" y="187312"/>
                </a:lnTo>
                <a:lnTo>
                  <a:pt x="363994" y="156324"/>
                </a:lnTo>
                <a:lnTo>
                  <a:pt x="364464" y="140042"/>
                </a:lnTo>
                <a:lnTo>
                  <a:pt x="371551" y="100609"/>
                </a:lnTo>
                <a:lnTo>
                  <a:pt x="399110" y="64744"/>
                </a:lnTo>
                <a:lnTo>
                  <a:pt x="422719" y="59156"/>
                </a:lnTo>
                <a:lnTo>
                  <a:pt x="431279" y="59778"/>
                </a:lnTo>
                <a:lnTo>
                  <a:pt x="465353" y="81940"/>
                </a:lnTo>
                <a:lnTo>
                  <a:pt x="479971" y="125336"/>
                </a:lnTo>
                <a:lnTo>
                  <a:pt x="481863" y="156324"/>
                </a:lnTo>
                <a:lnTo>
                  <a:pt x="481863" y="14338"/>
                </a:lnTo>
                <a:lnTo>
                  <a:pt x="474332" y="10325"/>
                </a:lnTo>
                <a:lnTo>
                  <a:pt x="458177" y="4584"/>
                </a:lnTo>
                <a:lnTo>
                  <a:pt x="440969" y="1143"/>
                </a:lnTo>
                <a:lnTo>
                  <a:pt x="422719" y="0"/>
                </a:lnTo>
                <a:lnTo>
                  <a:pt x="404634" y="1143"/>
                </a:lnTo>
                <a:lnTo>
                  <a:pt x="356222" y="18351"/>
                </a:lnTo>
                <a:lnTo>
                  <a:pt x="319214" y="55245"/>
                </a:lnTo>
                <a:lnTo>
                  <a:pt x="302641" y="90093"/>
                </a:lnTo>
                <a:lnTo>
                  <a:pt x="294220" y="132410"/>
                </a:lnTo>
                <a:lnTo>
                  <a:pt x="293179" y="156324"/>
                </a:lnTo>
                <a:lnTo>
                  <a:pt x="294220" y="180238"/>
                </a:lnTo>
                <a:lnTo>
                  <a:pt x="302641" y="222554"/>
                </a:lnTo>
                <a:lnTo>
                  <a:pt x="319214" y="257403"/>
                </a:lnTo>
                <a:lnTo>
                  <a:pt x="356222" y="294284"/>
                </a:lnTo>
                <a:lnTo>
                  <a:pt x="404634" y="311492"/>
                </a:lnTo>
                <a:lnTo>
                  <a:pt x="422719" y="312635"/>
                </a:lnTo>
                <a:lnTo>
                  <a:pt x="440969" y="311492"/>
                </a:lnTo>
                <a:lnTo>
                  <a:pt x="489432" y="294284"/>
                </a:lnTo>
                <a:lnTo>
                  <a:pt x="526224" y="257403"/>
                </a:lnTo>
                <a:lnTo>
                  <a:pt x="528408" y="253479"/>
                </a:lnTo>
                <a:lnTo>
                  <a:pt x="535419" y="240957"/>
                </a:lnTo>
                <a:lnTo>
                  <a:pt x="542785" y="222554"/>
                </a:lnTo>
                <a:lnTo>
                  <a:pt x="548043" y="202311"/>
                </a:lnTo>
                <a:lnTo>
                  <a:pt x="551192" y="180238"/>
                </a:lnTo>
                <a:lnTo>
                  <a:pt x="552246" y="156324"/>
                </a:lnTo>
                <a:close/>
              </a:path>
              <a:path w="815340" h="313054">
                <a:moveTo>
                  <a:pt x="814781" y="212445"/>
                </a:moveTo>
                <a:lnTo>
                  <a:pt x="802259" y="164528"/>
                </a:lnTo>
                <a:lnTo>
                  <a:pt x="791222" y="150710"/>
                </a:lnTo>
                <a:lnTo>
                  <a:pt x="786015" y="145580"/>
                </a:lnTo>
                <a:lnTo>
                  <a:pt x="747509" y="125679"/>
                </a:lnTo>
                <a:lnTo>
                  <a:pt x="689991" y="118745"/>
                </a:lnTo>
                <a:lnTo>
                  <a:pt x="665200" y="118745"/>
                </a:lnTo>
                <a:lnTo>
                  <a:pt x="670306" y="61315"/>
                </a:lnTo>
                <a:lnTo>
                  <a:pt x="796213" y="61315"/>
                </a:lnTo>
                <a:lnTo>
                  <a:pt x="796213" y="29362"/>
                </a:lnTo>
                <a:lnTo>
                  <a:pt x="796213" y="5181"/>
                </a:lnTo>
                <a:lnTo>
                  <a:pt x="611835" y="5181"/>
                </a:lnTo>
                <a:lnTo>
                  <a:pt x="596290" y="175310"/>
                </a:lnTo>
                <a:lnTo>
                  <a:pt x="673582" y="175310"/>
                </a:lnTo>
                <a:lnTo>
                  <a:pt x="686638" y="175615"/>
                </a:lnTo>
                <a:lnTo>
                  <a:pt x="729551" y="185902"/>
                </a:lnTo>
                <a:lnTo>
                  <a:pt x="743966" y="206844"/>
                </a:lnTo>
                <a:lnTo>
                  <a:pt x="743966" y="214604"/>
                </a:lnTo>
                <a:lnTo>
                  <a:pt x="720598" y="248081"/>
                </a:lnTo>
                <a:lnTo>
                  <a:pt x="687400" y="253898"/>
                </a:lnTo>
                <a:lnTo>
                  <a:pt x="675779" y="253441"/>
                </a:lnTo>
                <a:lnTo>
                  <a:pt x="630415" y="242570"/>
                </a:lnTo>
                <a:lnTo>
                  <a:pt x="601472" y="226695"/>
                </a:lnTo>
                <a:lnTo>
                  <a:pt x="573836" y="280238"/>
                </a:lnTo>
                <a:lnTo>
                  <a:pt x="611847" y="299554"/>
                </a:lnTo>
                <a:lnTo>
                  <a:pt x="657771" y="310527"/>
                </a:lnTo>
                <a:lnTo>
                  <a:pt x="689127" y="312635"/>
                </a:lnTo>
                <a:lnTo>
                  <a:pt x="709764" y="311759"/>
                </a:lnTo>
                <a:lnTo>
                  <a:pt x="760158" y="298602"/>
                </a:lnTo>
                <a:lnTo>
                  <a:pt x="793800" y="272681"/>
                </a:lnTo>
                <a:lnTo>
                  <a:pt x="811428" y="238201"/>
                </a:lnTo>
                <a:lnTo>
                  <a:pt x="813943" y="225590"/>
                </a:lnTo>
                <a:lnTo>
                  <a:pt x="814781" y="212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0" name="object 80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74700" y="3197486"/>
            <a:ext cx="842784" cy="740628"/>
          </a:xfrm>
          <a:prstGeom prst="rect">
            <a:avLst/>
          </a:prstGeom>
        </p:spPr>
      </p:pic>
      <p:pic>
        <p:nvPicPr>
          <p:cNvPr id="81" name="object 81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74700" y="4572000"/>
            <a:ext cx="842784" cy="7411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5"/>
              <a:t>https://</a:t>
            </a:r>
            <a:r>
              <a:rPr dirty="0" spc="-35">
                <a:hlinkClick r:id="rId2"/>
              </a:rPr>
              <a:t>www.facebook.com/orthorest/</a:t>
            </a:r>
          </a:p>
          <a:p>
            <a:pPr marL="12700" marR="5080">
              <a:lnSpc>
                <a:spcPts val="7159"/>
              </a:lnSpc>
              <a:spcBef>
                <a:spcPts val="484"/>
              </a:spcBef>
            </a:pPr>
            <a:r>
              <a:rPr dirty="0" spc="-40"/>
              <a:t>https://</a:t>
            </a:r>
            <a:r>
              <a:rPr dirty="0" spc="-40">
                <a:hlinkClick r:id="rId3"/>
              </a:rPr>
              <a:t>www.instagram.com/orthorestcomfortzone/</a:t>
            </a:r>
            <a:r>
              <a:rPr dirty="0" spc="-40"/>
              <a:t> </a:t>
            </a:r>
            <a:r>
              <a:rPr dirty="0" spc="-70"/>
              <a:t>https://in.linkedin.com/company/ortho-</a:t>
            </a:r>
            <a:r>
              <a:rPr dirty="0" spc="-20"/>
              <a:t>rest</a:t>
            </a:r>
          </a:p>
          <a:p>
            <a:pPr marL="12700" marR="292735">
              <a:lnSpc>
                <a:spcPts val="7009"/>
              </a:lnSpc>
              <a:spcBef>
                <a:spcPts val="340"/>
              </a:spcBef>
            </a:pPr>
            <a:r>
              <a:rPr dirty="0" spc="-120"/>
              <a:t>https://in.pinterest.com/pin/905293962573932077/ </a:t>
            </a:r>
            <a:r>
              <a:rPr dirty="0" spc="-25"/>
              <a:t>https://www.youtube.com/@orthorest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800" y="254000"/>
            <a:ext cx="2184399" cy="131063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419100" y="1917700"/>
            <a:ext cx="889000" cy="6057900"/>
            <a:chOff x="419100" y="1917700"/>
            <a:chExt cx="889000" cy="6057900"/>
          </a:xfrm>
        </p:grpSpPr>
        <p:sp>
          <p:nvSpPr>
            <p:cNvPr id="5" name="object 5" descr=""/>
            <p:cNvSpPr/>
            <p:nvPr/>
          </p:nvSpPr>
          <p:spPr>
            <a:xfrm>
              <a:off x="419100" y="1917700"/>
              <a:ext cx="889000" cy="6057900"/>
            </a:xfrm>
            <a:custGeom>
              <a:avLst/>
              <a:gdLst/>
              <a:ahLst/>
              <a:cxnLst/>
              <a:rect l="l" t="t" r="r" b="b"/>
              <a:pathLst>
                <a:path w="889000" h="6057900">
                  <a:moveTo>
                    <a:pt x="888987" y="0"/>
                  </a:moveTo>
                  <a:lnTo>
                    <a:pt x="0" y="0"/>
                  </a:lnTo>
                  <a:lnTo>
                    <a:pt x="0" y="6057900"/>
                  </a:lnTo>
                  <a:lnTo>
                    <a:pt x="888987" y="6057900"/>
                  </a:lnTo>
                  <a:lnTo>
                    <a:pt x="888987" y="0"/>
                  </a:lnTo>
                  <a:close/>
                </a:path>
              </a:pathLst>
            </a:custGeom>
            <a:solidFill>
              <a:srgbClr val="EC8E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12343" y="2274569"/>
              <a:ext cx="279400" cy="5100955"/>
            </a:xfrm>
            <a:custGeom>
              <a:avLst/>
              <a:gdLst/>
              <a:ahLst/>
              <a:cxnLst/>
              <a:rect l="l" t="t" r="r" b="b"/>
              <a:pathLst>
                <a:path w="279400" h="5100955">
                  <a:moveTo>
                    <a:pt x="272796" y="4244073"/>
                  </a:moveTo>
                  <a:lnTo>
                    <a:pt x="126123" y="4244073"/>
                  </a:lnTo>
                  <a:lnTo>
                    <a:pt x="97878" y="4246219"/>
                  </a:lnTo>
                  <a:lnTo>
                    <a:pt x="51396" y="4263364"/>
                  </a:lnTo>
                  <a:lnTo>
                    <a:pt x="18643" y="4297197"/>
                  </a:lnTo>
                  <a:lnTo>
                    <a:pt x="2070" y="4345013"/>
                  </a:lnTo>
                  <a:lnTo>
                    <a:pt x="0" y="4373981"/>
                  </a:lnTo>
                  <a:lnTo>
                    <a:pt x="2070" y="4402963"/>
                  </a:lnTo>
                  <a:lnTo>
                    <a:pt x="18643" y="4450778"/>
                  </a:lnTo>
                  <a:lnTo>
                    <a:pt x="51396" y="4484624"/>
                  </a:lnTo>
                  <a:lnTo>
                    <a:pt x="97878" y="4501769"/>
                  </a:lnTo>
                  <a:lnTo>
                    <a:pt x="126123" y="4503902"/>
                  </a:lnTo>
                  <a:lnTo>
                    <a:pt x="272796" y="4503902"/>
                  </a:lnTo>
                  <a:lnTo>
                    <a:pt x="272796" y="4415523"/>
                  </a:lnTo>
                  <a:lnTo>
                    <a:pt x="128790" y="4415523"/>
                  </a:lnTo>
                  <a:lnTo>
                    <a:pt x="114655" y="4414850"/>
                  </a:lnTo>
                  <a:lnTo>
                    <a:pt x="79959" y="4398721"/>
                  </a:lnTo>
                  <a:lnTo>
                    <a:pt x="72771" y="4374756"/>
                  </a:lnTo>
                  <a:lnTo>
                    <a:pt x="73571" y="4365891"/>
                  </a:lnTo>
                  <a:lnTo>
                    <a:pt x="102730" y="4336745"/>
                  </a:lnTo>
                  <a:lnTo>
                    <a:pt x="128790" y="4333989"/>
                  </a:lnTo>
                  <a:lnTo>
                    <a:pt x="272796" y="4333989"/>
                  </a:lnTo>
                  <a:lnTo>
                    <a:pt x="272796" y="4244073"/>
                  </a:lnTo>
                  <a:close/>
                </a:path>
                <a:path w="279400" h="5100955">
                  <a:moveTo>
                    <a:pt x="272808" y="2990189"/>
                  </a:moveTo>
                  <a:lnTo>
                    <a:pt x="6108" y="3075533"/>
                  </a:lnTo>
                  <a:lnTo>
                    <a:pt x="6108" y="3171939"/>
                  </a:lnTo>
                  <a:lnTo>
                    <a:pt x="148717" y="3217316"/>
                  </a:lnTo>
                  <a:lnTo>
                    <a:pt x="6108" y="3260331"/>
                  </a:lnTo>
                  <a:lnTo>
                    <a:pt x="6108" y="3356724"/>
                  </a:lnTo>
                  <a:lnTo>
                    <a:pt x="272808" y="3442055"/>
                  </a:lnTo>
                  <a:lnTo>
                    <a:pt x="272808" y="3356724"/>
                  </a:lnTo>
                  <a:lnTo>
                    <a:pt x="186982" y="3329279"/>
                  </a:lnTo>
                  <a:lnTo>
                    <a:pt x="119202" y="3307600"/>
                  </a:lnTo>
                  <a:lnTo>
                    <a:pt x="194767" y="3284715"/>
                  </a:lnTo>
                  <a:lnTo>
                    <a:pt x="272808" y="3261080"/>
                  </a:lnTo>
                  <a:lnTo>
                    <a:pt x="272808" y="3230613"/>
                  </a:lnTo>
                  <a:lnTo>
                    <a:pt x="272808" y="3204705"/>
                  </a:lnTo>
                  <a:lnTo>
                    <a:pt x="272808" y="3178416"/>
                  </a:lnTo>
                  <a:lnTo>
                    <a:pt x="190677" y="3151733"/>
                  </a:lnTo>
                  <a:lnTo>
                    <a:pt x="121259" y="3129191"/>
                  </a:lnTo>
                  <a:lnTo>
                    <a:pt x="199364" y="3105264"/>
                  </a:lnTo>
                  <a:lnTo>
                    <a:pt x="272808" y="3082772"/>
                  </a:lnTo>
                  <a:lnTo>
                    <a:pt x="272808" y="2990189"/>
                  </a:lnTo>
                  <a:close/>
                </a:path>
                <a:path w="279400" h="5100955">
                  <a:moveTo>
                    <a:pt x="272808" y="1798815"/>
                  </a:moveTo>
                  <a:lnTo>
                    <a:pt x="6108" y="1798815"/>
                  </a:lnTo>
                  <a:lnTo>
                    <a:pt x="6108" y="1888985"/>
                  </a:lnTo>
                  <a:lnTo>
                    <a:pt x="6108" y="2009635"/>
                  </a:lnTo>
                  <a:lnTo>
                    <a:pt x="75831" y="2009635"/>
                  </a:lnTo>
                  <a:lnTo>
                    <a:pt x="75831" y="1888985"/>
                  </a:lnTo>
                  <a:lnTo>
                    <a:pt x="272808" y="1888985"/>
                  </a:lnTo>
                  <a:lnTo>
                    <a:pt x="272808" y="1798815"/>
                  </a:lnTo>
                  <a:close/>
                </a:path>
                <a:path w="279400" h="5100955">
                  <a:moveTo>
                    <a:pt x="272808" y="1231506"/>
                  </a:moveTo>
                  <a:lnTo>
                    <a:pt x="6108" y="1231506"/>
                  </a:lnTo>
                  <a:lnTo>
                    <a:pt x="6108" y="1321676"/>
                  </a:lnTo>
                  <a:lnTo>
                    <a:pt x="6108" y="1442326"/>
                  </a:lnTo>
                  <a:lnTo>
                    <a:pt x="75831" y="1442326"/>
                  </a:lnTo>
                  <a:lnTo>
                    <a:pt x="75831" y="1321676"/>
                  </a:lnTo>
                  <a:lnTo>
                    <a:pt x="272808" y="1321676"/>
                  </a:lnTo>
                  <a:lnTo>
                    <a:pt x="272808" y="1231506"/>
                  </a:lnTo>
                  <a:close/>
                </a:path>
                <a:path w="279400" h="5100955">
                  <a:moveTo>
                    <a:pt x="272808" y="0"/>
                  </a:moveTo>
                  <a:lnTo>
                    <a:pt x="159270" y="0"/>
                  </a:lnTo>
                  <a:lnTo>
                    <a:pt x="159270" y="83820"/>
                  </a:lnTo>
                  <a:lnTo>
                    <a:pt x="159270" y="84315"/>
                  </a:lnTo>
                  <a:lnTo>
                    <a:pt x="91452" y="84315"/>
                  </a:lnTo>
                  <a:lnTo>
                    <a:pt x="91452" y="83820"/>
                  </a:lnTo>
                  <a:lnTo>
                    <a:pt x="159270" y="83820"/>
                  </a:lnTo>
                  <a:lnTo>
                    <a:pt x="159270" y="0"/>
                  </a:lnTo>
                  <a:lnTo>
                    <a:pt x="6108" y="0"/>
                  </a:lnTo>
                  <a:lnTo>
                    <a:pt x="6108" y="83820"/>
                  </a:lnTo>
                  <a:lnTo>
                    <a:pt x="6108" y="90170"/>
                  </a:lnTo>
                  <a:lnTo>
                    <a:pt x="91452" y="90170"/>
                  </a:lnTo>
                  <a:lnTo>
                    <a:pt x="91452" y="201663"/>
                  </a:lnTo>
                  <a:lnTo>
                    <a:pt x="159270" y="201663"/>
                  </a:lnTo>
                  <a:lnTo>
                    <a:pt x="159270" y="90170"/>
                  </a:lnTo>
                  <a:lnTo>
                    <a:pt x="204990" y="90170"/>
                  </a:lnTo>
                  <a:lnTo>
                    <a:pt x="204990" y="217170"/>
                  </a:lnTo>
                  <a:lnTo>
                    <a:pt x="272808" y="217170"/>
                  </a:lnTo>
                  <a:lnTo>
                    <a:pt x="272808" y="90170"/>
                  </a:lnTo>
                  <a:lnTo>
                    <a:pt x="272808" y="83820"/>
                  </a:lnTo>
                  <a:lnTo>
                    <a:pt x="272808" y="0"/>
                  </a:lnTo>
                  <a:close/>
                </a:path>
                <a:path w="279400" h="5100955">
                  <a:moveTo>
                    <a:pt x="278904" y="4988915"/>
                  </a:moveTo>
                  <a:lnTo>
                    <a:pt x="272046" y="4934801"/>
                  </a:lnTo>
                  <a:lnTo>
                    <a:pt x="252463" y="4895951"/>
                  </a:lnTo>
                  <a:lnTo>
                    <a:pt x="212661" y="4868189"/>
                  </a:lnTo>
                  <a:lnTo>
                    <a:pt x="188988" y="4864709"/>
                  </a:lnTo>
                  <a:lnTo>
                    <a:pt x="178752" y="4865217"/>
                  </a:lnTo>
                  <a:lnTo>
                    <a:pt x="140462" y="4881994"/>
                  </a:lnTo>
                  <a:lnTo>
                    <a:pt x="119100" y="4915078"/>
                  </a:lnTo>
                  <a:lnTo>
                    <a:pt x="99644" y="4991773"/>
                  </a:lnTo>
                  <a:lnTo>
                    <a:pt x="97282" y="4998821"/>
                  </a:lnTo>
                  <a:lnTo>
                    <a:pt x="91694" y="5009489"/>
                  </a:lnTo>
                  <a:lnTo>
                    <a:pt x="87884" y="5012156"/>
                  </a:lnTo>
                  <a:lnTo>
                    <a:pt x="80022" y="5012156"/>
                  </a:lnTo>
                  <a:lnTo>
                    <a:pt x="68580" y="4986109"/>
                  </a:lnTo>
                  <a:lnTo>
                    <a:pt x="68580" y="4977485"/>
                  </a:lnTo>
                  <a:lnTo>
                    <a:pt x="75260" y="4931956"/>
                  </a:lnTo>
                  <a:lnTo>
                    <a:pt x="92964" y="4889474"/>
                  </a:lnTo>
                  <a:lnTo>
                    <a:pt x="27432" y="4860518"/>
                  </a:lnTo>
                  <a:lnTo>
                    <a:pt x="11722" y="4897031"/>
                  </a:lnTo>
                  <a:lnTo>
                    <a:pt x="1905" y="4943767"/>
                  </a:lnTo>
                  <a:lnTo>
                    <a:pt x="0" y="4976723"/>
                  </a:lnTo>
                  <a:lnTo>
                    <a:pt x="774" y="4996612"/>
                  </a:lnTo>
                  <a:lnTo>
                    <a:pt x="12395" y="5045684"/>
                  </a:lnTo>
                  <a:lnTo>
                    <a:pt x="35471" y="5079225"/>
                  </a:lnTo>
                  <a:lnTo>
                    <a:pt x="77978" y="5100066"/>
                  </a:lnTo>
                  <a:lnTo>
                    <a:pt x="89916" y="5100929"/>
                  </a:lnTo>
                  <a:lnTo>
                    <a:pt x="99974" y="5100434"/>
                  </a:lnTo>
                  <a:lnTo>
                    <a:pt x="137744" y="5083645"/>
                  </a:lnTo>
                  <a:lnTo>
                    <a:pt x="159054" y="5050675"/>
                  </a:lnTo>
                  <a:lnTo>
                    <a:pt x="177800" y="4973866"/>
                  </a:lnTo>
                  <a:lnTo>
                    <a:pt x="180035" y="4966817"/>
                  </a:lnTo>
                  <a:lnTo>
                    <a:pt x="185369" y="4956149"/>
                  </a:lnTo>
                  <a:lnTo>
                    <a:pt x="188988" y="4953482"/>
                  </a:lnTo>
                  <a:lnTo>
                    <a:pt x="196596" y="4953482"/>
                  </a:lnTo>
                  <a:lnTo>
                    <a:pt x="210324" y="4979517"/>
                  </a:lnTo>
                  <a:lnTo>
                    <a:pt x="210324" y="4988153"/>
                  </a:lnTo>
                  <a:lnTo>
                    <a:pt x="202577" y="5033480"/>
                  </a:lnTo>
                  <a:lnTo>
                    <a:pt x="190500" y="5062448"/>
                  </a:lnTo>
                  <a:lnTo>
                    <a:pt x="255663" y="5089499"/>
                  </a:lnTo>
                  <a:lnTo>
                    <a:pt x="273189" y="5042255"/>
                  </a:lnTo>
                  <a:lnTo>
                    <a:pt x="278549" y="5002403"/>
                  </a:lnTo>
                  <a:lnTo>
                    <a:pt x="278904" y="4988915"/>
                  </a:lnTo>
                  <a:close/>
                </a:path>
                <a:path w="279400" h="5100955">
                  <a:moveTo>
                    <a:pt x="278904" y="2502141"/>
                  </a:moveTo>
                  <a:lnTo>
                    <a:pt x="273113" y="2456243"/>
                  </a:lnTo>
                  <a:lnTo>
                    <a:pt x="256184" y="2416365"/>
                  </a:lnTo>
                  <a:lnTo>
                    <a:pt x="229628" y="2384780"/>
                  </a:lnTo>
                  <a:lnTo>
                    <a:pt x="206133" y="2368359"/>
                  </a:lnTo>
                  <a:lnTo>
                    <a:pt x="206133" y="2493759"/>
                  </a:lnTo>
                  <a:lnTo>
                    <a:pt x="206133" y="2510523"/>
                  </a:lnTo>
                  <a:lnTo>
                    <a:pt x="182702" y="2550083"/>
                  </a:lnTo>
                  <a:lnTo>
                    <a:pt x="139458" y="2561958"/>
                  </a:lnTo>
                  <a:lnTo>
                    <a:pt x="131851" y="2561666"/>
                  </a:lnTo>
                  <a:lnTo>
                    <a:pt x="84785" y="2539161"/>
                  </a:lnTo>
                  <a:lnTo>
                    <a:pt x="72783" y="2510523"/>
                  </a:lnTo>
                  <a:lnTo>
                    <a:pt x="72783" y="2493759"/>
                  </a:lnTo>
                  <a:lnTo>
                    <a:pt x="96215" y="2454198"/>
                  </a:lnTo>
                  <a:lnTo>
                    <a:pt x="139458" y="2442324"/>
                  </a:lnTo>
                  <a:lnTo>
                    <a:pt x="147066" y="2442603"/>
                  </a:lnTo>
                  <a:lnTo>
                    <a:pt x="194132" y="2465120"/>
                  </a:lnTo>
                  <a:lnTo>
                    <a:pt x="206133" y="2493759"/>
                  </a:lnTo>
                  <a:lnTo>
                    <a:pt x="206133" y="2368359"/>
                  </a:lnTo>
                  <a:lnTo>
                    <a:pt x="168643" y="2354453"/>
                  </a:lnTo>
                  <a:lnTo>
                    <a:pt x="139458" y="2351646"/>
                  </a:lnTo>
                  <a:lnTo>
                    <a:pt x="124688" y="2352344"/>
                  </a:lnTo>
                  <a:lnTo>
                    <a:pt x="83832" y="2362885"/>
                  </a:lnTo>
                  <a:lnTo>
                    <a:pt x="49288" y="2384780"/>
                  </a:lnTo>
                  <a:lnTo>
                    <a:pt x="22733" y="2416365"/>
                  </a:lnTo>
                  <a:lnTo>
                    <a:pt x="5791" y="2456269"/>
                  </a:lnTo>
                  <a:lnTo>
                    <a:pt x="12" y="2502522"/>
                  </a:lnTo>
                  <a:lnTo>
                    <a:pt x="647" y="2518397"/>
                  </a:lnTo>
                  <a:lnTo>
                    <a:pt x="10299" y="2562339"/>
                  </a:lnTo>
                  <a:lnTo>
                    <a:pt x="30543" y="2599410"/>
                  </a:lnTo>
                  <a:lnTo>
                    <a:pt x="59969" y="2627909"/>
                  </a:lnTo>
                  <a:lnTo>
                    <a:pt x="96875" y="2646311"/>
                  </a:lnTo>
                  <a:lnTo>
                    <a:pt x="139458" y="2652649"/>
                  </a:lnTo>
                  <a:lnTo>
                    <a:pt x="154368" y="2651937"/>
                  </a:lnTo>
                  <a:lnTo>
                    <a:pt x="195275" y="2641396"/>
                  </a:lnTo>
                  <a:lnTo>
                    <a:pt x="229628" y="2619502"/>
                  </a:lnTo>
                  <a:lnTo>
                    <a:pt x="256184" y="2587968"/>
                  </a:lnTo>
                  <a:lnTo>
                    <a:pt x="268732" y="2561958"/>
                  </a:lnTo>
                  <a:lnTo>
                    <a:pt x="273113" y="2548280"/>
                  </a:lnTo>
                  <a:lnTo>
                    <a:pt x="276313" y="2533662"/>
                  </a:lnTo>
                  <a:lnTo>
                    <a:pt x="278257" y="2518181"/>
                  </a:lnTo>
                  <a:lnTo>
                    <a:pt x="278904" y="2502141"/>
                  </a:lnTo>
                  <a:close/>
                </a:path>
                <a:path w="279400" h="5100955">
                  <a:moveTo>
                    <a:pt x="278904" y="716013"/>
                  </a:moveTo>
                  <a:lnTo>
                    <a:pt x="273113" y="670115"/>
                  </a:lnTo>
                  <a:lnTo>
                    <a:pt x="256184" y="630237"/>
                  </a:lnTo>
                  <a:lnTo>
                    <a:pt x="229628" y="598652"/>
                  </a:lnTo>
                  <a:lnTo>
                    <a:pt x="206133" y="582244"/>
                  </a:lnTo>
                  <a:lnTo>
                    <a:pt x="206133" y="707631"/>
                  </a:lnTo>
                  <a:lnTo>
                    <a:pt x="206133" y="724395"/>
                  </a:lnTo>
                  <a:lnTo>
                    <a:pt x="182702" y="763955"/>
                  </a:lnTo>
                  <a:lnTo>
                    <a:pt x="139458" y="775830"/>
                  </a:lnTo>
                  <a:lnTo>
                    <a:pt x="131851" y="775550"/>
                  </a:lnTo>
                  <a:lnTo>
                    <a:pt x="84785" y="753033"/>
                  </a:lnTo>
                  <a:lnTo>
                    <a:pt x="72783" y="724395"/>
                  </a:lnTo>
                  <a:lnTo>
                    <a:pt x="72783" y="707631"/>
                  </a:lnTo>
                  <a:lnTo>
                    <a:pt x="96215" y="668070"/>
                  </a:lnTo>
                  <a:lnTo>
                    <a:pt x="139458" y="656196"/>
                  </a:lnTo>
                  <a:lnTo>
                    <a:pt x="147066" y="656475"/>
                  </a:lnTo>
                  <a:lnTo>
                    <a:pt x="194132" y="678992"/>
                  </a:lnTo>
                  <a:lnTo>
                    <a:pt x="206133" y="707631"/>
                  </a:lnTo>
                  <a:lnTo>
                    <a:pt x="206133" y="582244"/>
                  </a:lnTo>
                  <a:lnTo>
                    <a:pt x="168643" y="568325"/>
                  </a:lnTo>
                  <a:lnTo>
                    <a:pt x="139458" y="565518"/>
                  </a:lnTo>
                  <a:lnTo>
                    <a:pt x="124688" y="566216"/>
                  </a:lnTo>
                  <a:lnTo>
                    <a:pt x="83832" y="576757"/>
                  </a:lnTo>
                  <a:lnTo>
                    <a:pt x="49288" y="598652"/>
                  </a:lnTo>
                  <a:lnTo>
                    <a:pt x="22733" y="630237"/>
                  </a:lnTo>
                  <a:lnTo>
                    <a:pt x="5791" y="670140"/>
                  </a:lnTo>
                  <a:lnTo>
                    <a:pt x="12" y="716394"/>
                  </a:lnTo>
                  <a:lnTo>
                    <a:pt x="647" y="732269"/>
                  </a:lnTo>
                  <a:lnTo>
                    <a:pt x="10299" y="776211"/>
                  </a:lnTo>
                  <a:lnTo>
                    <a:pt x="30543" y="813295"/>
                  </a:lnTo>
                  <a:lnTo>
                    <a:pt x="59969" y="841794"/>
                  </a:lnTo>
                  <a:lnTo>
                    <a:pt x="96875" y="860183"/>
                  </a:lnTo>
                  <a:lnTo>
                    <a:pt x="139458" y="866521"/>
                  </a:lnTo>
                  <a:lnTo>
                    <a:pt x="154368" y="865822"/>
                  </a:lnTo>
                  <a:lnTo>
                    <a:pt x="195275" y="855268"/>
                  </a:lnTo>
                  <a:lnTo>
                    <a:pt x="229628" y="833374"/>
                  </a:lnTo>
                  <a:lnTo>
                    <a:pt x="256184" y="801839"/>
                  </a:lnTo>
                  <a:lnTo>
                    <a:pt x="268732" y="775830"/>
                  </a:lnTo>
                  <a:lnTo>
                    <a:pt x="273113" y="762165"/>
                  </a:lnTo>
                  <a:lnTo>
                    <a:pt x="276313" y="747534"/>
                  </a:lnTo>
                  <a:lnTo>
                    <a:pt x="278257" y="732066"/>
                  </a:lnTo>
                  <a:lnTo>
                    <a:pt x="278904" y="7160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482547" y="3009191"/>
            <a:ext cx="314325" cy="314325"/>
            <a:chOff x="2482547" y="3009191"/>
            <a:chExt cx="314325" cy="314325"/>
          </a:xfrm>
        </p:grpSpPr>
        <p:sp>
          <p:nvSpPr>
            <p:cNvPr id="8" name="object 8" descr=""/>
            <p:cNvSpPr/>
            <p:nvPr/>
          </p:nvSpPr>
          <p:spPr>
            <a:xfrm>
              <a:off x="2482547" y="300919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6997" y="0"/>
                  </a:moveTo>
                  <a:lnTo>
                    <a:pt x="107375" y="8002"/>
                  </a:lnTo>
                  <a:lnTo>
                    <a:pt x="64278" y="30288"/>
                  </a:lnTo>
                  <a:lnTo>
                    <a:pt x="30292" y="64270"/>
                  </a:lnTo>
                  <a:lnTo>
                    <a:pt x="8004" y="107364"/>
                  </a:lnTo>
                  <a:lnTo>
                    <a:pt x="0" y="156984"/>
                  </a:lnTo>
                  <a:lnTo>
                    <a:pt x="8004" y="206605"/>
                  </a:lnTo>
                  <a:lnTo>
                    <a:pt x="30292" y="249698"/>
                  </a:lnTo>
                  <a:lnTo>
                    <a:pt x="64278" y="283681"/>
                  </a:lnTo>
                  <a:lnTo>
                    <a:pt x="107375" y="305966"/>
                  </a:lnTo>
                  <a:lnTo>
                    <a:pt x="156997" y="313969"/>
                  </a:lnTo>
                  <a:lnTo>
                    <a:pt x="206611" y="305966"/>
                  </a:lnTo>
                  <a:lnTo>
                    <a:pt x="249701" y="283681"/>
                  </a:lnTo>
                  <a:lnTo>
                    <a:pt x="283682" y="249698"/>
                  </a:lnTo>
                  <a:lnTo>
                    <a:pt x="305966" y="206605"/>
                  </a:lnTo>
                  <a:lnTo>
                    <a:pt x="313969" y="156984"/>
                  </a:lnTo>
                  <a:lnTo>
                    <a:pt x="305966" y="107364"/>
                  </a:lnTo>
                  <a:lnTo>
                    <a:pt x="283682" y="64270"/>
                  </a:lnTo>
                  <a:lnTo>
                    <a:pt x="249701" y="30288"/>
                  </a:lnTo>
                  <a:lnTo>
                    <a:pt x="206611" y="8002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1E4FA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2998" y="3076680"/>
              <a:ext cx="96227" cy="184403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2482545" y="3874376"/>
            <a:ext cx="314325" cy="314325"/>
            <a:chOff x="2482545" y="3874376"/>
            <a:chExt cx="314325" cy="314325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2545" y="3874376"/>
              <a:ext cx="313982" cy="31396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8132" y="3948561"/>
              <a:ext cx="166216" cy="166222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2482547" y="5746047"/>
            <a:ext cx="314325" cy="314325"/>
            <a:chOff x="2482547" y="5746047"/>
            <a:chExt cx="314325" cy="314325"/>
          </a:xfrm>
        </p:grpSpPr>
        <p:sp>
          <p:nvSpPr>
            <p:cNvPr id="14" name="object 14" descr=""/>
            <p:cNvSpPr/>
            <p:nvPr/>
          </p:nvSpPr>
          <p:spPr>
            <a:xfrm>
              <a:off x="2482547" y="5746047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6997" y="0"/>
                  </a:moveTo>
                  <a:lnTo>
                    <a:pt x="107375" y="8001"/>
                  </a:lnTo>
                  <a:lnTo>
                    <a:pt x="64278" y="30283"/>
                  </a:lnTo>
                  <a:lnTo>
                    <a:pt x="30292" y="64262"/>
                  </a:lnTo>
                  <a:lnTo>
                    <a:pt x="8004" y="107352"/>
                  </a:lnTo>
                  <a:lnTo>
                    <a:pt x="0" y="156971"/>
                  </a:lnTo>
                  <a:lnTo>
                    <a:pt x="8004" y="206591"/>
                  </a:lnTo>
                  <a:lnTo>
                    <a:pt x="30292" y="249681"/>
                  </a:lnTo>
                  <a:lnTo>
                    <a:pt x="64278" y="283660"/>
                  </a:lnTo>
                  <a:lnTo>
                    <a:pt x="107375" y="305942"/>
                  </a:lnTo>
                  <a:lnTo>
                    <a:pt x="156997" y="313943"/>
                  </a:lnTo>
                  <a:lnTo>
                    <a:pt x="206611" y="305942"/>
                  </a:lnTo>
                  <a:lnTo>
                    <a:pt x="249701" y="283660"/>
                  </a:lnTo>
                  <a:lnTo>
                    <a:pt x="283682" y="249681"/>
                  </a:lnTo>
                  <a:lnTo>
                    <a:pt x="305966" y="206591"/>
                  </a:lnTo>
                  <a:lnTo>
                    <a:pt x="313969" y="156971"/>
                  </a:lnTo>
                  <a:lnTo>
                    <a:pt x="305966" y="107352"/>
                  </a:lnTo>
                  <a:lnTo>
                    <a:pt x="283682" y="64262"/>
                  </a:lnTo>
                  <a:lnTo>
                    <a:pt x="249701" y="30283"/>
                  </a:lnTo>
                  <a:lnTo>
                    <a:pt x="206611" y="8001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E02A2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9871" y="5821884"/>
              <a:ext cx="139336" cy="179628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2482547" y="4784022"/>
            <a:ext cx="314325" cy="314325"/>
            <a:chOff x="2482547" y="4784022"/>
            <a:chExt cx="314325" cy="314325"/>
          </a:xfrm>
        </p:grpSpPr>
        <p:sp>
          <p:nvSpPr>
            <p:cNvPr id="17" name="object 17" descr=""/>
            <p:cNvSpPr/>
            <p:nvPr/>
          </p:nvSpPr>
          <p:spPr>
            <a:xfrm>
              <a:off x="2482547" y="4784022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6997" y="0"/>
                  </a:moveTo>
                  <a:lnTo>
                    <a:pt x="107375" y="8001"/>
                  </a:lnTo>
                  <a:lnTo>
                    <a:pt x="64278" y="30283"/>
                  </a:lnTo>
                  <a:lnTo>
                    <a:pt x="30292" y="64262"/>
                  </a:lnTo>
                  <a:lnTo>
                    <a:pt x="8004" y="107352"/>
                  </a:lnTo>
                  <a:lnTo>
                    <a:pt x="0" y="156971"/>
                  </a:lnTo>
                  <a:lnTo>
                    <a:pt x="8004" y="206591"/>
                  </a:lnTo>
                  <a:lnTo>
                    <a:pt x="30292" y="249681"/>
                  </a:lnTo>
                  <a:lnTo>
                    <a:pt x="64278" y="283660"/>
                  </a:lnTo>
                  <a:lnTo>
                    <a:pt x="107375" y="305942"/>
                  </a:lnTo>
                  <a:lnTo>
                    <a:pt x="156997" y="313943"/>
                  </a:lnTo>
                  <a:lnTo>
                    <a:pt x="206611" y="305942"/>
                  </a:lnTo>
                  <a:lnTo>
                    <a:pt x="249701" y="283660"/>
                  </a:lnTo>
                  <a:lnTo>
                    <a:pt x="283682" y="249681"/>
                  </a:lnTo>
                  <a:lnTo>
                    <a:pt x="305966" y="206591"/>
                  </a:lnTo>
                  <a:lnTo>
                    <a:pt x="313969" y="156971"/>
                  </a:lnTo>
                  <a:lnTo>
                    <a:pt x="305966" y="107352"/>
                  </a:lnTo>
                  <a:lnTo>
                    <a:pt x="283682" y="64262"/>
                  </a:lnTo>
                  <a:lnTo>
                    <a:pt x="249701" y="30283"/>
                  </a:lnTo>
                  <a:lnTo>
                    <a:pt x="206611" y="8001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007A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9877" y="4857291"/>
              <a:ext cx="153570" cy="153212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2482547" y="6636635"/>
            <a:ext cx="314325" cy="314325"/>
            <a:chOff x="2482547" y="6636635"/>
            <a:chExt cx="314325" cy="314325"/>
          </a:xfrm>
        </p:grpSpPr>
        <p:sp>
          <p:nvSpPr>
            <p:cNvPr id="20" name="object 20" descr=""/>
            <p:cNvSpPr/>
            <p:nvPr/>
          </p:nvSpPr>
          <p:spPr>
            <a:xfrm>
              <a:off x="2482547" y="6636635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6997" y="0"/>
                  </a:moveTo>
                  <a:lnTo>
                    <a:pt x="107375" y="8001"/>
                  </a:lnTo>
                  <a:lnTo>
                    <a:pt x="64278" y="30283"/>
                  </a:lnTo>
                  <a:lnTo>
                    <a:pt x="30292" y="64262"/>
                  </a:lnTo>
                  <a:lnTo>
                    <a:pt x="8004" y="107352"/>
                  </a:lnTo>
                  <a:lnTo>
                    <a:pt x="0" y="156971"/>
                  </a:lnTo>
                  <a:lnTo>
                    <a:pt x="8004" y="206591"/>
                  </a:lnTo>
                  <a:lnTo>
                    <a:pt x="30292" y="249681"/>
                  </a:lnTo>
                  <a:lnTo>
                    <a:pt x="64278" y="283660"/>
                  </a:lnTo>
                  <a:lnTo>
                    <a:pt x="107375" y="305942"/>
                  </a:lnTo>
                  <a:lnTo>
                    <a:pt x="156997" y="313943"/>
                  </a:lnTo>
                  <a:lnTo>
                    <a:pt x="206611" y="305942"/>
                  </a:lnTo>
                  <a:lnTo>
                    <a:pt x="249701" y="283660"/>
                  </a:lnTo>
                  <a:lnTo>
                    <a:pt x="283682" y="249681"/>
                  </a:lnTo>
                  <a:lnTo>
                    <a:pt x="305966" y="206591"/>
                  </a:lnTo>
                  <a:lnTo>
                    <a:pt x="313969" y="156971"/>
                  </a:lnTo>
                  <a:lnTo>
                    <a:pt x="305966" y="107352"/>
                  </a:lnTo>
                  <a:lnTo>
                    <a:pt x="283682" y="64262"/>
                  </a:lnTo>
                  <a:lnTo>
                    <a:pt x="249701" y="30283"/>
                  </a:lnTo>
                  <a:lnTo>
                    <a:pt x="206611" y="8001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FD383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7007" y="6735786"/>
              <a:ext cx="165076" cy="115660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8464550">
              <a:lnSpc>
                <a:spcPct val="100000"/>
              </a:lnSpc>
              <a:spcBef>
                <a:spcPts val="114"/>
              </a:spcBef>
            </a:pPr>
            <a:r>
              <a:rPr dirty="0" spc="-75"/>
              <a:t>https://</a:t>
            </a:r>
            <a:r>
              <a:rPr dirty="0" spc="-75">
                <a:hlinkClick r:id="rId11"/>
              </a:rPr>
              <a:t>www.orthorest.in/</a:t>
            </a:r>
          </a:p>
        </p:txBody>
      </p:sp>
      <p:sp>
        <p:nvSpPr>
          <p:cNvPr id="23" name="object 23" descr=""/>
          <p:cNvSpPr/>
          <p:nvPr/>
        </p:nvSpPr>
        <p:spPr>
          <a:xfrm>
            <a:off x="9163050" y="1390650"/>
            <a:ext cx="5969000" cy="0"/>
          </a:xfrm>
          <a:custGeom>
            <a:avLst/>
            <a:gdLst/>
            <a:ahLst/>
            <a:cxnLst/>
            <a:rect l="l" t="t" r="r" b="b"/>
            <a:pathLst>
              <a:path w="5969000" h="0">
                <a:moveTo>
                  <a:pt x="0" y="0"/>
                </a:moveTo>
                <a:lnTo>
                  <a:pt x="5969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398277" y="3213100"/>
            <a:ext cx="2444115" cy="2349500"/>
          </a:xfrm>
          <a:custGeom>
            <a:avLst/>
            <a:gdLst/>
            <a:ahLst/>
            <a:cxnLst/>
            <a:rect l="l" t="t" r="r" b="b"/>
            <a:pathLst>
              <a:path w="2444115" h="2349500">
                <a:moveTo>
                  <a:pt x="1221968" y="0"/>
                </a:moveTo>
                <a:lnTo>
                  <a:pt x="1172821" y="932"/>
                </a:lnTo>
                <a:lnTo>
                  <a:pt x="1124166" y="3707"/>
                </a:lnTo>
                <a:lnTo>
                  <a:pt x="1076041" y="8289"/>
                </a:lnTo>
                <a:lnTo>
                  <a:pt x="1028481" y="14644"/>
                </a:lnTo>
                <a:lnTo>
                  <a:pt x="981523" y="22735"/>
                </a:lnTo>
                <a:lnTo>
                  <a:pt x="935204" y="32528"/>
                </a:lnTo>
                <a:lnTo>
                  <a:pt x="889560" y="43987"/>
                </a:lnTo>
                <a:lnTo>
                  <a:pt x="844628" y="57078"/>
                </a:lnTo>
                <a:lnTo>
                  <a:pt x="800444" y="71766"/>
                </a:lnTo>
                <a:lnTo>
                  <a:pt x="757044" y="88016"/>
                </a:lnTo>
                <a:lnTo>
                  <a:pt x="714466" y="105791"/>
                </a:lnTo>
                <a:lnTo>
                  <a:pt x="672745" y="125058"/>
                </a:lnTo>
                <a:lnTo>
                  <a:pt x="631919" y="145781"/>
                </a:lnTo>
                <a:lnTo>
                  <a:pt x="592023" y="167925"/>
                </a:lnTo>
                <a:lnTo>
                  <a:pt x="553094" y="191456"/>
                </a:lnTo>
                <a:lnTo>
                  <a:pt x="515169" y="216337"/>
                </a:lnTo>
                <a:lnTo>
                  <a:pt x="478284" y="242533"/>
                </a:lnTo>
                <a:lnTo>
                  <a:pt x="442475" y="270011"/>
                </a:lnTo>
                <a:lnTo>
                  <a:pt x="407780" y="298734"/>
                </a:lnTo>
                <a:lnTo>
                  <a:pt x="374235" y="328668"/>
                </a:lnTo>
                <a:lnTo>
                  <a:pt x="341875" y="359777"/>
                </a:lnTo>
                <a:lnTo>
                  <a:pt x="310739" y="392026"/>
                </a:lnTo>
                <a:lnTo>
                  <a:pt x="280861" y="425381"/>
                </a:lnTo>
                <a:lnTo>
                  <a:pt x="252280" y="459805"/>
                </a:lnTo>
                <a:lnTo>
                  <a:pt x="225030" y="495265"/>
                </a:lnTo>
                <a:lnTo>
                  <a:pt x="199149" y="531725"/>
                </a:lnTo>
                <a:lnTo>
                  <a:pt x="174673" y="569149"/>
                </a:lnTo>
                <a:lnTo>
                  <a:pt x="151639" y="607504"/>
                </a:lnTo>
                <a:lnTo>
                  <a:pt x="130083" y="646753"/>
                </a:lnTo>
                <a:lnTo>
                  <a:pt x="110042" y="686861"/>
                </a:lnTo>
                <a:lnTo>
                  <a:pt x="91552" y="727794"/>
                </a:lnTo>
                <a:lnTo>
                  <a:pt x="74650" y="769517"/>
                </a:lnTo>
                <a:lnTo>
                  <a:pt x="59372" y="811993"/>
                </a:lnTo>
                <a:lnTo>
                  <a:pt x="45755" y="855189"/>
                </a:lnTo>
                <a:lnTo>
                  <a:pt x="33835" y="899069"/>
                </a:lnTo>
                <a:lnTo>
                  <a:pt x="23648" y="943598"/>
                </a:lnTo>
                <a:lnTo>
                  <a:pt x="15232" y="988741"/>
                </a:lnTo>
                <a:lnTo>
                  <a:pt x="8623" y="1034463"/>
                </a:lnTo>
                <a:lnTo>
                  <a:pt x="3856" y="1080728"/>
                </a:lnTo>
                <a:lnTo>
                  <a:pt x="970" y="1127502"/>
                </a:lnTo>
                <a:lnTo>
                  <a:pt x="0" y="1174750"/>
                </a:lnTo>
                <a:lnTo>
                  <a:pt x="970" y="1221997"/>
                </a:lnTo>
                <a:lnTo>
                  <a:pt x="3856" y="1268771"/>
                </a:lnTo>
                <a:lnTo>
                  <a:pt x="8623" y="1315036"/>
                </a:lnTo>
                <a:lnTo>
                  <a:pt x="15232" y="1360758"/>
                </a:lnTo>
                <a:lnTo>
                  <a:pt x="23648" y="1405901"/>
                </a:lnTo>
                <a:lnTo>
                  <a:pt x="33835" y="1450430"/>
                </a:lnTo>
                <a:lnTo>
                  <a:pt x="45755" y="1494310"/>
                </a:lnTo>
                <a:lnTo>
                  <a:pt x="59372" y="1537506"/>
                </a:lnTo>
                <a:lnTo>
                  <a:pt x="74650" y="1579982"/>
                </a:lnTo>
                <a:lnTo>
                  <a:pt x="91552" y="1621705"/>
                </a:lnTo>
                <a:lnTo>
                  <a:pt x="110042" y="1662638"/>
                </a:lnTo>
                <a:lnTo>
                  <a:pt x="130083" y="1702746"/>
                </a:lnTo>
                <a:lnTo>
                  <a:pt x="151639" y="1741995"/>
                </a:lnTo>
                <a:lnTo>
                  <a:pt x="174673" y="1780350"/>
                </a:lnTo>
                <a:lnTo>
                  <a:pt x="199149" y="1817774"/>
                </a:lnTo>
                <a:lnTo>
                  <a:pt x="225030" y="1854234"/>
                </a:lnTo>
                <a:lnTo>
                  <a:pt x="252280" y="1889694"/>
                </a:lnTo>
                <a:lnTo>
                  <a:pt x="280861" y="1924118"/>
                </a:lnTo>
                <a:lnTo>
                  <a:pt x="310739" y="1957473"/>
                </a:lnTo>
                <a:lnTo>
                  <a:pt x="341875" y="1989722"/>
                </a:lnTo>
                <a:lnTo>
                  <a:pt x="374235" y="2020831"/>
                </a:lnTo>
                <a:lnTo>
                  <a:pt x="407780" y="2050765"/>
                </a:lnTo>
                <a:lnTo>
                  <a:pt x="442475" y="2079488"/>
                </a:lnTo>
                <a:lnTo>
                  <a:pt x="478284" y="2106966"/>
                </a:lnTo>
                <a:lnTo>
                  <a:pt x="515169" y="2133162"/>
                </a:lnTo>
                <a:lnTo>
                  <a:pt x="553094" y="2158043"/>
                </a:lnTo>
                <a:lnTo>
                  <a:pt x="592023" y="2181574"/>
                </a:lnTo>
                <a:lnTo>
                  <a:pt x="631919" y="2203718"/>
                </a:lnTo>
                <a:lnTo>
                  <a:pt x="672745" y="2224441"/>
                </a:lnTo>
                <a:lnTo>
                  <a:pt x="714466" y="2243708"/>
                </a:lnTo>
                <a:lnTo>
                  <a:pt x="757044" y="2261483"/>
                </a:lnTo>
                <a:lnTo>
                  <a:pt x="800444" y="2277733"/>
                </a:lnTo>
                <a:lnTo>
                  <a:pt x="844628" y="2292421"/>
                </a:lnTo>
                <a:lnTo>
                  <a:pt x="889560" y="2305512"/>
                </a:lnTo>
                <a:lnTo>
                  <a:pt x="935204" y="2316971"/>
                </a:lnTo>
                <a:lnTo>
                  <a:pt x="981523" y="2326764"/>
                </a:lnTo>
                <a:lnTo>
                  <a:pt x="1028481" y="2334855"/>
                </a:lnTo>
                <a:lnTo>
                  <a:pt x="1076041" y="2341210"/>
                </a:lnTo>
                <a:lnTo>
                  <a:pt x="1124166" y="2345792"/>
                </a:lnTo>
                <a:lnTo>
                  <a:pt x="1172821" y="2348567"/>
                </a:lnTo>
                <a:lnTo>
                  <a:pt x="1221968" y="2349500"/>
                </a:lnTo>
                <a:lnTo>
                  <a:pt x="1271115" y="2348567"/>
                </a:lnTo>
                <a:lnTo>
                  <a:pt x="1319770" y="2345792"/>
                </a:lnTo>
                <a:lnTo>
                  <a:pt x="1367895" y="2341210"/>
                </a:lnTo>
                <a:lnTo>
                  <a:pt x="1415455" y="2334855"/>
                </a:lnTo>
                <a:lnTo>
                  <a:pt x="1462413" y="2326764"/>
                </a:lnTo>
                <a:lnTo>
                  <a:pt x="1508733" y="2316971"/>
                </a:lnTo>
                <a:lnTo>
                  <a:pt x="1554377" y="2305512"/>
                </a:lnTo>
                <a:lnTo>
                  <a:pt x="1599309" y="2292421"/>
                </a:lnTo>
                <a:lnTo>
                  <a:pt x="1643494" y="2277733"/>
                </a:lnTo>
                <a:lnTo>
                  <a:pt x="1686894" y="2261483"/>
                </a:lnTo>
                <a:lnTo>
                  <a:pt x="1729472" y="2243708"/>
                </a:lnTo>
                <a:lnTo>
                  <a:pt x="1771194" y="2224441"/>
                </a:lnTo>
                <a:lnTo>
                  <a:pt x="1812021" y="2203718"/>
                </a:lnTo>
                <a:lnTo>
                  <a:pt x="1851917" y="2181574"/>
                </a:lnTo>
                <a:lnTo>
                  <a:pt x="1890846" y="2158043"/>
                </a:lnTo>
                <a:lnTo>
                  <a:pt x="1928772" y="2133162"/>
                </a:lnTo>
                <a:lnTo>
                  <a:pt x="1965657" y="2106966"/>
                </a:lnTo>
                <a:lnTo>
                  <a:pt x="2001466" y="2079488"/>
                </a:lnTo>
                <a:lnTo>
                  <a:pt x="2036162" y="2050765"/>
                </a:lnTo>
                <a:lnTo>
                  <a:pt x="2069708" y="2020831"/>
                </a:lnTo>
                <a:lnTo>
                  <a:pt x="2102067" y="1989722"/>
                </a:lnTo>
                <a:lnTo>
                  <a:pt x="2133204" y="1957473"/>
                </a:lnTo>
                <a:lnTo>
                  <a:pt x="2163082" y="1924118"/>
                </a:lnTo>
                <a:lnTo>
                  <a:pt x="2191665" y="1889694"/>
                </a:lnTo>
                <a:lnTo>
                  <a:pt x="2218915" y="1854234"/>
                </a:lnTo>
                <a:lnTo>
                  <a:pt x="2244796" y="1817774"/>
                </a:lnTo>
                <a:lnTo>
                  <a:pt x="2269272" y="1780350"/>
                </a:lnTo>
                <a:lnTo>
                  <a:pt x="2292307" y="1741995"/>
                </a:lnTo>
                <a:lnTo>
                  <a:pt x="2313863" y="1702746"/>
                </a:lnTo>
                <a:lnTo>
                  <a:pt x="2333904" y="1662638"/>
                </a:lnTo>
                <a:lnTo>
                  <a:pt x="2352395" y="1621705"/>
                </a:lnTo>
                <a:lnTo>
                  <a:pt x="2369297" y="1579982"/>
                </a:lnTo>
                <a:lnTo>
                  <a:pt x="2384576" y="1537506"/>
                </a:lnTo>
                <a:lnTo>
                  <a:pt x="2398193" y="1494310"/>
                </a:lnTo>
                <a:lnTo>
                  <a:pt x="2410114" y="1450430"/>
                </a:lnTo>
                <a:lnTo>
                  <a:pt x="2420300" y="1405901"/>
                </a:lnTo>
                <a:lnTo>
                  <a:pt x="2428717" y="1360758"/>
                </a:lnTo>
                <a:lnTo>
                  <a:pt x="2435326" y="1315036"/>
                </a:lnTo>
                <a:lnTo>
                  <a:pt x="2440093" y="1268771"/>
                </a:lnTo>
                <a:lnTo>
                  <a:pt x="2442979" y="1221997"/>
                </a:lnTo>
                <a:lnTo>
                  <a:pt x="2443949" y="1174750"/>
                </a:lnTo>
                <a:lnTo>
                  <a:pt x="2442979" y="1127502"/>
                </a:lnTo>
                <a:lnTo>
                  <a:pt x="2440093" y="1080728"/>
                </a:lnTo>
                <a:lnTo>
                  <a:pt x="2435326" y="1034463"/>
                </a:lnTo>
                <a:lnTo>
                  <a:pt x="2428717" y="988741"/>
                </a:lnTo>
                <a:lnTo>
                  <a:pt x="2420300" y="943598"/>
                </a:lnTo>
                <a:lnTo>
                  <a:pt x="2410114" y="899069"/>
                </a:lnTo>
                <a:lnTo>
                  <a:pt x="2398193" y="855189"/>
                </a:lnTo>
                <a:lnTo>
                  <a:pt x="2384576" y="811993"/>
                </a:lnTo>
                <a:lnTo>
                  <a:pt x="2369297" y="769517"/>
                </a:lnTo>
                <a:lnTo>
                  <a:pt x="2352395" y="727794"/>
                </a:lnTo>
                <a:lnTo>
                  <a:pt x="2333904" y="686861"/>
                </a:lnTo>
                <a:lnTo>
                  <a:pt x="2313863" y="646753"/>
                </a:lnTo>
                <a:lnTo>
                  <a:pt x="2292307" y="607504"/>
                </a:lnTo>
                <a:lnTo>
                  <a:pt x="2269272" y="569149"/>
                </a:lnTo>
                <a:lnTo>
                  <a:pt x="2244796" y="531725"/>
                </a:lnTo>
                <a:lnTo>
                  <a:pt x="2218915" y="495265"/>
                </a:lnTo>
                <a:lnTo>
                  <a:pt x="2191665" y="459805"/>
                </a:lnTo>
                <a:lnTo>
                  <a:pt x="2163082" y="425381"/>
                </a:lnTo>
                <a:lnTo>
                  <a:pt x="2133204" y="392026"/>
                </a:lnTo>
                <a:lnTo>
                  <a:pt x="2102067" y="359777"/>
                </a:lnTo>
                <a:lnTo>
                  <a:pt x="2069708" y="328668"/>
                </a:lnTo>
                <a:lnTo>
                  <a:pt x="2036162" y="298734"/>
                </a:lnTo>
                <a:lnTo>
                  <a:pt x="2001466" y="270011"/>
                </a:lnTo>
                <a:lnTo>
                  <a:pt x="1965657" y="242533"/>
                </a:lnTo>
                <a:lnTo>
                  <a:pt x="1928772" y="216337"/>
                </a:lnTo>
                <a:lnTo>
                  <a:pt x="1890846" y="191456"/>
                </a:lnTo>
                <a:lnTo>
                  <a:pt x="1851917" y="167925"/>
                </a:lnTo>
                <a:lnTo>
                  <a:pt x="1812021" y="145781"/>
                </a:lnTo>
                <a:lnTo>
                  <a:pt x="1771194" y="125058"/>
                </a:lnTo>
                <a:lnTo>
                  <a:pt x="1729472" y="105791"/>
                </a:lnTo>
                <a:lnTo>
                  <a:pt x="1686894" y="88016"/>
                </a:lnTo>
                <a:lnTo>
                  <a:pt x="1643494" y="71766"/>
                </a:lnTo>
                <a:lnTo>
                  <a:pt x="1599309" y="57078"/>
                </a:lnTo>
                <a:lnTo>
                  <a:pt x="1554377" y="43987"/>
                </a:lnTo>
                <a:lnTo>
                  <a:pt x="1508733" y="32528"/>
                </a:lnTo>
                <a:lnTo>
                  <a:pt x="1462413" y="22735"/>
                </a:lnTo>
                <a:lnTo>
                  <a:pt x="1415455" y="14644"/>
                </a:lnTo>
                <a:lnTo>
                  <a:pt x="1367895" y="8289"/>
                </a:lnTo>
                <a:lnTo>
                  <a:pt x="1319770" y="3707"/>
                </a:lnTo>
                <a:lnTo>
                  <a:pt x="1271115" y="932"/>
                </a:lnTo>
                <a:lnTo>
                  <a:pt x="1221968" y="0"/>
                </a:lnTo>
                <a:close/>
              </a:path>
            </a:pathLst>
          </a:custGeom>
          <a:solidFill>
            <a:srgbClr val="E98E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7800" y="1130300"/>
            <a:ext cx="2184399" cy="131063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76917" y="6048180"/>
            <a:ext cx="5269865" cy="50990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150" spc="-50"/>
              <a:t>h</a:t>
            </a:r>
            <a:r>
              <a:rPr dirty="0" sz="3150" spc="-95"/>
              <a:t>t</a:t>
            </a:r>
            <a:r>
              <a:rPr dirty="0" sz="3150" spc="-50"/>
              <a:t>tps</a:t>
            </a:r>
            <a:r>
              <a:rPr dirty="0" sz="3150" spc="105"/>
              <a:t>:</a:t>
            </a:r>
            <a:r>
              <a:rPr dirty="0" sz="3150" spc="-400"/>
              <a:t>/</a:t>
            </a:r>
            <a:r>
              <a:rPr dirty="0" sz="3150" spc="-204"/>
              <a:t>/</a:t>
            </a:r>
            <a:r>
              <a:rPr dirty="0" sz="3150" spc="-85">
                <a:hlinkClick r:id="rId3"/>
              </a:rPr>
              <a:t>ww</a:t>
            </a:r>
            <a:r>
              <a:rPr dirty="0" sz="3150" spc="-155">
                <a:hlinkClick r:id="rId3"/>
              </a:rPr>
              <a:t>w</a:t>
            </a:r>
            <a:r>
              <a:rPr dirty="0" sz="3150" spc="-95">
                <a:hlinkClick r:id="rId3"/>
              </a:rPr>
              <a:t>.</a:t>
            </a:r>
            <a:r>
              <a:rPr dirty="0" sz="3150" spc="-50">
                <a:hlinkClick r:id="rId3"/>
              </a:rPr>
              <a:t>o</a:t>
            </a:r>
            <a:r>
              <a:rPr dirty="0" sz="3150" spc="-5">
                <a:hlinkClick r:id="rId3"/>
              </a:rPr>
              <a:t>r</a:t>
            </a:r>
            <a:r>
              <a:rPr dirty="0" sz="3150" spc="-50">
                <a:hlinkClick r:id="rId3"/>
              </a:rPr>
              <a:t>tho</a:t>
            </a:r>
            <a:r>
              <a:rPr dirty="0" sz="3150" spc="-85">
                <a:hlinkClick r:id="rId3"/>
              </a:rPr>
              <a:t>r</a:t>
            </a:r>
            <a:r>
              <a:rPr dirty="0" sz="3150" spc="-50">
                <a:hlinkClick r:id="rId3"/>
              </a:rPr>
              <a:t>es</a:t>
            </a:r>
            <a:r>
              <a:rPr dirty="0" sz="3150" spc="-20">
                <a:hlinkClick r:id="rId3"/>
              </a:rPr>
              <a:t>t</a:t>
            </a:r>
            <a:r>
              <a:rPr dirty="0" sz="3150" spc="-50">
                <a:hlinkClick r:id="rId3"/>
              </a:rPr>
              <a:t>.in/</a:t>
            </a:r>
            <a:endParaRPr sz="3150"/>
          </a:p>
        </p:txBody>
      </p:sp>
      <p:sp>
        <p:nvSpPr>
          <p:cNvPr id="5" name="object 5" descr=""/>
          <p:cNvSpPr/>
          <p:nvPr/>
        </p:nvSpPr>
        <p:spPr>
          <a:xfrm>
            <a:off x="4530725" y="6789886"/>
            <a:ext cx="6178550" cy="0"/>
          </a:xfrm>
          <a:custGeom>
            <a:avLst/>
            <a:gdLst/>
            <a:ahLst/>
            <a:cxnLst/>
            <a:rect l="l" t="t" r="r" b="b"/>
            <a:pathLst>
              <a:path w="6178550" h="0">
                <a:moveTo>
                  <a:pt x="0" y="0"/>
                </a:moveTo>
                <a:lnTo>
                  <a:pt x="6178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656509" y="3978778"/>
            <a:ext cx="781050" cy="919480"/>
          </a:xfrm>
          <a:custGeom>
            <a:avLst/>
            <a:gdLst/>
            <a:ahLst/>
            <a:cxnLst/>
            <a:rect l="l" t="t" r="r" b="b"/>
            <a:pathLst>
              <a:path w="781050" h="919479">
                <a:moveTo>
                  <a:pt x="768730" y="0"/>
                </a:moveTo>
                <a:lnTo>
                  <a:pt x="735964" y="0"/>
                </a:lnTo>
                <a:lnTo>
                  <a:pt x="721817" y="15853"/>
                </a:lnTo>
                <a:lnTo>
                  <a:pt x="707799" y="25433"/>
                </a:lnTo>
                <a:lnTo>
                  <a:pt x="690452" y="30148"/>
                </a:lnTo>
                <a:lnTo>
                  <a:pt x="666318" y="31407"/>
                </a:lnTo>
                <a:lnTo>
                  <a:pt x="125615" y="31407"/>
                </a:lnTo>
                <a:lnTo>
                  <a:pt x="100848" y="31109"/>
                </a:lnTo>
                <a:lnTo>
                  <a:pt x="82094" y="27995"/>
                </a:lnTo>
                <a:lnTo>
                  <a:pt x="66667" y="18735"/>
                </a:lnTo>
                <a:lnTo>
                  <a:pt x="51879" y="0"/>
                </a:lnTo>
                <a:lnTo>
                  <a:pt x="20472" y="0"/>
                </a:lnTo>
                <a:lnTo>
                  <a:pt x="17559" y="46927"/>
                </a:lnTo>
                <a:lnTo>
                  <a:pt x="13858" y="95559"/>
                </a:lnTo>
                <a:lnTo>
                  <a:pt x="9567" y="145304"/>
                </a:lnTo>
                <a:lnTo>
                  <a:pt x="0" y="245783"/>
                </a:lnTo>
                <a:lnTo>
                  <a:pt x="40957" y="245783"/>
                </a:lnTo>
                <a:lnTo>
                  <a:pt x="64001" y="181770"/>
                </a:lnTo>
                <a:lnTo>
                  <a:pt x="86017" y="135178"/>
                </a:lnTo>
                <a:lnTo>
                  <a:pt x="126639" y="95240"/>
                </a:lnTo>
                <a:lnTo>
                  <a:pt x="206171" y="86029"/>
                </a:lnTo>
                <a:lnTo>
                  <a:pt x="330428" y="86029"/>
                </a:lnTo>
                <a:lnTo>
                  <a:pt x="330428" y="750976"/>
                </a:lnTo>
                <a:lnTo>
                  <a:pt x="328276" y="805105"/>
                </a:lnTo>
                <a:lnTo>
                  <a:pt x="318456" y="840883"/>
                </a:lnTo>
                <a:lnTo>
                  <a:pt x="295921" y="862567"/>
                </a:lnTo>
                <a:lnTo>
                  <a:pt x="255624" y="874418"/>
                </a:lnTo>
                <a:lnTo>
                  <a:pt x="192519" y="880694"/>
                </a:lnTo>
                <a:lnTo>
                  <a:pt x="192519" y="918933"/>
                </a:lnTo>
                <a:lnTo>
                  <a:pt x="589864" y="918933"/>
                </a:lnTo>
                <a:lnTo>
                  <a:pt x="589864" y="880694"/>
                </a:lnTo>
                <a:lnTo>
                  <a:pt x="525426" y="874288"/>
                </a:lnTo>
                <a:lnTo>
                  <a:pt x="484320" y="862176"/>
                </a:lnTo>
                <a:lnTo>
                  <a:pt x="461370" y="840296"/>
                </a:lnTo>
                <a:lnTo>
                  <a:pt x="451398" y="804583"/>
                </a:lnTo>
                <a:lnTo>
                  <a:pt x="449224" y="750976"/>
                </a:lnTo>
                <a:lnTo>
                  <a:pt x="449224" y="86029"/>
                </a:lnTo>
                <a:lnTo>
                  <a:pt x="585762" y="86029"/>
                </a:lnTo>
                <a:lnTo>
                  <a:pt x="631651" y="88098"/>
                </a:lnTo>
                <a:lnTo>
                  <a:pt x="680423" y="109641"/>
                </a:lnTo>
                <a:lnTo>
                  <a:pt x="707798" y="154385"/>
                </a:lnTo>
                <a:lnTo>
                  <a:pt x="730158" y="213101"/>
                </a:lnTo>
                <a:lnTo>
                  <a:pt x="740054" y="245783"/>
                </a:lnTo>
                <a:lnTo>
                  <a:pt x="781024" y="241693"/>
                </a:lnTo>
                <a:lnTo>
                  <a:pt x="777122" y="192301"/>
                </a:lnTo>
                <a:lnTo>
                  <a:pt x="773745" y="140880"/>
                </a:lnTo>
                <a:lnTo>
                  <a:pt x="771090" y="89986"/>
                </a:lnTo>
                <a:lnTo>
                  <a:pt x="769353" y="42174"/>
                </a:lnTo>
                <a:lnTo>
                  <a:pt x="768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5500306" y="3915975"/>
            <a:ext cx="683260" cy="982344"/>
          </a:xfrm>
          <a:custGeom>
            <a:avLst/>
            <a:gdLst/>
            <a:ahLst/>
            <a:cxnLst/>
            <a:rect l="l" t="t" r="r" b="b"/>
            <a:pathLst>
              <a:path w="683260" h="982345">
                <a:moveTo>
                  <a:pt x="204812" y="0"/>
                </a:moveTo>
                <a:lnTo>
                  <a:pt x="162459" y="14355"/>
                </a:lnTo>
                <a:lnTo>
                  <a:pt x="111786" y="27816"/>
                </a:lnTo>
                <a:lnTo>
                  <a:pt x="56764" y="38976"/>
                </a:lnTo>
                <a:lnTo>
                  <a:pt x="1358" y="46431"/>
                </a:lnTo>
                <a:lnTo>
                  <a:pt x="1358" y="81915"/>
                </a:lnTo>
                <a:lnTo>
                  <a:pt x="54885" y="90561"/>
                </a:lnTo>
                <a:lnTo>
                  <a:pt x="83453" y="107011"/>
                </a:lnTo>
                <a:lnTo>
                  <a:pt x="94868" y="135494"/>
                </a:lnTo>
                <a:lnTo>
                  <a:pt x="96939" y="180238"/>
                </a:lnTo>
                <a:lnTo>
                  <a:pt x="96939" y="838365"/>
                </a:lnTo>
                <a:lnTo>
                  <a:pt x="92927" y="892425"/>
                </a:lnTo>
                <a:lnTo>
                  <a:pt x="78163" y="922677"/>
                </a:lnTo>
                <a:lnTo>
                  <a:pt x="48552" y="937056"/>
                </a:lnTo>
                <a:lnTo>
                  <a:pt x="0" y="943495"/>
                </a:lnTo>
                <a:lnTo>
                  <a:pt x="0" y="981735"/>
                </a:lnTo>
                <a:lnTo>
                  <a:pt x="297649" y="981735"/>
                </a:lnTo>
                <a:lnTo>
                  <a:pt x="297649" y="943495"/>
                </a:lnTo>
                <a:lnTo>
                  <a:pt x="248586" y="936098"/>
                </a:lnTo>
                <a:lnTo>
                  <a:pt x="220513" y="921143"/>
                </a:lnTo>
                <a:lnTo>
                  <a:pt x="207799" y="891082"/>
                </a:lnTo>
                <a:lnTo>
                  <a:pt x="204812" y="838365"/>
                </a:lnTo>
                <a:lnTo>
                  <a:pt x="204812" y="516128"/>
                </a:lnTo>
                <a:lnTo>
                  <a:pt x="236256" y="486023"/>
                </a:lnTo>
                <a:lnTo>
                  <a:pt x="272053" y="463727"/>
                </a:lnTo>
                <a:lnTo>
                  <a:pt x="310411" y="449880"/>
                </a:lnTo>
                <a:lnTo>
                  <a:pt x="349542" y="445122"/>
                </a:lnTo>
                <a:lnTo>
                  <a:pt x="398728" y="451329"/>
                </a:lnTo>
                <a:lnTo>
                  <a:pt x="436643" y="471494"/>
                </a:lnTo>
                <a:lnTo>
                  <a:pt x="463483" y="505487"/>
                </a:lnTo>
                <a:lnTo>
                  <a:pt x="479444" y="553178"/>
                </a:lnTo>
                <a:lnTo>
                  <a:pt x="484720" y="614438"/>
                </a:lnTo>
                <a:lnTo>
                  <a:pt x="484720" y="838365"/>
                </a:lnTo>
                <a:lnTo>
                  <a:pt x="481776" y="891660"/>
                </a:lnTo>
                <a:lnTo>
                  <a:pt x="469360" y="921658"/>
                </a:lnTo>
                <a:lnTo>
                  <a:pt x="442094" y="936291"/>
                </a:lnTo>
                <a:lnTo>
                  <a:pt x="394601" y="943495"/>
                </a:lnTo>
                <a:lnTo>
                  <a:pt x="394601" y="981735"/>
                </a:lnTo>
                <a:lnTo>
                  <a:pt x="682701" y="981735"/>
                </a:lnTo>
                <a:lnTo>
                  <a:pt x="682701" y="943495"/>
                </a:lnTo>
                <a:lnTo>
                  <a:pt x="635208" y="937077"/>
                </a:lnTo>
                <a:lnTo>
                  <a:pt x="607942" y="922847"/>
                </a:lnTo>
                <a:lnTo>
                  <a:pt x="595526" y="892998"/>
                </a:lnTo>
                <a:lnTo>
                  <a:pt x="592582" y="839724"/>
                </a:lnTo>
                <a:lnTo>
                  <a:pt x="592582" y="599414"/>
                </a:lnTo>
                <a:lnTo>
                  <a:pt x="587944" y="534888"/>
                </a:lnTo>
                <a:lnTo>
                  <a:pt x="574541" y="481470"/>
                </a:lnTo>
                <a:lnTo>
                  <a:pt x="553137" y="438730"/>
                </a:lnTo>
                <a:lnTo>
                  <a:pt x="524496" y="406238"/>
                </a:lnTo>
                <a:lnTo>
                  <a:pt x="489382" y="383561"/>
                </a:lnTo>
                <a:lnTo>
                  <a:pt x="448560" y="370272"/>
                </a:lnTo>
                <a:lnTo>
                  <a:pt x="402793" y="365937"/>
                </a:lnTo>
                <a:lnTo>
                  <a:pt x="358606" y="371583"/>
                </a:lnTo>
                <a:lnTo>
                  <a:pt x="315405" y="386862"/>
                </a:lnTo>
                <a:lnTo>
                  <a:pt x="274498" y="409285"/>
                </a:lnTo>
                <a:lnTo>
                  <a:pt x="237197" y="436363"/>
                </a:lnTo>
                <a:lnTo>
                  <a:pt x="204812" y="465607"/>
                </a:lnTo>
                <a:lnTo>
                  <a:pt x="204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271743" y="4281911"/>
            <a:ext cx="543560" cy="632460"/>
          </a:xfrm>
          <a:custGeom>
            <a:avLst/>
            <a:gdLst/>
            <a:ahLst/>
            <a:cxnLst/>
            <a:rect l="l" t="t" r="r" b="b"/>
            <a:pathLst>
              <a:path w="543559" h="632460">
                <a:moveTo>
                  <a:pt x="384364" y="58712"/>
                </a:moveTo>
                <a:lnTo>
                  <a:pt x="207543" y="58712"/>
                </a:lnTo>
                <a:lnTo>
                  <a:pt x="247300" y="65309"/>
                </a:lnTo>
                <a:lnTo>
                  <a:pt x="280506" y="84621"/>
                </a:lnTo>
                <a:lnTo>
                  <a:pt x="305849" y="115927"/>
                </a:lnTo>
                <a:lnTo>
                  <a:pt x="322017" y="158504"/>
                </a:lnTo>
                <a:lnTo>
                  <a:pt x="327698" y="211632"/>
                </a:lnTo>
                <a:lnTo>
                  <a:pt x="327698" y="238937"/>
                </a:lnTo>
                <a:lnTo>
                  <a:pt x="262770" y="272544"/>
                </a:lnTo>
                <a:lnTo>
                  <a:pt x="215231" y="291147"/>
                </a:lnTo>
                <a:lnTo>
                  <a:pt x="163498" y="309815"/>
                </a:lnTo>
                <a:lnTo>
                  <a:pt x="111963" y="327698"/>
                </a:lnTo>
                <a:lnTo>
                  <a:pt x="62788" y="350570"/>
                </a:lnTo>
                <a:lnTo>
                  <a:pt x="27820" y="380609"/>
                </a:lnTo>
                <a:lnTo>
                  <a:pt x="6934" y="418330"/>
                </a:lnTo>
                <a:lnTo>
                  <a:pt x="0" y="464248"/>
                </a:lnTo>
                <a:lnTo>
                  <a:pt x="5606" y="507026"/>
                </a:lnTo>
                <a:lnTo>
                  <a:pt x="21643" y="546620"/>
                </a:lnTo>
                <a:lnTo>
                  <a:pt x="46934" y="580980"/>
                </a:lnTo>
                <a:lnTo>
                  <a:pt x="80303" y="608059"/>
                </a:lnTo>
                <a:lnTo>
                  <a:pt x="120575" y="625808"/>
                </a:lnTo>
                <a:lnTo>
                  <a:pt x="166573" y="632180"/>
                </a:lnTo>
                <a:lnTo>
                  <a:pt x="202353" y="623712"/>
                </a:lnTo>
                <a:lnTo>
                  <a:pt x="243895" y="602316"/>
                </a:lnTo>
                <a:lnTo>
                  <a:pt x="287740" y="574005"/>
                </a:lnTo>
                <a:lnTo>
                  <a:pt x="324434" y="548894"/>
                </a:lnTo>
                <a:lnTo>
                  <a:pt x="215734" y="548894"/>
                </a:lnTo>
                <a:lnTo>
                  <a:pt x="181937" y="542641"/>
                </a:lnTo>
                <a:lnTo>
                  <a:pt x="150191" y="523459"/>
                </a:lnTo>
                <a:lnTo>
                  <a:pt x="126639" y="490708"/>
                </a:lnTo>
                <a:lnTo>
                  <a:pt x="117424" y="443750"/>
                </a:lnTo>
                <a:lnTo>
                  <a:pt x="123142" y="410133"/>
                </a:lnTo>
                <a:lnTo>
                  <a:pt x="139612" y="383681"/>
                </a:lnTo>
                <a:lnTo>
                  <a:pt x="165810" y="362345"/>
                </a:lnTo>
                <a:lnTo>
                  <a:pt x="200710" y="344081"/>
                </a:lnTo>
                <a:lnTo>
                  <a:pt x="264718" y="315914"/>
                </a:lnTo>
                <a:lnTo>
                  <a:pt x="299601" y="300105"/>
                </a:lnTo>
                <a:lnTo>
                  <a:pt x="327698" y="286727"/>
                </a:lnTo>
                <a:lnTo>
                  <a:pt x="432828" y="286727"/>
                </a:lnTo>
                <a:lnTo>
                  <a:pt x="432828" y="195249"/>
                </a:lnTo>
                <a:lnTo>
                  <a:pt x="428668" y="146306"/>
                </a:lnTo>
                <a:lnTo>
                  <a:pt x="415932" y="104789"/>
                </a:lnTo>
                <a:lnTo>
                  <a:pt x="394236" y="68903"/>
                </a:lnTo>
                <a:lnTo>
                  <a:pt x="384364" y="58712"/>
                </a:lnTo>
                <a:close/>
              </a:path>
              <a:path w="543559" h="632460">
                <a:moveTo>
                  <a:pt x="536606" y="544791"/>
                </a:moveTo>
                <a:lnTo>
                  <a:pt x="330428" y="544791"/>
                </a:lnTo>
                <a:lnTo>
                  <a:pt x="335928" y="562270"/>
                </a:lnTo>
                <a:lnTo>
                  <a:pt x="363194" y="606234"/>
                </a:lnTo>
                <a:lnTo>
                  <a:pt x="410623" y="630239"/>
                </a:lnTo>
                <a:lnTo>
                  <a:pt x="427367" y="632180"/>
                </a:lnTo>
                <a:lnTo>
                  <a:pt x="543432" y="563905"/>
                </a:lnTo>
                <a:lnTo>
                  <a:pt x="536606" y="544791"/>
                </a:lnTo>
                <a:close/>
              </a:path>
              <a:path w="543559" h="632460">
                <a:moveTo>
                  <a:pt x="432828" y="286727"/>
                </a:moveTo>
                <a:lnTo>
                  <a:pt x="327698" y="286727"/>
                </a:lnTo>
                <a:lnTo>
                  <a:pt x="327698" y="499732"/>
                </a:lnTo>
                <a:lnTo>
                  <a:pt x="303676" y="518938"/>
                </a:lnTo>
                <a:lnTo>
                  <a:pt x="274788" y="534557"/>
                </a:lnTo>
                <a:lnTo>
                  <a:pt x="244364" y="545054"/>
                </a:lnTo>
                <a:lnTo>
                  <a:pt x="215734" y="548894"/>
                </a:lnTo>
                <a:lnTo>
                  <a:pt x="324434" y="548894"/>
                </a:lnTo>
                <a:lnTo>
                  <a:pt x="330428" y="544791"/>
                </a:lnTo>
                <a:lnTo>
                  <a:pt x="536606" y="544791"/>
                </a:lnTo>
                <a:lnTo>
                  <a:pt x="535146" y="540702"/>
                </a:lnTo>
                <a:lnTo>
                  <a:pt x="480631" y="540702"/>
                </a:lnTo>
                <a:lnTo>
                  <a:pt x="462789" y="536734"/>
                </a:lnTo>
                <a:lnTo>
                  <a:pt x="447509" y="523293"/>
                </a:lnTo>
                <a:lnTo>
                  <a:pt x="436840" y="498075"/>
                </a:lnTo>
                <a:lnTo>
                  <a:pt x="432828" y="458774"/>
                </a:lnTo>
                <a:lnTo>
                  <a:pt x="432828" y="286727"/>
                </a:lnTo>
                <a:close/>
              </a:path>
              <a:path w="543559" h="632460">
                <a:moveTo>
                  <a:pt x="529780" y="525678"/>
                </a:moveTo>
                <a:lnTo>
                  <a:pt x="518066" y="531481"/>
                </a:lnTo>
                <a:lnTo>
                  <a:pt x="505715" y="536262"/>
                </a:lnTo>
                <a:lnTo>
                  <a:pt x="493109" y="539506"/>
                </a:lnTo>
                <a:lnTo>
                  <a:pt x="480631" y="540702"/>
                </a:lnTo>
                <a:lnTo>
                  <a:pt x="535146" y="540702"/>
                </a:lnTo>
                <a:lnTo>
                  <a:pt x="529780" y="525678"/>
                </a:lnTo>
                <a:close/>
              </a:path>
              <a:path w="543559" h="632460">
                <a:moveTo>
                  <a:pt x="248500" y="0"/>
                </a:moveTo>
                <a:lnTo>
                  <a:pt x="190514" y="17811"/>
                </a:lnTo>
                <a:lnTo>
                  <a:pt x="135855" y="43173"/>
                </a:lnTo>
                <a:lnTo>
                  <a:pt x="88363" y="70840"/>
                </a:lnTo>
                <a:lnTo>
                  <a:pt x="51879" y="95567"/>
                </a:lnTo>
                <a:lnTo>
                  <a:pt x="19110" y="122883"/>
                </a:lnTo>
                <a:lnTo>
                  <a:pt x="6819" y="150190"/>
                </a:lnTo>
                <a:lnTo>
                  <a:pt x="12559" y="173399"/>
                </a:lnTo>
                <a:lnTo>
                  <a:pt x="27131" y="192512"/>
                </a:lnTo>
                <a:lnTo>
                  <a:pt x="46569" y="205482"/>
                </a:lnTo>
                <a:lnTo>
                  <a:pt x="66903" y="210261"/>
                </a:lnTo>
                <a:lnTo>
                  <a:pt x="80772" y="208429"/>
                </a:lnTo>
                <a:lnTo>
                  <a:pt x="91822" y="202760"/>
                </a:lnTo>
                <a:lnTo>
                  <a:pt x="100313" y="192992"/>
                </a:lnTo>
                <a:lnTo>
                  <a:pt x="106502" y="178866"/>
                </a:lnTo>
                <a:lnTo>
                  <a:pt x="115330" y="150980"/>
                </a:lnTo>
                <a:lnTo>
                  <a:pt x="123905" y="126806"/>
                </a:lnTo>
                <a:lnTo>
                  <a:pt x="143357" y="90119"/>
                </a:lnTo>
                <a:lnTo>
                  <a:pt x="186186" y="61315"/>
                </a:lnTo>
                <a:lnTo>
                  <a:pt x="207543" y="58712"/>
                </a:lnTo>
                <a:lnTo>
                  <a:pt x="384364" y="58712"/>
                </a:lnTo>
                <a:lnTo>
                  <a:pt x="363194" y="36855"/>
                </a:lnTo>
                <a:lnTo>
                  <a:pt x="337783" y="20734"/>
                </a:lnTo>
                <a:lnTo>
                  <a:pt x="309429" y="9217"/>
                </a:lnTo>
                <a:lnTo>
                  <a:pt x="279284" y="2304"/>
                </a:lnTo>
                <a:lnTo>
                  <a:pt x="248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69772" y="4277798"/>
            <a:ext cx="677545" cy="620395"/>
          </a:xfrm>
          <a:custGeom>
            <a:avLst/>
            <a:gdLst/>
            <a:ahLst/>
            <a:cxnLst/>
            <a:rect l="l" t="t" r="r" b="b"/>
            <a:pathLst>
              <a:path w="677545" h="620395">
                <a:moveTo>
                  <a:pt x="206171" y="0"/>
                </a:moveTo>
                <a:lnTo>
                  <a:pt x="161515" y="17944"/>
                </a:lnTo>
                <a:lnTo>
                  <a:pt x="114173" y="32945"/>
                </a:lnTo>
                <a:lnTo>
                  <a:pt x="65039" y="45128"/>
                </a:lnTo>
                <a:lnTo>
                  <a:pt x="15011" y="54622"/>
                </a:lnTo>
                <a:lnTo>
                  <a:pt x="15011" y="90131"/>
                </a:lnTo>
                <a:lnTo>
                  <a:pt x="59132" y="99259"/>
                </a:lnTo>
                <a:lnTo>
                  <a:pt x="84305" y="114022"/>
                </a:lnTo>
                <a:lnTo>
                  <a:pt x="95653" y="143122"/>
                </a:lnTo>
                <a:lnTo>
                  <a:pt x="98298" y="195262"/>
                </a:lnTo>
                <a:lnTo>
                  <a:pt x="98298" y="476542"/>
                </a:lnTo>
                <a:lnTo>
                  <a:pt x="95610" y="529644"/>
                </a:lnTo>
                <a:lnTo>
                  <a:pt x="82938" y="559320"/>
                </a:lnTo>
                <a:lnTo>
                  <a:pt x="53372" y="573889"/>
                </a:lnTo>
                <a:lnTo>
                  <a:pt x="0" y="581672"/>
                </a:lnTo>
                <a:lnTo>
                  <a:pt x="0" y="619912"/>
                </a:lnTo>
                <a:lnTo>
                  <a:pt x="294919" y="619912"/>
                </a:lnTo>
                <a:lnTo>
                  <a:pt x="294919" y="581672"/>
                </a:lnTo>
                <a:lnTo>
                  <a:pt x="247067" y="575045"/>
                </a:lnTo>
                <a:lnTo>
                  <a:pt x="220337" y="561373"/>
                </a:lnTo>
                <a:lnTo>
                  <a:pt x="208710" y="531568"/>
                </a:lnTo>
                <a:lnTo>
                  <a:pt x="206171" y="476542"/>
                </a:lnTo>
                <a:lnTo>
                  <a:pt x="206171" y="157035"/>
                </a:lnTo>
                <a:lnTo>
                  <a:pt x="239838" y="129813"/>
                </a:lnTo>
                <a:lnTo>
                  <a:pt x="276833" y="107197"/>
                </a:lnTo>
                <a:lnTo>
                  <a:pt x="316387" y="91748"/>
                </a:lnTo>
                <a:lnTo>
                  <a:pt x="357733" y="86029"/>
                </a:lnTo>
                <a:lnTo>
                  <a:pt x="405262" y="93469"/>
                </a:lnTo>
                <a:lnTo>
                  <a:pt x="440403" y="114739"/>
                </a:lnTo>
                <a:lnTo>
                  <a:pt x="464206" y="148264"/>
                </a:lnTo>
                <a:lnTo>
                  <a:pt x="477719" y="192470"/>
                </a:lnTo>
                <a:lnTo>
                  <a:pt x="481990" y="245783"/>
                </a:lnTo>
                <a:lnTo>
                  <a:pt x="481990" y="471081"/>
                </a:lnTo>
                <a:lnTo>
                  <a:pt x="479473" y="526381"/>
                </a:lnTo>
                <a:lnTo>
                  <a:pt x="467995" y="558128"/>
                </a:lnTo>
                <a:lnTo>
                  <a:pt x="441667" y="573999"/>
                </a:lnTo>
                <a:lnTo>
                  <a:pt x="394601" y="581672"/>
                </a:lnTo>
                <a:lnTo>
                  <a:pt x="394601" y="619912"/>
                </a:lnTo>
                <a:lnTo>
                  <a:pt x="677240" y="619912"/>
                </a:lnTo>
                <a:lnTo>
                  <a:pt x="677240" y="581672"/>
                </a:lnTo>
                <a:lnTo>
                  <a:pt x="630181" y="574852"/>
                </a:lnTo>
                <a:lnTo>
                  <a:pt x="603858" y="560858"/>
                </a:lnTo>
                <a:lnTo>
                  <a:pt x="592381" y="530989"/>
                </a:lnTo>
                <a:lnTo>
                  <a:pt x="589864" y="476542"/>
                </a:lnTo>
                <a:lnTo>
                  <a:pt x="589864" y="217106"/>
                </a:lnTo>
                <a:lnTo>
                  <a:pt x="585763" y="163604"/>
                </a:lnTo>
                <a:lnTo>
                  <a:pt x="573780" y="116958"/>
                </a:lnTo>
                <a:lnTo>
                  <a:pt x="554392" y="77670"/>
                </a:lnTo>
                <a:lnTo>
                  <a:pt x="528077" y="46241"/>
                </a:lnTo>
                <a:lnTo>
                  <a:pt x="495312" y="23171"/>
                </a:lnTo>
                <a:lnTo>
                  <a:pt x="456575" y="8962"/>
                </a:lnTo>
                <a:lnTo>
                  <a:pt x="412343" y="4114"/>
                </a:lnTo>
                <a:lnTo>
                  <a:pt x="383312" y="7058"/>
                </a:lnTo>
                <a:lnTo>
                  <a:pt x="327288" y="28305"/>
                </a:lnTo>
                <a:lnTo>
                  <a:pt x="249524" y="78012"/>
                </a:lnTo>
                <a:lnTo>
                  <a:pt x="206171" y="107886"/>
                </a:lnTo>
                <a:lnTo>
                  <a:pt x="206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7607061" y="3915975"/>
            <a:ext cx="684530" cy="984885"/>
          </a:xfrm>
          <a:custGeom>
            <a:avLst/>
            <a:gdLst/>
            <a:ahLst/>
            <a:cxnLst/>
            <a:rect l="l" t="t" r="r" b="b"/>
            <a:pathLst>
              <a:path w="684529" h="984885">
                <a:moveTo>
                  <a:pt x="206184" y="0"/>
                </a:moveTo>
                <a:lnTo>
                  <a:pt x="163852" y="14355"/>
                </a:lnTo>
                <a:lnTo>
                  <a:pt x="113328" y="27816"/>
                </a:lnTo>
                <a:lnTo>
                  <a:pt x="58708" y="38976"/>
                </a:lnTo>
                <a:lnTo>
                  <a:pt x="4089" y="46431"/>
                </a:lnTo>
                <a:lnTo>
                  <a:pt x="4089" y="81915"/>
                </a:lnTo>
                <a:lnTo>
                  <a:pt x="54532" y="90835"/>
                </a:lnTo>
                <a:lnTo>
                  <a:pt x="82951" y="105130"/>
                </a:lnTo>
                <a:lnTo>
                  <a:pt x="95495" y="133760"/>
                </a:lnTo>
                <a:lnTo>
                  <a:pt x="98310" y="185686"/>
                </a:lnTo>
                <a:lnTo>
                  <a:pt x="98310" y="838365"/>
                </a:lnTo>
                <a:lnTo>
                  <a:pt x="95813" y="890508"/>
                </a:lnTo>
                <a:lnTo>
                  <a:pt x="83459" y="920634"/>
                </a:lnTo>
                <a:lnTo>
                  <a:pt x="53953" y="935907"/>
                </a:lnTo>
                <a:lnTo>
                  <a:pt x="0" y="943495"/>
                </a:lnTo>
                <a:lnTo>
                  <a:pt x="0" y="981735"/>
                </a:lnTo>
                <a:lnTo>
                  <a:pt x="301752" y="981735"/>
                </a:lnTo>
                <a:lnTo>
                  <a:pt x="301752" y="943495"/>
                </a:lnTo>
                <a:lnTo>
                  <a:pt x="249379" y="936482"/>
                </a:lnTo>
                <a:lnTo>
                  <a:pt x="220687" y="922167"/>
                </a:lnTo>
                <a:lnTo>
                  <a:pt x="208636" y="892233"/>
                </a:lnTo>
                <a:lnTo>
                  <a:pt x="206184" y="838365"/>
                </a:lnTo>
                <a:lnTo>
                  <a:pt x="206184" y="686803"/>
                </a:lnTo>
                <a:lnTo>
                  <a:pt x="214376" y="684085"/>
                </a:lnTo>
                <a:lnTo>
                  <a:pt x="230759" y="684085"/>
                </a:lnTo>
                <a:lnTo>
                  <a:pt x="270344" y="712749"/>
                </a:lnTo>
                <a:lnTo>
                  <a:pt x="318247" y="768529"/>
                </a:lnTo>
                <a:lnTo>
                  <a:pt x="501103" y="984465"/>
                </a:lnTo>
                <a:lnTo>
                  <a:pt x="531421" y="983460"/>
                </a:lnTo>
                <a:lnTo>
                  <a:pt x="575691" y="982586"/>
                </a:lnTo>
                <a:lnTo>
                  <a:pt x="628409" y="981969"/>
                </a:lnTo>
                <a:lnTo>
                  <a:pt x="684072" y="981735"/>
                </a:lnTo>
                <a:lnTo>
                  <a:pt x="684072" y="943495"/>
                </a:lnTo>
                <a:lnTo>
                  <a:pt x="619728" y="930868"/>
                </a:lnTo>
                <a:lnTo>
                  <a:pt x="587875" y="909705"/>
                </a:lnTo>
                <a:lnTo>
                  <a:pt x="546163" y="871131"/>
                </a:lnTo>
                <a:lnTo>
                  <a:pt x="516737" y="839088"/>
                </a:lnTo>
                <a:lnTo>
                  <a:pt x="477337" y="795023"/>
                </a:lnTo>
                <a:lnTo>
                  <a:pt x="433689" y="745345"/>
                </a:lnTo>
                <a:lnTo>
                  <a:pt x="391520" y="696464"/>
                </a:lnTo>
                <a:lnTo>
                  <a:pt x="356558" y="654790"/>
                </a:lnTo>
                <a:lnTo>
                  <a:pt x="334530" y="626732"/>
                </a:lnTo>
                <a:lnTo>
                  <a:pt x="361109" y="594896"/>
                </a:lnTo>
                <a:lnTo>
                  <a:pt x="393580" y="557431"/>
                </a:lnTo>
                <a:lnTo>
                  <a:pt x="425540" y="521504"/>
                </a:lnTo>
                <a:lnTo>
                  <a:pt x="490288" y="456815"/>
                </a:lnTo>
                <a:lnTo>
                  <a:pt x="527562" y="433177"/>
                </a:lnTo>
                <a:lnTo>
                  <a:pt x="571750" y="418245"/>
                </a:lnTo>
                <a:lnTo>
                  <a:pt x="632193" y="406895"/>
                </a:lnTo>
                <a:lnTo>
                  <a:pt x="632193" y="370027"/>
                </a:lnTo>
                <a:lnTo>
                  <a:pt x="350913" y="382320"/>
                </a:lnTo>
                <a:lnTo>
                  <a:pt x="350913" y="420547"/>
                </a:lnTo>
                <a:lnTo>
                  <a:pt x="390065" y="426032"/>
                </a:lnTo>
                <a:lnTo>
                  <a:pt x="410141" y="435741"/>
                </a:lnTo>
                <a:lnTo>
                  <a:pt x="398703" y="476529"/>
                </a:lnTo>
                <a:lnTo>
                  <a:pt x="349203" y="541046"/>
                </a:lnTo>
                <a:lnTo>
                  <a:pt x="319974" y="575225"/>
                </a:lnTo>
                <a:lnTo>
                  <a:pt x="293560" y="603516"/>
                </a:lnTo>
                <a:lnTo>
                  <a:pt x="257554" y="632015"/>
                </a:lnTo>
                <a:lnTo>
                  <a:pt x="206184" y="651294"/>
                </a:lnTo>
                <a:lnTo>
                  <a:pt x="2061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8527275" y="4010189"/>
            <a:ext cx="1316355" cy="904240"/>
          </a:xfrm>
          <a:custGeom>
            <a:avLst/>
            <a:gdLst/>
            <a:ahLst/>
            <a:cxnLst/>
            <a:rect l="l" t="t" r="r" b="b"/>
            <a:pathLst>
              <a:path w="1316354" h="904239">
                <a:moveTo>
                  <a:pt x="839736" y="0"/>
                </a:moveTo>
                <a:lnTo>
                  <a:pt x="531152" y="0"/>
                </a:lnTo>
                <a:lnTo>
                  <a:pt x="531152" y="38239"/>
                </a:lnTo>
                <a:lnTo>
                  <a:pt x="593661" y="47752"/>
                </a:lnTo>
                <a:lnTo>
                  <a:pt x="623658" y="63157"/>
                </a:lnTo>
                <a:lnTo>
                  <a:pt x="611708" y="131089"/>
                </a:lnTo>
                <a:lnTo>
                  <a:pt x="570839" y="210451"/>
                </a:lnTo>
                <a:lnTo>
                  <a:pt x="494055" y="357085"/>
                </a:lnTo>
                <a:lnTo>
                  <a:pt x="446493" y="446493"/>
                </a:lnTo>
                <a:lnTo>
                  <a:pt x="421538" y="401459"/>
                </a:lnTo>
                <a:lnTo>
                  <a:pt x="395986" y="354596"/>
                </a:lnTo>
                <a:lnTo>
                  <a:pt x="267627" y="116065"/>
                </a:lnTo>
                <a:lnTo>
                  <a:pt x="254101" y="86245"/>
                </a:lnTo>
                <a:lnTo>
                  <a:pt x="255676" y="64858"/>
                </a:lnTo>
                <a:lnTo>
                  <a:pt x="280289" y="49631"/>
                </a:lnTo>
                <a:lnTo>
                  <a:pt x="335889" y="38239"/>
                </a:lnTo>
                <a:lnTo>
                  <a:pt x="335889" y="0"/>
                </a:lnTo>
                <a:lnTo>
                  <a:pt x="0" y="0"/>
                </a:lnTo>
                <a:lnTo>
                  <a:pt x="0" y="38239"/>
                </a:lnTo>
                <a:lnTo>
                  <a:pt x="56642" y="47764"/>
                </a:lnTo>
                <a:lnTo>
                  <a:pt x="94729" y="66395"/>
                </a:lnTo>
                <a:lnTo>
                  <a:pt x="125387" y="100634"/>
                </a:lnTo>
                <a:lnTo>
                  <a:pt x="159753" y="157035"/>
                </a:lnTo>
                <a:lnTo>
                  <a:pt x="189763" y="209575"/>
                </a:lnTo>
                <a:lnTo>
                  <a:pt x="216928" y="257733"/>
                </a:lnTo>
                <a:lnTo>
                  <a:pt x="241757" y="302272"/>
                </a:lnTo>
                <a:lnTo>
                  <a:pt x="286397" y="383692"/>
                </a:lnTo>
                <a:lnTo>
                  <a:pt x="341185" y="485394"/>
                </a:lnTo>
                <a:lnTo>
                  <a:pt x="355015" y="539343"/>
                </a:lnTo>
                <a:lnTo>
                  <a:pt x="355015" y="715479"/>
                </a:lnTo>
                <a:lnTo>
                  <a:pt x="353021" y="771867"/>
                </a:lnTo>
                <a:lnTo>
                  <a:pt x="321983" y="828141"/>
                </a:lnTo>
                <a:lnTo>
                  <a:pt x="282829" y="840092"/>
                </a:lnTo>
                <a:lnTo>
                  <a:pt x="221195" y="849287"/>
                </a:lnTo>
                <a:lnTo>
                  <a:pt x="221195" y="887526"/>
                </a:lnTo>
                <a:lnTo>
                  <a:pt x="613067" y="887526"/>
                </a:lnTo>
                <a:lnTo>
                  <a:pt x="613067" y="849287"/>
                </a:lnTo>
                <a:lnTo>
                  <a:pt x="549821" y="841540"/>
                </a:lnTo>
                <a:lnTo>
                  <a:pt x="509193" y="829525"/>
                </a:lnTo>
                <a:lnTo>
                  <a:pt x="486257" y="808012"/>
                </a:lnTo>
                <a:lnTo>
                  <a:pt x="476097" y="771740"/>
                </a:lnTo>
                <a:lnTo>
                  <a:pt x="473798" y="715479"/>
                </a:lnTo>
                <a:lnTo>
                  <a:pt x="473798" y="547547"/>
                </a:lnTo>
                <a:lnTo>
                  <a:pt x="477901" y="506742"/>
                </a:lnTo>
                <a:lnTo>
                  <a:pt x="494284" y="466979"/>
                </a:lnTo>
                <a:lnTo>
                  <a:pt x="573430" y="323202"/>
                </a:lnTo>
                <a:lnTo>
                  <a:pt x="598017" y="279285"/>
                </a:lnTo>
                <a:lnTo>
                  <a:pt x="622528" y="236423"/>
                </a:lnTo>
                <a:lnTo>
                  <a:pt x="647407" y="194043"/>
                </a:lnTo>
                <a:lnTo>
                  <a:pt x="673150" y="151561"/>
                </a:lnTo>
                <a:lnTo>
                  <a:pt x="708787" y="98526"/>
                </a:lnTo>
                <a:lnTo>
                  <a:pt x="741083" y="66217"/>
                </a:lnTo>
                <a:lnTo>
                  <a:pt x="781062" y="48260"/>
                </a:lnTo>
                <a:lnTo>
                  <a:pt x="839736" y="38239"/>
                </a:lnTo>
                <a:lnTo>
                  <a:pt x="839736" y="0"/>
                </a:lnTo>
                <a:close/>
              </a:path>
              <a:path w="1316354" h="904239">
                <a:moveTo>
                  <a:pt x="1316228" y="577583"/>
                </a:moveTo>
                <a:lnTo>
                  <a:pt x="1312506" y="526224"/>
                </a:lnTo>
                <a:lnTo>
                  <a:pt x="1301661" y="478142"/>
                </a:lnTo>
                <a:lnTo>
                  <a:pt x="1284185" y="433844"/>
                </a:lnTo>
                <a:lnTo>
                  <a:pt x="1260602" y="393827"/>
                </a:lnTo>
                <a:lnTo>
                  <a:pt x="1231404" y="358609"/>
                </a:lnTo>
                <a:lnTo>
                  <a:pt x="1197076" y="328663"/>
                </a:lnTo>
                <a:lnTo>
                  <a:pt x="1187881" y="322961"/>
                </a:lnTo>
                <a:lnTo>
                  <a:pt x="1187881" y="607618"/>
                </a:lnTo>
                <a:lnTo>
                  <a:pt x="1183703" y="680288"/>
                </a:lnTo>
                <a:lnTo>
                  <a:pt x="1171829" y="738682"/>
                </a:lnTo>
                <a:lnTo>
                  <a:pt x="1153274" y="783958"/>
                </a:lnTo>
                <a:lnTo>
                  <a:pt x="1129030" y="817206"/>
                </a:lnTo>
                <a:lnTo>
                  <a:pt x="1067498" y="852170"/>
                </a:lnTo>
                <a:lnTo>
                  <a:pt x="1032217" y="856119"/>
                </a:lnTo>
                <a:lnTo>
                  <a:pt x="996264" y="851573"/>
                </a:lnTo>
                <a:lnTo>
                  <a:pt x="933602" y="817130"/>
                </a:lnTo>
                <a:lnTo>
                  <a:pt x="907567" y="788517"/>
                </a:lnTo>
                <a:lnTo>
                  <a:pt x="885507" y="753148"/>
                </a:lnTo>
                <a:lnTo>
                  <a:pt x="867765" y="711682"/>
                </a:lnTo>
                <a:lnTo>
                  <a:pt x="854671" y="664756"/>
                </a:lnTo>
                <a:lnTo>
                  <a:pt x="846569" y="613016"/>
                </a:lnTo>
                <a:lnTo>
                  <a:pt x="843788" y="557085"/>
                </a:lnTo>
                <a:lnTo>
                  <a:pt x="848194" y="493979"/>
                </a:lnTo>
                <a:lnTo>
                  <a:pt x="860615" y="440448"/>
                </a:lnTo>
                <a:lnTo>
                  <a:pt x="879906" y="396544"/>
                </a:lnTo>
                <a:lnTo>
                  <a:pt x="904875" y="362318"/>
                </a:lnTo>
                <a:lnTo>
                  <a:pt x="934351" y="337807"/>
                </a:lnTo>
                <a:lnTo>
                  <a:pt x="1002182" y="318147"/>
                </a:lnTo>
                <a:lnTo>
                  <a:pt x="1044663" y="324027"/>
                </a:lnTo>
                <a:lnTo>
                  <a:pt x="1081887" y="340906"/>
                </a:lnTo>
                <a:lnTo>
                  <a:pt x="1113739" y="367614"/>
                </a:lnTo>
                <a:lnTo>
                  <a:pt x="1140091" y="402971"/>
                </a:lnTo>
                <a:lnTo>
                  <a:pt x="1160805" y="445820"/>
                </a:lnTo>
                <a:lnTo>
                  <a:pt x="1175766" y="494995"/>
                </a:lnTo>
                <a:lnTo>
                  <a:pt x="1184833" y="549313"/>
                </a:lnTo>
                <a:lnTo>
                  <a:pt x="1187881" y="607618"/>
                </a:lnTo>
                <a:lnTo>
                  <a:pt x="1187881" y="322961"/>
                </a:lnTo>
                <a:lnTo>
                  <a:pt x="1115060" y="286626"/>
                </a:lnTo>
                <a:lnTo>
                  <a:pt x="1068374" y="275539"/>
                </a:lnTo>
                <a:lnTo>
                  <a:pt x="1018565" y="271729"/>
                </a:lnTo>
                <a:lnTo>
                  <a:pt x="982268" y="274345"/>
                </a:lnTo>
                <a:lnTo>
                  <a:pt x="944778" y="282232"/>
                </a:lnTo>
                <a:lnTo>
                  <a:pt x="907084" y="295440"/>
                </a:lnTo>
                <a:lnTo>
                  <a:pt x="870165" y="314020"/>
                </a:lnTo>
                <a:lnTo>
                  <a:pt x="834986" y="338048"/>
                </a:lnTo>
                <a:lnTo>
                  <a:pt x="802487" y="367614"/>
                </a:lnTo>
                <a:lnTo>
                  <a:pt x="773798" y="402615"/>
                </a:lnTo>
                <a:lnTo>
                  <a:pt x="749731" y="443280"/>
                </a:lnTo>
                <a:lnTo>
                  <a:pt x="731329" y="489597"/>
                </a:lnTo>
                <a:lnTo>
                  <a:pt x="719582" y="541616"/>
                </a:lnTo>
                <a:lnTo>
                  <a:pt x="715441" y="599414"/>
                </a:lnTo>
                <a:lnTo>
                  <a:pt x="718845" y="645109"/>
                </a:lnTo>
                <a:lnTo>
                  <a:pt x="728878" y="689813"/>
                </a:lnTo>
                <a:lnTo>
                  <a:pt x="745299" y="732624"/>
                </a:lnTo>
                <a:lnTo>
                  <a:pt x="767880" y="772668"/>
                </a:lnTo>
                <a:lnTo>
                  <a:pt x="796340" y="809015"/>
                </a:lnTo>
                <a:lnTo>
                  <a:pt x="830465" y="840778"/>
                </a:lnTo>
                <a:lnTo>
                  <a:pt x="869988" y="867041"/>
                </a:lnTo>
                <a:lnTo>
                  <a:pt x="914679" y="886929"/>
                </a:lnTo>
                <a:lnTo>
                  <a:pt x="964285" y="899515"/>
                </a:lnTo>
                <a:lnTo>
                  <a:pt x="1018565" y="903909"/>
                </a:lnTo>
                <a:lnTo>
                  <a:pt x="1055662" y="901293"/>
                </a:lnTo>
                <a:lnTo>
                  <a:pt x="1093368" y="893419"/>
                </a:lnTo>
                <a:lnTo>
                  <a:pt x="1130820" y="880224"/>
                </a:lnTo>
                <a:lnTo>
                  <a:pt x="1167130" y="861682"/>
                </a:lnTo>
                <a:lnTo>
                  <a:pt x="1175092" y="856119"/>
                </a:lnTo>
                <a:lnTo>
                  <a:pt x="1201445" y="837717"/>
                </a:lnTo>
                <a:lnTo>
                  <a:pt x="1232877" y="808304"/>
                </a:lnTo>
                <a:lnTo>
                  <a:pt x="1260551" y="773366"/>
                </a:lnTo>
                <a:lnTo>
                  <a:pt x="1283601" y="732878"/>
                </a:lnTo>
                <a:lnTo>
                  <a:pt x="1301140" y="686790"/>
                </a:lnTo>
                <a:lnTo>
                  <a:pt x="1312316" y="635038"/>
                </a:lnTo>
                <a:lnTo>
                  <a:pt x="1316228" y="5775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9929496" y="4288723"/>
            <a:ext cx="671830" cy="625475"/>
          </a:xfrm>
          <a:custGeom>
            <a:avLst/>
            <a:gdLst/>
            <a:ahLst/>
            <a:cxnLst/>
            <a:rect l="l" t="t" r="r" b="b"/>
            <a:pathLst>
              <a:path w="671829" h="625475">
                <a:moveTo>
                  <a:pt x="570737" y="0"/>
                </a:moveTo>
                <a:lnTo>
                  <a:pt x="536281" y="5575"/>
                </a:lnTo>
                <a:lnTo>
                  <a:pt x="484544" y="12812"/>
                </a:lnTo>
                <a:lnTo>
                  <a:pt x="422314" y="19789"/>
                </a:lnTo>
                <a:lnTo>
                  <a:pt x="356374" y="24587"/>
                </a:lnTo>
                <a:lnTo>
                  <a:pt x="356374" y="60083"/>
                </a:lnTo>
                <a:lnTo>
                  <a:pt x="400062" y="65557"/>
                </a:lnTo>
                <a:lnTo>
                  <a:pt x="448870" y="85521"/>
                </a:lnTo>
                <a:lnTo>
                  <a:pt x="462864" y="155663"/>
                </a:lnTo>
                <a:lnTo>
                  <a:pt x="462864" y="473811"/>
                </a:lnTo>
                <a:lnTo>
                  <a:pt x="427345" y="502487"/>
                </a:lnTo>
                <a:lnTo>
                  <a:pt x="390672" y="522965"/>
                </a:lnTo>
                <a:lnTo>
                  <a:pt x="353230" y="535249"/>
                </a:lnTo>
                <a:lnTo>
                  <a:pt x="315404" y="539343"/>
                </a:lnTo>
                <a:lnTo>
                  <a:pt x="278887" y="534833"/>
                </a:lnTo>
                <a:lnTo>
                  <a:pt x="245122" y="519641"/>
                </a:lnTo>
                <a:lnTo>
                  <a:pt x="217190" y="491277"/>
                </a:lnTo>
                <a:lnTo>
                  <a:pt x="198171" y="447248"/>
                </a:lnTo>
                <a:lnTo>
                  <a:pt x="191147" y="385064"/>
                </a:lnTo>
                <a:lnTo>
                  <a:pt x="191211" y="136340"/>
                </a:lnTo>
                <a:lnTo>
                  <a:pt x="191660" y="82275"/>
                </a:lnTo>
                <a:lnTo>
                  <a:pt x="192878" y="36913"/>
                </a:lnTo>
                <a:lnTo>
                  <a:pt x="195249" y="0"/>
                </a:lnTo>
                <a:lnTo>
                  <a:pt x="153410" y="6918"/>
                </a:lnTo>
                <a:lnTo>
                  <a:pt x="102230" y="14346"/>
                </a:lnTo>
                <a:lnTo>
                  <a:pt x="48747" y="20747"/>
                </a:lnTo>
                <a:lnTo>
                  <a:pt x="0" y="24587"/>
                </a:lnTo>
                <a:lnTo>
                  <a:pt x="0" y="60083"/>
                </a:lnTo>
                <a:lnTo>
                  <a:pt x="38226" y="66916"/>
                </a:lnTo>
                <a:lnTo>
                  <a:pt x="73558" y="86201"/>
                </a:lnTo>
                <a:lnTo>
                  <a:pt x="83286" y="155663"/>
                </a:lnTo>
                <a:lnTo>
                  <a:pt x="83286" y="420560"/>
                </a:lnTo>
                <a:lnTo>
                  <a:pt x="87939" y="478764"/>
                </a:lnTo>
                <a:lnTo>
                  <a:pt x="101118" y="526245"/>
                </a:lnTo>
                <a:lnTo>
                  <a:pt x="121654" y="563649"/>
                </a:lnTo>
                <a:lnTo>
                  <a:pt x="148376" y="591620"/>
                </a:lnTo>
                <a:lnTo>
                  <a:pt x="215699" y="621837"/>
                </a:lnTo>
                <a:lnTo>
                  <a:pt x="253961" y="625373"/>
                </a:lnTo>
                <a:lnTo>
                  <a:pt x="297446" y="620336"/>
                </a:lnTo>
                <a:lnTo>
                  <a:pt x="338704" y="606058"/>
                </a:lnTo>
                <a:lnTo>
                  <a:pt x="379109" y="583783"/>
                </a:lnTo>
                <a:lnTo>
                  <a:pt x="420037" y="554758"/>
                </a:lnTo>
                <a:lnTo>
                  <a:pt x="462864" y="520230"/>
                </a:lnTo>
                <a:lnTo>
                  <a:pt x="462864" y="625373"/>
                </a:lnTo>
                <a:lnTo>
                  <a:pt x="515672" y="610607"/>
                </a:lnTo>
                <a:lnTo>
                  <a:pt x="568859" y="597377"/>
                </a:lnTo>
                <a:lnTo>
                  <a:pt x="621278" y="586198"/>
                </a:lnTo>
                <a:lnTo>
                  <a:pt x="671779" y="577583"/>
                </a:lnTo>
                <a:lnTo>
                  <a:pt x="671779" y="539343"/>
                </a:lnTo>
                <a:lnTo>
                  <a:pt x="633552" y="537984"/>
                </a:lnTo>
                <a:lnTo>
                  <a:pt x="582685" y="522281"/>
                </a:lnTo>
                <a:lnTo>
                  <a:pt x="570737" y="457428"/>
                </a:lnTo>
                <a:lnTo>
                  <a:pt x="570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orthopedic footwear for ladies_ppt</dc:title>
  <dcterms:created xsi:type="dcterms:W3CDTF">2024-08-21T05:23:02Z</dcterms:created>
  <dcterms:modified xsi:type="dcterms:W3CDTF">2024-08-21T05:23:02Z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2024-08-21T00:00:00Z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2024-08-21T00:00:00Z</vt:filetime>
  </property>
  <property fmtid="{D5CDD505-2E9C-101B-9397-08002B2CF9AE}" pid="5" name="Producer">
    <vt:lpwstr>Adobe PDF library 15.00</vt:lpwstr>
  </property>
</Properties>
</file>