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-276" y="21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50E2B-AEBD-467F-A115-F78D4D1CEB26}" type="datetimeFigureOut">
              <a:rPr lang="en-IN" smtClean="0"/>
              <a:t>14-08-2024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B231A-DD76-4435-9433-DACE13CA2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327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etalandmachine.net/" TargetMode="External"/><Relationship Id="rId4" Type="http://schemas.openxmlformats.org/officeDocument/2006/relationships/hyperlink" Target="mailto:metalandmachine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etalandmachine.net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etalandmachine.net/product/ms-mild-steel-pipe-and-tub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etalandmachine.net/product/car-parking-fabrications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2850" y="2369234"/>
            <a:ext cx="3122110" cy="305966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4628" y="657463"/>
            <a:ext cx="7474744" cy="54125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8525"/>
              </a:lnSpc>
              <a:buNone/>
            </a:pPr>
            <a:r>
              <a:rPr lang="en-US" sz="682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Metal and Machine: Your Trusted Partner in Dubai</a:t>
            </a:r>
            <a:endParaRPr lang="en-US" sz="6820" dirty="0"/>
          </a:p>
        </p:txBody>
      </p:sp>
      <p:sp>
        <p:nvSpPr>
          <p:cNvPr id="6" name="Text 2"/>
          <p:cNvSpPr/>
          <p:nvPr/>
        </p:nvSpPr>
        <p:spPr>
          <a:xfrm>
            <a:off x="834628" y="6427708"/>
            <a:ext cx="7474744" cy="11444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05"/>
              </a:lnSpc>
              <a:buNone/>
            </a:pPr>
            <a:r>
              <a:rPr lang="en-US" sz="1878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Metal and Machine is a leading construction company in Dubai, offering a wide range of products and services for various construction needs.</a:t>
            </a:r>
            <a:endParaRPr lang="en-US" sz="187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072" y="308610"/>
            <a:ext cx="3950137" cy="246888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64037" y="4265533"/>
            <a:ext cx="12902327" cy="16242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395"/>
              </a:lnSpc>
              <a:buNone/>
            </a:pPr>
            <a:r>
              <a:rPr lang="en-US" sz="5116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Transforming the Construction Landscape in Dubai</a:t>
            </a:r>
            <a:endParaRPr lang="en-US" sz="5116" dirty="0"/>
          </a:p>
        </p:txBody>
      </p:sp>
      <p:sp>
        <p:nvSpPr>
          <p:cNvPr id="7" name="Text 2"/>
          <p:cNvSpPr/>
          <p:nvPr/>
        </p:nvSpPr>
        <p:spPr>
          <a:xfrm>
            <a:off x="864037" y="6260068"/>
            <a:ext cx="12902327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Metal and Machine is dedicated to transforming the construction landscape in Dubai, providing innovative solutions and exceptional service to our valued clients.</a:t>
            </a:r>
            <a:endParaRPr lang="en-US" sz="19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860233"/>
            <a:ext cx="6497003" cy="8121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395"/>
              </a:lnSpc>
              <a:buNone/>
            </a:pPr>
            <a:r>
              <a:rPr lang="en-US" sz="5116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contact us-</a:t>
            </a:r>
            <a:endParaRPr lang="en-US" sz="5116" dirty="0"/>
          </a:p>
        </p:txBody>
      </p:sp>
      <p:sp>
        <p:nvSpPr>
          <p:cNvPr id="5" name="Text 2"/>
          <p:cNvSpPr/>
          <p:nvPr/>
        </p:nvSpPr>
        <p:spPr>
          <a:xfrm>
            <a:off x="864037" y="3166110"/>
            <a:ext cx="129023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call-+971501922352,+971504328270</a:t>
            </a:r>
            <a:endParaRPr lang="en-US" sz="1944" dirty="0"/>
          </a:p>
        </p:txBody>
      </p:sp>
      <p:sp>
        <p:nvSpPr>
          <p:cNvPr id="6" name="Text 3"/>
          <p:cNvSpPr/>
          <p:nvPr/>
        </p:nvSpPr>
        <p:spPr>
          <a:xfrm>
            <a:off x="864037" y="3838813"/>
            <a:ext cx="129023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Email Id-</a:t>
            </a:r>
            <a:r>
              <a:rPr lang="en-US" sz="1944" u="sng" dirty="0">
                <a:solidFill>
                  <a:srgbClr val="C91313"/>
                </a:solidFill>
                <a:latin typeface="DM Sans" pitchFamily="34" charset="0"/>
                <a:ea typeface="DM Sans" pitchFamily="34" charset="-122"/>
                <a:cs typeface="DM San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metalandmachine@gmail.com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864037" y="4511516"/>
            <a:ext cx="129023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Location-Plot no 8 , Block 6, Sector 711, New Industrial Area Umm Al Quwain, UAE​</a:t>
            </a:r>
            <a:endParaRPr lang="en-US" sz="1944" dirty="0"/>
          </a:p>
        </p:txBody>
      </p:sp>
      <p:sp>
        <p:nvSpPr>
          <p:cNvPr id="8" name="Text 5"/>
          <p:cNvSpPr/>
          <p:nvPr/>
        </p:nvSpPr>
        <p:spPr>
          <a:xfrm>
            <a:off x="864037" y="5184219"/>
            <a:ext cx="12902327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Website-</a:t>
            </a:r>
            <a:r>
              <a:rPr lang="en-US" sz="1944" u="sng" dirty="0">
                <a:solidFill>
                  <a:srgbClr val="C91313"/>
                </a:solidFill>
                <a:latin typeface="DM Sans" pitchFamily="34" charset="0"/>
                <a:ea typeface="DM Sans" pitchFamily="34" charset="-122"/>
                <a:cs typeface="DM Sans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www.metalandmachine.net</a:t>
            </a: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
</a:t>
            </a:r>
            <a:endParaRPr lang="en-US" sz="19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640247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640247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79" y="2424708"/>
            <a:ext cx="5054441" cy="3790831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091238" y="475178"/>
            <a:ext cx="7934325" cy="1705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76"/>
              </a:lnSpc>
              <a:buNone/>
            </a:pPr>
            <a:r>
              <a:rPr lang="en-US" sz="3581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Precast Concrete Blocks: Unmatched Strength and Efficiency</a:t>
            </a:r>
            <a:endParaRPr lang="en-US" sz="3581" dirty="0"/>
          </a:p>
        </p:txBody>
      </p:sp>
      <p:sp>
        <p:nvSpPr>
          <p:cNvPr id="7" name="Shape 2"/>
          <p:cNvSpPr/>
          <p:nvPr/>
        </p:nvSpPr>
        <p:spPr>
          <a:xfrm>
            <a:off x="6091238" y="2439948"/>
            <a:ext cx="7934325" cy="1301710"/>
          </a:xfrm>
          <a:prstGeom prst="roundRect">
            <a:avLst>
              <a:gd name="adj" fmla="val 5576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6271617" y="2620328"/>
            <a:ext cx="2273856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Durable</a:t>
            </a:r>
            <a:endParaRPr lang="en-US" sz="1791" dirty="0"/>
          </a:p>
        </p:txBody>
      </p:sp>
      <p:sp>
        <p:nvSpPr>
          <p:cNvPr id="9" name="Text 4"/>
          <p:cNvSpPr/>
          <p:nvPr/>
        </p:nvSpPr>
        <p:spPr>
          <a:xfrm>
            <a:off x="6271617" y="3008114"/>
            <a:ext cx="757356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Precast concrete blocks are known for their exceptional durability and resistance to weathering, making them ideal for a wide range of construction projects.</a:t>
            </a:r>
            <a:endParaRPr lang="en-US" sz="1361" dirty="0"/>
          </a:p>
        </p:txBody>
      </p:sp>
      <p:sp>
        <p:nvSpPr>
          <p:cNvPr id="10" name="Shape 5"/>
          <p:cNvSpPr/>
          <p:nvPr/>
        </p:nvSpPr>
        <p:spPr>
          <a:xfrm>
            <a:off x="6091238" y="3914418"/>
            <a:ext cx="7934325" cy="1301710"/>
          </a:xfrm>
          <a:prstGeom prst="roundRect">
            <a:avLst>
              <a:gd name="adj" fmla="val 5576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6271617" y="4094798"/>
            <a:ext cx="2273856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Versatile</a:t>
            </a:r>
            <a:endParaRPr lang="en-US" sz="1791" dirty="0"/>
          </a:p>
        </p:txBody>
      </p:sp>
      <p:sp>
        <p:nvSpPr>
          <p:cNvPr id="12" name="Text 7"/>
          <p:cNvSpPr/>
          <p:nvPr/>
        </p:nvSpPr>
        <p:spPr>
          <a:xfrm>
            <a:off x="6271617" y="4482584"/>
            <a:ext cx="757356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Our precast concrete blocks are available in various shapes and sizes, catering to different design requirements and construction needs.</a:t>
            </a:r>
            <a:endParaRPr lang="en-US" sz="1361" dirty="0"/>
          </a:p>
        </p:txBody>
      </p:sp>
      <p:sp>
        <p:nvSpPr>
          <p:cNvPr id="13" name="Shape 8"/>
          <p:cNvSpPr/>
          <p:nvPr/>
        </p:nvSpPr>
        <p:spPr>
          <a:xfrm>
            <a:off x="6091238" y="5388888"/>
            <a:ext cx="7934325" cy="1301710"/>
          </a:xfrm>
          <a:prstGeom prst="roundRect">
            <a:avLst>
              <a:gd name="adj" fmla="val 5576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4" name="Text 9"/>
          <p:cNvSpPr/>
          <p:nvPr/>
        </p:nvSpPr>
        <p:spPr>
          <a:xfrm>
            <a:off x="6271617" y="5569268"/>
            <a:ext cx="2273856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Cost-Effective</a:t>
            </a:r>
            <a:endParaRPr lang="en-US" sz="1791" dirty="0"/>
          </a:p>
        </p:txBody>
      </p:sp>
      <p:sp>
        <p:nvSpPr>
          <p:cNvPr id="15" name="Text 10"/>
          <p:cNvSpPr/>
          <p:nvPr/>
        </p:nvSpPr>
        <p:spPr>
          <a:xfrm>
            <a:off x="6271617" y="5957054"/>
            <a:ext cx="757356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b="1" u="sng" dirty="0">
                <a:solidFill>
                  <a:srgbClr val="F9D933"/>
                </a:solidFill>
                <a:latin typeface="DM Sans" pitchFamily="34" charset="0"/>
                <a:ea typeface="DM Sans" pitchFamily="34" charset="-122"/>
                <a:cs typeface="DM Sans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Precast concrete blocks in Dubai</a:t>
            </a:r>
            <a:r>
              <a:rPr lang="en-US" sz="136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offer a cost-effective solution, reducing construction time and labor costs.</a:t>
            </a:r>
            <a:endParaRPr lang="en-US" sz="1361" dirty="0"/>
          </a:p>
        </p:txBody>
      </p:sp>
      <p:sp>
        <p:nvSpPr>
          <p:cNvPr id="16" name="Shape 11"/>
          <p:cNvSpPr/>
          <p:nvPr/>
        </p:nvSpPr>
        <p:spPr>
          <a:xfrm>
            <a:off x="6091238" y="6863358"/>
            <a:ext cx="7934325" cy="1301710"/>
          </a:xfrm>
          <a:prstGeom prst="roundRect">
            <a:avLst>
              <a:gd name="adj" fmla="val 5576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6271617" y="7043737"/>
            <a:ext cx="3373279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Environmentally Friendly</a:t>
            </a:r>
            <a:endParaRPr lang="en-US" sz="1791" dirty="0"/>
          </a:p>
        </p:txBody>
      </p:sp>
      <p:sp>
        <p:nvSpPr>
          <p:cNvPr id="18" name="Text 13"/>
          <p:cNvSpPr/>
          <p:nvPr/>
        </p:nvSpPr>
        <p:spPr>
          <a:xfrm>
            <a:off x="6271617" y="7431524"/>
            <a:ext cx="757356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Our precast concrete blocks are produced with sustainable practices, minimizing environmental impact.</a:t>
            </a:r>
            <a:endParaRPr lang="en-US" sz="13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563529"/>
            <a:ext cx="12902327" cy="16242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395"/>
              </a:lnSpc>
              <a:buNone/>
            </a:pPr>
            <a:r>
              <a:rPr lang="en-US" sz="5116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Steel Structure Solutions: Robust and Customizable Frameworks</a:t>
            </a:r>
            <a:endParaRPr lang="en-US" sz="5116" dirty="0"/>
          </a:p>
        </p:txBody>
      </p:sp>
      <p:sp>
        <p:nvSpPr>
          <p:cNvPr id="5" name="Text 2"/>
          <p:cNvSpPr/>
          <p:nvPr/>
        </p:nvSpPr>
        <p:spPr>
          <a:xfrm>
            <a:off x="864037" y="3804880"/>
            <a:ext cx="3251954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Robust &amp; Durable</a:t>
            </a:r>
            <a:endParaRPr lang="en-US" sz="2558" dirty="0"/>
          </a:p>
        </p:txBody>
      </p:sp>
      <p:sp>
        <p:nvSpPr>
          <p:cNvPr id="6" name="Text 3"/>
          <p:cNvSpPr/>
          <p:nvPr/>
        </p:nvSpPr>
        <p:spPr>
          <a:xfrm>
            <a:off x="864037" y="4457700"/>
            <a:ext cx="389882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Our steel structures are designed to withstand heavy loads and harsh weather conditions, ensuring long-lasting performance and stability.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5372695" y="3804880"/>
            <a:ext cx="3898821" cy="8120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Customizable Designs</a:t>
            </a:r>
            <a:endParaRPr lang="en-US" sz="2558" dirty="0"/>
          </a:p>
        </p:txBody>
      </p:sp>
      <p:sp>
        <p:nvSpPr>
          <p:cNvPr id="8" name="Text 5"/>
          <p:cNvSpPr/>
          <p:nvPr/>
        </p:nvSpPr>
        <p:spPr>
          <a:xfrm>
            <a:off x="5372695" y="4863703"/>
            <a:ext cx="389882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We offer tailored steel structures to meet specific project requirements, from industrial buildings to commercial spaces.</a:t>
            </a:r>
            <a:endParaRPr lang="en-US" sz="1944" dirty="0"/>
          </a:p>
        </p:txBody>
      </p:sp>
      <p:sp>
        <p:nvSpPr>
          <p:cNvPr id="9" name="Text 6"/>
          <p:cNvSpPr/>
          <p:nvPr/>
        </p:nvSpPr>
        <p:spPr>
          <a:xfrm>
            <a:off x="9881354" y="3804880"/>
            <a:ext cx="3248501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Fast &amp; Efficient</a:t>
            </a:r>
            <a:endParaRPr lang="en-US" sz="2558" dirty="0"/>
          </a:p>
        </p:txBody>
      </p:sp>
      <p:sp>
        <p:nvSpPr>
          <p:cNvPr id="10" name="Text 7"/>
          <p:cNvSpPr/>
          <p:nvPr/>
        </p:nvSpPr>
        <p:spPr>
          <a:xfrm>
            <a:off x="9881354" y="4457700"/>
            <a:ext cx="389882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u="sng" dirty="0">
                <a:solidFill>
                  <a:srgbClr val="F9D933"/>
                </a:solidFill>
                <a:latin typeface="DM Sans" pitchFamily="34" charset="0"/>
                <a:ea typeface="DM Sans" pitchFamily="34" charset="-122"/>
                <a:cs typeface="DM San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Steel structures supplier in Dubai</a:t>
            </a: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are known for their rapid construction times, allowing for quicker project completion and reduced overall costs.</a:t>
            </a:r>
            <a:endParaRPr lang="en-US" sz="19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979" y="2331006"/>
            <a:ext cx="5054322" cy="356758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04837" y="887016"/>
            <a:ext cx="7934325" cy="11370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76"/>
              </a:lnSpc>
              <a:buNone/>
            </a:pPr>
            <a:r>
              <a:rPr lang="en-US" sz="3581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Bollards in Dubai: Enhancing Boundary and Security</a:t>
            </a:r>
            <a:endParaRPr lang="en-US" sz="3581" dirty="0"/>
          </a:p>
        </p:txBody>
      </p:sp>
      <p:sp>
        <p:nvSpPr>
          <p:cNvPr id="7" name="Shape 2"/>
          <p:cNvSpPr/>
          <p:nvPr/>
        </p:nvSpPr>
        <p:spPr>
          <a:xfrm>
            <a:off x="604837" y="2477572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718899" y="2535436"/>
            <a:ext cx="160496" cy="272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9"/>
              </a:lnSpc>
              <a:buNone/>
            </a:pPr>
            <a:r>
              <a:rPr lang="en-US" sz="2149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lang="en-US" sz="2149" dirty="0"/>
          </a:p>
        </p:txBody>
      </p:sp>
      <p:sp>
        <p:nvSpPr>
          <p:cNvPr id="9" name="Text 4"/>
          <p:cNvSpPr/>
          <p:nvPr/>
        </p:nvSpPr>
        <p:spPr>
          <a:xfrm>
            <a:off x="1166336" y="2477572"/>
            <a:ext cx="2556153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Enhanced Security</a:t>
            </a:r>
            <a:endParaRPr lang="en-US" sz="1791" dirty="0"/>
          </a:p>
        </p:txBody>
      </p:sp>
      <p:sp>
        <p:nvSpPr>
          <p:cNvPr id="10" name="Text 5"/>
          <p:cNvSpPr/>
          <p:nvPr/>
        </p:nvSpPr>
        <p:spPr>
          <a:xfrm>
            <a:off x="1166336" y="2865358"/>
            <a:ext cx="737282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Our </a:t>
            </a:r>
            <a:r>
              <a:rPr lang="en-US" sz="1361" b="1" u="sng" dirty="0">
                <a:solidFill>
                  <a:srgbClr val="F9D933"/>
                </a:solidFill>
                <a:latin typeface="DM Sans" pitchFamily="34" charset="0"/>
                <a:ea typeface="DM Sans" pitchFamily="34" charset="-122"/>
                <a:cs typeface="DM Sans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bollards in Dubai</a:t>
            </a:r>
            <a:r>
              <a:rPr lang="en-US" sz="136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provide a strong physical barrier, deterring unauthorized entry and protecting valuable assets.</a:t>
            </a:r>
            <a:endParaRPr lang="en-US" sz="1361" dirty="0"/>
          </a:p>
        </p:txBody>
      </p:sp>
      <p:sp>
        <p:nvSpPr>
          <p:cNvPr id="11" name="Shape 6"/>
          <p:cNvSpPr/>
          <p:nvPr/>
        </p:nvSpPr>
        <p:spPr>
          <a:xfrm>
            <a:off x="604837" y="3785592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685324" y="3843457"/>
            <a:ext cx="227767" cy="272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9"/>
              </a:lnSpc>
              <a:buNone/>
            </a:pPr>
            <a:r>
              <a:rPr lang="en-US" sz="2149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lang="en-US" sz="2149" dirty="0"/>
          </a:p>
        </p:txBody>
      </p:sp>
      <p:sp>
        <p:nvSpPr>
          <p:cNvPr id="13" name="Text 8"/>
          <p:cNvSpPr/>
          <p:nvPr/>
        </p:nvSpPr>
        <p:spPr>
          <a:xfrm>
            <a:off x="1166336" y="3785592"/>
            <a:ext cx="2325410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Aesthetic Appeal</a:t>
            </a:r>
            <a:endParaRPr lang="en-US" sz="1791" dirty="0"/>
          </a:p>
        </p:txBody>
      </p:sp>
      <p:sp>
        <p:nvSpPr>
          <p:cNvPr id="14" name="Text 9"/>
          <p:cNvSpPr/>
          <p:nvPr/>
        </p:nvSpPr>
        <p:spPr>
          <a:xfrm>
            <a:off x="1166336" y="4173379"/>
            <a:ext cx="737282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Our bollards come in various styles and finishes, seamlessly integrating with the surrounding environment while ensuring security.</a:t>
            </a:r>
            <a:endParaRPr lang="en-US" sz="1361" dirty="0"/>
          </a:p>
        </p:txBody>
      </p:sp>
      <p:sp>
        <p:nvSpPr>
          <p:cNvPr id="15" name="Shape 10"/>
          <p:cNvSpPr/>
          <p:nvPr/>
        </p:nvSpPr>
        <p:spPr>
          <a:xfrm>
            <a:off x="604837" y="5093613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679013" y="5151477"/>
            <a:ext cx="240387" cy="272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9"/>
              </a:lnSpc>
              <a:buNone/>
            </a:pPr>
            <a:r>
              <a:rPr lang="en-US" sz="2149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lang="en-US" sz="2149" dirty="0"/>
          </a:p>
        </p:txBody>
      </p:sp>
      <p:sp>
        <p:nvSpPr>
          <p:cNvPr id="17" name="Text 12"/>
          <p:cNvSpPr/>
          <p:nvPr/>
        </p:nvSpPr>
        <p:spPr>
          <a:xfrm>
            <a:off x="1166336" y="5093613"/>
            <a:ext cx="2397919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Durable &amp; Reliable</a:t>
            </a:r>
            <a:endParaRPr lang="en-US" sz="1791" dirty="0"/>
          </a:p>
        </p:txBody>
      </p:sp>
      <p:sp>
        <p:nvSpPr>
          <p:cNvPr id="18" name="Text 13"/>
          <p:cNvSpPr/>
          <p:nvPr/>
        </p:nvSpPr>
        <p:spPr>
          <a:xfrm>
            <a:off x="1166336" y="5481399"/>
            <a:ext cx="737282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We use high-quality materials and construction techniques to ensure our bollards offer long-lasting performance and durability.</a:t>
            </a:r>
            <a:endParaRPr lang="en-US" sz="1361" dirty="0"/>
          </a:p>
        </p:txBody>
      </p:sp>
      <p:sp>
        <p:nvSpPr>
          <p:cNvPr id="19" name="Shape 14"/>
          <p:cNvSpPr/>
          <p:nvPr/>
        </p:nvSpPr>
        <p:spPr>
          <a:xfrm>
            <a:off x="604837" y="6401633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673179" y="6459498"/>
            <a:ext cx="252055" cy="272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9"/>
              </a:lnSpc>
              <a:buNone/>
            </a:pPr>
            <a:r>
              <a:rPr lang="en-US" sz="2149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4</a:t>
            </a:r>
            <a:endParaRPr lang="en-US" sz="2149" dirty="0"/>
          </a:p>
        </p:txBody>
      </p:sp>
      <p:sp>
        <p:nvSpPr>
          <p:cNvPr id="21" name="Text 16"/>
          <p:cNvSpPr/>
          <p:nvPr/>
        </p:nvSpPr>
        <p:spPr>
          <a:xfrm>
            <a:off x="1166336" y="6401633"/>
            <a:ext cx="2983230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Customizable Options</a:t>
            </a:r>
            <a:endParaRPr lang="en-US" sz="1791" dirty="0"/>
          </a:p>
        </p:txBody>
      </p:sp>
      <p:sp>
        <p:nvSpPr>
          <p:cNvPr id="22" name="Text 17"/>
          <p:cNvSpPr/>
          <p:nvPr/>
        </p:nvSpPr>
        <p:spPr>
          <a:xfrm>
            <a:off x="1166336" y="6789420"/>
            <a:ext cx="737282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We offer customizable bollards in Dubai, allowing for tailored solutions to meet specific security needs.</a:t>
            </a:r>
            <a:endParaRPr lang="en-US" sz="136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302466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42963" y="662345"/>
            <a:ext cx="12944475" cy="15847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239"/>
              </a:lnSpc>
              <a:buNone/>
            </a:pPr>
            <a:r>
              <a:rPr lang="en-US" sz="4991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Diverse Construction Needs Covered</a:t>
            </a:r>
            <a:endParaRPr lang="en-US" sz="4991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63" y="2728793"/>
            <a:ext cx="4073962" cy="251781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42963" y="5547598"/>
            <a:ext cx="4073962" cy="7922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9"/>
              </a:lnSpc>
              <a:buNone/>
            </a:pPr>
            <a:r>
              <a:rPr lang="en-US" sz="2496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Precast Concrete Blocks</a:t>
            </a:r>
            <a:endParaRPr lang="en-US" sz="2496" dirty="0"/>
          </a:p>
        </p:txBody>
      </p:sp>
      <p:sp>
        <p:nvSpPr>
          <p:cNvPr id="7" name="Text 3"/>
          <p:cNvSpPr/>
          <p:nvPr/>
        </p:nvSpPr>
        <p:spPr>
          <a:xfrm>
            <a:off x="842963" y="6484263"/>
            <a:ext cx="4073962" cy="11558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35"/>
              </a:lnSpc>
              <a:buNone/>
            </a:pPr>
            <a:r>
              <a:rPr lang="en-US" sz="1897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Durable, versatile, and cost-effective solutions for various construction projects.</a:t>
            </a:r>
            <a:endParaRPr lang="en-US" sz="1897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160" y="2728793"/>
            <a:ext cx="4073962" cy="251781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278160" y="5547598"/>
            <a:ext cx="4073962" cy="7922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9"/>
              </a:lnSpc>
              <a:buNone/>
            </a:pPr>
            <a:r>
              <a:rPr lang="en-US" sz="2496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Steel Structure Solutions</a:t>
            </a:r>
            <a:endParaRPr lang="en-US" sz="2496" dirty="0"/>
          </a:p>
        </p:txBody>
      </p:sp>
      <p:sp>
        <p:nvSpPr>
          <p:cNvPr id="10" name="Text 5"/>
          <p:cNvSpPr/>
          <p:nvPr/>
        </p:nvSpPr>
        <p:spPr>
          <a:xfrm>
            <a:off x="5278160" y="6484263"/>
            <a:ext cx="4073962" cy="11558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35"/>
              </a:lnSpc>
              <a:buNone/>
            </a:pPr>
            <a:r>
              <a:rPr lang="en-US" sz="1897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Robust and customizable frameworks for industrial and commercial buildings.</a:t>
            </a:r>
            <a:endParaRPr lang="en-US" sz="1897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3357" y="2728793"/>
            <a:ext cx="4074081" cy="251793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713357" y="5547717"/>
            <a:ext cx="3169206" cy="3961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19"/>
              </a:lnSpc>
              <a:buNone/>
            </a:pPr>
            <a:r>
              <a:rPr lang="en-US" sz="2496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Bollards</a:t>
            </a:r>
            <a:endParaRPr lang="en-US" sz="2496" dirty="0"/>
          </a:p>
        </p:txBody>
      </p:sp>
      <p:sp>
        <p:nvSpPr>
          <p:cNvPr id="13" name="Text 7"/>
          <p:cNvSpPr/>
          <p:nvPr/>
        </p:nvSpPr>
        <p:spPr>
          <a:xfrm>
            <a:off x="9713357" y="6088261"/>
            <a:ext cx="4074081" cy="7705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35"/>
              </a:lnSpc>
              <a:buNone/>
            </a:pPr>
            <a:r>
              <a:rPr lang="en-US" sz="1897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Enhance boundary security and deter unauthorized entry.</a:t>
            </a:r>
            <a:endParaRPr lang="en-US" sz="189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0084475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10084475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79" y="3391138"/>
            <a:ext cx="5054322" cy="330219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091238" y="475178"/>
            <a:ext cx="7934325" cy="11370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76"/>
              </a:lnSpc>
              <a:buNone/>
            </a:pPr>
            <a:r>
              <a:rPr lang="en-US" sz="3581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Commitment to Quality and Reliability</a:t>
            </a:r>
            <a:endParaRPr lang="en-US" sz="3581" dirty="0"/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38" y="1871424"/>
            <a:ext cx="431959" cy="431959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6091238" y="2476143"/>
            <a:ext cx="2328624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Quality Materials</a:t>
            </a:r>
            <a:endParaRPr lang="en-US" sz="1791" dirty="0"/>
          </a:p>
        </p:txBody>
      </p:sp>
      <p:sp>
        <p:nvSpPr>
          <p:cNvPr id="9" name="Text 3"/>
          <p:cNvSpPr/>
          <p:nvPr/>
        </p:nvSpPr>
        <p:spPr>
          <a:xfrm>
            <a:off x="6091238" y="2863929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We use only the highest quality materials in all our products and services, ensuring durability and performance.</a:t>
            </a:r>
            <a:endParaRPr lang="en-US" sz="1361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238" y="3935492"/>
            <a:ext cx="431959" cy="431959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091238" y="4540210"/>
            <a:ext cx="2879169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Precise Construction</a:t>
            </a:r>
            <a:endParaRPr lang="en-US" sz="1791" dirty="0"/>
          </a:p>
        </p:txBody>
      </p:sp>
      <p:sp>
        <p:nvSpPr>
          <p:cNvPr id="12" name="Text 5"/>
          <p:cNvSpPr/>
          <p:nvPr/>
        </p:nvSpPr>
        <p:spPr>
          <a:xfrm>
            <a:off x="6091238" y="4927997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Our skilled team utilizes advanced techniques and precision tools to deliver accurate and reliable construction.</a:t>
            </a:r>
            <a:endParaRPr lang="en-US" sz="1361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1238" y="5999559"/>
            <a:ext cx="431959" cy="431959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6091238" y="6604278"/>
            <a:ext cx="3360063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Guarantees &amp; Warranties</a:t>
            </a:r>
            <a:endParaRPr lang="en-US" sz="1791" dirty="0"/>
          </a:p>
        </p:txBody>
      </p:sp>
      <p:sp>
        <p:nvSpPr>
          <p:cNvPr id="15" name="Text 7"/>
          <p:cNvSpPr/>
          <p:nvPr/>
        </p:nvSpPr>
        <p:spPr>
          <a:xfrm>
            <a:off x="6091238" y="6992064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We offer comprehensive guarantees and warranties, providing peace of mind for your construction projects.</a:t>
            </a:r>
            <a:endParaRPr lang="en-US" sz="1361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1238" y="8063627"/>
            <a:ext cx="431959" cy="431959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6091238" y="8668345"/>
            <a:ext cx="2273856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Trusted Partner</a:t>
            </a:r>
            <a:endParaRPr lang="en-US" sz="1791" dirty="0"/>
          </a:p>
        </p:txBody>
      </p:sp>
      <p:sp>
        <p:nvSpPr>
          <p:cNvPr id="18" name="Text 9"/>
          <p:cNvSpPr/>
          <p:nvPr/>
        </p:nvSpPr>
        <p:spPr>
          <a:xfrm>
            <a:off x="6091238" y="9056132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We strive to build long-lasting relationships with our clients, based on trust, reliability, and exceptional service.</a:t>
            </a:r>
            <a:endParaRPr lang="en-US" sz="13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79" y="2219325"/>
            <a:ext cx="5054441" cy="3790831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091238" y="584597"/>
            <a:ext cx="7934325" cy="11370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76"/>
              </a:lnSpc>
              <a:buNone/>
            </a:pPr>
            <a:r>
              <a:rPr lang="en-US" sz="3581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Tailored Solutions for Your Project</a:t>
            </a:r>
            <a:endParaRPr lang="en-US" sz="3581" dirty="0"/>
          </a:p>
        </p:txBody>
      </p:sp>
      <p:sp>
        <p:nvSpPr>
          <p:cNvPr id="7" name="Shape 2"/>
          <p:cNvSpPr/>
          <p:nvPr/>
        </p:nvSpPr>
        <p:spPr>
          <a:xfrm>
            <a:off x="6339007" y="1980843"/>
            <a:ext cx="22860" cy="5664160"/>
          </a:xfrm>
          <a:prstGeom prst="roundRect">
            <a:avLst>
              <a:gd name="adj" fmla="val 317520"/>
            </a:avLst>
          </a:prstGeom>
          <a:solidFill>
            <a:srgbClr val="8D2424"/>
          </a:solidFill>
          <a:ln/>
        </p:spPr>
      </p:sp>
      <p:sp>
        <p:nvSpPr>
          <p:cNvPr id="8" name="Shape 3"/>
          <p:cNvSpPr/>
          <p:nvPr/>
        </p:nvSpPr>
        <p:spPr>
          <a:xfrm>
            <a:off x="6521946" y="2358033"/>
            <a:ext cx="604837" cy="22860"/>
          </a:xfrm>
          <a:prstGeom prst="roundRect">
            <a:avLst>
              <a:gd name="adj" fmla="val 317520"/>
            </a:avLst>
          </a:prstGeom>
          <a:solidFill>
            <a:srgbClr val="8D2424"/>
          </a:solidFill>
          <a:ln/>
        </p:spPr>
      </p:sp>
      <p:sp>
        <p:nvSpPr>
          <p:cNvPr id="9" name="Shape 4"/>
          <p:cNvSpPr/>
          <p:nvPr/>
        </p:nvSpPr>
        <p:spPr>
          <a:xfrm>
            <a:off x="6156067" y="2175153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" name="Text 5"/>
          <p:cNvSpPr/>
          <p:nvPr/>
        </p:nvSpPr>
        <p:spPr>
          <a:xfrm>
            <a:off x="6270129" y="2233017"/>
            <a:ext cx="160496" cy="272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9"/>
              </a:lnSpc>
              <a:buNone/>
            </a:pPr>
            <a:r>
              <a:rPr lang="en-US" sz="2149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lang="en-US" sz="2149" dirty="0"/>
          </a:p>
        </p:txBody>
      </p:sp>
      <p:sp>
        <p:nvSpPr>
          <p:cNvPr id="11" name="Text 6"/>
          <p:cNvSpPr/>
          <p:nvPr/>
        </p:nvSpPr>
        <p:spPr>
          <a:xfrm>
            <a:off x="7300913" y="2153603"/>
            <a:ext cx="2624614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Needs Assessment</a:t>
            </a:r>
            <a:endParaRPr lang="en-US" sz="1791" dirty="0"/>
          </a:p>
        </p:txBody>
      </p:sp>
      <p:sp>
        <p:nvSpPr>
          <p:cNvPr id="12" name="Text 7"/>
          <p:cNvSpPr/>
          <p:nvPr/>
        </p:nvSpPr>
        <p:spPr>
          <a:xfrm>
            <a:off x="7300913" y="2541389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We carefully assess your project requirements, ensuring a thorough understanding of your specific needs and goals.</a:t>
            </a:r>
            <a:endParaRPr lang="en-US" sz="1361" dirty="0"/>
          </a:p>
        </p:txBody>
      </p:sp>
      <p:sp>
        <p:nvSpPr>
          <p:cNvPr id="13" name="Shape 8"/>
          <p:cNvSpPr/>
          <p:nvPr/>
        </p:nvSpPr>
        <p:spPr>
          <a:xfrm>
            <a:off x="6521946" y="3817263"/>
            <a:ext cx="604837" cy="22860"/>
          </a:xfrm>
          <a:prstGeom prst="roundRect">
            <a:avLst>
              <a:gd name="adj" fmla="val 317520"/>
            </a:avLst>
          </a:prstGeom>
          <a:solidFill>
            <a:srgbClr val="8D2424"/>
          </a:solidFill>
          <a:ln/>
        </p:spPr>
      </p:sp>
      <p:sp>
        <p:nvSpPr>
          <p:cNvPr id="14" name="Shape 9"/>
          <p:cNvSpPr/>
          <p:nvPr/>
        </p:nvSpPr>
        <p:spPr>
          <a:xfrm>
            <a:off x="6156067" y="3634383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6236553" y="3692247"/>
            <a:ext cx="227767" cy="272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9"/>
              </a:lnSpc>
              <a:buNone/>
            </a:pPr>
            <a:r>
              <a:rPr lang="en-US" sz="2149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lang="en-US" sz="2149" dirty="0"/>
          </a:p>
        </p:txBody>
      </p:sp>
      <p:sp>
        <p:nvSpPr>
          <p:cNvPr id="16" name="Text 11"/>
          <p:cNvSpPr/>
          <p:nvPr/>
        </p:nvSpPr>
        <p:spPr>
          <a:xfrm>
            <a:off x="7300913" y="3612833"/>
            <a:ext cx="2365653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Design &amp; Planning</a:t>
            </a:r>
            <a:endParaRPr lang="en-US" sz="1791" dirty="0"/>
          </a:p>
        </p:txBody>
      </p:sp>
      <p:sp>
        <p:nvSpPr>
          <p:cNvPr id="17" name="Text 12"/>
          <p:cNvSpPr/>
          <p:nvPr/>
        </p:nvSpPr>
        <p:spPr>
          <a:xfrm>
            <a:off x="7300913" y="4000619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Our team creates customized designs and plans, tailoring the solution to your project's unique requirements.</a:t>
            </a:r>
            <a:endParaRPr lang="en-US" sz="1361" dirty="0"/>
          </a:p>
        </p:txBody>
      </p:sp>
      <p:sp>
        <p:nvSpPr>
          <p:cNvPr id="18" name="Shape 13"/>
          <p:cNvSpPr/>
          <p:nvPr/>
        </p:nvSpPr>
        <p:spPr>
          <a:xfrm>
            <a:off x="6521946" y="5276493"/>
            <a:ext cx="604837" cy="22860"/>
          </a:xfrm>
          <a:prstGeom prst="roundRect">
            <a:avLst>
              <a:gd name="adj" fmla="val 317520"/>
            </a:avLst>
          </a:prstGeom>
          <a:solidFill>
            <a:srgbClr val="8D2424"/>
          </a:solidFill>
          <a:ln/>
        </p:spPr>
      </p:sp>
      <p:sp>
        <p:nvSpPr>
          <p:cNvPr id="19" name="Shape 14"/>
          <p:cNvSpPr/>
          <p:nvPr/>
        </p:nvSpPr>
        <p:spPr>
          <a:xfrm>
            <a:off x="6156067" y="5093613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6230243" y="5151477"/>
            <a:ext cx="240387" cy="272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9"/>
              </a:lnSpc>
              <a:buNone/>
            </a:pPr>
            <a:r>
              <a:rPr lang="en-US" sz="2149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lang="en-US" sz="2149" dirty="0"/>
          </a:p>
        </p:txBody>
      </p:sp>
      <p:sp>
        <p:nvSpPr>
          <p:cNvPr id="21" name="Text 16"/>
          <p:cNvSpPr/>
          <p:nvPr/>
        </p:nvSpPr>
        <p:spPr>
          <a:xfrm>
            <a:off x="7300913" y="5072063"/>
            <a:ext cx="2720221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Execution &amp; Delivery</a:t>
            </a:r>
            <a:endParaRPr lang="en-US" sz="1791" dirty="0"/>
          </a:p>
        </p:txBody>
      </p:sp>
      <p:sp>
        <p:nvSpPr>
          <p:cNvPr id="22" name="Text 17"/>
          <p:cNvSpPr/>
          <p:nvPr/>
        </p:nvSpPr>
        <p:spPr>
          <a:xfrm>
            <a:off x="7300913" y="5459849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We execute the project efficiently and effectively, ensuring timely completion and meeting all quality standards.</a:t>
            </a:r>
            <a:endParaRPr lang="en-US" sz="1361" dirty="0"/>
          </a:p>
        </p:txBody>
      </p:sp>
      <p:sp>
        <p:nvSpPr>
          <p:cNvPr id="23" name="Shape 18"/>
          <p:cNvSpPr/>
          <p:nvPr/>
        </p:nvSpPr>
        <p:spPr>
          <a:xfrm>
            <a:off x="6521946" y="6735723"/>
            <a:ext cx="604837" cy="22860"/>
          </a:xfrm>
          <a:prstGeom prst="roundRect">
            <a:avLst>
              <a:gd name="adj" fmla="val 317520"/>
            </a:avLst>
          </a:prstGeom>
          <a:solidFill>
            <a:srgbClr val="8D2424"/>
          </a:solidFill>
          <a:ln/>
        </p:spPr>
      </p:sp>
      <p:sp>
        <p:nvSpPr>
          <p:cNvPr id="24" name="Shape 19"/>
          <p:cNvSpPr/>
          <p:nvPr/>
        </p:nvSpPr>
        <p:spPr>
          <a:xfrm>
            <a:off x="6156067" y="6552843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25" name="Text 20"/>
          <p:cNvSpPr/>
          <p:nvPr/>
        </p:nvSpPr>
        <p:spPr>
          <a:xfrm>
            <a:off x="6224409" y="6610707"/>
            <a:ext cx="252055" cy="272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9"/>
              </a:lnSpc>
              <a:buNone/>
            </a:pPr>
            <a:r>
              <a:rPr lang="en-US" sz="2149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4</a:t>
            </a:r>
            <a:endParaRPr lang="en-US" sz="2149" dirty="0"/>
          </a:p>
        </p:txBody>
      </p:sp>
      <p:sp>
        <p:nvSpPr>
          <p:cNvPr id="26" name="Text 21"/>
          <p:cNvSpPr/>
          <p:nvPr/>
        </p:nvSpPr>
        <p:spPr>
          <a:xfrm>
            <a:off x="7300913" y="6531293"/>
            <a:ext cx="2283381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Ongoing Support</a:t>
            </a:r>
            <a:endParaRPr lang="en-US" sz="1791" dirty="0"/>
          </a:p>
        </p:txBody>
      </p:sp>
      <p:sp>
        <p:nvSpPr>
          <p:cNvPr id="27" name="Text 22"/>
          <p:cNvSpPr/>
          <p:nvPr/>
        </p:nvSpPr>
        <p:spPr>
          <a:xfrm>
            <a:off x="7300913" y="6919079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We provide ongoing support even after project completion, ensuring your satisfaction and addressing any concerns.</a:t>
            </a:r>
            <a:endParaRPr lang="en-US" sz="13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43" y="2463522"/>
            <a:ext cx="4953595" cy="3302437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232327" y="696278"/>
            <a:ext cx="7652147" cy="1402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21"/>
              </a:lnSpc>
              <a:buNone/>
            </a:pPr>
            <a:r>
              <a:rPr lang="en-US" sz="4417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Exceptional Customer Service</a:t>
            </a:r>
            <a:endParaRPr lang="en-US" sz="4417" dirty="0"/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327" y="2418040"/>
            <a:ext cx="1065609" cy="1705094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617619" y="2631162"/>
            <a:ext cx="4602718" cy="3504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0"/>
              </a:lnSpc>
              <a:buNone/>
            </a:pPr>
            <a:r>
              <a:rPr lang="en-US" sz="220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Responsive Communication</a:t>
            </a:r>
            <a:endParaRPr lang="en-US" sz="2208" dirty="0"/>
          </a:p>
        </p:txBody>
      </p:sp>
      <p:sp>
        <p:nvSpPr>
          <p:cNvPr id="9" name="Text 3"/>
          <p:cNvSpPr/>
          <p:nvPr/>
        </p:nvSpPr>
        <p:spPr>
          <a:xfrm>
            <a:off x="7617619" y="3109436"/>
            <a:ext cx="6266855" cy="6819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85"/>
              </a:lnSpc>
              <a:buNone/>
            </a:pPr>
            <a:r>
              <a:rPr lang="en-US" sz="1678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We respond promptly to your inquiries, providing clear and concise information.</a:t>
            </a:r>
            <a:endParaRPr lang="en-US" sz="1678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327" y="4123134"/>
            <a:ext cx="1065609" cy="1705094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7617619" y="4336256"/>
            <a:ext cx="3818096" cy="3504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0"/>
              </a:lnSpc>
              <a:buNone/>
            </a:pPr>
            <a:r>
              <a:rPr lang="en-US" sz="220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Personalized Attention</a:t>
            </a:r>
            <a:endParaRPr lang="en-US" sz="2208" dirty="0"/>
          </a:p>
        </p:txBody>
      </p:sp>
      <p:sp>
        <p:nvSpPr>
          <p:cNvPr id="12" name="Text 5"/>
          <p:cNvSpPr/>
          <p:nvPr/>
        </p:nvSpPr>
        <p:spPr>
          <a:xfrm>
            <a:off x="7617619" y="4814530"/>
            <a:ext cx="6266855" cy="6819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85"/>
              </a:lnSpc>
              <a:buNone/>
            </a:pPr>
            <a:r>
              <a:rPr lang="en-US" sz="1678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We dedicate personalized attention to your project, ensuring your needs are understood and met.</a:t>
            </a:r>
            <a:endParaRPr lang="en-US" sz="1678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2327" y="5828228"/>
            <a:ext cx="1065609" cy="1705094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7617619" y="6041350"/>
            <a:ext cx="4632960" cy="3504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0"/>
              </a:lnSpc>
              <a:buNone/>
            </a:pPr>
            <a:r>
              <a:rPr lang="en-US" sz="220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Professionalism &amp; Courtesy</a:t>
            </a:r>
            <a:endParaRPr lang="en-US" sz="2208" dirty="0"/>
          </a:p>
        </p:txBody>
      </p:sp>
      <p:sp>
        <p:nvSpPr>
          <p:cNvPr id="15" name="Text 7"/>
          <p:cNvSpPr/>
          <p:nvPr/>
        </p:nvSpPr>
        <p:spPr>
          <a:xfrm>
            <a:off x="7617619" y="6519624"/>
            <a:ext cx="6266855" cy="6819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85"/>
              </a:lnSpc>
              <a:buNone/>
            </a:pPr>
            <a:r>
              <a:rPr lang="en-US" sz="1678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Our team maintains a high level of professionalism and courtesy throughout the entire process.</a:t>
            </a:r>
            <a:endParaRPr lang="en-US" sz="167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889" y="2530435"/>
            <a:ext cx="4970502" cy="316872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22233" y="1064062"/>
            <a:ext cx="7699534" cy="13575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45"/>
              </a:lnSpc>
              <a:buNone/>
            </a:pPr>
            <a:r>
              <a:rPr lang="en-US" sz="4276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Industry-Leading Expertise</a:t>
            </a:r>
            <a:endParaRPr lang="en-US" sz="4276" dirty="0"/>
          </a:p>
        </p:txBody>
      </p:sp>
      <p:sp>
        <p:nvSpPr>
          <p:cNvPr id="7" name="Shape 2"/>
          <p:cNvSpPr/>
          <p:nvPr/>
        </p:nvSpPr>
        <p:spPr>
          <a:xfrm>
            <a:off x="722233" y="2731175"/>
            <a:ext cx="7699534" cy="4434364"/>
          </a:xfrm>
          <a:prstGeom prst="roundRect">
            <a:avLst>
              <a:gd name="adj" fmla="val 1955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729853" y="2738795"/>
            <a:ext cx="7684294" cy="158305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9" name="Text 4"/>
          <p:cNvSpPr/>
          <p:nvPr/>
        </p:nvSpPr>
        <p:spPr>
          <a:xfrm>
            <a:off x="936188" y="2870240"/>
            <a:ext cx="3425666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Experienced Professionals</a:t>
            </a:r>
            <a:endParaRPr lang="en-US" sz="1625" dirty="0"/>
          </a:p>
        </p:txBody>
      </p:sp>
      <p:sp>
        <p:nvSpPr>
          <p:cNvPr id="10" name="Text 5"/>
          <p:cNvSpPr/>
          <p:nvPr/>
        </p:nvSpPr>
        <p:spPr>
          <a:xfrm>
            <a:off x="4782145" y="2870240"/>
            <a:ext cx="3425666" cy="1320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Our team consists of highly skilled and experienced professionals with extensive knowledge in the construction industry.</a:t>
            </a:r>
            <a:endParaRPr lang="en-US" sz="1625" dirty="0"/>
          </a:p>
        </p:txBody>
      </p:sp>
      <p:sp>
        <p:nvSpPr>
          <p:cNvPr id="11" name="Shape 6"/>
          <p:cNvSpPr/>
          <p:nvPr/>
        </p:nvSpPr>
        <p:spPr>
          <a:xfrm>
            <a:off x="729853" y="4321850"/>
            <a:ext cx="7684294" cy="158305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7"/>
          <p:cNvSpPr/>
          <p:nvPr/>
        </p:nvSpPr>
        <p:spPr>
          <a:xfrm>
            <a:off x="936188" y="4453295"/>
            <a:ext cx="3425666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Cutting-Edge Technology</a:t>
            </a:r>
            <a:endParaRPr lang="en-US" sz="1625" dirty="0"/>
          </a:p>
        </p:txBody>
      </p:sp>
      <p:sp>
        <p:nvSpPr>
          <p:cNvPr id="13" name="Text 8"/>
          <p:cNvSpPr/>
          <p:nvPr/>
        </p:nvSpPr>
        <p:spPr>
          <a:xfrm>
            <a:off x="4782145" y="4453295"/>
            <a:ext cx="3425666" cy="1320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We utilize the latest technology and innovative techniques to deliver efficient and high-quality construction solutions.</a:t>
            </a:r>
            <a:endParaRPr lang="en-US" sz="1625" dirty="0"/>
          </a:p>
        </p:txBody>
      </p:sp>
      <p:sp>
        <p:nvSpPr>
          <p:cNvPr id="14" name="Shape 9"/>
          <p:cNvSpPr/>
          <p:nvPr/>
        </p:nvSpPr>
        <p:spPr>
          <a:xfrm>
            <a:off x="729853" y="5904905"/>
            <a:ext cx="7684294" cy="125301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0"/>
          <p:cNvSpPr/>
          <p:nvPr/>
        </p:nvSpPr>
        <p:spPr>
          <a:xfrm>
            <a:off x="936188" y="6036350"/>
            <a:ext cx="3425666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Continual Development</a:t>
            </a:r>
            <a:endParaRPr lang="en-US" sz="1625" dirty="0"/>
          </a:p>
        </p:txBody>
      </p:sp>
      <p:sp>
        <p:nvSpPr>
          <p:cNvPr id="16" name="Text 11"/>
          <p:cNvSpPr/>
          <p:nvPr/>
        </p:nvSpPr>
        <p:spPr>
          <a:xfrm>
            <a:off x="4782145" y="6036350"/>
            <a:ext cx="3425666" cy="9901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We are committed to continuous learning and development, staying at the forefront of industry trends.</a:t>
            </a:r>
            <a:endParaRPr lang="en-US" sz="16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Microsoft Office PowerPoint</Application>
  <PresentationFormat>Custom</PresentationFormat>
  <Paragraphs>92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Seo 1</cp:lastModifiedBy>
  <cp:revision>2</cp:revision>
  <dcterms:created xsi:type="dcterms:W3CDTF">2024-08-14T05:18:25Z</dcterms:created>
  <dcterms:modified xsi:type="dcterms:W3CDTF">2024-08-14T05:19:20Z</dcterms:modified>
</cp:coreProperties>
</file>