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18288000" cy="10287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1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5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1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1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6357" y="2937089"/>
            <a:ext cx="16435285" cy="1266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50" b="1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21054" y="4402184"/>
            <a:ext cx="15845891" cy="3425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g"/><Relationship Id="rId4" Type="http://schemas.openxmlformats.org/officeDocument/2006/relationships/image" Target="../media/image10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hyperlink" Target="mailto:pcrs.vinod@gmail.com" TargetMode="External"/><Relationship Id="rId7" Type="http://schemas.openxmlformats.org/officeDocument/2006/relationships/image" Target="../media/image20.png"/><Relationship Id="rId8" Type="http://schemas.openxmlformats.org/officeDocument/2006/relationships/image" Target="../media/image2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22.png"/><Relationship Id="rId4" Type="http://schemas.openxmlformats.org/officeDocument/2006/relationships/image" Target="../media/image2.jp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hyperlink" Target="http://www.tempotravellerrentindelhi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60863" y="0"/>
            <a:ext cx="2227580" cy="10287000"/>
          </a:xfrm>
          <a:custGeom>
            <a:avLst/>
            <a:gdLst/>
            <a:ahLst/>
            <a:cxnLst/>
            <a:rect l="l" t="t" r="r" b="b"/>
            <a:pathLst>
              <a:path w="2227580" h="10287000">
                <a:moveTo>
                  <a:pt x="0" y="10286999"/>
                </a:moveTo>
                <a:lnTo>
                  <a:pt x="2227134" y="10286999"/>
                </a:lnTo>
                <a:lnTo>
                  <a:pt x="222713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43049" y="0"/>
            <a:ext cx="11431905" cy="10287000"/>
          </a:xfrm>
          <a:custGeom>
            <a:avLst/>
            <a:gdLst/>
            <a:ahLst/>
            <a:cxnLst/>
            <a:rect l="l" t="t" r="r" b="b"/>
            <a:pathLst>
              <a:path w="11431905" h="10287000">
                <a:moveTo>
                  <a:pt x="0" y="10286999"/>
                </a:moveTo>
                <a:lnTo>
                  <a:pt x="11431714" y="10286999"/>
                </a:lnTo>
                <a:lnTo>
                  <a:pt x="1143171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974764" y="0"/>
            <a:ext cx="3086100" cy="10287000"/>
          </a:xfrm>
          <a:custGeom>
            <a:avLst/>
            <a:gdLst/>
            <a:ahLst/>
            <a:cxnLst/>
            <a:rect l="l" t="t" r="r" b="b"/>
            <a:pathLst>
              <a:path w="3086100" h="10287000">
                <a:moveTo>
                  <a:pt x="0" y="0"/>
                </a:moveTo>
                <a:lnTo>
                  <a:pt x="3086099" y="0"/>
                </a:lnTo>
                <a:lnTo>
                  <a:pt x="30860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11776328" y="580047"/>
            <a:ext cx="6344285" cy="9707245"/>
            <a:chOff x="11776328" y="580047"/>
            <a:chExt cx="6344285" cy="9707245"/>
          </a:xfrm>
        </p:grpSpPr>
        <p:sp>
          <p:nvSpPr>
            <p:cNvPr id="6" name="object 6"/>
            <p:cNvSpPr/>
            <p:nvPr/>
          </p:nvSpPr>
          <p:spPr>
            <a:xfrm>
              <a:off x="16389020" y="9012567"/>
              <a:ext cx="1731645" cy="1274445"/>
            </a:xfrm>
            <a:custGeom>
              <a:avLst/>
              <a:gdLst/>
              <a:ahLst/>
              <a:cxnLst/>
              <a:rect l="l" t="t" r="r" b="b"/>
              <a:pathLst>
                <a:path w="1731644" h="1274445">
                  <a:moveTo>
                    <a:pt x="44210" y="78161"/>
                  </a:moveTo>
                  <a:lnTo>
                    <a:pt x="7741" y="63009"/>
                  </a:lnTo>
                  <a:lnTo>
                    <a:pt x="0" y="44275"/>
                  </a:lnTo>
                  <a:lnTo>
                    <a:pt x="4" y="33841"/>
                  </a:lnTo>
                  <a:lnTo>
                    <a:pt x="28989" y="992"/>
                  </a:lnTo>
                  <a:lnTo>
                    <a:pt x="33977" y="13"/>
                  </a:lnTo>
                  <a:lnTo>
                    <a:pt x="44332" y="39"/>
                  </a:lnTo>
                  <a:lnTo>
                    <a:pt x="77138" y="28944"/>
                  </a:lnTo>
                  <a:lnTo>
                    <a:pt x="78126" y="44275"/>
                  </a:lnTo>
                  <a:lnTo>
                    <a:pt x="77133" y="49260"/>
                  </a:lnTo>
                  <a:lnTo>
                    <a:pt x="49197" y="77173"/>
                  </a:lnTo>
                  <a:lnTo>
                    <a:pt x="44210" y="78161"/>
                  </a:lnTo>
                  <a:close/>
                </a:path>
                <a:path w="1731644" h="1274445">
                  <a:moveTo>
                    <a:pt x="457443" y="78161"/>
                  </a:moveTo>
                  <a:lnTo>
                    <a:pt x="420974" y="63009"/>
                  </a:lnTo>
                  <a:lnTo>
                    <a:pt x="413232" y="44275"/>
                  </a:lnTo>
                  <a:lnTo>
                    <a:pt x="413237" y="33841"/>
                  </a:lnTo>
                  <a:lnTo>
                    <a:pt x="442221" y="992"/>
                  </a:lnTo>
                  <a:lnTo>
                    <a:pt x="447210" y="13"/>
                  </a:lnTo>
                  <a:lnTo>
                    <a:pt x="457564" y="39"/>
                  </a:lnTo>
                  <a:lnTo>
                    <a:pt x="490370" y="28944"/>
                  </a:lnTo>
                  <a:lnTo>
                    <a:pt x="491358" y="44275"/>
                  </a:lnTo>
                  <a:lnTo>
                    <a:pt x="490366" y="49260"/>
                  </a:lnTo>
                  <a:lnTo>
                    <a:pt x="462429" y="77173"/>
                  </a:lnTo>
                  <a:lnTo>
                    <a:pt x="457443" y="78161"/>
                  </a:lnTo>
                  <a:close/>
                </a:path>
                <a:path w="1731644" h="1274445">
                  <a:moveTo>
                    <a:pt x="870706" y="78157"/>
                  </a:moveTo>
                  <a:lnTo>
                    <a:pt x="860345" y="78157"/>
                  </a:lnTo>
                  <a:lnTo>
                    <a:pt x="855362" y="77165"/>
                  </a:lnTo>
                  <a:lnTo>
                    <a:pt x="827451" y="49255"/>
                  </a:lnTo>
                  <a:lnTo>
                    <a:pt x="826460" y="44272"/>
                  </a:lnTo>
                  <a:lnTo>
                    <a:pt x="826460" y="33911"/>
                  </a:lnTo>
                  <a:lnTo>
                    <a:pt x="855362" y="1017"/>
                  </a:lnTo>
                  <a:lnTo>
                    <a:pt x="860345" y="26"/>
                  </a:lnTo>
                  <a:lnTo>
                    <a:pt x="870706" y="26"/>
                  </a:lnTo>
                  <a:lnTo>
                    <a:pt x="903599" y="28928"/>
                  </a:lnTo>
                  <a:lnTo>
                    <a:pt x="904591" y="33911"/>
                  </a:lnTo>
                  <a:lnTo>
                    <a:pt x="904591" y="44272"/>
                  </a:lnTo>
                  <a:lnTo>
                    <a:pt x="875689" y="77165"/>
                  </a:lnTo>
                  <a:lnTo>
                    <a:pt x="870706" y="78157"/>
                  </a:lnTo>
                  <a:close/>
                </a:path>
                <a:path w="1731644" h="1274445">
                  <a:moveTo>
                    <a:pt x="1284138" y="78157"/>
                  </a:moveTo>
                  <a:lnTo>
                    <a:pt x="1273777" y="78157"/>
                  </a:lnTo>
                  <a:lnTo>
                    <a:pt x="1268794" y="77165"/>
                  </a:lnTo>
                  <a:lnTo>
                    <a:pt x="1240883" y="49255"/>
                  </a:lnTo>
                  <a:lnTo>
                    <a:pt x="1239892" y="44272"/>
                  </a:lnTo>
                  <a:lnTo>
                    <a:pt x="1239892" y="33911"/>
                  </a:lnTo>
                  <a:lnTo>
                    <a:pt x="1268794" y="1017"/>
                  </a:lnTo>
                  <a:lnTo>
                    <a:pt x="1273777" y="26"/>
                  </a:lnTo>
                  <a:lnTo>
                    <a:pt x="1284138" y="26"/>
                  </a:lnTo>
                  <a:lnTo>
                    <a:pt x="1317031" y="28928"/>
                  </a:lnTo>
                  <a:lnTo>
                    <a:pt x="1318023" y="33911"/>
                  </a:lnTo>
                  <a:lnTo>
                    <a:pt x="1318023" y="44272"/>
                  </a:lnTo>
                  <a:lnTo>
                    <a:pt x="1289121" y="77165"/>
                  </a:lnTo>
                  <a:lnTo>
                    <a:pt x="1284138" y="78157"/>
                  </a:lnTo>
                  <a:close/>
                </a:path>
                <a:path w="1731644" h="1274445">
                  <a:moveTo>
                    <a:pt x="1697370" y="78157"/>
                  </a:moveTo>
                  <a:lnTo>
                    <a:pt x="1687010" y="78157"/>
                  </a:lnTo>
                  <a:lnTo>
                    <a:pt x="1682026" y="77165"/>
                  </a:lnTo>
                  <a:lnTo>
                    <a:pt x="1654116" y="49255"/>
                  </a:lnTo>
                  <a:lnTo>
                    <a:pt x="1653125" y="44272"/>
                  </a:lnTo>
                  <a:lnTo>
                    <a:pt x="1653128" y="33894"/>
                  </a:lnTo>
                  <a:lnTo>
                    <a:pt x="1682026" y="1017"/>
                  </a:lnTo>
                  <a:lnTo>
                    <a:pt x="1697188" y="0"/>
                  </a:lnTo>
                  <a:lnTo>
                    <a:pt x="1702192" y="972"/>
                  </a:lnTo>
                  <a:lnTo>
                    <a:pt x="1730264" y="28928"/>
                  </a:lnTo>
                  <a:lnTo>
                    <a:pt x="1731256" y="33894"/>
                  </a:lnTo>
                  <a:lnTo>
                    <a:pt x="1731255" y="44272"/>
                  </a:lnTo>
                  <a:lnTo>
                    <a:pt x="1702353" y="77165"/>
                  </a:lnTo>
                  <a:lnTo>
                    <a:pt x="1697370" y="78157"/>
                  </a:lnTo>
                  <a:close/>
                </a:path>
                <a:path w="1731644" h="1274445">
                  <a:moveTo>
                    <a:pt x="44210" y="477805"/>
                  </a:moveTo>
                  <a:lnTo>
                    <a:pt x="7741" y="462654"/>
                  </a:lnTo>
                  <a:lnTo>
                    <a:pt x="0" y="443919"/>
                  </a:lnTo>
                  <a:lnTo>
                    <a:pt x="4" y="433486"/>
                  </a:lnTo>
                  <a:lnTo>
                    <a:pt x="28989" y="400637"/>
                  </a:lnTo>
                  <a:lnTo>
                    <a:pt x="33977" y="399657"/>
                  </a:lnTo>
                  <a:lnTo>
                    <a:pt x="44332" y="399684"/>
                  </a:lnTo>
                  <a:lnTo>
                    <a:pt x="77138" y="428589"/>
                  </a:lnTo>
                  <a:lnTo>
                    <a:pt x="78126" y="443919"/>
                  </a:lnTo>
                  <a:lnTo>
                    <a:pt x="77133" y="448905"/>
                  </a:lnTo>
                  <a:lnTo>
                    <a:pt x="49197" y="476817"/>
                  </a:lnTo>
                  <a:lnTo>
                    <a:pt x="44210" y="477805"/>
                  </a:lnTo>
                  <a:close/>
                </a:path>
                <a:path w="1731644" h="1274445">
                  <a:moveTo>
                    <a:pt x="457443" y="477805"/>
                  </a:moveTo>
                  <a:lnTo>
                    <a:pt x="420974" y="462654"/>
                  </a:lnTo>
                  <a:lnTo>
                    <a:pt x="413232" y="443919"/>
                  </a:lnTo>
                  <a:lnTo>
                    <a:pt x="413237" y="433486"/>
                  </a:lnTo>
                  <a:lnTo>
                    <a:pt x="442221" y="400637"/>
                  </a:lnTo>
                  <a:lnTo>
                    <a:pt x="447210" y="399657"/>
                  </a:lnTo>
                  <a:lnTo>
                    <a:pt x="457565" y="399684"/>
                  </a:lnTo>
                  <a:lnTo>
                    <a:pt x="490370" y="428589"/>
                  </a:lnTo>
                  <a:lnTo>
                    <a:pt x="491358" y="443919"/>
                  </a:lnTo>
                  <a:lnTo>
                    <a:pt x="490366" y="448905"/>
                  </a:lnTo>
                  <a:lnTo>
                    <a:pt x="462429" y="476817"/>
                  </a:lnTo>
                  <a:lnTo>
                    <a:pt x="457443" y="477805"/>
                  </a:lnTo>
                  <a:close/>
                </a:path>
                <a:path w="1731644" h="1274445">
                  <a:moveTo>
                    <a:pt x="870706" y="477801"/>
                  </a:moveTo>
                  <a:lnTo>
                    <a:pt x="860345" y="477801"/>
                  </a:lnTo>
                  <a:lnTo>
                    <a:pt x="855362" y="476810"/>
                  </a:lnTo>
                  <a:lnTo>
                    <a:pt x="827451" y="448899"/>
                  </a:lnTo>
                  <a:lnTo>
                    <a:pt x="826460" y="443916"/>
                  </a:lnTo>
                  <a:lnTo>
                    <a:pt x="826460" y="433556"/>
                  </a:lnTo>
                  <a:lnTo>
                    <a:pt x="855362" y="400662"/>
                  </a:lnTo>
                  <a:lnTo>
                    <a:pt x="860345" y="399671"/>
                  </a:lnTo>
                  <a:lnTo>
                    <a:pt x="870706" y="399671"/>
                  </a:lnTo>
                  <a:lnTo>
                    <a:pt x="903599" y="428572"/>
                  </a:lnTo>
                  <a:lnTo>
                    <a:pt x="904590" y="433556"/>
                  </a:lnTo>
                  <a:lnTo>
                    <a:pt x="904590" y="443916"/>
                  </a:lnTo>
                  <a:lnTo>
                    <a:pt x="875689" y="476810"/>
                  </a:lnTo>
                  <a:lnTo>
                    <a:pt x="870706" y="477801"/>
                  </a:lnTo>
                  <a:close/>
                </a:path>
                <a:path w="1731644" h="1274445">
                  <a:moveTo>
                    <a:pt x="1284138" y="477801"/>
                  </a:moveTo>
                  <a:lnTo>
                    <a:pt x="1273777" y="477801"/>
                  </a:lnTo>
                  <a:lnTo>
                    <a:pt x="1268794" y="476810"/>
                  </a:lnTo>
                  <a:lnTo>
                    <a:pt x="1240883" y="448899"/>
                  </a:lnTo>
                  <a:lnTo>
                    <a:pt x="1239892" y="443916"/>
                  </a:lnTo>
                  <a:lnTo>
                    <a:pt x="1239892" y="433556"/>
                  </a:lnTo>
                  <a:lnTo>
                    <a:pt x="1268794" y="400662"/>
                  </a:lnTo>
                  <a:lnTo>
                    <a:pt x="1273777" y="399671"/>
                  </a:lnTo>
                  <a:lnTo>
                    <a:pt x="1284138" y="399671"/>
                  </a:lnTo>
                  <a:lnTo>
                    <a:pt x="1317031" y="428572"/>
                  </a:lnTo>
                  <a:lnTo>
                    <a:pt x="1318023" y="433556"/>
                  </a:lnTo>
                  <a:lnTo>
                    <a:pt x="1318023" y="443916"/>
                  </a:lnTo>
                  <a:lnTo>
                    <a:pt x="1289121" y="476810"/>
                  </a:lnTo>
                  <a:lnTo>
                    <a:pt x="1284138" y="477801"/>
                  </a:lnTo>
                  <a:close/>
                </a:path>
                <a:path w="1731644" h="1274445">
                  <a:moveTo>
                    <a:pt x="1697370" y="477801"/>
                  </a:moveTo>
                  <a:lnTo>
                    <a:pt x="1687010" y="477801"/>
                  </a:lnTo>
                  <a:lnTo>
                    <a:pt x="1682026" y="476810"/>
                  </a:lnTo>
                  <a:lnTo>
                    <a:pt x="1654116" y="448899"/>
                  </a:lnTo>
                  <a:lnTo>
                    <a:pt x="1653125" y="443916"/>
                  </a:lnTo>
                  <a:lnTo>
                    <a:pt x="1653128" y="433538"/>
                  </a:lnTo>
                  <a:lnTo>
                    <a:pt x="1682026" y="400662"/>
                  </a:lnTo>
                  <a:lnTo>
                    <a:pt x="1697188" y="399644"/>
                  </a:lnTo>
                  <a:lnTo>
                    <a:pt x="1702192" y="400616"/>
                  </a:lnTo>
                  <a:lnTo>
                    <a:pt x="1730264" y="428572"/>
                  </a:lnTo>
                  <a:lnTo>
                    <a:pt x="1731255" y="433538"/>
                  </a:lnTo>
                  <a:lnTo>
                    <a:pt x="1731255" y="443916"/>
                  </a:lnTo>
                  <a:lnTo>
                    <a:pt x="1702353" y="476810"/>
                  </a:lnTo>
                  <a:lnTo>
                    <a:pt x="1697370" y="477801"/>
                  </a:lnTo>
                  <a:close/>
                </a:path>
                <a:path w="1731644" h="1274445">
                  <a:moveTo>
                    <a:pt x="43935" y="877984"/>
                  </a:moveTo>
                  <a:lnTo>
                    <a:pt x="7630" y="862647"/>
                  </a:lnTo>
                  <a:lnTo>
                    <a:pt x="24" y="833510"/>
                  </a:lnTo>
                  <a:lnTo>
                    <a:pt x="1037" y="828539"/>
                  </a:lnTo>
                  <a:lnTo>
                    <a:pt x="29011" y="800777"/>
                  </a:lnTo>
                  <a:lnTo>
                    <a:pt x="33989" y="799802"/>
                  </a:lnTo>
                  <a:lnTo>
                    <a:pt x="44367" y="799828"/>
                  </a:lnTo>
                  <a:lnTo>
                    <a:pt x="77229" y="829057"/>
                  </a:lnTo>
                  <a:lnTo>
                    <a:pt x="78073" y="844451"/>
                  </a:lnTo>
                  <a:lnTo>
                    <a:pt x="77034" y="849416"/>
                  </a:lnTo>
                  <a:lnTo>
                    <a:pt x="48918" y="877034"/>
                  </a:lnTo>
                  <a:lnTo>
                    <a:pt x="43935" y="877984"/>
                  </a:lnTo>
                  <a:close/>
                </a:path>
                <a:path w="1731644" h="1274445">
                  <a:moveTo>
                    <a:pt x="447140" y="877950"/>
                  </a:moveTo>
                  <a:lnTo>
                    <a:pt x="414213" y="849022"/>
                  </a:lnTo>
                  <a:lnTo>
                    <a:pt x="413223" y="844033"/>
                  </a:lnTo>
                  <a:lnTo>
                    <a:pt x="413241" y="833617"/>
                  </a:lnTo>
                  <a:lnTo>
                    <a:pt x="442216" y="800782"/>
                  </a:lnTo>
                  <a:lnTo>
                    <a:pt x="447207" y="799802"/>
                  </a:lnTo>
                  <a:lnTo>
                    <a:pt x="457556" y="799828"/>
                  </a:lnTo>
                  <a:lnTo>
                    <a:pt x="490352" y="828673"/>
                  </a:lnTo>
                  <a:lnTo>
                    <a:pt x="491358" y="844033"/>
                  </a:lnTo>
                  <a:lnTo>
                    <a:pt x="490391" y="848957"/>
                  </a:lnTo>
                  <a:lnTo>
                    <a:pt x="462500" y="876943"/>
                  </a:lnTo>
                  <a:lnTo>
                    <a:pt x="447140" y="877950"/>
                  </a:lnTo>
                  <a:close/>
                </a:path>
                <a:path w="1731644" h="1274445">
                  <a:moveTo>
                    <a:pt x="870430" y="877980"/>
                  </a:moveTo>
                  <a:lnTo>
                    <a:pt x="834128" y="862689"/>
                  </a:lnTo>
                  <a:lnTo>
                    <a:pt x="826480" y="833579"/>
                  </a:lnTo>
                  <a:lnTo>
                    <a:pt x="827483" y="828610"/>
                  </a:lnTo>
                  <a:lnTo>
                    <a:pt x="855384" y="800802"/>
                  </a:lnTo>
                  <a:lnTo>
                    <a:pt x="860356" y="799815"/>
                  </a:lnTo>
                  <a:lnTo>
                    <a:pt x="870743" y="799815"/>
                  </a:lnTo>
                  <a:lnTo>
                    <a:pt x="903691" y="829041"/>
                  </a:lnTo>
                  <a:lnTo>
                    <a:pt x="904552" y="833579"/>
                  </a:lnTo>
                  <a:lnTo>
                    <a:pt x="904538" y="844448"/>
                  </a:lnTo>
                  <a:lnTo>
                    <a:pt x="875410" y="877026"/>
                  </a:lnTo>
                  <a:lnTo>
                    <a:pt x="870430" y="877980"/>
                  </a:lnTo>
                  <a:close/>
                </a:path>
                <a:path w="1731644" h="1274445">
                  <a:moveTo>
                    <a:pt x="1273641" y="877954"/>
                  </a:moveTo>
                  <a:lnTo>
                    <a:pt x="1240694" y="849082"/>
                  </a:lnTo>
                  <a:lnTo>
                    <a:pt x="1239697" y="844097"/>
                  </a:lnTo>
                  <a:lnTo>
                    <a:pt x="1239709" y="833626"/>
                  </a:lnTo>
                  <a:lnTo>
                    <a:pt x="1268589" y="800807"/>
                  </a:lnTo>
                  <a:lnTo>
                    <a:pt x="1273575" y="799815"/>
                  </a:lnTo>
                  <a:lnTo>
                    <a:pt x="1278958" y="799815"/>
                  </a:lnTo>
                  <a:lnTo>
                    <a:pt x="1312872" y="819164"/>
                  </a:lnTo>
                  <a:lnTo>
                    <a:pt x="1317810" y="844097"/>
                  </a:lnTo>
                  <a:lnTo>
                    <a:pt x="1316857" y="848952"/>
                  </a:lnTo>
                  <a:lnTo>
                    <a:pt x="1288992" y="876936"/>
                  </a:lnTo>
                  <a:lnTo>
                    <a:pt x="1273641" y="877954"/>
                  </a:lnTo>
                  <a:close/>
                </a:path>
                <a:path w="1731644" h="1274445">
                  <a:moveTo>
                    <a:pt x="1686874" y="877954"/>
                  </a:moveTo>
                  <a:lnTo>
                    <a:pt x="1653926" y="849082"/>
                  </a:lnTo>
                  <a:lnTo>
                    <a:pt x="1652930" y="844097"/>
                  </a:lnTo>
                  <a:lnTo>
                    <a:pt x="1652945" y="833608"/>
                  </a:lnTo>
                  <a:lnTo>
                    <a:pt x="1681843" y="800803"/>
                  </a:lnTo>
                  <a:lnTo>
                    <a:pt x="1686807" y="799815"/>
                  </a:lnTo>
                  <a:lnTo>
                    <a:pt x="1697162" y="799815"/>
                  </a:lnTo>
                  <a:lnTo>
                    <a:pt x="1730042" y="828636"/>
                  </a:lnTo>
                  <a:lnTo>
                    <a:pt x="1731043" y="844097"/>
                  </a:lnTo>
                  <a:lnTo>
                    <a:pt x="1730089" y="848952"/>
                  </a:lnTo>
                  <a:lnTo>
                    <a:pt x="1702224" y="876935"/>
                  </a:lnTo>
                  <a:lnTo>
                    <a:pt x="1686874" y="877954"/>
                  </a:lnTo>
                  <a:close/>
                </a:path>
                <a:path w="1731644" h="1274445">
                  <a:moveTo>
                    <a:pt x="54471" y="1274432"/>
                  </a:moveTo>
                  <a:lnTo>
                    <a:pt x="23674" y="1274432"/>
                  </a:lnTo>
                  <a:lnTo>
                    <a:pt x="19096" y="1272498"/>
                  </a:lnTo>
                  <a:lnTo>
                    <a:pt x="24" y="1233154"/>
                  </a:lnTo>
                  <a:lnTo>
                    <a:pt x="1037" y="1228184"/>
                  </a:lnTo>
                  <a:lnTo>
                    <a:pt x="29011" y="1200422"/>
                  </a:lnTo>
                  <a:lnTo>
                    <a:pt x="33989" y="1199446"/>
                  </a:lnTo>
                  <a:lnTo>
                    <a:pt x="39160" y="1199459"/>
                  </a:lnTo>
                  <a:lnTo>
                    <a:pt x="39160" y="1199659"/>
                  </a:lnTo>
                  <a:lnTo>
                    <a:pt x="44349" y="1199672"/>
                  </a:lnTo>
                  <a:lnTo>
                    <a:pt x="77183" y="1228739"/>
                  </a:lnTo>
                  <a:lnTo>
                    <a:pt x="78073" y="1244096"/>
                  </a:lnTo>
                  <a:lnTo>
                    <a:pt x="77034" y="1249061"/>
                  </a:lnTo>
                  <a:lnTo>
                    <a:pt x="72984" y="1258578"/>
                  </a:lnTo>
                  <a:lnTo>
                    <a:pt x="70127" y="1262770"/>
                  </a:lnTo>
                  <a:lnTo>
                    <a:pt x="62748" y="1270018"/>
                  </a:lnTo>
                  <a:lnTo>
                    <a:pt x="58506" y="1272800"/>
                  </a:lnTo>
                  <a:lnTo>
                    <a:pt x="54471" y="1274432"/>
                  </a:lnTo>
                  <a:close/>
                </a:path>
                <a:path w="1731644" h="1274445">
                  <a:moveTo>
                    <a:pt x="467688" y="1274432"/>
                  </a:moveTo>
                  <a:lnTo>
                    <a:pt x="436900" y="1274432"/>
                  </a:lnTo>
                  <a:lnTo>
                    <a:pt x="432518" y="1272611"/>
                  </a:lnTo>
                  <a:lnTo>
                    <a:pt x="413232" y="1243708"/>
                  </a:lnTo>
                  <a:lnTo>
                    <a:pt x="413237" y="1233275"/>
                  </a:lnTo>
                  <a:lnTo>
                    <a:pt x="442221" y="1200426"/>
                  </a:lnTo>
                  <a:lnTo>
                    <a:pt x="447210" y="1199446"/>
                  </a:lnTo>
                  <a:lnTo>
                    <a:pt x="452393" y="1199459"/>
                  </a:lnTo>
                  <a:lnTo>
                    <a:pt x="452393" y="1199659"/>
                  </a:lnTo>
                  <a:lnTo>
                    <a:pt x="457547" y="1199672"/>
                  </a:lnTo>
                  <a:lnTo>
                    <a:pt x="490325" y="1228415"/>
                  </a:lnTo>
                  <a:lnTo>
                    <a:pt x="491358" y="1243708"/>
                  </a:lnTo>
                  <a:lnTo>
                    <a:pt x="490366" y="1248694"/>
                  </a:lnTo>
                  <a:lnTo>
                    <a:pt x="486397" y="1258270"/>
                  </a:lnTo>
                  <a:lnTo>
                    <a:pt x="483571" y="1262496"/>
                  </a:lnTo>
                  <a:lnTo>
                    <a:pt x="476238" y="1269823"/>
                  </a:lnTo>
                  <a:lnTo>
                    <a:pt x="472009" y="1272645"/>
                  </a:lnTo>
                  <a:lnTo>
                    <a:pt x="467688" y="1274432"/>
                  </a:lnTo>
                  <a:close/>
                </a:path>
                <a:path w="1731644" h="1274445">
                  <a:moveTo>
                    <a:pt x="880935" y="1274432"/>
                  </a:moveTo>
                  <a:lnTo>
                    <a:pt x="850138" y="1274432"/>
                  </a:lnTo>
                  <a:lnTo>
                    <a:pt x="845600" y="1272520"/>
                  </a:lnTo>
                  <a:lnTo>
                    <a:pt x="826480" y="1233224"/>
                  </a:lnTo>
                  <a:lnTo>
                    <a:pt x="827484" y="1228254"/>
                  </a:lnTo>
                  <a:lnTo>
                    <a:pt x="855384" y="1200447"/>
                  </a:lnTo>
                  <a:lnTo>
                    <a:pt x="865525" y="1199459"/>
                  </a:lnTo>
                  <a:lnTo>
                    <a:pt x="865525" y="1199659"/>
                  </a:lnTo>
                  <a:lnTo>
                    <a:pt x="870723" y="1199659"/>
                  </a:lnTo>
                  <a:lnTo>
                    <a:pt x="903645" y="1228723"/>
                  </a:lnTo>
                  <a:lnTo>
                    <a:pt x="904538" y="1244093"/>
                  </a:lnTo>
                  <a:lnTo>
                    <a:pt x="903500" y="1249055"/>
                  </a:lnTo>
                  <a:lnTo>
                    <a:pt x="899455" y="1258568"/>
                  </a:lnTo>
                  <a:lnTo>
                    <a:pt x="896600" y="1262758"/>
                  </a:lnTo>
                  <a:lnTo>
                    <a:pt x="889229" y="1270006"/>
                  </a:lnTo>
                  <a:lnTo>
                    <a:pt x="884990" y="1272788"/>
                  </a:lnTo>
                  <a:lnTo>
                    <a:pt x="880935" y="1274432"/>
                  </a:lnTo>
                  <a:close/>
                </a:path>
                <a:path w="1731644" h="1274445">
                  <a:moveTo>
                    <a:pt x="1294152" y="1274432"/>
                  </a:moveTo>
                  <a:lnTo>
                    <a:pt x="1263363" y="1274432"/>
                  </a:lnTo>
                  <a:lnTo>
                    <a:pt x="1259022" y="1272633"/>
                  </a:lnTo>
                  <a:lnTo>
                    <a:pt x="1239692" y="1243705"/>
                  </a:lnTo>
                  <a:lnTo>
                    <a:pt x="1239692" y="1233344"/>
                  </a:lnTo>
                  <a:lnTo>
                    <a:pt x="1268594" y="1200451"/>
                  </a:lnTo>
                  <a:lnTo>
                    <a:pt x="1273577" y="1199459"/>
                  </a:lnTo>
                  <a:lnTo>
                    <a:pt x="1278758" y="1199459"/>
                  </a:lnTo>
                  <a:lnTo>
                    <a:pt x="1278958" y="1199659"/>
                  </a:lnTo>
                  <a:lnTo>
                    <a:pt x="1284103" y="1199685"/>
                  </a:lnTo>
                  <a:lnTo>
                    <a:pt x="1316793" y="1228431"/>
                  </a:lnTo>
                  <a:lnTo>
                    <a:pt x="1317823" y="1243705"/>
                  </a:lnTo>
                  <a:lnTo>
                    <a:pt x="1316832" y="1248688"/>
                  </a:lnTo>
                  <a:lnTo>
                    <a:pt x="1312867" y="1258260"/>
                  </a:lnTo>
                  <a:lnTo>
                    <a:pt x="1310044" y="1262485"/>
                  </a:lnTo>
                  <a:lnTo>
                    <a:pt x="1302718" y="1269811"/>
                  </a:lnTo>
                  <a:lnTo>
                    <a:pt x="1298493" y="1272633"/>
                  </a:lnTo>
                  <a:lnTo>
                    <a:pt x="1294152" y="1274432"/>
                  </a:lnTo>
                  <a:close/>
                </a:path>
                <a:path w="1731644" h="1274445">
                  <a:moveTo>
                    <a:pt x="1707385" y="1274432"/>
                  </a:moveTo>
                  <a:lnTo>
                    <a:pt x="1676596" y="1274432"/>
                  </a:lnTo>
                  <a:lnTo>
                    <a:pt x="1672255" y="1272634"/>
                  </a:lnTo>
                  <a:lnTo>
                    <a:pt x="1652925" y="1243705"/>
                  </a:lnTo>
                  <a:lnTo>
                    <a:pt x="1652925" y="1233344"/>
                  </a:lnTo>
                  <a:lnTo>
                    <a:pt x="1681827" y="1200451"/>
                  </a:lnTo>
                  <a:lnTo>
                    <a:pt x="1686810" y="1199459"/>
                  </a:lnTo>
                  <a:lnTo>
                    <a:pt x="1691990" y="1199459"/>
                  </a:lnTo>
                  <a:lnTo>
                    <a:pt x="1691990" y="1199659"/>
                  </a:lnTo>
                  <a:lnTo>
                    <a:pt x="1697154" y="1199659"/>
                  </a:lnTo>
                  <a:lnTo>
                    <a:pt x="1730019" y="1228399"/>
                  </a:lnTo>
                  <a:lnTo>
                    <a:pt x="1731056" y="1243705"/>
                  </a:lnTo>
                  <a:lnTo>
                    <a:pt x="1730064" y="1248688"/>
                  </a:lnTo>
                  <a:lnTo>
                    <a:pt x="1726099" y="1258260"/>
                  </a:lnTo>
                  <a:lnTo>
                    <a:pt x="1723277" y="1262485"/>
                  </a:lnTo>
                  <a:lnTo>
                    <a:pt x="1715950" y="1269811"/>
                  </a:lnTo>
                  <a:lnTo>
                    <a:pt x="1711726" y="1272634"/>
                  </a:lnTo>
                  <a:lnTo>
                    <a:pt x="1707385" y="1274432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76328" y="580047"/>
              <a:ext cx="5486399" cy="902017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0"/>
            <a:ext cx="6019800" cy="10287000"/>
            <a:chOff x="0" y="0"/>
            <a:chExt cx="6019800" cy="10287000"/>
          </a:xfrm>
        </p:grpSpPr>
        <p:sp>
          <p:nvSpPr>
            <p:cNvPr id="9" name="object 9"/>
            <p:cNvSpPr/>
            <p:nvPr/>
          </p:nvSpPr>
          <p:spPr>
            <a:xfrm>
              <a:off x="0" y="0"/>
              <a:ext cx="1543050" cy="10287000"/>
            </a:xfrm>
            <a:custGeom>
              <a:avLst/>
              <a:gdLst/>
              <a:ahLst/>
              <a:cxnLst/>
              <a:rect l="l" t="t" r="r" b="b"/>
              <a:pathLst>
                <a:path w="1543050" h="10287000">
                  <a:moveTo>
                    <a:pt x="0" y="10287000"/>
                  </a:moveTo>
                  <a:lnTo>
                    <a:pt x="0" y="0"/>
                  </a:lnTo>
                  <a:lnTo>
                    <a:pt x="1543049" y="0"/>
                  </a:lnTo>
                  <a:lnTo>
                    <a:pt x="1543049" y="10287000"/>
                  </a:lnTo>
                  <a:lnTo>
                    <a:pt x="0" y="10287000"/>
                  </a:lnTo>
                  <a:close/>
                </a:path>
              </a:pathLst>
            </a:custGeom>
            <a:solidFill>
              <a:srgbClr val="004A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227773" y="4163621"/>
              <a:ext cx="110489" cy="2819400"/>
            </a:xfrm>
            <a:custGeom>
              <a:avLst/>
              <a:gdLst/>
              <a:ahLst/>
              <a:cxnLst/>
              <a:rect l="l" t="t" r="r" b="b"/>
              <a:pathLst>
                <a:path w="110490" h="2819400">
                  <a:moveTo>
                    <a:pt x="110236" y="2819206"/>
                  </a:moveTo>
                  <a:lnTo>
                    <a:pt x="0" y="2819206"/>
                  </a:lnTo>
                  <a:lnTo>
                    <a:pt x="0" y="0"/>
                  </a:lnTo>
                  <a:lnTo>
                    <a:pt x="110236" y="0"/>
                  </a:lnTo>
                  <a:lnTo>
                    <a:pt x="110236" y="28192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8959" y="195491"/>
              <a:ext cx="904875" cy="1678305"/>
            </a:xfrm>
            <a:custGeom>
              <a:avLst/>
              <a:gdLst/>
              <a:ahLst/>
              <a:cxnLst/>
              <a:rect l="l" t="t" r="r" b="b"/>
              <a:pathLst>
                <a:path w="904875" h="1678305">
                  <a:moveTo>
                    <a:pt x="44445" y="78210"/>
                  </a:moveTo>
                  <a:lnTo>
                    <a:pt x="34084" y="78210"/>
                  </a:lnTo>
                  <a:lnTo>
                    <a:pt x="29101" y="77218"/>
                  </a:lnTo>
                  <a:lnTo>
                    <a:pt x="1190" y="49308"/>
                  </a:lnTo>
                  <a:lnTo>
                    <a:pt x="199" y="44325"/>
                  </a:lnTo>
                  <a:lnTo>
                    <a:pt x="203" y="33947"/>
                  </a:lnTo>
                  <a:lnTo>
                    <a:pt x="29101" y="1070"/>
                  </a:lnTo>
                  <a:lnTo>
                    <a:pt x="44263" y="52"/>
                  </a:lnTo>
                  <a:lnTo>
                    <a:pt x="49266" y="1024"/>
                  </a:lnTo>
                  <a:lnTo>
                    <a:pt x="77339" y="28981"/>
                  </a:lnTo>
                  <a:lnTo>
                    <a:pt x="78330" y="33947"/>
                  </a:lnTo>
                  <a:lnTo>
                    <a:pt x="78330" y="44325"/>
                  </a:lnTo>
                  <a:lnTo>
                    <a:pt x="49428" y="77218"/>
                  </a:lnTo>
                  <a:lnTo>
                    <a:pt x="44445" y="78210"/>
                  </a:lnTo>
                  <a:close/>
                </a:path>
                <a:path w="904875" h="1678305">
                  <a:moveTo>
                    <a:pt x="457677" y="78210"/>
                  </a:moveTo>
                  <a:lnTo>
                    <a:pt x="447316" y="78210"/>
                  </a:lnTo>
                  <a:lnTo>
                    <a:pt x="442333" y="77218"/>
                  </a:lnTo>
                  <a:lnTo>
                    <a:pt x="414423" y="49308"/>
                  </a:lnTo>
                  <a:lnTo>
                    <a:pt x="413431" y="44325"/>
                  </a:lnTo>
                  <a:lnTo>
                    <a:pt x="413435" y="33947"/>
                  </a:lnTo>
                  <a:lnTo>
                    <a:pt x="442333" y="1070"/>
                  </a:lnTo>
                  <a:lnTo>
                    <a:pt x="457495" y="52"/>
                  </a:lnTo>
                  <a:lnTo>
                    <a:pt x="462499" y="1024"/>
                  </a:lnTo>
                  <a:lnTo>
                    <a:pt x="490571" y="28981"/>
                  </a:lnTo>
                  <a:lnTo>
                    <a:pt x="491562" y="33947"/>
                  </a:lnTo>
                  <a:lnTo>
                    <a:pt x="491562" y="44325"/>
                  </a:lnTo>
                  <a:lnTo>
                    <a:pt x="462660" y="77218"/>
                  </a:lnTo>
                  <a:lnTo>
                    <a:pt x="457677" y="78210"/>
                  </a:lnTo>
                  <a:close/>
                </a:path>
                <a:path w="904875" h="1678305">
                  <a:moveTo>
                    <a:pt x="869986" y="78248"/>
                  </a:moveTo>
                  <a:lnTo>
                    <a:pt x="833592" y="62769"/>
                  </a:lnTo>
                  <a:lnTo>
                    <a:pt x="826130" y="33481"/>
                  </a:lnTo>
                  <a:lnTo>
                    <a:pt x="827185" y="28500"/>
                  </a:lnTo>
                  <a:lnTo>
                    <a:pt x="855530" y="918"/>
                  </a:lnTo>
                  <a:lnTo>
                    <a:pt x="860538" y="0"/>
                  </a:lnTo>
                  <a:lnTo>
                    <a:pt x="865729" y="79"/>
                  </a:lnTo>
                  <a:lnTo>
                    <a:pt x="865530" y="79"/>
                  </a:lnTo>
                  <a:lnTo>
                    <a:pt x="870693" y="132"/>
                  </a:lnTo>
                  <a:lnTo>
                    <a:pt x="903263" y="29208"/>
                  </a:lnTo>
                  <a:lnTo>
                    <a:pt x="904222" y="34181"/>
                  </a:lnTo>
                  <a:lnTo>
                    <a:pt x="904168" y="44536"/>
                  </a:lnTo>
                  <a:lnTo>
                    <a:pt x="874988" y="77296"/>
                  </a:lnTo>
                  <a:lnTo>
                    <a:pt x="869986" y="78248"/>
                  </a:lnTo>
                  <a:close/>
                </a:path>
                <a:path w="904875" h="1678305">
                  <a:moveTo>
                    <a:pt x="33949" y="478362"/>
                  </a:moveTo>
                  <a:lnTo>
                    <a:pt x="1001" y="449490"/>
                  </a:lnTo>
                  <a:lnTo>
                    <a:pt x="4" y="444505"/>
                  </a:lnTo>
                  <a:lnTo>
                    <a:pt x="20" y="434017"/>
                  </a:lnTo>
                  <a:lnTo>
                    <a:pt x="28917" y="401211"/>
                  </a:lnTo>
                  <a:lnTo>
                    <a:pt x="33881" y="400223"/>
                  </a:lnTo>
                  <a:lnTo>
                    <a:pt x="44237" y="400223"/>
                  </a:lnTo>
                  <a:lnTo>
                    <a:pt x="77116" y="429044"/>
                  </a:lnTo>
                  <a:lnTo>
                    <a:pt x="78117" y="434017"/>
                  </a:lnTo>
                  <a:lnTo>
                    <a:pt x="78117" y="444505"/>
                  </a:lnTo>
                  <a:lnTo>
                    <a:pt x="49299" y="477344"/>
                  </a:lnTo>
                  <a:lnTo>
                    <a:pt x="33949" y="478362"/>
                  </a:lnTo>
                  <a:close/>
                </a:path>
                <a:path w="904875" h="1678305">
                  <a:moveTo>
                    <a:pt x="447181" y="478362"/>
                  </a:moveTo>
                  <a:lnTo>
                    <a:pt x="414233" y="449490"/>
                  </a:lnTo>
                  <a:lnTo>
                    <a:pt x="413237" y="444505"/>
                  </a:lnTo>
                  <a:lnTo>
                    <a:pt x="413252" y="434017"/>
                  </a:lnTo>
                  <a:lnTo>
                    <a:pt x="442150" y="401211"/>
                  </a:lnTo>
                  <a:lnTo>
                    <a:pt x="447114" y="400223"/>
                  </a:lnTo>
                  <a:lnTo>
                    <a:pt x="457469" y="400223"/>
                  </a:lnTo>
                  <a:lnTo>
                    <a:pt x="490349" y="429044"/>
                  </a:lnTo>
                  <a:lnTo>
                    <a:pt x="491350" y="444505"/>
                  </a:lnTo>
                  <a:lnTo>
                    <a:pt x="490396" y="449360"/>
                  </a:lnTo>
                  <a:lnTo>
                    <a:pt x="462532" y="477344"/>
                  </a:lnTo>
                  <a:lnTo>
                    <a:pt x="447181" y="478362"/>
                  </a:lnTo>
                  <a:close/>
                </a:path>
                <a:path w="904875" h="1678305">
                  <a:moveTo>
                    <a:pt x="869912" y="478403"/>
                  </a:moveTo>
                  <a:lnTo>
                    <a:pt x="833602" y="462925"/>
                  </a:lnTo>
                  <a:lnTo>
                    <a:pt x="826122" y="433707"/>
                  </a:lnTo>
                  <a:lnTo>
                    <a:pt x="827164" y="428735"/>
                  </a:lnTo>
                  <a:lnTo>
                    <a:pt x="855357" y="401111"/>
                  </a:lnTo>
                  <a:lnTo>
                    <a:pt x="860350" y="400170"/>
                  </a:lnTo>
                  <a:lnTo>
                    <a:pt x="870710" y="400276"/>
                  </a:lnTo>
                  <a:lnTo>
                    <a:pt x="903308" y="429514"/>
                  </a:lnTo>
                  <a:lnTo>
                    <a:pt x="904249" y="434508"/>
                  </a:lnTo>
                  <a:lnTo>
                    <a:pt x="904142" y="444868"/>
                  </a:lnTo>
                  <a:lnTo>
                    <a:pt x="874905" y="477462"/>
                  </a:lnTo>
                  <a:lnTo>
                    <a:pt x="869912" y="478403"/>
                  </a:lnTo>
                  <a:close/>
                </a:path>
                <a:path w="904875" h="1678305">
                  <a:moveTo>
                    <a:pt x="44245" y="877998"/>
                  </a:moveTo>
                  <a:lnTo>
                    <a:pt x="33884" y="877998"/>
                  </a:lnTo>
                  <a:lnTo>
                    <a:pt x="28901" y="877007"/>
                  </a:lnTo>
                  <a:lnTo>
                    <a:pt x="991" y="849096"/>
                  </a:lnTo>
                  <a:lnTo>
                    <a:pt x="0" y="844113"/>
                  </a:lnTo>
                  <a:lnTo>
                    <a:pt x="0" y="833753"/>
                  </a:lnTo>
                  <a:lnTo>
                    <a:pt x="28901" y="800859"/>
                  </a:lnTo>
                  <a:lnTo>
                    <a:pt x="33884" y="799868"/>
                  </a:lnTo>
                  <a:lnTo>
                    <a:pt x="39065" y="799868"/>
                  </a:lnTo>
                  <a:lnTo>
                    <a:pt x="39065" y="800067"/>
                  </a:lnTo>
                  <a:lnTo>
                    <a:pt x="44229" y="800067"/>
                  </a:lnTo>
                  <a:lnTo>
                    <a:pt x="77093" y="828807"/>
                  </a:lnTo>
                  <a:lnTo>
                    <a:pt x="78130" y="844113"/>
                  </a:lnTo>
                  <a:lnTo>
                    <a:pt x="77138" y="849096"/>
                  </a:lnTo>
                  <a:lnTo>
                    <a:pt x="49229" y="877007"/>
                  </a:lnTo>
                  <a:lnTo>
                    <a:pt x="44245" y="877998"/>
                  </a:lnTo>
                  <a:close/>
                </a:path>
                <a:path w="904875" h="1678305">
                  <a:moveTo>
                    <a:pt x="457477" y="877998"/>
                  </a:moveTo>
                  <a:lnTo>
                    <a:pt x="447117" y="877998"/>
                  </a:lnTo>
                  <a:lnTo>
                    <a:pt x="442133" y="877007"/>
                  </a:lnTo>
                  <a:lnTo>
                    <a:pt x="414223" y="849096"/>
                  </a:lnTo>
                  <a:lnTo>
                    <a:pt x="413232" y="844113"/>
                  </a:lnTo>
                  <a:lnTo>
                    <a:pt x="413232" y="833753"/>
                  </a:lnTo>
                  <a:lnTo>
                    <a:pt x="442133" y="800859"/>
                  </a:lnTo>
                  <a:lnTo>
                    <a:pt x="447117" y="799868"/>
                  </a:lnTo>
                  <a:lnTo>
                    <a:pt x="452297" y="799868"/>
                  </a:lnTo>
                  <a:lnTo>
                    <a:pt x="452297" y="800067"/>
                  </a:lnTo>
                  <a:lnTo>
                    <a:pt x="457461" y="800067"/>
                  </a:lnTo>
                  <a:lnTo>
                    <a:pt x="490326" y="828807"/>
                  </a:lnTo>
                  <a:lnTo>
                    <a:pt x="491362" y="844113"/>
                  </a:lnTo>
                  <a:lnTo>
                    <a:pt x="490371" y="849096"/>
                  </a:lnTo>
                  <a:lnTo>
                    <a:pt x="462460" y="877007"/>
                  </a:lnTo>
                  <a:lnTo>
                    <a:pt x="457477" y="877998"/>
                  </a:lnTo>
                  <a:close/>
                </a:path>
                <a:path w="904875" h="1678305">
                  <a:moveTo>
                    <a:pt x="869912" y="878047"/>
                  </a:moveTo>
                  <a:lnTo>
                    <a:pt x="833602" y="862570"/>
                  </a:lnTo>
                  <a:lnTo>
                    <a:pt x="826122" y="833352"/>
                  </a:lnTo>
                  <a:lnTo>
                    <a:pt x="827164" y="828379"/>
                  </a:lnTo>
                  <a:lnTo>
                    <a:pt x="855357" y="800755"/>
                  </a:lnTo>
                  <a:lnTo>
                    <a:pt x="860350" y="799815"/>
                  </a:lnTo>
                  <a:lnTo>
                    <a:pt x="865530" y="799868"/>
                  </a:lnTo>
                  <a:lnTo>
                    <a:pt x="865530" y="800067"/>
                  </a:lnTo>
                  <a:lnTo>
                    <a:pt x="870693" y="800120"/>
                  </a:lnTo>
                  <a:lnTo>
                    <a:pt x="903263" y="829196"/>
                  </a:lnTo>
                  <a:lnTo>
                    <a:pt x="904222" y="834169"/>
                  </a:lnTo>
                  <a:lnTo>
                    <a:pt x="904142" y="844512"/>
                  </a:lnTo>
                  <a:lnTo>
                    <a:pt x="874905" y="877107"/>
                  </a:lnTo>
                  <a:lnTo>
                    <a:pt x="869912" y="878047"/>
                  </a:lnTo>
                  <a:close/>
                </a:path>
                <a:path w="904875" h="1678305">
                  <a:moveTo>
                    <a:pt x="33949" y="1278151"/>
                  </a:moveTo>
                  <a:lnTo>
                    <a:pt x="1001" y="1249279"/>
                  </a:lnTo>
                  <a:lnTo>
                    <a:pt x="5" y="1244294"/>
                  </a:lnTo>
                  <a:lnTo>
                    <a:pt x="20" y="1233805"/>
                  </a:lnTo>
                  <a:lnTo>
                    <a:pt x="28917" y="1201000"/>
                  </a:lnTo>
                  <a:lnTo>
                    <a:pt x="33882" y="1200012"/>
                  </a:lnTo>
                  <a:lnTo>
                    <a:pt x="44237" y="1200012"/>
                  </a:lnTo>
                  <a:lnTo>
                    <a:pt x="77116" y="1228833"/>
                  </a:lnTo>
                  <a:lnTo>
                    <a:pt x="78117" y="1233805"/>
                  </a:lnTo>
                  <a:lnTo>
                    <a:pt x="78117" y="1244294"/>
                  </a:lnTo>
                  <a:lnTo>
                    <a:pt x="49299" y="1277133"/>
                  </a:lnTo>
                  <a:lnTo>
                    <a:pt x="33949" y="1278151"/>
                  </a:lnTo>
                  <a:close/>
                </a:path>
                <a:path w="904875" h="1678305">
                  <a:moveTo>
                    <a:pt x="447181" y="1278152"/>
                  </a:moveTo>
                  <a:lnTo>
                    <a:pt x="414233" y="1249279"/>
                  </a:lnTo>
                  <a:lnTo>
                    <a:pt x="413237" y="1244294"/>
                  </a:lnTo>
                  <a:lnTo>
                    <a:pt x="413252" y="1233805"/>
                  </a:lnTo>
                  <a:lnTo>
                    <a:pt x="442152" y="1201000"/>
                  </a:lnTo>
                  <a:lnTo>
                    <a:pt x="447114" y="1200012"/>
                  </a:lnTo>
                  <a:lnTo>
                    <a:pt x="457470" y="1200012"/>
                  </a:lnTo>
                  <a:lnTo>
                    <a:pt x="490349" y="1228833"/>
                  </a:lnTo>
                  <a:lnTo>
                    <a:pt x="491350" y="1244294"/>
                  </a:lnTo>
                  <a:lnTo>
                    <a:pt x="490396" y="1249149"/>
                  </a:lnTo>
                  <a:lnTo>
                    <a:pt x="462532" y="1277133"/>
                  </a:lnTo>
                  <a:lnTo>
                    <a:pt x="447181" y="1278152"/>
                  </a:lnTo>
                  <a:close/>
                </a:path>
                <a:path w="904875" h="1678305">
                  <a:moveTo>
                    <a:pt x="870257" y="1278149"/>
                  </a:moveTo>
                  <a:lnTo>
                    <a:pt x="833742" y="1262904"/>
                  </a:lnTo>
                  <a:lnTo>
                    <a:pt x="826061" y="1244172"/>
                  </a:lnTo>
                  <a:lnTo>
                    <a:pt x="826096" y="1233647"/>
                  </a:lnTo>
                  <a:lnTo>
                    <a:pt x="855329" y="1200904"/>
                  </a:lnTo>
                  <a:lnTo>
                    <a:pt x="860335" y="1199959"/>
                  </a:lnTo>
                  <a:lnTo>
                    <a:pt x="870667" y="1200064"/>
                  </a:lnTo>
                  <a:lnTo>
                    <a:pt x="903195" y="1228897"/>
                  </a:lnTo>
                  <a:lnTo>
                    <a:pt x="904208" y="1244172"/>
                  </a:lnTo>
                  <a:lnTo>
                    <a:pt x="903225" y="1249170"/>
                  </a:lnTo>
                  <a:lnTo>
                    <a:pt x="875255" y="1277162"/>
                  </a:lnTo>
                  <a:lnTo>
                    <a:pt x="870257" y="1278149"/>
                  </a:lnTo>
                  <a:close/>
                </a:path>
                <a:path w="904875" h="1678305">
                  <a:moveTo>
                    <a:pt x="44245" y="1677787"/>
                  </a:moveTo>
                  <a:lnTo>
                    <a:pt x="33884" y="1677787"/>
                  </a:lnTo>
                  <a:lnTo>
                    <a:pt x="28901" y="1676796"/>
                  </a:lnTo>
                  <a:lnTo>
                    <a:pt x="991" y="1648885"/>
                  </a:lnTo>
                  <a:lnTo>
                    <a:pt x="0" y="1643902"/>
                  </a:lnTo>
                  <a:lnTo>
                    <a:pt x="0" y="1633541"/>
                  </a:lnTo>
                  <a:lnTo>
                    <a:pt x="28901" y="1600648"/>
                  </a:lnTo>
                  <a:lnTo>
                    <a:pt x="33884" y="1599656"/>
                  </a:lnTo>
                  <a:lnTo>
                    <a:pt x="39065" y="1599656"/>
                  </a:lnTo>
                  <a:lnTo>
                    <a:pt x="39065" y="1599856"/>
                  </a:lnTo>
                  <a:lnTo>
                    <a:pt x="44229" y="1599856"/>
                  </a:lnTo>
                  <a:lnTo>
                    <a:pt x="77093" y="1628596"/>
                  </a:lnTo>
                  <a:lnTo>
                    <a:pt x="78130" y="1643902"/>
                  </a:lnTo>
                  <a:lnTo>
                    <a:pt x="77138" y="1648885"/>
                  </a:lnTo>
                  <a:lnTo>
                    <a:pt x="49229" y="1676796"/>
                  </a:lnTo>
                  <a:lnTo>
                    <a:pt x="44245" y="1677787"/>
                  </a:lnTo>
                  <a:close/>
                </a:path>
                <a:path w="904875" h="1678305">
                  <a:moveTo>
                    <a:pt x="457477" y="1677787"/>
                  </a:moveTo>
                  <a:lnTo>
                    <a:pt x="447117" y="1677787"/>
                  </a:lnTo>
                  <a:lnTo>
                    <a:pt x="442133" y="1676796"/>
                  </a:lnTo>
                  <a:lnTo>
                    <a:pt x="414223" y="1648885"/>
                  </a:lnTo>
                  <a:lnTo>
                    <a:pt x="413232" y="1643902"/>
                  </a:lnTo>
                  <a:lnTo>
                    <a:pt x="413232" y="1633541"/>
                  </a:lnTo>
                  <a:lnTo>
                    <a:pt x="442133" y="1600647"/>
                  </a:lnTo>
                  <a:lnTo>
                    <a:pt x="447117" y="1599656"/>
                  </a:lnTo>
                  <a:lnTo>
                    <a:pt x="452297" y="1599656"/>
                  </a:lnTo>
                  <a:lnTo>
                    <a:pt x="452297" y="1599856"/>
                  </a:lnTo>
                  <a:lnTo>
                    <a:pt x="457461" y="1599856"/>
                  </a:lnTo>
                  <a:lnTo>
                    <a:pt x="490326" y="1628596"/>
                  </a:lnTo>
                  <a:lnTo>
                    <a:pt x="491362" y="1643902"/>
                  </a:lnTo>
                  <a:lnTo>
                    <a:pt x="490371" y="1648885"/>
                  </a:lnTo>
                  <a:lnTo>
                    <a:pt x="462460" y="1676796"/>
                  </a:lnTo>
                  <a:lnTo>
                    <a:pt x="457477" y="1677787"/>
                  </a:lnTo>
                  <a:close/>
                </a:path>
                <a:path w="904875" h="1678305">
                  <a:moveTo>
                    <a:pt x="870257" y="1677794"/>
                  </a:moveTo>
                  <a:lnTo>
                    <a:pt x="833742" y="1662549"/>
                  </a:lnTo>
                  <a:lnTo>
                    <a:pt x="826061" y="1643816"/>
                  </a:lnTo>
                  <a:lnTo>
                    <a:pt x="826096" y="1633292"/>
                  </a:lnTo>
                  <a:lnTo>
                    <a:pt x="855329" y="1600549"/>
                  </a:lnTo>
                  <a:lnTo>
                    <a:pt x="860335" y="1599603"/>
                  </a:lnTo>
                  <a:lnTo>
                    <a:pt x="865530" y="1599656"/>
                  </a:lnTo>
                  <a:lnTo>
                    <a:pt x="865530" y="1599856"/>
                  </a:lnTo>
                  <a:lnTo>
                    <a:pt x="870649" y="1599908"/>
                  </a:lnTo>
                  <a:lnTo>
                    <a:pt x="903149" y="1628580"/>
                  </a:lnTo>
                  <a:lnTo>
                    <a:pt x="904208" y="1643816"/>
                  </a:lnTo>
                  <a:lnTo>
                    <a:pt x="903225" y="1648815"/>
                  </a:lnTo>
                  <a:lnTo>
                    <a:pt x="875255" y="1676806"/>
                  </a:lnTo>
                  <a:lnTo>
                    <a:pt x="870257" y="1677794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3049" y="20975"/>
              <a:ext cx="4476749" cy="1114424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73135" y="3941222"/>
            <a:ext cx="6715123" cy="447674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740227" y="7326255"/>
            <a:ext cx="7328534" cy="521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50" spc="100">
                <a:solidFill>
                  <a:srgbClr val="004AAC"/>
                </a:solidFill>
                <a:latin typeface="Verdana"/>
                <a:cs typeface="Verdana"/>
              </a:rPr>
              <a:t>Your</a:t>
            </a:r>
            <a:r>
              <a:rPr dirty="0" sz="3250" spc="7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50" spc="135">
                <a:solidFill>
                  <a:srgbClr val="004AAC"/>
                </a:solidFill>
                <a:latin typeface="Verdana"/>
                <a:cs typeface="Verdana"/>
              </a:rPr>
              <a:t>Comfortable</a:t>
            </a:r>
            <a:r>
              <a:rPr dirty="0" sz="3250" spc="7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50" spc="35">
                <a:solidFill>
                  <a:srgbClr val="004AAC"/>
                </a:solidFill>
                <a:latin typeface="Verdana"/>
                <a:cs typeface="Verdana"/>
              </a:rPr>
              <a:t>Journey</a:t>
            </a:r>
            <a:r>
              <a:rPr dirty="0" sz="3250" spc="7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50" spc="105">
                <a:solidFill>
                  <a:srgbClr val="004AAC"/>
                </a:solidFill>
                <a:latin typeface="Verdana"/>
                <a:cs typeface="Verdana"/>
              </a:rPr>
              <a:t>Awaits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40227" y="3630633"/>
            <a:ext cx="8522970" cy="3555365"/>
          </a:xfrm>
          <a:prstGeom prst="rect">
            <a:avLst/>
          </a:prstGeom>
        </p:spPr>
        <p:txBody>
          <a:bodyPr wrap="square" lIns="0" tIns="290195" rIns="0" bIns="0" rtlCol="0" vert="horz">
            <a:spAutoFit/>
          </a:bodyPr>
          <a:lstStyle/>
          <a:p>
            <a:pPr marL="12700" marR="5080">
              <a:lnSpc>
                <a:spcPct val="79900"/>
              </a:lnSpc>
              <a:spcBef>
                <a:spcPts val="2285"/>
              </a:spcBef>
            </a:pPr>
            <a:r>
              <a:rPr dirty="0" sz="8900" spc="290" b="1">
                <a:solidFill>
                  <a:srgbClr val="004AAC"/>
                </a:solidFill>
                <a:latin typeface="Trebuchet MS"/>
                <a:cs typeface="Trebuchet MS"/>
              </a:rPr>
              <a:t>LUXURY</a:t>
            </a:r>
            <a:r>
              <a:rPr dirty="0" sz="8900" spc="-615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8900" spc="229" b="1">
                <a:solidFill>
                  <a:srgbClr val="004AAC"/>
                </a:solidFill>
                <a:latin typeface="Trebuchet MS"/>
                <a:cs typeface="Trebuchet MS"/>
              </a:rPr>
              <a:t>TEMPO </a:t>
            </a:r>
            <a:r>
              <a:rPr dirty="0" sz="8900" spc="-2665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8900" spc="80" b="1">
                <a:solidFill>
                  <a:srgbClr val="004AAC"/>
                </a:solidFill>
                <a:latin typeface="Trebuchet MS"/>
                <a:cs typeface="Trebuchet MS"/>
              </a:rPr>
              <a:t>TRAVELLER</a:t>
            </a:r>
            <a:endParaRPr sz="8900">
              <a:latin typeface="Trebuchet MS"/>
              <a:cs typeface="Trebuchet MS"/>
            </a:endParaRPr>
          </a:p>
          <a:p>
            <a:pPr marL="12700">
              <a:lnSpc>
                <a:spcPts val="8535"/>
              </a:lnSpc>
            </a:pPr>
            <a:r>
              <a:rPr dirty="0" sz="8900" spc="240" b="1">
                <a:solidFill>
                  <a:srgbClr val="004AAC"/>
                </a:solidFill>
                <a:latin typeface="Trebuchet MS"/>
                <a:cs typeface="Trebuchet MS"/>
              </a:rPr>
              <a:t>RENTALS</a:t>
            </a:r>
            <a:endParaRPr sz="8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43050" cy="10287000"/>
          </a:xfrm>
          <a:custGeom>
            <a:avLst/>
            <a:gdLst/>
            <a:ahLst/>
            <a:cxnLst/>
            <a:rect l="l" t="t" r="r" b="b"/>
            <a:pathLst>
              <a:path w="1543050" h="10287000">
                <a:moveTo>
                  <a:pt x="0" y="10287000"/>
                </a:moveTo>
                <a:lnTo>
                  <a:pt x="0" y="0"/>
                </a:lnTo>
                <a:lnTo>
                  <a:pt x="1543049" y="0"/>
                </a:lnTo>
                <a:lnTo>
                  <a:pt x="1543049" y="10287000"/>
                </a:lnTo>
                <a:lnTo>
                  <a:pt x="0" y="1028700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1772900" y="1028700"/>
            <a:ext cx="6488430" cy="8950325"/>
            <a:chOff x="11772900" y="1028700"/>
            <a:chExt cx="6488430" cy="8950325"/>
          </a:xfrm>
        </p:grpSpPr>
        <p:sp>
          <p:nvSpPr>
            <p:cNvPr id="4" name="object 4"/>
            <p:cNvSpPr/>
            <p:nvPr/>
          </p:nvSpPr>
          <p:spPr>
            <a:xfrm>
              <a:off x="12193215" y="1415446"/>
              <a:ext cx="5409565" cy="7980045"/>
            </a:xfrm>
            <a:custGeom>
              <a:avLst/>
              <a:gdLst/>
              <a:ahLst/>
              <a:cxnLst/>
              <a:rect l="l" t="t" r="r" b="b"/>
              <a:pathLst>
                <a:path w="5409565" h="7980045">
                  <a:moveTo>
                    <a:pt x="0" y="7979427"/>
                  </a:moveTo>
                  <a:lnTo>
                    <a:pt x="0" y="0"/>
                  </a:lnTo>
                  <a:lnTo>
                    <a:pt x="5408983" y="0"/>
                  </a:lnTo>
                  <a:lnTo>
                    <a:pt x="5408983" y="7979427"/>
                  </a:lnTo>
                  <a:lnTo>
                    <a:pt x="0" y="7979427"/>
                  </a:lnTo>
                  <a:close/>
                </a:path>
              </a:pathLst>
            </a:custGeom>
            <a:solidFill>
              <a:srgbClr val="004AA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03220" y="8700770"/>
              <a:ext cx="2557826" cy="127764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72900" y="1028700"/>
              <a:ext cx="5486399" cy="798194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74544" y="1387295"/>
            <a:ext cx="7105650" cy="122491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850" spc="825">
                <a:solidFill>
                  <a:srgbClr val="231F20"/>
                </a:solidFill>
              </a:rPr>
              <a:t>Introduction</a:t>
            </a:r>
            <a:endParaRPr sz="7850"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1503" y="3389421"/>
            <a:ext cx="179270" cy="17927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61503" y="4139096"/>
            <a:ext cx="179270" cy="17927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61503" y="6388124"/>
            <a:ext cx="179270" cy="17927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124735" y="2997483"/>
            <a:ext cx="7876540" cy="452374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4300" spc="150">
                <a:solidFill>
                  <a:srgbClr val="231F20"/>
                </a:solidFill>
                <a:latin typeface="Verdana"/>
                <a:cs typeface="Verdana"/>
              </a:rPr>
              <a:t>Luxury</a:t>
            </a:r>
            <a:r>
              <a:rPr dirty="0" sz="4300" spc="53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365">
                <a:solidFill>
                  <a:srgbClr val="231F20"/>
                </a:solidFill>
                <a:latin typeface="Verdana"/>
                <a:cs typeface="Verdana"/>
              </a:rPr>
              <a:t>Tempo</a:t>
            </a:r>
            <a:r>
              <a:rPr dirty="0" sz="4300" spc="53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315">
                <a:solidFill>
                  <a:srgbClr val="231F20"/>
                </a:solidFill>
                <a:latin typeface="Verdana"/>
                <a:cs typeface="Verdana"/>
              </a:rPr>
              <a:t>Traveller</a:t>
            </a:r>
            <a:endParaRPr sz="4300">
              <a:latin typeface="Verdana"/>
              <a:cs typeface="Verdana"/>
            </a:endParaRPr>
          </a:p>
          <a:p>
            <a:pPr marL="12700" marR="5080">
              <a:lnSpc>
                <a:spcPct val="114399"/>
              </a:lnSpc>
            </a:pPr>
            <a:r>
              <a:rPr dirty="0" sz="4300" spc="215">
                <a:solidFill>
                  <a:srgbClr val="231F20"/>
                </a:solidFill>
                <a:latin typeface="Verdana"/>
                <a:cs typeface="Verdana"/>
              </a:rPr>
              <a:t>Ideal</a:t>
            </a:r>
            <a:r>
              <a:rPr dirty="0" sz="4300" spc="53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240">
                <a:solidFill>
                  <a:srgbClr val="231F20"/>
                </a:solidFill>
                <a:latin typeface="Verdana"/>
                <a:cs typeface="Verdana"/>
              </a:rPr>
              <a:t>for</a:t>
            </a:r>
            <a:r>
              <a:rPr dirty="0" sz="4300" spc="53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250">
                <a:solidFill>
                  <a:srgbClr val="231F20"/>
                </a:solidFill>
                <a:latin typeface="Verdana"/>
                <a:cs typeface="Verdana"/>
              </a:rPr>
              <a:t>big</a:t>
            </a:r>
            <a:r>
              <a:rPr dirty="0" sz="4300" spc="53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310">
                <a:solidFill>
                  <a:srgbClr val="231F20"/>
                </a:solidFill>
                <a:latin typeface="Verdana"/>
                <a:cs typeface="Verdana"/>
              </a:rPr>
              <a:t>families</a:t>
            </a:r>
            <a:r>
              <a:rPr dirty="0" sz="4300" spc="53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185">
                <a:solidFill>
                  <a:srgbClr val="231F20"/>
                </a:solidFill>
                <a:latin typeface="Verdana"/>
                <a:cs typeface="Verdana"/>
              </a:rPr>
              <a:t>and </a:t>
            </a:r>
            <a:r>
              <a:rPr dirty="0" sz="4300" spc="-14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480">
                <a:solidFill>
                  <a:srgbClr val="231F20"/>
                </a:solidFill>
                <a:latin typeface="Verdana"/>
                <a:cs typeface="Verdana"/>
              </a:rPr>
              <a:t>g</a:t>
            </a:r>
            <a:r>
              <a:rPr dirty="0" sz="4300" spc="15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4300" spc="565">
                <a:solidFill>
                  <a:srgbClr val="231F20"/>
                </a:solidFill>
                <a:latin typeface="Verdana"/>
                <a:cs typeface="Verdana"/>
              </a:rPr>
              <a:t>o</a:t>
            </a:r>
            <a:r>
              <a:rPr dirty="0" sz="4300" spc="190">
                <a:solidFill>
                  <a:srgbClr val="231F20"/>
                </a:solidFill>
                <a:latin typeface="Verdana"/>
                <a:cs typeface="Verdana"/>
              </a:rPr>
              <a:t>u</a:t>
            </a:r>
            <a:r>
              <a:rPr dirty="0" sz="4300" spc="475">
                <a:solidFill>
                  <a:srgbClr val="231F20"/>
                </a:solidFill>
                <a:latin typeface="Verdana"/>
                <a:cs typeface="Verdana"/>
              </a:rPr>
              <a:t>p</a:t>
            </a:r>
            <a:r>
              <a:rPr dirty="0" sz="4300" spc="160">
                <a:solidFill>
                  <a:srgbClr val="231F20"/>
                </a:solidFill>
                <a:latin typeface="Verdana"/>
                <a:cs typeface="Verdana"/>
              </a:rPr>
              <a:t>s</a:t>
            </a:r>
            <a:r>
              <a:rPr dirty="0" sz="4300" spc="54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-675">
                <a:solidFill>
                  <a:srgbClr val="231F20"/>
                </a:solidFill>
                <a:latin typeface="Verdana"/>
                <a:cs typeface="Verdana"/>
              </a:rPr>
              <a:t>(</a:t>
            </a:r>
            <a:r>
              <a:rPr dirty="0" sz="4300" spc="-10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95">
                <a:solidFill>
                  <a:srgbClr val="231F20"/>
                </a:solidFill>
                <a:latin typeface="Verdana"/>
                <a:cs typeface="Verdana"/>
              </a:rPr>
              <a:t>9</a:t>
            </a:r>
            <a:r>
              <a:rPr dirty="0" sz="4300" spc="54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280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dirty="0" sz="4300" spc="145">
                <a:solidFill>
                  <a:srgbClr val="231F20"/>
                </a:solidFill>
                <a:latin typeface="Verdana"/>
                <a:cs typeface="Verdana"/>
              </a:rPr>
              <a:t>o</a:t>
            </a:r>
            <a:r>
              <a:rPr dirty="0" sz="4300" spc="54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475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dirty="0" sz="4300" spc="95">
                <a:solidFill>
                  <a:srgbClr val="231F20"/>
                </a:solidFill>
                <a:latin typeface="Verdana"/>
                <a:cs typeface="Verdana"/>
              </a:rPr>
              <a:t>6</a:t>
            </a:r>
            <a:endParaRPr sz="4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4300" spc="350">
                <a:solidFill>
                  <a:srgbClr val="231F20"/>
                </a:solidFill>
                <a:latin typeface="Verdana"/>
                <a:cs typeface="Verdana"/>
              </a:rPr>
              <a:t>passengers)</a:t>
            </a:r>
            <a:endParaRPr sz="4300">
              <a:latin typeface="Verdana"/>
              <a:cs typeface="Verdana"/>
            </a:endParaRPr>
          </a:p>
          <a:p>
            <a:pPr marL="12700" marR="2231390">
              <a:lnSpc>
                <a:spcPct val="114399"/>
              </a:lnSpc>
            </a:pPr>
            <a:r>
              <a:rPr dirty="0" sz="4300" spc="375">
                <a:solidFill>
                  <a:srgbClr val="231F20"/>
                </a:solidFill>
                <a:latin typeface="Verdana"/>
                <a:cs typeface="Verdana"/>
              </a:rPr>
              <a:t>Comfortable</a:t>
            </a:r>
            <a:r>
              <a:rPr dirty="0" sz="4300" spc="52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185">
                <a:solidFill>
                  <a:srgbClr val="231F20"/>
                </a:solidFill>
                <a:latin typeface="Verdana"/>
                <a:cs typeface="Verdana"/>
              </a:rPr>
              <a:t>and </a:t>
            </a:r>
            <a:r>
              <a:rPr dirty="0" sz="4300" spc="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409">
                <a:solidFill>
                  <a:srgbClr val="231F20"/>
                </a:solidFill>
                <a:latin typeface="Verdana"/>
                <a:cs typeface="Verdana"/>
              </a:rPr>
              <a:t>spacious</a:t>
            </a:r>
            <a:r>
              <a:rPr dirty="0" sz="4300" spc="4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4300" spc="280">
                <a:solidFill>
                  <a:srgbClr val="231F20"/>
                </a:solidFill>
                <a:latin typeface="Verdana"/>
                <a:cs typeface="Verdana"/>
              </a:rPr>
              <a:t>interiors</a:t>
            </a:r>
            <a:endParaRPr sz="4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35418" y="576641"/>
              <a:ext cx="9324974" cy="909637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0243" y="3693972"/>
              <a:ext cx="104775" cy="1047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0243" y="4513122"/>
              <a:ext cx="104775" cy="1047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0243" y="5332272"/>
              <a:ext cx="104775" cy="1047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0243" y="6151422"/>
              <a:ext cx="104775" cy="10477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25583" y="3484772"/>
            <a:ext cx="5603240" cy="33020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402590">
              <a:lnSpc>
                <a:spcPct val="114399"/>
              </a:lnSpc>
              <a:spcBef>
                <a:spcPts val="90"/>
              </a:spcBef>
            </a:pPr>
            <a:r>
              <a:rPr dirty="0" sz="2350" spc="229">
                <a:solidFill>
                  <a:srgbClr val="231F20"/>
                </a:solidFill>
                <a:latin typeface="Verdana"/>
                <a:cs typeface="Verdana"/>
              </a:rPr>
              <a:t>S</a:t>
            </a:r>
            <a:r>
              <a:rPr dirty="0" sz="2350" spc="330">
                <a:solidFill>
                  <a:srgbClr val="231F20"/>
                </a:solidFill>
                <a:latin typeface="Verdana"/>
                <a:cs typeface="Verdana"/>
              </a:rPr>
              <a:t>e</a:t>
            </a:r>
            <a:r>
              <a:rPr dirty="0" sz="2350" spc="19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dirty="0" sz="2350" spc="165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dirty="0" sz="2350" spc="125">
                <a:solidFill>
                  <a:srgbClr val="231F20"/>
                </a:solidFill>
                <a:latin typeface="Verdana"/>
                <a:cs typeface="Verdana"/>
              </a:rPr>
              <a:t>i</a:t>
            </a:r>
            <a:r>
              <a:rPr dirty="0" sz="2350" spc="114">
                <a:solidFill>
                  <a:srgbClr val="231F20"/>
                </a:solidFill>
                <a:latin typeface="Verdana"/>
                <a:cs typeface="Verdana"/>
              </a:rPr>
              <a:t>n</a:t>
            </a:r>
            <a:r>
              <a:rPr dirty="0" sz="2350" spc="50">
                <a:solidFill>
                  <a:srgbClr val="231F20"/>
                </a:solidFill>
                <a:latin typeface="Verdana"/>
                <a:cs typeface="Verdana"/>
              </a:rPr>
              <a:t>g</a:t>
            </a:r>
            <a:r>
              <a:rPr dirty="0" sz="2350" spc="3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315">
                <a:solidFill>
                  <a:srgbClr val="231F20"/>
                </a:solidFill>
                <a:latin typeface="Verdana"/>
                <a:cs typeface="Verdana"/>
              </a:rPr>
              <a:t>O</a:t>
            </a:r>
            <a:r>
              <a:rPr dirty="0" sz="2350" spc="280">
                <a:solidFill>
                  <a:srgbClr val="231F20"/>
                </a:solidFill>
                <a:latin typeface="Verdana"/>
                <a:cs typeface="Verdana"/>
              </a:rPr>
              <a:t>p</a:t>
            </a:r>
            <a:r>
              <a:rPr dirty="0" sz="2350" spc="165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dirty="0" sz="2350" spc="125">
                <a:solidFill>
                  <a:srgbClr val="231F20"/>
                </a:solidFill>
                <a:latin typeface="Verdana"/>
                <a:cs typeface="Verdana"/>
              </a:rPr>
              <a:t>i</a:t>
            </a:r>
            <a:r>
              <a:rPr dirty="0" sz="2350" spc="330">
                <a:solidFill>
                  <a:srgbClr val="231F20"/>
                </a:solidFill>
                <a:latin typeface="Verdana"/>
                <a:cs typeface="Verdana"/>
              </a:rPr>
              <a:t>o</a:t>
            </a:r>
            <a:r>
              <a:rPr dirty="0" sz="2350" spc="114">
                <a:solidFill>
                  <a:srgbClr val="231F20"/>
                </a:solidFill>
                <a:latin typeface="Verdana"/>
                <a:cs typeface="Verdana"/>
              </a:rPr>
              <a:t>n</a:t>
            </a:r>
            <a:r>
              <a:rPr dirty="0" sz="2350" spc="335">
                <a:solidFill>
                  <a:srgbClr val="231F20"/>
                </a:solidFill>
                <a:latin typeface="Verdana"/>
                <a:cs typeface="Verdana"/>
              </a:rPr>
              <a:t>s</a:t>
            </a:r>
            <a:r>
              <a:rPr dirty="0" sz="2350" spc="-585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r>
              <a:rPr dirty="0" sz="2350" spc="3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70">
                <a:solidFill>
                  <a:srgbClr val="231F20"/>
                </a:solidFill>
                <a:latin typeface="Verdana"/>
                <a:cs typeface="Verdana"/>
              </a:rPr>
              <a:t>9</a:t>
            </a:r>
            <a:r>
              <a:rPr dirty="0" sz="2350" spc="-5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-21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dirty="0" sz="2350" spc="3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-235">
                <a:solidFill>
                  <a:srgbClr val="231F20"/>
                </a:solidFill>
                <a:latin typeface="Verdana"/>
                <a:cs typeface="Verdana"/>
              </a:rPr>
              <a:t>1</a:t>
            </a:r>
            <a:r>
              <a:rPr dirty="0" sz="2350" spc="45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r>
              <a:rPr dirty="0" sz="2350" spc="-5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-21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dirty="0" sz="2350" spc="3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9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dirty="0" sz="2350" spc="114">
                <a:solidFill>
                  <a:srgbClr val="231F20"/>
                </a:solidFill>
                <a:latin typeface="Verdana"/>
                <a:cs typeface="Verdana"/>
              </a:rPr>
              <a:t>n</a:t>
            </a:r>
            <a:r>
              <a:rPr dirty="0" sz="2350" spc="50">
                <a:solidFill>
                  <a:srgbClr val="231F20"/>
                </a:solidFill>
                <a:latin typeface="Verdana"/>
                <a:cs typeface="Verdana"/>
              </a:rPr>
              <a:t>d</a:t>
            </a:r>
            <a:r>
              <a:rPr dirty="0" sz="2350" spc="3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-235">
                <a:solidFill>
                  <a:srgbClr val="231F20"/>
                </a:solidFill>
                <a:latin typeface="Verdana"/>
                <a:cs typeface="Verdana"/>
              </a:rPr>
              <a:t>1</a:t>
            </a:r>
            <a:r>
              <a:rPr dirty="0" sz="2350" spc="50">
                <a:solidFill>
                  <a:srgbClr val="231F20"/>
                </a:solidFill>
                <a:latin typeface="Verdana"/>
                <a:cs typeface="Verdana"/>
              </a:rPr>
              <a:t>6  </a:t>
            </a:r>
            <a:r>
              <a:rPr dirty="0" sz="2350" spc="200">
                <a:solidFill>
                  <a:srgbClr val="231F20"/>
                </a:solidFill>
                <a:latin typeface="Verdana"/>
                <a:cs typeface="Verdana"/>
              </a:rPr>
              <a:t>seater</a:t>
            </a:r>
            <a:r>
              <a:rPr dirty="0" sz="2350" spc="30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200">
                <a:solidFill>
                  <a:srgbClr val="231F20"/>
                </a:solidFill>
                <a:latin typeface="Verdana"/>
                <a:cs typeface="Verdana"/>
              </a:rPr>
              <a:t>configurations</a:t>
            </a:r>
            <a:endParaRPr sz="2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2350" spc="150">
                <a:solidFill>
                  <a:srgbClr val="231F20"/>
                </a:solidFill>
                <a:latin typeface="Verdana"/>
                <a:cs typeface="Verdana"/>
              </a:rPr>
              <a:t>Luxurious</a:t>
            </a:r>
            <a:r>
              <a:rPr dirty="0" sz="2350" spc="2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85">
                <a:solidFill>
                  <a:srgbClr val="231F20"/>
                </a:solidFill>
                <a:latin typeface="Verdana"/>
                <a:cs typeface="Verdana"/>
              </a:rPr>
              <a:t>Interiors:</a:t>
            </a:r>
            <a:r>
              <a:rPr dirty="0" sz="2350" spc="28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85">
                <a:solidFill>
                  <a:srgbClr val="231F20"/>
                </a:solidFill>
                <a:latin typeface="Verdana"/>
                <a:cs typeface="Verdana"/>
              </a:rPr>
              <a:t>Plush</a:t>
            </a:r>
            <a:endParaRPr sz="2350">
              <a:latin typeface="Verdana"/>
              <a:cs typeface="Verdana"/>
            </a:endParaRPr>
          </a:p>
          <a:p>
            <a:pPr marL="12700" marR="5080">
              <a:lnSpc>
                <a:spcPts val="3229"/>
              </a:lnSpc>
              <a:spcBef>
                <a:spcPts val="170"/>
              </a:spcBef>
            </a:pPr>
            <a:r>
              <a:rPr dirty="0" sz="2350" spc="165">
                <a:solidFill>
                  <a:srgbClr val="231F20"/>
                </a:solidFill>
                <a:latin typeface="Verdana"/>
                <a:cs typeface="Verdana"/>
              </a:rPr>
              <a:t>seating,</a:t>
            </a:r>
            <a:r>
              <a:rPr dirty="0" sz="2350" spc="30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80">
                <a:solidFill>
                  <a:srgbClr val="231F20"/>
                </a:solidFill>
                <a:latin typeface="Verdana"/>
                <a:cs typeface="Verdana"/>
              </a:rPr>
              <a:t>ample</a:t>
            </a:r>
            <a:r>
              <a:rPr dirty="0" sz="2350" spc="30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85">
                <a:solidFill>
                  <a:srgbClr val="231F20"/>
                </a:solidFill>
                <a:latin typeface="Verdana"/>
                <a:cs typeface="Verdana"/>
              </a:rPr>
              <a:t>legroom,</a:t>
            </a:r>
            <a:r>
              <a:rPr dirty="0" sz="2350" spc="30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2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dirty="0" sz="2350" spc="30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210">
                <a:solidFill>
                  <a:srgbClr val="231F20"/>
                </a:solidFill>
                <a:latin typeface="Verdana"/>
                <a:cs typeface="Verdana"/>
              </a:rPr>
              <a:t>AC </a:t>
            </a:r>
            <a:r>
              <a:rPr dirty="0" sz="2350" spc="-8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14">
                <a:solidFill>
                  <a:srgbClr val="231F20"/>
                </a:solidFill>
                <a:latin typeface="Verdana"/>
                <a:cs typeface="Verdana"/>
              </a:rPr>
              <a:t>Entertainment:</a:t>
            </a:r>
            <a:r>
              <a:rPr dirty="0" sz="2350" spc="30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25">
                <a:solidFill>
                  <a:srgbClr val="231F20"/>
                </a:solidFill>
                <a:latin typeface="Verdana"/>
                <a:cs typeface="Verdana"/>
              </a:rPr>
              <a:t>TV,</a:t>
            </a:r>
            <a:r>
              <a:rPr dirty="0" sz="2350" spc="30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25">
                <a:solidFill>
                  <a:srgbClr val="231F20"/>
                </a:solidFill>
                <a:latin typeface="Verdana"/>
                <a:cs typeface="Verdana"/>
              </a:rPr>
              <a:t>DVD</a:t>
            </a:r>
            <a:r>
              <a:rPr dirty="0" sz="2350" spc="30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55">
                <a:solidFill>
                  <a:srgbClr val="231F20"/>
                </a:solidFill>
                <a:latin typeface="Verdana"/>
                <a:cs typeface="Verdana"/>
              </a:rPr>
              <a:t>player, </a:t>
            </a:r>
            <a:r>
              <a:rPr dirty="0" sz="2350" spc="16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2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dirty="0" sz="2350" spc="30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75">
                <a:solidFill>
                  <a:srgbClr val="231F20"/>
                </a:solidFill>
                <a:latin typeface="Verdana"/>
                <a:cs typeface="Verdana"/>
              </a:rPr>
              <a:t>music</a:t>
            </a:r>
            <a:r>
              <a:rPr dirty="0" sz="2350" spc="30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95">
                <a:solidFill>
                  <a:srgbClr val="231F20"/>
                </a:solidFill>
                <a:latin typeface="Verdana"/>
                <a:cs typeface="Verdana"/>
              </a:rPr>
              <a:t>system</a:t>
            </a:r>
            <a:endParaRPr sz="2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2350" spc="229">
                <a:solidFill>
                  <a:srgbClr val="231F20"/>
                </a:solidFill>
                <a:latin typeface="Verdana"/>
                <a:cs typeface="Verdana"/>
              </a:rPr>
              <a:t>S</a:t>
            </a:r>
            <a:r>
              <a:rPr dirty="0" sz="2350" spc="19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dirty="0" sz="2350" spc="245">
                <a:solidFill>
                  <a:srgbClr val="231F20"/>
                </a:solidFill>
                <a:latin typeface="Verdana"/>
                <a:cs typeface="Verdana"/>
              </a:rPr>
              <a:t>f</a:t>
            </a:r>
            <a:r>
              <a:rPr dirty="0" sz="2350" spc="330">
                <a:solidFill>
                  <a:srgbClr val="231F20"/>
                </a:solidFill>
                <a:latin typeface="Verdana"/>
                <a:cs typeface="Verdana"/>
              </a:rPr>
              <a:t>e</a:t>
            </a:r>
            <a:r>
              <a:rPr dirty="0" sz="2350" spc="165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dirty="0" sz="2350" spc="150">
                <a:solidFill>
                  <a:srgbClr val="231F20"/>
                </a:solidFill>
                <a:latin typeface="Verdana"/>
                <a:cs typeface="Verdana"/>
              </a:rPr>
              <a:t>y</a:t>
            </a:r>
            <a:r>
              <a:rPr dirty="0" sz="2350" spc="-585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r>
              <a:rPr dirty="0" sz="2350" spc="3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335">
                <a:solidFill>
                  <a:srgbClr val="231F20"/>
                </a:solidFill>
                <a:latin typeface="Verdana"/>
                <a:cs typeface="Verdana"/>
              </a:rPr>
              <a:t>G</a:t>
            </a:r>
            <a:r>
              <a:rPr dirty="0" sz="2350" spc="340">
                <a:solidFill>
                  <a:srgbClr val="231F20"/>
                </a:solidFill>
                <a:latin typeface="Verdana"/>
                <a:cs typeface="Verdana"/>
              </a:rPr>
              <a:t>P</a:t>
            </a:r>
            <a:r>
              <a:rPr dirty="0" sz="2350" spc="229">
                <a:solidFill>
                  <a:srgbClr val="231F20"/>
                </a:solidFill>
                <a:latin typeface="Verdana"/>
                <a:cs typeface="Verdana"/>
              </a:rPr>
              <a:t>S</a:t>
            </a:r>
            <a:r>
              <a:rPr dirty="0" sz="2350" spc="-21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dirty="0" sz="2350" spc="3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5">
                <a:solidFill>
                  <a:srgbClr val="231F20"/>
                </a:solidFill>
                <a:latin typeface="Verdana"/>
                <a:cs typeface="Verdana"/>
              </a:rPr>
              <a:t>f</a:t>
            </a:r>
            <a:r>
              <a:rPr dirty="0" sz="2350" spc="-5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-105">
                <a:solidFill>
                  <a:srgbClr val="231F20"/>
                </a:solidFill>
                <a:latin typeface="Verdana"/>
                <a:cs typeface="Verdana"/>
              </a:rPr>
              <a:t>i</a:t>
            </a:r>
            <a:r>
              <a:rPr dirty="0" sz="2350" spc="-59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9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dirty="0" sz="2350" spc="335">
                <a:solidFill>
                  <a:srgbClr val="231F20"/>
                </a:solidFill>
                <a:latin typeface="Verdana"/>
                <a:cs typeface="Verdana"/>
              </a:rPr>
              <a:t>s</a:t>
            </a:r>
            <a:r>
              <a:rPr dirty="0" sz="2350" spc="-65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dirty="0" sz="2350" spc="3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9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dirty="0" sz="2350" spc="125">
                <a:solidFill>
                  <a:srgbClr val="231F20"/>
                </a:solidFill>
                <a:latin typeface="Verdana"/>
                <a:cs typeface="Verdana"/>
              </a:rPr>
              <a:t>i</a:t>
            </a:r>
            <a:r>
              <a:rPr dirty="0" sz="2350" spc="50">
                <a:solidFill>
                  <a:srgbClr val="231F20"/>
                </a:solidFill>
                <a:latin typeface="Verdana"/>
                <a:cs typeface="Verdana"/>
              </a:rPr>
              <a:t>d</a:t>
            </a:r>
            <a:r>
              <a:rPr dirty="0" sz="2350" spc="3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60">
                <a:solidFill>
                  <a:srgbClr val="231F20"/>
                </a:solidFill>
                <a:latin typeface="Verdana"/>
                <a:cs typeface="Verdana"/>
              </a:rPr>
              <a:t>k</a:t>
            </a:r>
            <a:r>
              <a:rPr dirty="0" sz="2350" spc="125">
                <a:solidFill>
                  <a:srgbClr val="231F20"/>
                </a:solidFill>
                <a:latin typeface="Verdana"/>
                <a:cs typeface="Verdana"/>
              </a:rPr>
              <a:t>i</a:t>
            </a:r>
            <a:r>
              <a:rPr dirty="0" sz="2350" spc="165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dirty="0" sz="2350" spc="-21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dirty="0" sz="2350" spc="31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90">
                <a:solidFill>
                  <a:srgbClr val="231F20"/>
                </a:solidFill>
                <a:latin typeface="Verdana"/>
                <a:cs typeface="Verdana"/>
              </a:rPr>
              <a:t>a</a:t>
            </a:r>
            <a:r>
              <a:rPr dirty="0" sz="2350" spc="114">
                <a:solidFill>
                  <a:srgbClr val="231F20"/>
                </a:solidFill>
                <a:latin typeface="Verdana"/>
                <a:cs typeface="Verdana"/>
              </a:rPr>
              <a:t>n</a:t>
            </a:r>
            <a:r>
              <a:rPr dirty="0" sz="2350" spc="50">
                <a:solidFill>
                  <a:srgbClr val="231F20"/>
                </a:solidFill>
                <a:latin typeface="Verdana"/>
                <a:cs typeface="Verdana"/>
              </a:rPr>
              <a:t>d</a:t>
            </a:r>
            <a:endParaRPr sz="2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2350" spc="235">
                <a:solidFill>
                  <a:srgbClr val="231F20"/>
                </a:solidFill>
                <a:latin typeface="Verdana"/>
                <a:cs typeface="Verdana"/>
              </a:rPr>
              <a:t>experienced</a:t>
            </a:r>
            <a:r>
              <a:rPr dirty="0" sz="2350" spc="2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2350" spc="155">
                <a:solidFill>
                  <a:srgbClr val="231F20"/>
                </a:solidFill>
                <a:latin typeface="Verdana"/>
                <a:cs typeface="Verdana"/>
              </a:rPr>
              <a:t>drivers</a:t>
            </a:r>
            <a:endParaRPr sz="235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27225" y="1895157"/>
            <a:ext cx="4952365" cy="122491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850" spc="409">
                <a:solidFill>
                  <a:srgbClr val="231F20"/>
                </a:solidFill>
              </a:rPr>
              <a:t>F</a:t>
            </a:r>
            <a:r>
              <a:rPr dirty="0" sz="7850" spc="955">
                <a:solidFill>
                  <a:srgbClr val="231F20"/>
                </a:solidFill>
              </a:rPr>
              <a:t>e</a:t>
            </a:r>
            <a:r>
              <a:rPr dirty="0" sz="7850" spc="1335">
                <a:solidFill>
                  <a:srgbClr val="231F20"/>
                </a:solidFill>
              </a:rPr>
              <a:t>a</a:t>
            </a:r>
            <a:r>
              <a:rPr dirty="0" sz="7850" spc="1425">
                <a:solidFill>
                  <a:srgbClr val="231F20"/>
                </a:solidFill>
              </a:rPr>
              <a:t>t</a:t>
            </a:r>
            <a:r>
              <a:rPr dirty="0" sz="7850" spc="615">
                <a:solidFill>
                  <a:srgbClr val="231F20"/>
                </a:solidFill>
              </a:rPr>
              <a:t>u</a:t>
            </a:r>
            <a:r>
              <a:rPr dirty="0" sz="7850" spc="805">
                <a:solidFill>
                  <a:srgbClr val="231F20"/>
                </a:solidFill>
              </a:rPr>
              <a:t>r</a:t>
            </a:r>
            <a:r>
              <a:rPr dirty="0" sz="7850" spc="955">
                <a:solidFill>
                  <a:srgbClr val="231F20"/>
                </a:solidFill>
              </a:rPr>
              <a:t>e</a:t>
            </a:r>
            <a:r>
              <a:rPr dirty="0" sz="7850" spc="-455">
                <a:solidFill>
                  <a:srgbClr val="231F20"/>
                </a:solidFill>
              </a:rPr>
              <a:t>s</a:t>
            </a:r>
            <a:endParaRPr sz="78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784" y="400976"/>
            <a:ext cx="7372349" cy="945832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6389019" y="9012567"/>
            <a:ext cx="1731645" cy="1274445"/>
          </a:xfrm>
          <a:custGeom>
            <a:avLst/>
            <a:gdLst/>
            <a:ahLst/>
            <a:cxnLst/>
            <a:rect l="l" t="t" r="r" b="b"/>
            <a:pathLst>
              <a:path w="1731644" h="1274445">
                <a:moveTo>
                  <a:pt x="44210" y="78161"/>
                </a:moveTo>
                <a:lnTo>
                  <a:pt x="7741" y="63009"/>
                </a:lnTo>
                <a:lnTo>
                  <a:pt x="0" y="44275"/>
                </a:lnTo>
                <a:lnTo>
                  <a:pt x="4" y="33841"/>
                </a:lnTo>
                <a:lnTo>
                  <a:pt x="28989" y="992"/>
                </a:lnTo>
                <a:lnTo>
                  <a:pt x="33977" y="13"/>
                </a:lnTo>
                <a:lnTo>
                  <a:pt x="44332" y="39"/>
                </a:lnTo>
                <a:lnTo>
                  <a:pt x="77138" y="28944"/>
                </a:lnTo>
                <a:lnTo>
                  <a:pt x="78126" y="44275"/>
                </a:lnTo>
                <a:lnTo>
                  <a:pt x="77133" y="49260"/>
                </a:lnTo>
                <a:lnTo>
                  <a:pt x="49197" y="77173"/>
                </a:lnTo>
                <a:lnTo>
                  <a:pt x="44210" y="78161"/>
                </a:lnTo>
                <a:close/>
              </a:path>
              <a:path w="1731644" h="1274445">
                <a:moveTo>
                  <a:pt x="457443" y="78161"/>
                </a:moveTo>
                <a:lnTo>
                  <a:pt x="420974" y="63009"/>
                </a:lnTo>
                <a:lnTo>
                  <a:pt x="413232" y="44275"/>
                </a:lnTo>
                <a:lnTo>
                  <a:pt x="413237" y="33841"/>
                </a:lnTo>
                <a:lnTo>
                  <a:pt x="442221" y="992"/>
                </a:lnTo>
                <a:lnTo>
                  <a:pt x="447210" y="13"/>
                </a:lnTo>
                <a:lnTo>
                  <a:pt x="457564" y="39"/>
                </a:lnTo>
                <a:lnTo>
                  <a:pt x="490370" y="28944"/>
                </a:lnTo>
                <a:lnTo>
                  <a:pt x="491358" y="44275"/>
                </a:lnTo>
                <a:lnTo>
                  <a:pt x="490366" y="49260"/>
                </a:lnTo>
                <a:lnTo>
                  <a:pt x="462429" y="77173"/>
                </a:lnTo>
                <a:lnTo>
                  <a:pt x="457443" y="78161"/>
                </a:lnTo>
                <a:close/>
              </a:path>
              <a:path w="1731644" h="1274445">
                <a:moveTo>
                  <a:pt x="870706" y="78157"/>
                </a:moveTo>
                <a:lnTo>
                  <a:pt x="860345" y="78157"/>
                </a:lnTo>
                <a:lnTo>
                  <a:pt x="855362" y="77165"/>
                </a:lnTo>
                <a:lnTo>
                  <a:pt x="827451" y="49255"/>
                </a:lnTo>
                <a:lnTo>
                  <a:pt x="826460" y="44272"/>
                </a:lnTo>
                <a:lnTo>
                  <a:pt x="826460" y="33911"/>
                </a:lnTo>
                <a:lnTo>
                  <a:pt x="855362" y="1017"/>
                </a:lnTo>
                <a:lnTo>
                  <a:pt x="860345" y="26"/>
                </a:lnTo>
                <a:lnTo>
                  <a:pt x="870706" y="26"/>
                </a:lnTo>
                <a:lnTo>
                  <a:pt x="903599" y="28928"/>
                </a:lnTo>
                <a:lnTo>
                  <a:pt x="904591" y="33911"/>
                </a:lnTo>
                <a:lnTo>
                  <a:pt x="904591" y="44272"/>
                </a:lnTo>
                <a:lnTo>
                  <a:pt x="875689" y="77165"/>
                </a:lnTo>
                <a:lnTo>
                  <a:pt x="870706" y="78157"/>
                </a:lnTo>
                <a:close/>
              </a:path>
              <a:path w="1731644" h="1274445">
                <a:moveTo>
                  <a:pt x="1284138" y="78157"/>
                </a:moveTo>
                <a:lnTo>
                  <a:pt x="1273777" y="78157"/>
                </a:lnTo>
                <a:lnTo>
                  <a:pt x="1268794" y="77165"/>
                </a:lnTo>
                <a:lnTo>
                  <a:pt x="1240883" y="49255"/>
                </a:lnTo>
                <a:lnTo>
                  <a:pt x="1239892" y="44272"/>
                </a:lnTo>
                <a:lnTo>
                  <a:pt x="1239892" y="33911"/>
                </a:lnTo>
                <a:lnTo>
                  <a:pt x="1268794" y="1017"/>
                </a:lnTo>
                <a:lnTo>
                  <a:pt x="1273777" y="26"/>
                </a:lnTo>
                <a:lnTo>
                  <a:pt x="1284138" y="26"/>
                </a:lnTo>
                <a:lnTo>
                  <a:pt x="1317031" y="28928"/>
                </a:lnTo>
                <a:lnTo>
                  <a:pt x="1318023" y="33911"/>
                </a:lnTo>
                <a:lnTo>
                  <a:pt x="1318023" y="44272"/>
                </a:lnTo>
                <a:lnTo>
                  <a:pt x="1289121" y="77165"/>
                </a:lnTo>
                <a:lnTo>
                  <a:pt x="1284138" y="78157"/>
                </a:lnTo>
                <a:close/>
              </a:path>
              <a:path w="1731644" h="1274445">
                <a:moveTo>
                  <a:pt x="1697370" y="78157"/>
                </a:moveTo>
                <a:lnTo>
                  <a:pt x="1687010" y="78157"/>
                </a:lnTo>
                <a:lnTo>
                  <a:pt x="1682026" y="77165"/>
                </a:lnTo>
                <a:lnTo>
                  <a:pt x="1654116" y="49255"/>
                </a:lnTo>
                <a:lnTo>
                  <a:pt x="1653125" y="44272"/>
                </a:lnTo>
                <a:lnTo>
                  <a:pt x="1653128" y="33894"/>
                </a:lnTo>
                <a:lnTo>
                  <a:pt x="1682026" y="1017"/>
                </a:lnTo>
                <a:lnTo>
                  <a:pt x="1697188" y="0"/>
                </a:lnTo>
                <a:lnTo>
                  <a:pt x="1702192" y="972"/>
                </a:lnTo>
                <a:lnTo>
                  <a:pt x="1730264" y="28928"/>
                </a:lnTo>
                <a:lnTo>
                  <a:pt x="1731256" y="33894"/>
                </a:lnTo>
                <a:lnTo>
                  <a:pt x="1731255" y="44272"/>
                </a:lnTo>
                <a:lnTo>
                  <a:pt x="1702353" y="77165"/>
                </a:lnTo>
                <a:lnTo>
                  <a:pt x="1697370" y="78157"/>
                </a:lnTo>
                <a:close/>
              </a:path>
              <a:path w="1731644" h="1274445">
                <a:moveTo>
                  <a:pt x="44210" y="477805"/>
                </a:moveTo>
                <a:lnTo>
                  <a:pt x="7741" y="462654"/>
                </a:lnTo>
                <a:lnTo>
                  <a:pt x="0" y="443919"/>
                </a:lnTo>
                <a:lnTo>
                  <a:pt x="4" y="433486"/>
                </a:lnTo>
                <a:lnTo>
                  <a:pt x="28989" y="400637"/>
                </a:lnTo>
                <a:lnTo>
                  <a:pt x="33977" y="399657"/>
                </a:lnTo>
                <a:lnTo>
                  <a:pt x="44332" y="399684"/>
                </a:lnTo>
                <a:lnTo>
                  <a:pt x="77138" y="428589"/>
                </a:lnTo>
                <a:lnTo>
                  <a:pt x="78126" y="443919"/>
                </a:lnTo>
                <a:lnTo>
                  <a:pt x="77133" y="448905"/>
                </a:lnTo>
                <a:lnTo>
                  <a:pt x="49197" y="476817"/>
                </a:lnTo>
                <a:lnTo>
                  <a:pt x="44210" y="477805"/>
                </a:lnTo>
                <a:close/>
              </a:path>
              <a:path w="1731644" h="1274445">
                <a:moveTo>
                  <a:pt x="457443" y="477805"/>
                </a:moveTo>
                <a:lnTo>
                  <a:pt x="420974" y="462654"/>
                </a:lnTo>
                <a:lnTo>
                  <a:pt x="413232" y="443919"/>
                </a:lnTo>
                <a:lnTo>
                  <a:pt x="413237" y="433486"/>
                </a:lnTo>
                <a:lnTo>
                  <a:pt x="442221" y="400637"/>
                </a:lnTo>
                <a:lnTo>
                  <a:pt x="447210" y="399657"/>
                </a:lnTo>
                <a:lnTo>
                  <a:pt x="457565" y="399684"/>
                </a:lnTo>
                <a:lnTo>
                  <a:pt x="490370" y="428589"/>
                </a:lnTo>
                <a:lnTo>
                  <a:pt x="491358" y="443919"/>
                </a:lnTo>
                <a:lnTo>
                  <a:pt x="490366" y="448905"/>
                </a:lnTo>
                <a:lnTo>
                  <a:pt x="462429" y="476817"/>
                </a:lnTo>
                <a:lnTo>
                  <a:pt x="457443" y="477805"/>
                </a:lnTo>
                <a:close/>
              </a:path>
              <a:path w="1731644" h="1274445">
                <a:moveTo>
                  <a:pt x="870706" y="477801"/>
                </a:moveTo>
                <a:lnTo>
                  <a:pt x="860345" y="477801"/>
                </a:lnTo>
                <a:lnTo>
                  <a:pt x="855362" y="476810"/>
                </a:lnTo>
                <a:lnTo>
                  <a:pt x="827451" y="448899"/>
                </a:lnTo>
                <a:lnTo>
                  <a:pt x="826460" y="443916"/>
                </a:lnTo>
                <a:lnTo>
                  <a:pt x="826460" y="433556"/>
                </a:lnTo>
                <a:lnTo>
                  <a:pt x="855362" y="400662"/>
                </a:lnTo>
                <a:lnTo>
                  <a:pt x="860345" y="399671"/>
                </a:lnTo>
                <a:lnTo>
                  <a:pt x="870706" y="399671"/>
                </a:lnTo>
                <a:lnTo>
                  <a:pt x="903599" y="428572"/>
                </a:lnTo>
                <a:lnTo>
                  <a:pt x="904590" y="433556"/>
                </a:lnTo>
                <a:lnTo>
                  <a:pt x="904590" y="443916"/>
                </a:lnTo>
                <a:lnTo>
                  <a:pt x="875689" y="476810"/>
                </a:lnTo>
                <a:lnTo>
                  <a:pt x="870706" y="477801"/>
                </a:lnTo>
                <a:close/>
              </a:path>
              <a:path w="1731644" h="1274445">
                <a:moveTo>
                  <a:pt x="1284138" y="477801"/>
                </a:moveTo>
                <a:lnTo>
                  <a:pt x="1273777" y="477801"/>
                </a:lnTo>
                <a:lnTo>
                  <a:pt x="1268794" y="476810"/>
                </a:lnTo>
                <a:lnTo>
                  <a:pt x="1240883" y="448899"/>
                </a:lnTo>
                <a:lnTo>
                  <a:pt x="1239892" y="443916"/>
                </a:lnTo>
                <a:lnTo>
                  <a:pt x="1239892" y="433556"/>
                </a:lnTo>
                <a:lnTo>
                  <a:pt x="1268794" y="400662"/>
                </a:lnTo>
                <a:lnTo>
                  <a:pt x="1273777" y="399671"/>
                </a:lnTo>
                <a:lnTo>
                  <a:pt x="1284138" y="399671"/>
                </a:lnTo>
                <a:lnTo>
                  <a:pt x="1317031" y="428572"/>
                </a:lnTo>
                <a:lnTo>
                  <a:pt x="1318023" y="433556"/>
                </a:lnTo>
                <a:lnTo>
                  <a:pt x="1318023" y="443916"/>
                </a:lnTo>
                <a:lnTo>
                  <a:pt x="1289121" y="476810"/>
                </a:lnTo>
                <a:lnTo>
                  <a:pt x="1284138" y="477801"/>
                </a:lnTo>
                <a:close/>
              </a:path>
              <a:path w="1731644" h="1274445">
                <a:moveTo>
                  <a:pt x="1697370" y="477801"/>
                </a:moveTo>
                <a:lnTo>
                  <a:pt x="1687010" y="477801"/>
                </a:lnTo>
                <a:lnTo>
                  <a:pt x="1682026" y="476810"/>
                </a:lnTo>
                <a:lnTo>
                  <a:pt x="1654116" y="448899"/>
                </a:lnTo>
                <a:lnTo>
                  <a:pt x="1653125" y="443916"/>
                </a:lnTo>
                <a:lnTo>
                  <a:pt x="1653128" y="433538"/>
                </a:lnTo>
                <a:lnTo>
                  <a:pt x="1682026" y="400662"/>
                </a:lnTo>
                <a:lnTo>
                  <a:pt x="1697188" y="399644"/>
                </a:lnTo>
                <a:lnTo>
                  <a:pt x="1702192" y="400616"/>
                </a:lnTo>
                <a:lnTo>
                  <a:pt x="1730264" y="428572"/>
                </a:lnTo>
                <a:lnTo>
                  <a:pt x="1731255" y="433538"/>
                </a:lnTo>
                <a:lnTo>
                  <a:pt x="1731255" y="443916"/>
                </a:lnTo>
                <a:lnTo>
                  <a:pt x="1702353" y="476810"/>
                </a:lnTo>
                <a:lnTo>
                  <a:pt x="1697370" y="477801"/>
                </a:lnTo>
                <a:close/>
              </a:path>
              <a:path w="1731644" h="1274445">
                <a:moveTo>
                  <a:pt x="43935" y="877984"/>
                </a:moveTo>
                <a:lnTo>
                  <a:pt x="7630" y="862647"/>
                </a:lnTo>
                <a:lnTo>
                  <a:pt x="24" y="833510"/>
                </a:lnTo>
                <a:lnTo>
                  <a:pt x="1037" y="828539"/>
                </a:lnTo>
                <a:lnTo>
                  <a:pt x="29011" y="800777"/>
                </a:lnTo>
                <a:lnTo>
                  <a:pt x="33989" y="799802"/>
                </a:lnTo>
                <a:lnTo>
                  <a:pt x="44367" y="799828"/>
                </a:lnTo>
                <a:lnTo>
                  <a:pt x="77229" y="829057"/>
                </a:lnTo>
                <a:lnTo>
                  <a:pt x="78073" y="844451"/>
                </a:lnTo>
                <a:lnTo>
                  <a:pt x="77034" y="849416"/>
                </a:lnTo>
                <a:lnTo>
                  <a:pt x="48918" y="877034"/>
                </a:lnTo>
                <a:lnTo>
                  <a:pt x="43935" y="877984"/>
                </a:lnTo>
                <a:close/>
              </a:path>
              <a:path w="1731644" h="1274445">
                <a:moveTo>
                  <a:pt x="447140" y="877950"/>
                </a:moveTo>
                <a:lnTo>
                  <a:pt x="414213" y="849022"/>
                </a:lnTo>
                <a:lnTo>
                  <a:pt x="413223" y="844033"/>
                </a:lnTo>
                <a:lnTo>
                  <a:pt x="413241" y="833617"/>
                </a:lnTo>
                <a:lnTo>
                  <a:pt x="442216" y="800782"/>
                </a:lnTo>
                <a:lnTo>
                  <a:pt x="447207" y="799802"/>
                </a:lnTo>
                <a:lnTo>
                  <a:pt x="457556" y="799828"/>
                </a:lnTo>
                <a:lnTo>
                  <a:pt x="490352" y="828673"/>
                </a:lnTo>
                <a:lnTo>
                  <a:pt x="491358" y="844033"/>
                </a:lnTo>
                <a:lnTo>
                  <a:pt x="490391" y="848957"/>
                </a:lnTo>
                <a:lnTo>
                  <a:pt x="462500" y="876943"/>
                </a:lnTo>
                <a:lnTo>
                  <a:pt x="447140" y="877950"/>
                </a:lnTo>
                <a:close/>
              </a:path>
              <a:path w="1731644" h="1274445">
                <a:moveTo>
                  <a:pt x="870430" y="877980"/>
                </a:moveTo>
                <a:lnTo>
                  <a:pt x="834128" y="862689"/>
                </a:lnTo>
                <a:lnTo>
                  <a:pt x="826480" y="833579"/>
                </a:lnTo>
                <a:lnTo>
                  <a:pt x="827483" y="828610"/>
                </a:lnTo>
                <a:lnTo>
                  <a:pt x="855384" y="800802"/>
                </a:lnTo>
                <a:lnTo>
                  <a:pt x="860356" y="799815"/>
                </a:lnTo>
                <a:lnTo>
                  <a:pt x="870743" y="799815"/>
                </a:lnTo>
                <a:lnTo>
                  <a:pt x="903691" y="829041"/>
                </a:lnTo>
                <a:lnTo>
                  <a:pt x="904552" y="833579"/>
                </a:lnTo>
                <a:lnTo>
                  <a:pt x="904538" y="844448"/>
                </a:lnTo>
                <a:lnTo>
                  <a:pt x="875410" y="877026"/>
                </a:lnTo>
                <a:lnTo>
                  <a:pt x="870430" y="877980"/>
                </a:lnTo>
                <a:close/>
              </a:path>
              <a:path w="1731644" h="1274445">
                <a:moveTo>
                  <a:pt x="1273641" y="877954"/>
                </a:moveTo>
                <a:lnTo>
                  <a:pt x="1240694" y="849082"/>
                </a:lnTo>
                <a:lnTo>
                  <a:pt x="1239697" y="844097"/>
                </a:lnTo>
                <a:lnTo>
                  <a:pt x="1239709" y="833626"/>
                </a:lnTo>
                <a:lnTo>
                  <a:pt x="1268589" y="800807"/>
                </a:lnTo>
                <a:lnTo>
                  <a:pt x="1273575" y="799815"/>
                </a:lnTo>
                <a:lnTo>
                  <a:pt x="1278958" y="799815"/>
                </a:lnTo>
                <a:lnTo>
                  <a:pt x="1312872" y="819164"/>
                </a:lnTo>
                <a:lnTo>
                  <a:pt x="1317810" y="844097"/>
                </a:lnTo>
                <a:lnTo>
                  <a:pt x="1316857" y="848952"/>
                </a:lnTo>
                <a:lnTo>
                  <a:pt x="1288992" y="876936"/>
                </a:lnTo>
                <a:lnTo>
                  <a:pt x="1273641" y="877954"/>
                </a:lnTo>
                <a:close/>
              </a:path>
              <a:path w="1731644" h="1274445">
                <a:moveTo>
                  <a:pt x="1686874" y="877954"/>
                </a:moveTo>
                <a:lnTo>
                  <a:pt x="1653926" y="849082"/>
                </a:lnTo>
                <a:lnTo>
                  <a:pt x="1652930" y="844097"/>
                </a:lnTo>
                <a:lnTo>
                  <a:pt x="1652945" y="833608"/>
                </a:lnTo>
                <a:lnTo>
                  <a:pt x="1681843" y="800803"/>
                </a:lnTo>
                <a:lnTo>
                  <a:pt x="1686807" y="799815"/>
                </a:lnTo>
                <a:lnTo>
                  <a:pt x="1697162" y="799815"/>
                </a:lnTo>
                <a:lnTo>
                  <a:pt x="1730042" y="828636"/>
                </a:lnTo>
                <a:lnTo>
                  <a:pt x="1731043" y="844097"/>
                </a:lnTo>
                <a:lnTo>
                  <a:pt x="1730089" y="848952"/>
                </a:lnTo>
                <a:lnTo>
                  <a:pt x="1702224" y="876935"/>
                </a:lnTo>
                <a:lnTo>
                  <a:pt x="1686874" y="877954"/>
                </a:lnTo>
                <a:close/>
              </a:path>
              <a:path w="1731644" h="1274445">
                <a:moveTo>
                  <a:pt x="54471" y="1274432"/>
                </a:moveTo>
                <a:lnTo>
                  <a:pt x="23674" y="1274432"/>
                </a:lnTo>
                <a:lnTo>
                  <a:pt x="19096" y="1272498"/>
                </a:lnTo>
                <a:lnTo>
                  <a:pt x="24" y="1233154"/>
                </a:lnTo>
                <a:lnTo>
                  <a:pt x="1037" y="1228184"/>
                </a:lnTo>
                <a:lnTo>
                  <a:pt x="29011" y="1200422"/>
                </a:lnTo>
                <a:lnTo>
                  <a:pt x="33989" y="1199446"/>
                </a:lnTo>
                <a:lnTo>
                  <a:pt x="39160" y="1199459"/>
                </a:lnTo>
                <a:lnTo>
                  <a:pt x="39160" y="1199659"/>
                </a:lnTo>
                <a:lnTo>
                  <a:pt x="44349" y="1199672"/>
                </a:lnTo>
                <a:lnTo>
                  <a:pt x="77183" y="1228739"/>
                </a:lnTo>
                <a:lnTo>
                  <a:pt x="78073" y="1244096"/>
                </a:lnTo>
                <a:lnTo>
                  <a:pt x="77034" y="1249061"/>
                </a:lnTo>
                <a:lnTo>
                  <a:pt x="72984" y="1258578"/>
                </a:lnTo>
                <a:lnTo>
                  <a:pt x="70127" y="1262770"/>
                </a:lnTo>
                <a:lnTo>
                  <a:pt x="62748" y="1270018"/>
                </a:lnTo>
                <a:lnTo>
                  <a:pt x="58506" y="1272800"/>
                </a:lnTo>
                <a:lnTo>
                  <a:pt x="54471" y="1274432"/>
                </a:lnTo>
                <a:close/>
              </a:path>
              <a:path w="1731644" h="1274445">
                <a:moveTo>
                  <a:pt x="467688" y="1274432"/>
                </a:moveTo>
                <a:lnTo>
                  <a:pt x="436900" y="1274432"/>
                </a:lnTo>
                <a:lnTo>
                  <a:pt x="432518" y="1272611"/>
                </a:lnTo>
                <a:lnTo>
                  <a:pt x="413232" y="1243708"/>
                </a:lnTo>
                <a:lnTo>
                  <a:pt x="413237" y="1233275"/>
                </a:lnTo>
                <a:lnTo>
                  <a:pt x="442221" y="1200426"/>
                </a:lnTo>
                <a:lnTo>
                  <a:pt x="447210" y="1199446"/>
                </a:lnTo>
                <a:lnTo>
                  <a:pt x="452393" y="1199459"/>
                </a:lnTo>
                <a:lnTo>
                  <a:pt x="452393" y="1199659"/>
                </a:lnTo>
                <a:lnTo>
                  <a:pt x="457547" y="1199672"/>
                </a:lnTo>
                <a:lnTo>
                  <a:pt x="490325" y="1228415"/>
                </a:lnTo>
                <a:lnTo>
                  <a:pt x="491358" y="1243708"/>
                </a:lnTo>
                <a:lnTo>
                  <a:pt x="490366" y="1248694"/>
                </a:lnTo>
                <a:lnTo>
                  <a:pt x="486397" y="1258270"/>
                </a:lnTo>
                <a:lnTo>
                  <a:pt x="483571" y="1262496"/>
                </a:lnTo>
                <a:lnTo>
                  <a:pt x="476238" y="1269823"/>
                </a:lnTo>
                <a:lnTo>
                  <a:pt x="472009" y="1272645"/>
                </a:lnTo>
                <a:lnTo>
                  <a:pt x="467688" y="1274432"/>
                </a:lnTo>
                <a:close/>
              </a:path>
              <a:path w="1731644" h="1274445">
                <a:moveTo>
                  <a:pt x="880935" y="1274432"/>
                </a:moveTo>
                <a:lnTo>
                  <a:pt x="850138" y="1274432"/>
                </a:lnTo>
                <a:lnTo>
                  <a:pt x="845600" y="1272520"/>
                </a:lnTo>
                <a:lnTo>
                  <a:pt x="826480" y="1233224"/>
                </a:lnTo>
                <a:lnTo>
                  <a:pt x="827484" y="1228254"/>
                </a:lnTo>
                <a:lnTo>
                  <a:pt x="855384" y="1200447"/>
                </a:lnTo>
                <a:lnTo>
                  <a:pt x="865525" y="1199459"/>
                </a:lnTo>
                <a:lnTo>
                  <a:pt x="865525" y="1199659"/>
                </a:lnTo>
                <a:lnTo>
                  <a:pt x="870723" y="1199659"/>
                </a:lnTo>
                <a:lnTo>
                  <a:pt x="903645" y="1228723"/>
                </a:lnTo>
                <a:lnTo>
                  <a:pt x="904538" y="1244093"/>
                </a:lnTo>
                <a:lnTo>
                  <a:pt x="903500" y="1249055"/>
                </a:lnTo>
                <a:lnTo>
                  <a:pt x="899455" y="1258568"/>
                </a:lnTo>
                <a:lnTo>
                  <a:pt x="896600" y="1262758"/>
                </a:lnTo>
                <a:lnTo>
                  <a:pt x="889229" y="1270006"/>
                </a:lnTo>
                <a:lnTo>
                  <a:pt x="884990" y="1272788"/>
                </a:lnTo>
                <a:lnTo>
                  <a:pt x="880935" y="1274432"/>
                </a:lnTo>
                <a:close/>
              </a:path>
              <a:path w="1731644" h="1274445">
                <a:moveTo>
                  <a:pt x="1294152" y="1274432"/>
                </a:moveTo>
                <a:lnTo>
                  <a:pt x="1263363" y="1274432"/>
                </a:lnTo>
                <a:lnTo>
                  <a:pt x="1259022" y="1272633"/>
                </a:lnTo>
                <a:lnTo>
                  <a:pt x="1239692" y="1243705"/>
                </a:lnTo>
                <a:lnTo>
                  <a:pt x="1239692" y="1233344"/>
                </a:lnTo>
                <a:lnTo>
                  <a:pt x="1268594" y="1200451"/>
                </a:lnTo>
                <a:lnTo>
                  <a:pt x="1273577" y="1199459"/>
                </a:lnTo>
                <a:lnTo>
                  <a:pt x="1278758" y="1199459"/>
                </a:lnTo>
                <a:lnTo>
                  <a:pt x="1278958" y="1199659"/>
                </a:lnTo>
                <a:lnTo>
                  <a:pt x="1284103" y="1199685"/>
                </a:lnTo>
                <a:lnTo>
                  <a:pt x="1316793" y="1228431"/>
                </a:lnTo>
                <a:lnTo>
                  <a:pt x="1317823" y="1243705"/>
                </a:lnTo>
                <a:lnTo>
                  <a:pt x="1316832" y="1248688"/>
                </a:lnTo>
                <a:lnTo>
                  <a:pt x="1312867" y="1258260"/>
                </a:lnTo>
                <a:lnTo>
                  <a:pt x="1310044" y="1262485"/>
                </a:lnTo>
                <a:lnTo>
                  <a:pt x="1302718" y="1269811"/>
                </a:lnTo>
                <a:lnTo>
                  <a:pt x="1298493" y="1272633"/>
                </a:lnTo>
                <a:lnTo>
                  <a:pt x="1294152" y="1274432"/>
                </a:lnTo>
                <a:close/>
              </a:path>
              <a:path w="1731644" h="1274445">
                <a:moveTo>
                  <a:pt x="1707385" y="1274432"/>
                </a:moveTo>
                <a:lnTo>
                  <a:pt x="1676596" y="1274432"/>
                </a:lnTo>
                <a:lnTo>
                  <a:pt x="1672255" y="1272634"/>
                </a:lnTo>
                <a:lnTo>
                  <a:pt x="1652925" y="1243705"/>
                </a:lnTo>
                <a:lnTo>
                  <a:pt x="1652925" y="1233344"/>
                </a:lnTo>
                <a:lnTo>
                  <a:pt x="1681827" y="1200451"/>
                </a:lnTo>
                <a:lnTo>
                  <a:pt x="1686810" y="1199459"/>
                </a:lnTo>
                <a:lnTo>
                  <a:pt x="1691990" y="1199459"/>
                </a:lnTo>
                <a:lnTo>
                  <a:pt x="1691990" y="1199659"/>
                </a:lnTo>
                <a:lnTo>
                  <a:pt x="1697154" y="1199659"/>
                </a:lnTo>
                <a:lnTo>
                  <a:pt x="1730019" y="1228399"/>
                </a:lnTo>
                <a:lnTo>
                  <a:pt x="1731056" y="1243705"/>
                </a:lnTo>
                <a:lnTo>
                  <a:pt x="1730064" y="1248688"/>
                </a:lnTo>
                <a:lnTo>
                  <a:pt x="1726099" y="1258260"/>
                </a:lnTo>
                <a:lnTo>
                  <a:pt x="1723277" y="1262485"/>
                </a:lnTo>
                <a:lnTo>
                  <a:pt x="1715950" y="1269811"/>
                </a:lnTo>
                <a:lnTo>
                  <a:pt x="1711726" y="1272634"/>
                </a:lnTo>
                <a:lnTo>
                  <a:pt x="1707385" y="1274432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882075" y="0"/>
            <a:ext cx="2406015" cy="2057400"/>
          </a:xfrm>
          <a:custGeom>
            <a:avLst/>
            <a:gdLst/>
            <a:ahLst/>
            <a:cxnLst/>
            <a:rect l="l" t="t" r="r" b="b"/>
            <a:pathLst>
              <a:path w="2406015" h="2057400">
                <a:moveTo>
                  <a:pt x="2057399" y="2057399"/>
                </a:moveTo>
                <a:lnTo>
                  <a:pt x="2006908" y="2056779"/>
                </a:lnTo>
                <a:lnTo>
                  <a:pt x="1956447" y="2054921"/>
                </a:lnTo>
                <a:lnTo>
                  <a:pt x="1906047" y="2051824"/>
                </a:lnTo>
                <a:lnTo>
                  <a:pt x="1855738" y="2047492"/>
                </a:lnTo>
                <a:lnTo>
                  <a:pt x="1805551" y="2041926"/>
                </a:lnTo>
                <a:lnTo>
                  <a:pt x="1755515" y="2035130"/>
                </a:lnTo>
                <a:lnTo>
                  <a:pt x="1705662" y="2027109"/>
                </a:lnTo>
                <a:lnTo>
                  <a:pt x="1656020" y="2017866"/>
                </a:lnTo>
                <a:lnTo>
                  <a:pt x="1606620" y="2007408"/>
                </a:lnTo>
                <a:lnTo>
                  <a:pt x="1557491" y="1995741"/>
                </a:lnTo>
                <a:lnTo>
                  <a:pt x="1508664" y="1982871"/>
                </a:lnTo>
                <a:lnTo>
                  <a:pt x="1460167" y="1968808"/>
                </a:lnTo>
                <a:lnTo>
                  <a:pt x="1412030" y="1953558"/>
                </a:lnTo>
                <a:lnTo>
                  <a:pt x="1364281" y="1937131"/>
                </a:lnTo>
                <a:lnTo>
                  <a:pt x="1316951" y="1919538"/>
                </a:lnTo>
                <a:lnTo>
                  <a:pt x="1270066" y="1900788"/>
                </a:lnTo>
                <a:lnTo>
                  <a:pt x="1223655" y="1880893"/>
                </a:lnTo>
                <a:lnTo>
                  <a:pt x="1177747" y="1859866"/>
                </a:lnTo>
                <a:lnTo>
                  <a:pt x="1132368" y="1837718"/>
                </a:lnTo>
                <a:lnTo>
                  <a:pt x="1087547" y="1814463"/>
                </a:lnTo>
                <a:lnTo>
                  <a:pt x="1043310" y="1790115"/>
                </a:lnTo>
                <a:lnTo>
                  <a:pt x="999684" y="1764689"/>
                </a:lnTo>
                <a:lnTo>
                  <a:pt x="956694" y="1738200"/>
                </a:lnTo>
                <a:lnTo>
                  <a:pt x="914368" y="1710664"/>
                </a:lnTo>
                <a:lnTo>
                  <a:pt x="872731" y="1682098"/>
                </a:lnTo>
                <a:lnTo>
                  <a:pt x="831807" y="1652517"/>
                </a:lnTo>
                <a:lnTo>
                  <a:pt x="791621" y="1621943"/>
                </a:lnTo>
                <a:lnTo>
                  <a:pt x="752198" y="1590390"/>
                </a:lnTo>
                <a:lnTo>
                  <a:pt x="713561" y="1557880"/>
                </a:lnTo>
                <a:lnTo>
                  <a:pt x="675733" y="1524432"/>
                </a:lnTo>
                <a:lnTo>
                  <a:pt x="638738" y="1490065"/>
                </a:lnTo>
                <a:lnTo>
                  <a:pt x="602597" y="1454800"/>
                </a:lnTo>
                <a:lnTo>
                  <a:pt x="567333" y="1418659"/>
                </a:lnTo>
                <a:lnTo>
                  <a:pt x="532966" y="1381664"/>
                </a:lnTo>
                <a:lnTo>
                  <a:pt x="499517" y="1343836"/>
                </a:lnTo>
                <a:lnTo>
                  <a:pt x="467007" y="1305199"/>
                </a:lnTo>
                <a:lnTo>
                  <a:pt x="435455" y="1265776"/>
                </a:lnTo>
                <a:lnTo>
                  <a:pt x="404880" y="1225590"/>
                </a:lnTo>
                <a:lnTo>
                  <a:pt x="375300" y="1184666"/>
                </a:lnTo>
                <a:lnTo>
                  <a:pt x="346733" y="1143029"/>
                </a:lnTo>
                <a:lnTo>
                  <a:pt x="319197" y="1100702"/>
                </a:lnTo>
                <a:lnTo>
                  <a:pt x="292708" y="1057713"/>
                </a:lnTo>
                <a:lnTo>
                  <a:pt x="267282" y="1014087"/>
                </a:lnTo>
                <a:lnTo>
                  <a:pt x="242934" y="969850"/>
                </a:lnTo>
                <a:lnTo>
                  <a:pt x="219679" y="925029"/>
                </a:lnTo>
                <a:lnTo>
                  <a:pt x="197531" y="879650"/>
                </a:lnTo>
                <a:lnTo>
                  <a:pt x="176503" y="833742"/>
                </a:lnTo>
                <a:lnTo>
                  <a:pt x="156609" y="787331"/>
                </a:lnTo>
                <a:lnTo>
                  <a:pt x="137859" y="740447"/>
                </a:lnTo>
                <a:lnTo>
                  <a:pt x="120266" y="693116"/>
                </a:lnTo>
                <a:lnTo>
                  <a:pt x="103839" y="645368"/>
                </a:lnTo>
                <a:lnTo>
                  <a:pt x="88590" y="597231"/>
                </a:lnTo>
                <a:lnTo>
                  <a:pt x="74526" y="548734"/>
                </a:lnTo>
                <a:lnTo>
                  <a:pt x="61656" y="499906"/>
                </a:lnTo>
                <a:lnTo>
                  <a:pt x="49989" y="450778"/>
                </a:lnTo>
                <a:lnTo>
                  <a:pt x="39531" y="401377"/>
                </a:lnTo>
                <a:lnTo>
                  <a:pt x="30288" y="351736"/>
                </a:lnTo>
                <a:lnTo>
                  <a:pt x="22267" y="301882"/>
                </a:lnTo>
                <a:lnTo>
                  <a:pt x="15471" y="251846"/>
                </a:lnTo>
                <a:lnTo>
                  <a:pt x="9906" y="201659"/>
                </a:lnTo>
                <a:lnTo>
                  <a:pt x="5573" y="151351"/>
                </a:lnTo>
                <a:lnTo>
                  <a:pt x="2477" y="100951"/>
                </a:lnTo>
                <a:lnTo>
                  <a:pt x="618" y="50490"/>
                </a:lnTo>
                <a:lnTo>
                  <a:pt x="0" y="120"/>
                </a:lnTo>
                <a:lnTo>
                  <a:pt x="2405924" y="0"/>
                </a:lnTo>
                <a:lnTo>
                  <a:pt x="2405924" y="2027646"/>
                </a:lnTo>
                <a:lnTo>
                  <a:pt x="2359282" y="2035130"/>
                </a:lnTo>
                <a:lnTo>
                  <a:pt x="2309246" y="2041926"/>
                </a:lnTo>
                <a:lnTo>
                  <a:pt x="2259059" y="2047492"/>
                </a:lnTo>
                <a:lnTo>
                  <a:pt x="2208750" y="2051824"/>
                </a:lnTo>
                <a:lnTo>
                  <a:pt x="2158350" y="2054921"/>
                </a:lnTo>
                <a:lnTo>
                  <a:pt x="2107890" y="2056779"/>
                </a:lnTo>
                <a:lnTo>
                  <a:pt x="2057399" y="2057399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7728584">
              <a:lnSpc>
                <a:spcPct val="100000"/>
              </a:lnSpc>
              <a:spcBef>
                <a:spcPts val="90"/>
              </a:spcBef>
            </a:pPr>
            <a:r>
              <a:rPr dirty="0" spc="325"/>
              <a:t>Why</a:t>
            </a:r>
            <a:r>
              <a:rPr dirty="0" spc="215"/>
              <a:t> </a:t>
            </a:r>
            <a:r>
              <a:rPr dirty="0" spc="170"/>
              <a:t>Choose</a:t>
            </a:r>
            <a:r>
              <a:rPr dirty="0" spc="215"/>
              <a:t> </a:t>
            </a:r>
            <a:r>
              <a:rPr dirty="0" spc="-375"/>
              <a:t>Us?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34841" y="4651614"/>
            <a:ext cx="117761" cy="11776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34841" y="5137380"/>
            <a:ext cx="117761" cy="11776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34841" y="6108912"/>
            <a:ext cx="117761" cy="11776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34841" y="7080443"/>
            <a:ext cx="117761" cy="117761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049259" marR="5080">
              <a:lnSpc>
                <a:spcPct val="111800"/>
              </a:lnSpc>
              <a:spcBef>
                <a:spcPts val="100"/>
              </a:spcBef>
            </a:pPr>
            <a:r>
              <a:rPr dirty="0" spc="145"/>
              <a:t>Flexibility:</a:t>
            </a:r>
            <a:r>
              <a:rPr dirty="0" spc="340"/>
              <a:t> </a:t>
            </a:r>
            <a:r>
              <a:rPr dirty="0" spc="190"/>
              <a:t>Various</a:t>
            </a:r>
            <a:r>
              <a:rPr dirty="0" spc="340"/>
              <a:t> </a:t>
            </a:r>
            <a:r>
              <a:rPr dirty="0" spc="200"/>
              <a:t>seating</a:t>
            </a:r>
            <a:r>
              <a:rPr dirty="0" spc="345"/>
              <a:t> </a:t>
            </a:r>
            <a:r>
              <a:rPr dirty="0" spc="265"/>
              <a:t>capacities </a:t>
            </a:r>
            <a:r>
              <a:rPr dirty="0" spc="-985"/>
              <a:t> </a:t>
            </a:r>
            <a:r>
              <a:rPr dirty="0" spc="170"/>
              <a:t>R</a:t>
            </a:r>
            <a:r>
              <a:rPr dirty="0" spc="365"/>
              <a:t>e</a:t>
            </a:r>
            <a:r>
              <a:rPr dirty="0" spc="280"/>
              <a:t>l</a:t>
            </a:r>
            <a:r>
              <a:rPr dirty="0" spc="135"/>
              <a:t>i</a:t>
            </a:r>
            <a:r>
              <a:rPr dirty="0" spc="200"/>
              <a:t>a</a:t>
            </a:r>
            <a:r>
              <a:rPr dirty="0" spc="305"/>
              <a:t>b</a:t>
            </a:r>
            <a:r>
              <a:rPr dirty="0" spc="135"/>
              <a:t>i</a:t>
            </a:r>
            <a:r>
              <a:rPr dirty="0" spc="280"/>
              <a:t>l</a:t>
            </a:r>
            <a:r>
              <a:rPr dirty="0" spc="135"/>
              <a:t>i</a:t>
            </a:r>
            <a:r>
              <a:rPr dirty="0" spc="180"/>
              <a:t>t</a:t>
            </a:r>
            <a:r>
              <a:rPr dirty="0" spc="150"/>
              <a:t>y</a:t>
            </a:r>
            <a:r>
              <a:rPr dirty="0" spc="-720"/>
              <a:t>:</a:t>
            </a:r>
            <a:r>
              <a:rPr dirty="0" spc="350"/>
              <a:t> </a:t>
            </a:r>
            <a:r>
              <a:rPr dirty="0" spc="515"/>
              <a:t>W</a:t>
            </a:r>
            <a:r>
              <a:rPr dirty="0" spc="365"/>
              <a:t>e</a:t>
            </a:r>
            <a:r>
              <a:rPr dirty="0" spc="280"/>
              <a:t>ll</a:t>
            </a:r>
            <a:r>
              <a:rPr dirty="0" spc="-315"/>
              <a:t>-</a:t>
            </a:r>
            <a:r>
              <a:rPr dirty="0" spc="-725"/>
              <a:t> </a:t>
            </a:r>
            <a:r>
              <a:rPr dirty="0" spc="65"/>
              <a:t>m</a:t>
            </a:r>
            <a:r>
              <a:rPr dirty="0" spc="200"/>
              <a:t>a</a:t>
            </a:r>
            <a:r>
              <a:rPr dirty="0" spc="135"/>
              <a:t>i</a:t>
            </a:r>
            <a:r>
              <a:rPr dirty="0" spc="110"/>
              <a:t>n</a:t>
            </a:r>
            <a:r>
              <a:rPr dirty="0" spc="180"/>
              <a:t>t</a:t>
            </a:r>
            <a:r>
              <a:rPr dirty="0" spc="200"/>
              <a:t>a</a:t>
            </a:r>
            <a:r>
              <a:rPr dirty="0" spc="135"/>
              <a:t>i</a:t>
            </a:r>
            <a:r>
              <a:rPr dirty="0" spc="110"/>
              <a:t>n</a:t>
            </a:r>
            <a:r>
              <a:rPr dirty="0" spc="365"/>
              <a:t>e</a:t>
            </a:r>
            <a:r>
              <a:rPr dirty="0" spc="30"/>
              <a:t>d</a:t>
            </a:r>
            <a:r>
              <a:rPr dirty="0" spc="350"/>
              <a:t> </a:t>
            </a:r>
            <a:r>
              <a:rPr dirty="0" spc="65"/>
              <a:t>v</a:t>
            </a:r>
            <a:r>
              <a:rPr dirty="0" spc="365"/>
              <a:t>e</a:t>
            </a:r>
            <a:r>
              <a:rPr dirty="0" spc="114"/>
              <a:t>h</a:t>
            </a:r>
            <a:r>
              <a:rPr dirty="0" spc="135"/>
              <a:t>i</a:t>
            </a:r>
            <a:r>
              <a:rPr dirty="0" spc="505"/>
              <a:t>c</a:t>
            </a:r>
            <a:r>
              <a:rPr dirty="0" spc="280"/>
              <a:t>l</a:t>
            </a:r>
            <a:r>
              <a:rPr dirty="0" spc="365"/>
              <a:t>e</a:t>
            </a:r>
            <a:r>
              <a:rPr dirty="0" spc="80"/>
              <a:t>s  </a:t>
            </a:r>
            <a:r>
              <a:rPr dirty="0" spc="110"/>
              <a:t>with</a:t>
            </a:r>
            <a:r>
              <a:rPr dirty="0" spc="345"/>
              <a:t> </a:t>
            </a:r>
            <a:r>
              <a:rPr dirty="0" spc="170"/>
              <a:t>regular</a:t>
            </a:r>
            <a:r>
              <a:rPr dirty="0" spc="345"/>
              <a:t> </a:t>
            </a:r>
            <a:r>
              <a:rPr dirty="0" spc="245"/>
              <a:t>inspections</a:t>
            </a:r>
          </a:p>
          <a:p>
            <a:pPr marL="8049259" marR="11430">
              <a:lnSpc>
                <a:spcPct val="111800"/>
              </a:lnSpc>
            </a:pPr>
            <a:r>
              <a:rPr dirty="0" spc="160"/>
              <a:t>Customization:</a:t>
            </a:r>
            <a:r>
              <a:rPr dirty="0" spc="335"/>
              <a:t> </a:t>
            </a:r>
            <a:r>
              <a:rPr dirty="0" spc="225"/>
              <a:t>Tailored</a:t>
            </a:r>
            <a:r>
              <a:rPr dirty="0" spc="335"/>
              <a:t> </a:t>
            </a:r>
            <a:r>
              <a:rPr dirty="0" spc="270"/>
              <a:t>packages</a:t>
            </a:r>
            <a:r>
              <a:rPr dirty="0" spc="335"/>
              <a:t> </a:t>
            </a:r>
            <a:r>
              <a:rPr dirty="0" spc="150"/>
              <a:t>for </a:t>
            </a:r>
            <a:r>
              <a:rPr dirty="0" spc="-985"/>
              <a:t> </a:t>
            </a:r>
            <a:r>
              <a:rPr dirty="0" spc="204"/>
              <a:t>different</a:t>
            </a:r>
            <a:r>
              <a:rPr dirty="0" spc="345"/>
              <a:t> </a:t>
            </a:r>
            <a:r>
              <a:rPr dirty="0" spc="150"/>
              <a:t>travel</a:t>
            </a:r>
            <a:r>
              <a:rPr dirty="0" spc="345"/>
              <a:t> </a:t>
            </a:r>
            <a:r>
              <a:rPr dirty="0" spc="250"/>
              <a:t>needs</a:t>
            </a:r>
          </a:p>
          <a:p>
            <a:pPr marL="8049259" marR="559435">
              <a:lnSpc>
                <a:spcPct val="111800"/>
              </a:lnSpc>
              <a:spcBef>
                <a:spcPts val="5"/>
              </a:spcBef>
            </a:pPr>
            <a:r>
              <a:rPr dirty="0" spc="300"/>
              <a:t>2</a:t>
            </a:r>
            <a:r>
              <a:rPr dirty="0" spc="50"/>
              <a:t>4</a:t>
            </a:r>
            <a:r>
              <a:rPr dirty="0" spc="-725"/>
              <a:t> </a:t>
            </a:r>
            <a:r>
              <a:rPr dirty="0" spc="-5"/>
              <a:t>/</a:t>
            </a:r>
            <a:r>
              <a:rPr dirty="0" spc="-725"/>
              <a:t> </a:t>
            </a:r>
            <a:r>
              <a:rPr dirty="0" spc="-75"/>
              <a:t>7</a:t>
            </a:r>
            <a:r>
              <a:rPr dirty="0" spc="350"/>
              <a:t> </a:t>
            </a:r>
            <a:r>
              <a:rPr dirty="0" spc="240"/>
              <a:t>S</a:t>
            </a:r>
            <a:r>
              <a:rPr dirty="0" spc="114"/>
              <a:t>u</a:t>
            </a:r>
            <a:r>
              <a:rPr dirty="0" spc="305"/>
              <a:t>pp</a:t>
            </a:r>
            <a:r>
              <a:rPr dirty="0" spc="365"/>
              <a:t>o</a:t>
            </a:r>
            <a:r>
              <a:rPr dirty="0" spc="90"/>
              <a:t>r</a:t>
            </a:r>
            <a:r>
              <a:rPr dirty="0" spc="180"/>
              <a:t>t</a:t>
            </a:r>
            <a:r>
              <a:rPr dirty="0" spc="-720"/>
              <a:t>:</a:t>
            </a:r>
            <a:r>
              <a:rPr dirty="0" spc="350"/>
              <a:t> </a:t>
            </a:r>
            <a:r>
              <a:rPr dirty="0" spc="165"/>
              <a:t>D</a:t>
            </a:r>
            <a:r>
              <a:rPr dirty="0" spc="365"/>
              <a:t>e</a:t>
            </a:r>
            <a:r>
              <a:rPr dirty="0" spc="305"/>
              <a:t>d</a:t>
            </a:r>
            <a:r>
              <a:rPr dirty="0" spc="135"/>
              <a:t>i</a:t>
            </a:r>
            <a:r>
              <a:rPr dirty="0" spc="505"/>
              <a:t>c</a:t>
            </a:r>
            <a:r>
              <a:rPr dirty="0" spc="200"/>
              <a:t>a</a:t>
            </a:r>
            <a:r>
              <a:rPr dirty="0" spc="180"/>
              <a:t>t</a:t>
            </a:r>
            <a:r>
              <a:rPr dirty="0" spc="365"/>
              <a:t>e</a:t>
            </a:r>
            <a:r>
              <a:rPr dirty="0" spc="30"/>
              <a:t>d</a:t>
            </a:r>
            <a:r>
              <a:rPr dirty="0" spc="350"/>
              <a:t> </a:t>
            </a:r>
            <a:r>
              <a:rPr dirty="0" spc="505"/>
              <a:t>c</a:t>
            </a:r>
            <a:r>
              <a:rPr dirty="0" spc="114"/>
              <a:t>u</a:t>
            </a:r>
            <a:r>
              <a:rPr dirty="0" spc="375"/>
              <a:t>s</a:t>
            </a:r>
            <a:r>
              <a:rPr dirty="0" spc="180"/>
              <a:t>t</a:t>
            </a:r>
            <a:r>
              <a:rPr dirty="0" spc="365"/>
              <a:t>o</a:t>
            </a:r>
            <a:r>
              <a:rPr dirty="0" spc="65"/>
              <a:t>m</a:t>
            </a:r>
            <a:r>
              <a:rPr dirty="0" spc="365"/>
              <a:t>e</a:t>
            </a:r>
            <a:r>
              <a:rPr dirty="0" spc="-165"/>
              <a:t>r  </a:t>
            </a:r>
            <a:r>
              <a:rPr dirty="0" spc="235"/>
              <a:t>service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9478" y="1509119"/>
            <a:ext cx="6152515" cy="1713864"/>
          </a:xfrm>
          <a:prstGeom prst="rect"/>
        </p:spPr>
        <p:txBody>
          <a:bodyPr wrap="square" lIns="0" tIns="92710" rIns="0" bIns="0" rtlCol="0" vert="horz">
            <a:spAutoFit/>
          </a:bodyPr>
          <a:lstStyle/>
          <a:p>
            <a:pPr marL="12700" marR="5080">
              <a:lnSpc>
                <a:spcPts val="6380"/>
              </a:lnSpc>
              <a:spcBef>
                <a:spcPts val="730"/>
              </a:spcBef>
              <a:tabLst>
                <a:tab pos="5600700" algn="l"/>
              </a:tabLst>
            </a:pPr>
            <a:r>
              <a:rPr dirty="0" sz="5750" spc="545">
                <a:solidFill>
                  <a:srgbClr val="231F20"/>
                </a:solidFill>
              </a:rPr>
              <a:t>D</a:t>
            </a:r>
            <a:r>
              <a:rPr dirty="0" sz="5750" spc="695">
                <a:solidFill>
                  <a:srgbClr val="231F20"/>
                </a:solidFill>
              </a:rPr>
              <a:t>e</a:t>
            </a:r>
            <a:r>
              <a:rPr dirty="0" sz="5750" spc="225">
                <a:solidFill>
                  <a:srgbClr val="231F20"/>
                </a:solidFill>
              </a:rPr>
              <a:t>s</a:t>
            </a:r>
            <a:r>
              <a:rPr dirty="0" sz="5750" spc="1040">
                <a:solidFill>
                  <a:srgbClr val="231F20"/>
                </a:solidFill>
              </a:rPr>
              <a:t>t</a:t>
            </a:r>
            <a:r>
              <a:rPr dirty="0" sz="5750" spc="500">
                <a:solidFill>
                  <a:srgbClr val="231F20"/>
                </a:solidFill>
              </a:rPr>
              <a:t>i</a:t>
            </a:r>
            <a:r>
              <a:rPr dirty="0" sz="5750" spc="615">
                <a:solidFill>
                  <a:srgbClr val="231F20"/>
                </a:solidFill>
              </a:rPr>
              <a:t>n</a:t>
            </a:r>
            <a:r>
              <a:rPr dirty="0" sz="5750" spc="975">
                <a:solidFill>
                  <a:srgbClr val="231F20"/>
                </a:solidFill>
              </a:rPr>
              <a:t>a</a:t>
            </a:r>
            <a:r>
              <a:rPr dirty="0" sz="5750" spc="1040">
                <a:solidFill>
                  <a:srgbClr val="231F20"/>
                </a:solidFill>
              </a:rPr>
              <a:t>t</a:t>
            </a:r>
            <a:r>
              <a:rPr dirty="0" sz="5750" spc="500">
                <a:solidFill>
                  <a:srgbClr val="231F20"/>
                </a:solidFill>
              </a:rPr>
              <a:t>i</a:t>
            </a:r>
            <a:r>
              <a:rPr dirty="0" sz="5750" spc="490">
                <a:solidFill>
                  <a:srgbClr val="231F20"/>
                </a:solidFill>
              </a:rPr>
              <a:t>o</a:t>
            </a:r>
            <a:r>
              <a:rPr dirty="0" sz="5750" spc="615">
                <a:solidFill>
                  <a:srgbClr val="231F20"/>
                </a:solidFill>
              </a:rPr>
              <a:t>n</a:t>
            </a:r>
            <a:r>
              <a:rPr dirty="0" sz="5750" spc="-335">
                <a:solidFill>
                  <a:srgbClr val="231F20"/>
                </a:solidFill>
              </a:rPr>
              <a:t>s</a:t>
            </a:r>
            <a:r>
              <a:rPr dirty="0" sz="5750">
                <a:solidFill>
                  <a:srgbClr val="231F20"/>
                </a:solidFill>
              </a:rPr>
              <a:t>	</a:t>
            </a:r>
            <a:r>
              <a:rPr dirty="0" sz="5750" spc="45">
                <a:solidFill>
                  <a:srgbClr val="231F20"/>
                </a:solidFill>
              </a:rPr>
              <a:t>&amp;  </a:t>
            </a:r>
            <a:r>
              <a:rPr dirty="0" sz="5750" spc="445">
                <a:solidFill>
                  <a:srgbClr val="231F20"/>
                </a:solidFill>
              </a:rPr>
              <a:t>Services</a:t>
            </a:r>
            <a:endParaRPr sz="5750"/>
          </a:p>
        </p:txBody>
      </p:sp>
      <p:sp>
        <p:nvSpPr>
          <p:cNvPr id="3" name="object 3"/>
          <p:cNvSpPr/>
          <p:nvPr/>
        </p:nvSpPr>
        <p:spPr>
          <a:xfrm>
            <a:off x="16807370" y="9237500"/>
            <a:ext cx="1480820" cy="1049655"/>
          </a:xfrm>
          <a:custGeom>
            <a:avLst/>
            <a:gdLst/>
            <a:ahLst/>
            <a:cxnLst/>
            <a:rect l="l" t="t" r="r" b="b"/>
            <a:pathLst>
              <a:path w="1480819" h="1049654">
                <a:moveTo>
                  <a:pt x="1480627" y="1049499"/>
                </a:moveTo>
                <a:lnTo>
                  <a:pt x="778982" y="1049499"/>
                </a:lnTo>
                <a:lnTo>
                  <a:pt x="911761" y="853890"/>
                </a:lnTo>
                <a:lnTo>
                  <a:pt x="0" y="853890"/>
                </a:lnTo>
                <a:lnTo>
                  <a:pt x="96725" y="711545"/>
                </a:lnTo>
                <a:lnTo>
                  <a:pt x="1008486" y="711545"/>
                </a:lnTo>
                <a:lnTo>
                  <a:pt x="1153392" y="498163"/>
                </a:lnTo>
                <a:lnTo>
                  <a:pt x="241630" y="498163"/>
                </a:lnTo>
                <a:lnTo>
                  <a:pt x="338265" y="355818"/>
                </a:lnTo>
                <a:lnTo>
                  <a:pt x="1250026" y="355818"/>
                </a:lnTo>
                <a:lnTo>
                  <a:pt x="1394931" y="142345"/>
                </a:lnTo>
                <a:lnTo>
                  <a:pt x="483170" y="142345"/>
                </a:lnTo>
                <a:lnTo>
                  <a:pt x="579804" y="0"/>
                </a:lnTo>
                <a:lnTo>
                  <a:pt x="1480627" y="0"/>
                </a:lnTo>
                <a:lnTo>
                  <a:pt x="1480627" y="1049499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773710" y="8525955"/>
            <a:ext cx="514350" cy="142875"/>
          </a:xfrm>
          <a:custGeom>
            <a:avLst/>
            <a:gdLst/>
            <a:ahLst/>
            <a:cxnLst/>
            <a:rect l="l" t="t" r="r" b="b"/>
            <a:pathLst>
              <a:path w="514350" h="142875">
                <a:moveTo>
                  <a:pt x="514286" y="142345"/>
                </a:moveTo>
                <a:lnTo>
                  <a:pt x="0" y="142345"/>
                </a:lnTo>
                <a:lnTo>
                  <a:pt x="96634" y="0"/>
                </a:lnTo>
                <a:lnTo>
                  <a:pt x="514286" y="0"/>
                </a:lnTo>
                <a:lnTo>
                  <a:pt x="514286" y="142345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015250" y="8170136"/>
            <a:ext cx="273050" cy="142875"/>
          </a:xfrm>
          <a:custGeom>
            <a:avLst/>
            <a:gdLst/>
            <a:ahLst/>
            <a:cxnLst/>
            <a:rect l="l" t="t" r="r" b="b"/>
            <a:pathLst>
              <a:path w="273050" h="142875">
                <a:moveTo>
                  <a:pt x="272747" y="142345"/>
                </a:moveTo>
                <a:lnTo>
                  <a:pt x="0" y="142345"/>
                </a:lnTo>
                <a:lnTo>
                  <a:pt x="96725" y="0"/>
                </a:lnTo>
                <a:lnTo>
                  <a:pt x="272747" y="0"/>
                </a:lnTo>
                <a:lnTo>
                  <a:pt x="272747" y="142345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7532080" y="8881773"/>
            <a:ext cx="756285" cy="142875"/>
          </a:xfrm>
          <a:custGeom>
            <a:avLst/>
            <a:gdLst/>
            <a:ahLst/>
            <a:cxnLst/>
            <a:rect l="l" t="t" r="r" b="b"/>
            <a:pathLst>
              <a:path w="756284" h="142875">
                <a:moveTo>
                  <a:pt x="755917" y="142345"/>
                </a:moveTo>
                <a:lnTo>
                  <a:pt x="0" y="142345"/>
                </a:lnTo>
                <a:lnTo>
                  <a:pt x="96725" y="0"/>
                </a:lnTo>
                <a:lnTo>
                  <a:pt x="755917" y="0"/>
                </a:lnTo>
                <a:lnTo>
                  <a:pt x="755917" y="142345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256880" y="7906205"/>
            <a:ext cx="31115" cy="50800"/>
          </a:xfrm>
          <a:custGeom>
            <a:avLst/>
            <a:gdLst/>
            <a:ahLst/>
            <a:cxnLst/>
            <a:rect l="l" t="t" r="r" b="b"/>
            <a:pathLst>
              <a:path w="31115" h="50800">
                <a:moveTo>
                  <a:pt x="31116" y="50458"/>
                </a:moveTo>
                <a:lnTo>
                  <a:pt x="0" y="50458"/>
                </a:lnTo>
                <a:lnTo>
                  <a:pt x="31116" y="0"/>
                </a:lnTo>
                <a:lnTo>
                  <a:pt x="31116" y="50458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0"/>
            <a:ext cx="1815464" cy="1459230"/>
          </a:xfrm>
          <a:custGeom>
            <a:avLst/>
            <a:gdLst/>
            <a:ahLst/>
            <a:cxnLst/>
            <a:rect l="l" t="t" r="r" b="b"/>
            <a:pathLst>
              <a:path w="1815464" h="1459230">
                <a:moveTo>
                  <a:pt x="0" y="0"/>
                </a:moveTo>
                <a:lnTo>
                  <a:pt x="1014691" y="0"/>
                </a:lnTo>
                <a:lnTo>
                  <a:pt x="903680" y="163469"/>
                </a:lnTo>
                <a:lnTo>
                  <a:pt x="1815441" y="163469"/>
                </a:lnTo>
                <a:lnTo>
                  <a:pt x="1718807" y="305815"/>
                </a:lnTo>
                <a:lnTo>
                  <a:pt x="807046" y="305815"/>
                </a:lnTo>
                <a:lnTo>
                  <a:pt x="662140" y="519287"/>
                </a:lnTo>
                <a:lnTo>
                  <a:pt x="1573902" y="519287"/>
                </a:lnTo>
                <a:lnTo>
                  <a:pt x="1477176" y="661633"/>
                </a:lnTo>
                <a:lnTo>
                  <a:pt x="565415" y="661633"/>
                </a:lnTo>
                <a:lnTo>
                  <a:pt x="420509" y="875014"/>
                </a:lnTo>
                <a:lnTo>
                  <a:pt x="1332271" y="875014"/>
                </a:lnTo>
                <a:lnTo>
                  <a:pt x="1235637" y="1017360"/>
                </a:lnTo>
                <a:lnTo>
                  <a:pt x="323875" y="1017360"/>
                </a:lnTo>
                <a:lnTo>
                  <a:pt x="178970" y="1230833"/>
                </a:lnTo>
                <a:lnTo>
                  <a:pt x="1090731" y="1230833"/>
                </a:lnTo>
                <a:lnTo>
                  <a:pt x="994097" y="1373178"/>
                </a:lnTo>
                <a:lnTo>
                  <a:pt x="82336" y="1373178"/>
                </a:lnTo>
                <a:lnTo>
                  <a:pt x="24191" y="1458750"/>
                </a:lnTo>
                <a:lnTo>
                  <a:pt x="0" y="1423148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1942378"/>
            <a:ext cx="607695" cy="142875"/>
          </a:xfrm>
          <a:custGeom>
            <a:avLst/>
            <a:gdLst/>
            <a:ahLst/>
            <a:cxnLst/>
            <a:rect l="l" t="t" r="r" b="b"/>
            <a:pathLst>
              <a:path w="607695" h="142875">
                <a:moveTo>
                  <a:pt x="0" y="0"/>
                </a:moveTo>
                <a:lnTo>
                  <a:pt x="607561" y="0"/>
                </a:lnTo>
                <a:lnTo>
                  <a:pt x="510927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2298196"/>
            <a:ext cx="366395" cy="142875"/>
          </a:xfrm>
          <a:custGeom>
            <a:avLst/>
            <a:gdLst/>
            <a:ahLst/>
            <a:cxnLst/>
            <a:rect l="l" t="t" r="r" b="b"/>
            <a:pathLst>
              <a:path w="366395" h="142875">
                <a:moveTo>
                  <a:pt x="0" y="0"/>
                </a:moveTo>
                <a:lnTo>
                  <a:pt x="366021" y="0"/>
                </a:lnTo>
                <a:lnTo>
                  <a:pt x="269296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1586560"/>
            <a:ext cx="849630" cy="142875"/>
          </a:xfrm>
          <a:custGeom>
            <a:avLst/>
            <a:gdLst/>
            <a:ahLst/>
            <a:cxnLst/>
            <a:rect l="l" t="t" r="r" b="b"/>
            <a:pathLst>
              <a:path w="849630" h="142875">
                <a:moveTo>
                  <a:pt x="0" y="0"/>
                </a:moveTo>
                <a:lnTo>
                  <a:pt x="849192" y="0"/>
                </a:lnTo>
                <a:lnTo>
                  <a:pt x="752466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2654015"/>
            <a:ext cx="124460" cy="201930"/>
          </a:xfrm>
          <a:custGeom>
            <a:avLst/>
            <a:gdLst/>
            <a:ahLst/>
            <a:cxnLst/>
            <a:rect l="l" t="t" r="r" b="b"/>
            <a:pathLst>
              <a:path w="124460" h="201930">
                <a:moveTo>
                  <a:pt x="0" y="0"/>
                </a:moveTo>
                <a:lnTo>
                  <a:pt x="124390" y="0"/>
                </a:lnTo>
                <a:lnTo>
                  <a:pt x="0" y="201712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9144000" y="475186"/>
            <a:ext cx="7374890" cy="9458325"/>
            <a:chOff x="9144000" y="475186"/>
            <a:chExt cx="7374890" cy="945832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0" y="475186"/>
              <a:ext cx="7372349" cy="94583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03328" y="4643161"/>
              <a:ext cx="6715123" cy="4476749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5611" y="3780315"/>
            <a:ext cx="130597" cy="13059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95611" y="6392260"/>
            <a:ext cx="130597" cy="13059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123689" y="3505036"/>
            <a:ext cx="6098540" cy="4726940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05"/>
              </a:spcBef>
            </a:pPr>
            <a:r>
              <a:rPr dirty="0" sz="3000" spc="180">
                <a:solidFill>
                  <a:srgbClr val="231F20"/>
                </a:solidFill>
                <a:latin typeface="Verdana"/>
                <a:cs typeface="Verdana"/>
              </a:rPr>
              <a:t>Destinations:</a:t>
            </a:r>
            <a:r>
              <a:rPr dirty="0" sz="3000" spc="35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240">
                <a:solidFill>
                  <a:srgbClr val="231F20"/>
                </a:solidFill>
                <a:latin typeface="Verdana"/>
                <a:cs typeface="Verdana"/>
              </a:rPr>
              <a:t>Popular</a:t>
            </a:r>
            <a:endParaRPr sz="3000">
              <a:latin typeface="Verdana"/>
              <a:cs typeface="Verdana"/>
            </a:endParaRPr>
          </a:p>
          <a:p>
            <a:pPr algn="just" marL="12700" marR="5080">
              <a:lnSpc>
                <a:spcPts val="4110"/>
              </a:lnSpc>
              <a:spcBef>
                <a:spcPts val="225"/>
              </a:spcBef>
            </a:pPr>
            <a:r>
              <a:rPr dirty="0" sz="3000" spc="195">
                <a:solidFill>
                  <a:srgbClr val="231F20"/>
                </a:solidFill>
                <a:latin typeface="Verdana"/>
                <a:cs typeface="Verdana"/>
              </a:rPr>
              <a:t>tourist </a:t>
            </a:r>
            <a:r>
              <a:rPr dirty="0" sz="3000" spc="300">
                <a:solidFill>
                  <a:srgbClr val="231F20"/>
                </a:solidFill>
                <a:latin typeface="Verdana"/>
                <a:cs typeface="Verdana"/>
              </a:rPr>
              <a:t>spots </a:t>
            </a:r>
            <a:r>
              <a:rPr dirty="0" sz="3000">
                <a:solidFill>
                  <a:srgbClr val="231F20"/>
                </a:solidFill>
                <a:latin typeface="Verdana"/>
                <a:cs typeface="Verdana"/>
              </a:rPr>
              <a:t>in </a:t>
            </a:r>
            <a:r>
              <a:rPr dirty="0" sz="3000" spc="165">
                <a:solidFill>
                  <a:srgbClr val="231F20"/>
                </a:solidFill>
                <a:latin typeface="Verdana"/>
                <a:cs typeface="Verdana"/>
              </a:rPr>
              <a:t>North </a:t>
            </a:r>
            <a:r>
              <a:rPr dirty="0" sz="3000" spc="65">
                <a:solidFill>
                  <a:srgbClr val="231F20"/>
                </a:solidFill>
                <a:latin typeface="Verdana"/>
                <a:cs typeface="Verdana"/>
              </a:rPr>
              <a:t>India, </a:t>
            </a:r>
            <a:r>
              <a:rPr dirty="0" sz="3000" spc="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185">
                <a:solidFill>
                  <a:srgbClr val="231F20"/>
                </a:solidFill>
                <a:latin typeface="Verdana"/>
                <a:cs typeface="Verdana"/>
              </a:rPr>
              <a:t>airport </a:t>
            </a:r>
            <a:r>
              <a:rPr dirty="0" sz="3000" spc="210">
                <a:solidFill>
                  <a:srgbClr val="231F20"/>
                </a:solidFill>
                <a:latin typeface="Verdana"/>
                <a:cs typeface="Verdana"/>
              </a:rPr>
              <a:t>transfers, </a:t>
            </a:r>
            <a:r>
              <a:rPr dirty="0" sz="3000" spc="275">
                <a:solidFill>
                  <a:srgbClr val="231F20"/>
                </a:solidFill>
                <a:latin typeface="Verdana"/>
                <a:cs typeface="Verdana"/>
              </a:rPr>
              <a:t>corporate </a:t>
            </a:r>
            <a:r>
              <a:rPr dirty="0" sz="3000" spc="-104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200">
                <a:solidFill>
                  <a:srgbClr val="231F20"/>
                </a:solidFill>
                <a:latin typeface="Verdana"/>
                <a:cs typeface="Verdana"/>
              </a:rPr>
              <a:t>events,</a:t>
            </a:r>
            <a:r>
              <a:rPr dirty="0" sz="3000" spc="38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245">
                <a:solidFill>
                  <a:srgbClr val="231F20"/>
                </a:solidFill>
                <a:latin typeface="Verdana"/>
                <a:cs typeface="Verdana"/>
              </a:rPr>
              <a:t>weddings,</a:t>
            </a:r>
            <a:endParaRPr sz="3000">
              <a:latin typeface="Verdana"/>
              <a:cs typeface="Verdana"/>
            </a:endParaRPr>
          </a:p>
          <a:p>
            <a:pPr algn="just" marL="12700">
              <a:lnSpc>
                <a:spcPct val="100000"/>
              </a:lnSpc>
              <a:spcBef>
                <a:spcPts val="300"/>
              </a:spcBef>
            </a:pPr>
            <a:r>
              <a:rPr dirty="0" sz="3000" spc="240">
                <a:solidFill>
                  <a:srgbClr val="231F20"/>
                </a:solidFill>
                <a:latin typeface="Verdana"/>
                <a:cs typeface="Verdana"/>
              </a:rPr>
              <a:t>pilgrimages</a:t>
            </a:r>
            <a:endParaRPr sz="3000">
              <a:latin typeface="Verdana"/>
              <a:cs typeface="Verdana"/>
            </a:endParaRPr>
          </a:p>
          <a:p>
            <a:pPr marL="12700" marR="1424305">
              <a:lnSpc>
                <a:spcPts val="4110"/>
              </a:lnSpc>
              <a:spcBef>
                <a:spcPts val="225"/>
              </a:spcBef>
            </a:pPr>
            <a:r>
              <a:rPr dirty="0" sz="3000" spc="235">
                <a:solidFill>
                  <a:srgbClr val="231F20"/>
                </a:solidFill>
                <a:latin typeface="Verdana"/>
                <a:cs typeface="Verdana"/>
              </a:rPr>
              <a:t>Additional</a:t>
            </a:r>
            <a:r>
              <a:rPr dirty="0" sz="3000" spc="3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185">
                <a:solidFill>
                  <a:srgbClr val="231F20"/>
                </a:solidFill>
                <a:latin typeface="Verdana"/>
                <a:cs typeface="Verdana"/>
              </a:rPr>
              <a:t>Services: </a:t>
            </a:r>
            <a:r>
              <a:rPr dirty="0" sz="3000" spc="19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235">
                <a:solidFill>
                  <a:srgbClr val="231F20"/>
                </a:solidFill>
                <a:latin typeface="Verdana"/>
                <a:cs typeface="Verdana"/>
              </a:rPr>
              <a:t>Optional</a:t>
            </a:r>
            <a:r>
              <a:rPr dirty="0" sz="3000" spc="36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145">
                <a:solidFill>
                  <a:srgbClr val="231F20"/>
                </a:solidFill>
                <a:latin typeface="Verdana"/>
                <a:cs typeface="Verdana"/>
              </a:rPr>
              <a:t>tour</a:t>
            </a:r>
            <a:r>
              <a:rPr dirty="0" sz="3000" spc="37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220">
                <a:solidFill>
                  <a:srgbClr val="231F20"/>
                </a:solidFill>
                <a:latin typeface="Verdana"/>
                <a:cs typeface="Verdana"/>
              </a:rPr>
              <a:t>guides,</a:t>
            </a:r>
            <a:endParaRPr sz="3000">
              <a:latin typeface="Verdana"/>
              <a:cs typeface="Verdana"/>
            </a:endParaRPr>
          </a:p>
          <a:p>
            <a:pPr marL="12700" marR="631825">
              <a:lnSpc>
                <a:spcPts val="4110"/>
              </a:lnSpc>
            </a:pPr>
            <a:r>
              <a:rPr dirty="0" sz="3000" spc="235">
                <a:solidFill>
                  <a:srgbClr val="231F20"/>
                </a:solidFill>
                <a:latin typeface="Verdana"/>
                <a:cs typeface="Verdana"/>
              </a:rPr>
              <a:t>catering</a:t>
            </a:r>
            <a:r>
              <a:rPr dirty="0" sz="3000" spc="35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254">
                <a:solidFill>
                  <a:srgbClr val="231F20"/>
                </a:solidFill>
                <a:latin typeface="Verdana"/>
                <a:cs typeface="Verdana"/>
              </a:rPr>
              <a:t>services,</a:t>
            </a:r>
            <a:r>
              <a:rPr dirty="0" sz="3000" spc="36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220">
                <a:solidFill>
                  <a:srgbClr val="231F20"/>
                </a:solidFill>
                <a:latin typeface="Verdana"/>
                <a:cs typeface="Verdana"/>
              </a:rPr>
              <a:t>ample </a:t>
            </a:r>
            <a:r>
              <a:rPr dirty="0" sz="3000" spc="-103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265">
                <a:solidFill>
                  <a:srgbClr val="231F20"/>
                </a:solidFill>
                <a:latin typeface="Verdana"/>
                <a:cs typeface="Verdana"/>
              </a:rPr>
              <a:t>luggage</a:t>
            </a:r>
            <a:r>
              <a:rPr dirty="0" sz="3000" spc="375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dirty="0" sz="3000" spc="335">
                <a:solidFill>
                  <a:srgbClr val="231F20"/>
                </a:solidFill>
                <a:latin typeface="Verdana"/>
                <a:cs typeface="Verdana"/>
              </a:rPr>
              <a:t>space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8351" y="832103"/>
              <a:ext cx="11204447" cy="2983991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7343" y="6888479"/>
            <a:ext cx="4724399" cy="71932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0" y="1786"/>
            <a:ext cx="3797300" cy="4164965"/>
          </a:xfrm>
          <a:custGeom>
            <a:avLst/>
            <a:gdLst/>
            <a:ahLst/>
            <a:cxnLst/>
            <a:rect l="l" t="t" r="r" b="b"/>
            <a:pathLst>
              <a:path w="3797300" h="4164965">
                <a:moveTo>
                  <a:pt x="0" y="0"/>
                </a:moveTo>
                <a:lnTo>
                  <a:pt x="2872455" y="0"/>
                </a:lnTo>
                <a:lnTo>
                  <a:pt x="2114069" y="1116948"/>
                </a:lnTo>
                <a:lnTo>
                  <a:pt x="3797149" y="1116948"/>
                </a:lnTo>
                <a:lnTo>
                  <a:pt x="3618766" y="1379882"/>
                </a:lnTo>
                <a:lnTo>
                  <a:pt x="1935686" y="1379882"/>
                </a:lnTo>
                <a:lnTo>
                  <a:pt x="1668195" y="1773777"/>
                </a:lnTo>
                <a:lnTo>
                  <a:pt x="3351276" y="1773777"/>
                </a:lnTo>
                <a:lnTo>
                  <a:pt x="3172892" y="2036541"/>
                </a:lnTo>
                <a:lnTo>
                  <a:pt x="1489812" y="2036541"/>
                </a:lnTo>
                <a:lnTo>
                  <a:pt x="1222321" y="2430605"/>
                </a:lnTo>
                <a:lnTo>
                  <a:pt x="2905402" y="2430605"/>
                </a:lnTo>
                <a:lnTo>
                  <a:pt x="2726850" y="2693370"/>
                </a:lnTo>
                <a:lnTo>
                  <a:pt x="1043770" y="2693370"/>
                </a:lnTo>
                <a:lnTo>
                  <a:pt x="776279" y="3087264"/>
                </a:lnTo>
                <a:lnTo>
                  <a:pt x="2459360" y="3087264"/>
                </a:lnTo>
                <a:lnTo>
                  <a:pt x="2280976" y="3350030"/>
                </a:lnTo>
                <a:lnTo>
                  <a:pt x="597896" y="3350030"/>
                </a:lnTo>
                <a:lnTo>
                  <a:pt x="330405" y="3744093"/>
                </a:lnTo>
                <a:lnTo>
                  <a:pt x="2013486" y="3744093"/>
                </a:lnTo>
                <a:lnTo>
                  <a:pt x="1835103" y="4006858"/>
                </a:lnTo>
                <a:lnTo>
                  <a:pt x="152022" y="4006858"/>
                </a:lnTo>
                <a:lnTo>
                  <a:pt x="44688" y="4164821"/>
                </a:lnTo>
                <a:lnTo>
                  <a:pt x="0" y="4099052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5059367"/>
            <a:ext cx="1122045" cy="262890"/>
          </a:xfrm>
          <a:custGeom>
            <a:avLst/>
            <a:gdLst/>
            <a:ahLst/>
            <a:cxnLst/>
            <a:rect l="l" t="t" r="r" b="b"/>
            <a:pathLst>
              <a:path w="1122045" h="262889">
                <a:moveTo>
                  <a:pt x="0" y="0"/>
                </a:moveTo>
                <a:lnTo>
                  <a:pt x="1121570" y="0"/>
                </a:lnTo>
                <a:lnTo>
                  <a:pt x="943186" y="262765"/>
                </a:lnTo>
                <a:lnTo>
                  <a:pt x="0" y="262765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5716195"/>
            <a:ext cx="676275" cy="262890"/>
          </a:xfrm>
          <a:custGeom>
            <a:avLst/>
            <a:gdLst/>
            <a:ahLst/>
            <a:cxnLst/>
            <a:rect l="l" t="t" r="r" b="b"/>
            <a:pathLst>
              <a:path w="676275" h="262889">
                <a:moveTo>
                  <a:pt x="0" y="0"/>
                </a:moveTo>
                <a:lnTo>
                  <a:pt x="675696" y="0"/>
                </a:lnTo>
                <a:lnTo>
                  <a:pt x="497144" y="262765"/>
                </a:lnTo>
                <a:lnTo>
                  <a:pt x="0" y="262765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4402539"/>
            <a:ext cx="1567815" cy="262890"/>
          </a:xfrm>
          <a:custGeom>
            <a:avLst/>
            <a:gdLst/>
            <a:ahLst/>
            <a:cxnLst/>
            <a:rect l="l" t="t" r="r" b="b"/>
            <a:pathLst>
              <a:path w="1567815" h="262889">
                <a:moveTo>
                  <a:pt x="0" y="0"/>
                </a:moveTo>
                <a:lnTo>
                  <a:pt x="1567612" y="0"/>
                </a:lnTo>
                <a:lnTo>
                  <a:pt x="1389060" y="262765"/>
                </a:lnTo>
                <a:lnTo>
                  <a:pt x="0" y="262765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6373024"/>
            <a:ext cx="229870" cy="370840"/>
          </a:xfrm>
          <a:custGeom>
            <a:avLst/>
            <a:gdLst/>
            <a:ahLst/>
            <a:cxnLst/>
            <a:rect l="l" t="t" r="r" b="b"/>
            <a:pathLst>
              <a:path w="229870" h="370840">
                <a:moveTo>
                  <a:pt x="0" y="0"/>
                </a:moveTo>
                <a:lnTo>
                  <a:pt x="229653" y="0"/>
                </a:lnTo>
                <a:lnTo>
                  <a:pt x="1067" y="370675"/>
                </a:lnTo>
                <a:lnTo>
                  <a:pt x="0" y="370675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4490782" y="6186150"/>
            <a:ext cx="3797300" cy="4099560"/>
          </a:xfrm>
          <a:custGeom>
            <a:avLst/>
            <a:gdLst/>
            <a:ahLst/>
            <a:cxnLst/>
            <a:rect l="l" t="t" r="r" b="b"/>
            <a:pathLst>
              <a:path w="3797300" h="4099559">
                <a:moveTo>
                  <a:pt x="1013571" y="4099054"/>
                </a:moveTo>
                <a:lnTo>
                  <a:pt x="3797217" y="4099054"/>
                </a:lnTo>
                <a:lnTo>
                  <a:pt x="3797217" y="0"/>
                </a:lnTo>
                <a:lnTo>
                  <a:pt x="3734571" y="92195"/>
                </a:lnTo>
                <a:lnTo>
                  <a:pt x="1962384" y="92195"/>
                </a:lnTo>
                <a:lnTo>
                  <a:pt x="1784000" y="354960"/>
                </a:lnTo>
                <a:lnTo>
                  <a:pt x="3556020" y="354960"/>
                </a:lnTo>
                <a:lnTo>
                  <a:pt x="3288529" y="749023"/>
                </a:lnTo>
                <a:lnTo>
                  <a:pt x="1516510" y="749023"/>
                </a:lnTo>
                <a:lnTo>
                  <a:pt x="1338127" y="1011788"/>
                </a:lnTo>
                <a:lnTo>
                  <a:pt x="3110146" y="1011788"/>
                </a:lnTo>
                <a:lnTo>
                  <a:pt x="2842655" y="1405682"/>
                </a:lnTo>
                <a:lnTo>
                  <a:pt x="1070467" y="1405682"/>
                </a:lnTo>
                <a:lnTo>
                  <a:pt x="892084" y="1668448"/>
                </a:lnTo>
                <a:lnTo>
                  <a:pt x="2664103" y="1668448"/>
                </a:lnTo>
                <a:lnTo>
                  <a:pt x="2396444" y="2062511"/>
                </a:lnTo>
                <a:lnTo>
                  <a:pt x="624425" y="2062511"/>
                </a:lnTo>
                <a:lnTo>
                  <a:pt x="446042" y="2325276"/>
                </a:lnTo>
                <a:lnTo>
                  <a:pt x="2218061" y="2325276"/>
                </a:lnTo>
                <a:lnTo>
                  <a:pt x="1950570" y="2719170"/>
                </a:lnTo>
                <a:lnTo>
                  <a:pt x="178383" y="2719170"/>
                </a:lnTo>
                <a:lnTo>
                  <a:pt x="0" y="2982104"/>
                </a:lnTo>
                <a:lnTo>
                  <a:pt x="1772018" y="2982104"/>
                </a:lnTo>
                <a:lnTo>
                  <a:pt x="1013571" y="4099054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166699" y="4964857"/>
            <a:ext cx="1121410" cy="262890"/>
          </a:xfrm>
          <a:custGeom>
            <a:avLst/>
            <a:gdLst/>
            <a:ahLst/>
            <a:cxnLst/>
            <a:rect l="l" t="t" r="r" b="b"/>
            <a:pathLst>
              <a:path w="1121409" h="262889">
                <a:moveTo>
                  <a:pt x="0" y="262765"/>
                </a:moveTo>
                <a:lnTo>
                  <a:pt x="1121299" y="262765"/>
                </a:lnTo>
                <a:lnTo>
                  <a:pt x="1121299" y="0"/>
                </a:lnTo>
                <a:lnTo>
                  <a:pt x="178720" y="0"/>
                </a:lnTo>
                <a:lnTo>
                  <a:pt x="0" y="262765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612910" y="4308028"/>
            <a:ext cx="675640" cy="262890"/>
          </a:xfrm>
          <a:custGeom>
            <a:avLst/>
            <a:gdLst/>
            <a:ahLst/>
            <a:cxnLst/>
            <a:rect l="l" t="t" r="r" b="b"/>
            <a:pathLst>
              <a:path w="675640" h="262889">
                <a:moveTo>
                  <a:pt x="0" y="262765"/>
                </a:moveTo>
                <a:lnTo>
                  <a:pt x="675088" y="262765"/>
                </a:lnTo>
                <a:lnTo>
                  <a:pt x="675088" y="0"/>
                </a:lnTo>
                <a:lnTo>
                  <a:pt x="178383" y="0"/>
                </a:lnTo>
                <a:lnTo>
                  <a:pt x="0" y="262765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720825" y="5621685"/>
            <a:ext cx="1567180" cy="262890"/>
          </a:xfrm>
          <a:custGeom>
            <a:avLst/>
            <a:gdLst/>
            <a:ahLst/>
            <a:cxnLst/>
            <a:rect l="l" t="t" r="r" b="b"/>
            <a:pathLst>
              <a:path w="1567180" h="262889">
                <a:moveTo>
                  <a:pt x="0" y="262765"/>
                </a:moveTo>
                <a:lnTo>
                  <a:pt x="1567173" y="262765"/>
                </a:lnTo>
                <a:lnTo>
                  <a:pt x="1567173" y="0"/>
                </a:lnTo>
                <a:lnTo>
                  <a:pt x="178382" y="0"/>
                </a:lnTo>
                <a:lnTo>
                  <a:pt x="0" y="262765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058953" y="3541505"/>
            <a:ext cx="229235" cy="372745"/>
          </a:xfrm>
          <a:custGeom>
            <a:avLst/>
            <a:gdLst/>
            <a:ahLst/>
            <a:cxnLst/>
            <a:rect l="l" t="t" r="r" b="b"/>
            <a:pathLst>
              <a:path w="229234" h="372745">
                <a:moveTo>
                  <a:pt x="0" y="372460"/>
                </a:moveTo>
                <a:lnTo>
                  <a:pt x="229046" y="372460"/>
                </a:lnTo>
                <a:lnTo>
                  <a:pt x="229012" y="0"/>
                </a:lnTo>
                <a:lnTo>
                  <a:pt x="0" y="37246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92952" y="4584174"/>
            <a:ext cx="380876" cy="38099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305852" y="4572959"/>
            <a:ext cx="7606030" cy="19862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25"/>
              </a:spcBef>
            </a:pPr>
            <a:r>
              <a:rPr dirty="0" sz="2050" spc="50">
                <a:solidFill>
                  <a:srgbClr val="F5FFF5"/>
                </a:solidFill>
                <a:latin typeface="Verdana"/>
                <a:cs typeface="Verdana"/>
              </a:rPr>
              <a:t>9</a:t>
            </a:r>
            <a:r>
              <a:rPr dirty="0" sz="2050" spc="-415">
                <a:solidFill>
                  <a:srgbClr val="F5FFF5"/>
                </a:solidFill>
                <a:latin typeface="Verdana"/>
                <a:cs typeface="Verdana"/>
              </a:rPr>
              <a:t>1</a:t>
            </a:r>
            <a:r>
              <a:rPr dirty="0" sz="2050" spc="-225">
                <a:solidFill>
                  <a:srgbClr val="F5FFF5"/>
                </a:solidFill>
                <a:latin typeface="Verdana"/>
                <a:cs typeface="Verdana"/>
              </a:rPr>
              <a:t>-</a:t>
            </a:r>
            <a:r>
              <a:rPr dirty="0" sz="2050" spc="50">
                <a:solidFill>
                  <a:srgbClr val="F5FFF5"/>
                </a:solidFill>
                <a:latin typeface="Verdana"/>
                <a:cs typeface="Verdana"/>
              </a:rPr>
              <a:t>9</a:t>
            </a:r>
            <a:r>
              <a:rPr dirty="0" sz="2050" spc="45">
                <a:solidFill>
                  <a:srgbClr val="F5FFF5"/>
                </a:solidFill>
                <a:latin typeface="Verdana"/>
                <a:cs typeface="Verdana"/>
              </a:rPr>
              <a:t>8</a:t>
            </a:r>
            <a:r>
              <a:rPr dirty="0" sz="2050" spc="-415">
                <a:solidFill>
                  <a:srgbClr val="F5FFF5"/>
                </a:solidFill>
                <a:latin typeface="Verdana"/>
                <a:cs typeface="Verdana"/>
              </a:rPr>
              <a:t>1</a:t>
            </a:r>
            <a:r>
              <a:rPr dirty="0" sz="2050" spc="60">
                <a:solidFill>
                  <a:srgbClr val="F5FFF5"/>
                </a:solidFill>
                <a:latin typeface="Verdana"/>
                <a:cs typeface="Verdana"/>
              </a:rPr>
              <a:t>0</a:t>
            </a:r>
            <a:r>
              <a:rPr dirty="0" sz="2050" spc="-415">
                <a:solidFill>
                  <a:srgbClr val="F5FFF5"/>
                </a:solidFill>
                <a:latin typeface="Verdana"/>
                <a:cs typeface="Verdana"/>
              </a:rPr>
              <a:t>1</a:t>
            </a:r>
            <a:r>
              <a:rPr dirty="0" sz="2050" spc="30">
                <a:solidFill>
                  <a:srgbClr val="F5FFF5"/>
                </a:solidFill>
                <a:latin typeface="Verdana"/>
                <a:cs typeface="Verdana"/>
              </a:rPr>
              <a:t>2</a:t>
            </a:r>
            <a:r>
              <a:rPr dirty="0" sz="2050" spc="40">
                <a:solidFill>
                  <a:srgbClr val="F5FFF5"/>
                </a:solidFill>
                <a:latin typeface="Verdana"/>
                <a:cs typeface="Verdana"/>
              </a:rPr>
              <a:t>5</a:t>
            </a:r>
            <a:r>
              <a:rPr dirty="0" sz="2050" spc="45">
                <a:solidFill>
                  <a:srgbClr val="F5FFF5"/>
                </a:solidFill>
                <a:latin typeface="Verdana"/>
                <a:cs typeface="Verdana"/>
              </a:rPr>
              <a:t>8</a:t>
            </a:r>
            <a:r>
              <a:rPr dirty="0" sz="2050" spc="60">
                <a:solidFill>
                  <a:srgbClr val="F5FFF5"/>
                </a:solidFill>
                <a:latin typeface="Verdana"/>
                <a:cs typeface="Verdana"/>
              </a:rPr>
              <a:t>0</a:t>
            </a:r>
            <a:r>
              <a:rPr dirty="0" sz="2050" spc="40">
                <a:solidFill>
                  <a:srgbClr val="F5FFF5"/>
                </a:solidFill>
                <a:latin typeface="Verdana"/>
                <a:cs typeface="Verdana"/>
              </a:rPr>
              <a:t>5</a:t>
            </a:r>
            <a:r>
              <a:rPr dirty="0" sz="2050" spc="-185">
                <a:solidFill>
                  <a:srgbClr val="F5FFF5"/>
                </a:solidFill>
                <a:latin typeface="Verdana"/>
                <a:cs typeface="Verdana"/>
              </a:rPr>
              <a:t>,</a:t>
            </a:r>
            <a:r>
              <a:rPr dirty="0" sz="2050" spc="-14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45">
                <a:solidFill>
                  <a:srgbClr val="F5FFF5"/>
                </a:solidFill>
                <a:latin typeface="Verdana"/>
                <a:cs typeface="Verdana"/>
              </a:rPr>
              <a:t>888</a:t>
            </a:r>
            <a:r>
              <a:rPr dirty="0" sz="2050" spc="30">
                <a:solidFill>
                  <a:srgbClr val="F5FFF5"/>
                </a:solidFill>
                <a:latin typeface="Verdana"/>
                <a:cs typeface="Verdana"/>
              </a:rPr>
              <a:t>2</a:t>
            </a:r>
            <a:r>
              <a:rPr dirty="0" sz="2050" spc="40">
                <a:solidFill>
                  <a:srgbClr val="F5FFF5"/>
                </a:solidFill>
                <a:latin typeface="Verdana"/>
                <a:cs typeface="Verdana"/>
              </a:rPr>
              <a:t>5</a:t>
            </a:r>
            <a:r>
              <a:rPr dirty="0" sz="2050" spc="50">
                <a:solidFill>
                  <a:srgbClr val="F5FFF5"/>
                </a:solidFill>
                <a:latin typeface="Verdana"/>
                <a:cs typeface="Verdana"/>
              </a:rPr>
              <a:t>6</a:t>
            </a:r>
            <a:r>
              <a:rPr dirty="0" sz="2050" spc="30">
                <a:solidFill>
                  <a:srgbClr val="F5FFF5"/>
                </a:solidFill>
                <a:latin typeface="Verdana"/>
                <a:cs typeface="Verdana"/>
              </a:rPr>
              <a:t>2</a:t>
            </a:r>
            <a:r>
              <a:rPr dirty="0" sz="2050" spc="60">
                <a:solidFill>
                  <a:srgbClr val="F5FFF5"/>
                </a:solidFill>
                <a:latin typeface="Verdana"/>
                <a:cs typeface="Verdana"/>
              </a:rPr>
              <a:t>0</a:t>
            </a:r>
            <a:r>
              <a:rPr dirty="0" sz="2050" spc="-415">
                <a:solidFill>
                  <a:srgbClr val="F5FFF5"/>
                </a:solidFill>
                <a:latin typeface="Verdana"/>
                <a:cs typeface="Verdana"/>
              </a:rPr>
              <a:t>1</a:t>
            </a:r>
            <a:r>
              <a:rPr dirty="0" sz="2050" spc="65">
                <a:solidFill>
                  <a:srgbClr val="F5FFF5"/>
                </a:solidFill>
                <a:latin typeface="Verdana"/>
                <a:cs typeface="Verdana"/>
              </a:rPr>
              <a:t>0</a:t>
            </a:r>
            <a:endParaRPr sz="2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>
              <a:latin typeface="Verdana"/>
              <a:cs typeface="Verdana"/>
            </a:endParaRPr>
          </a:p>
          <a:p>
            <a:pPr marL="21590">
              <a:lnSpc>
                <a:spcPct val="100000"/>
              </a:lnSpc>
              <a:spcBef>
                <a:spcPts val="5"/>
              </a:spcBef>
            </a:pPr>
            <a:r>
              <a:rPr dirty="0" sz="2050" spc="-30">
                <a:solidFill>
                  <a:srgbClr val="F5FFF5"/>
                </a:solidFill>
                <a:latin typeface="Verdana"/>
                <a:cs typeface="Verdana"/>
                <a:hlinkClick r:id="rId6"/>
              </a:rPr>
              <a:t>pcrs.vinod@gmail.com</a:t>
            </a:r>
            <a:endParaRPr sz="2050">
              <a:latin typeface="Verdana"/>
              <a:cs typeface="Verdana"/>
            </a:endParaRPr>
          </a:p>
          <a:p>
            <a:pPr marL="12700" marR="5080">
              <a:lnSpc>
                <a:spcPct val="115900"/>
              </a:lnSpc>
              <a:spcBef>
                <a:spcPts val="1960"/>
              </a:spcBef>
            </a:pPr>
            <a:r>
              <a:rPr dirty="0" sz="2050" spc="-35">
                <a:solidFill>
                  <a:srgbClr val="F5FFF5"/>
                </a:solidFill>
                <a:latin typeface="Verdana"/>
                <a:cs typeface="Verdana"/>
              </a:rPr>
              <a:t>55,</a:t>
            </a:r>
            <a:r>
              <a:rPr dirty="0" sz="2050" spc="-135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-15">
                <a:solidFill>
                  <a:srgbClr val="F5FFF5"/>
                </a:solidFill>
                <a:latin typeface="Verdana"/>
                <a:cs typeface="Verdana"/>
              </a:rPr>
              <a:t>2nd</a:t>
            </a:r>
            <a:r>
              <a:rPr dirty="0" sz="2050" spc="-135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-15">
                <a:solidFill>
                  <a:srgbClr val="F5FFF5"/>
                </a:solidFill>
                <a:latin typeface="Verdana"/>
                <a:cs typeface="Verdana"/>
              </a:rPr>
              <a:t>Floor,</a:t>
            </a:r>
            <a:r>
              <a:rPr dirty="0" sz="2050" spc="-13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5">
                <a:solidFill>
                  <a:srgbClr val="F5FFF5"/>
                </a:solidFill>
                <a:latin typeface="Verdana"/>
                <a:cs typeface="Verdana"/>
              </a:rPr>
              <a:t>Regal</a:t>
            </a:r>
            <a:r>
              <a:rPr dirty="0" sz="2050" spc="-135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-55">
                <a:solidFill>
                  <a:srgbClr val="F5FFF5"/>
                </a:solidFill>
                <a:latin typeface="Verdana"/>
                <a:cs typeface="Verdana"/>
              </a:rPr>
              <a:t>Building,</a:t>
            </a:r>
            <a:r>
              <a:rPr dirty="0" sz="2050" spc="-135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-45">
                <a:solidFill>
                  <a:srgbClr val="F5FFF5"/>
                </a:solidFill>
                <a:latin typeface="Verdana"/>
                <a:cs typeface="Verdana"/>
              </a:rPr>
              <a:t>Parliament</a:t>
            </a:r>
            <a:r>
              <a:rPr dirty="0" sz="2050" spc="-13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-45">
                <a:solidFill>
                  <a:srgbClr val="F5FFF5"/>
                </a:solidFill>
                <a:latin typeface="Verdana"/>
                <a:cs typeface="Verdana"/>
              </a:rPr>
              <a:t>Street,</a:t>
            </a:r>
            <a:r>
              <a:rPr dirty="0" sz="2050" spc="-135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-35">
                <a:solidFill>
                  <a:srgbClr val="F5FFF5"/>
                </a:solidFill>
                <a:latin typeface="Verdana"/>
                <a:cs typeface="Verdana"/>
              </a:rPr>
              <a:t>Connaught </a:t>
            </a:r>
            <a:r>
              <a:rPr dirty="0" sz="2050" spc="-705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85">
                <a:solidFill>
                  <a:srgbClr val="F5FFF5"/>
                </a:solidFill>
                <a:latin typeface="Verdana"/>
                <a:cs typeface="Verdana"/>
              </a:rPr>
              <a:t>P</a:t>
            </a:r>
            <a:r>
              <a:rPr dirty="0" sz="2050" spc="5">
                <a:solidFill>
                  <a:srgbClr val="F5FFF5"/>
                </a:solidFill>
                <a:latin typeface="Verdana"/>
                <a:cs typeface="Verdana"/>
              </a:rPr>
              <a:t>l</a:t>
            </a:r>
            <a:r>
              <a:rPr dirty="0" sz="2050" spc="-40">
                <a:solidFill>
                  <a:srgbClr val="F5FFF5"/>
                </a:solidFill>
                <a:latin typeface="Verdana"/>
                <a:cs typeface="Verdana"/>
              </a:rPr>
              <a:t>a</a:t>
            </a:r>
            <a:r>
              <a:rPr dirty="0" sz="2050" spc="175">
                <a:solidFill>
                  <a:srgbClr val="F5FFF5"/>
                </a:solidFill>
                <a:latin typeface="Verdana"/>
                <a:cs typeface="Verdana"/>
              </a:rPr>
              <a:t>c</a:t>
            </a:r>
            <a:r>
              <a:rPr dirty="0" sz="2050" spc="80">
                <a:solidFill>
                  <a:srgbClr val="F5FFF5"/>
                </a:solidFill>
                <a:latin typeface="Verdana"/>
                <a:cs typeface="Verdana"/>
              </a:rPr>
              <a:t>e</a:t>
            </a:r>
            <a:r>
              <a:rPr dirty="0" sz="2050" spc="-185">
                <a:solidFill>
                  <a:srgbClr val="F5FFF5"/>
                </a:solidFill>
                <a:latin typeface="Verdana"/>
                <a:cs typeface="Verdana"/>
              </a:rPr>
              <a:t>,</a:t>
            </a:r>
            <a:r>
              <a:rPr dirty="0" sz="2050" spc="-14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-30">
                <a:solidFill>
                  <a:srgbClr val="F5FFF5"/>
                </a:solidFill>
                <a:latin typeface="Verdana"/>
                <a:cs typeface="Verdana"/>
              </a:rPr>
              <a:t>N</a:t>
            </a:r>
            <a:r>
              <a:rPr dirty="0" sz="2050" spc="80">
                <a:solidFill>
                  <a:srgbClr val="F5FFF5"/>
                </a:solidFill>
                <a:latin typeface="Verdana"/>
                <a:cs typeface="Verdana"/>
              </a:rPr>
              <a:t>e</a:t>
            </a:r>
            <a:r>
              <a:rPr dirty="0" sz="2050" spc="25">
                <a:solidFill>
                  <a:srgbClr val="F5FFF5"/>
                </a:solidFill>
                <a:latin typeface="Verdana"/>
                <a:cs typeface="Verdana"/>
              </a:rPr>
              <a:t>w</a:t>
            </a:r>
            <a:r>
              <a:rPr dirty="0" sz="2050" spc="-14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-65">
                <a:solidFill>
                  <a:srgbClr val="F5FFF5"/>
                </a:solidFill>
                <a:latin typeface="Verdana"/>
                <a:cs typeface="Verdana"/>
              </a:rPr>
              <a:t>D</a:t>
            </a:r>
            <a:r>
              <a:rPr dirty="0" sz="2050" spc="80">
                <a:solidFill>
                  <a:srgbClr val="F5FFF5"/>
                </a:solidFill>
                <a:latin typeface="Verdana"/>
                <a:cs typeface="Verdana"/>
              </a:rPr>
              <a:t>e</a:t>
            </a:r>
            <a:r>
              <a:rPr dirty="0" sz="2050" spc="5">
                <a:solidFill>
                  <a:srgbClr val="F5FFF5"/>
                </a:solidFill>
                <a:latin typeface="Verdana"/>
                <a:cs typeface="Verdana"/>
              </a:rPr>
              <a:t>l</a:t>
            </a:r>
            <a:r>
              <a:rPr dirty="0" sz="2050" spc="-105">
                <a:solidFill>
                  <a:srgbClr val="F5FFF5"/>
                </a:solidFill>
                <a:latin typeface="Verdana"/>
                <a:cs typeface="Verdana"/>
              </a:rPr>
              <a:t>h</a:t>
            </a:r>
            <a:r>
              <a:rPr dirty="0" sz="2050" spc="-100">
                <a:solidFill>
                  <a:srgbClr val="F5FFF5"/>
                </a:solidFill>
                <a:latin typeface="Verdana"/>
                <a:cs typeface="Verdana"/>
              </a:rPr>
              <a:t>i</a:t>
            </a:r>
            <a:r>
              <a:rPr dirty="0" sz="2050" spc="-185">
                <a:solidFill>
                  <a:srgbClr val="F5FFF5"/>
                </a:solidFill>
                <a:latin typeface="Verdana"/>
                <a:cs typeface="Verdana"/>
              </a:rPr>
              <a:t>,</a:t>
            </a:r>
            <a:r>
              <a:rPr dirty="0" sz="2050" spc="-14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-65">
                <a:solidFill>
                  <a:srgbClr val="F5FFF5"/>
                </a:solidFill>
                <a:latin typeface="Verdana"/>
                <a:cs typeface="Verdana"/>
              </a:rPr>
              <a:t>D</a:t>
            </a:r>
            <a:r>
              <a:rPr dirty="0" sz="2050" spc="80">
                <a:solidFill>
                  <a:srgbClr val="F5FFF5"/>
                </a:solidFill>
                <a:latin typeface="Verdana"/>
                <a:cs typeface="Verdana"/>
              </a:rPr>
              <a:t>e</a:t>
            </a:r>
            <a:r>
              <a:rPr dirty="0" sz="2050" spc="5">
                <a:solidFill>
                  <a:srgbClr val="F5FFF5"/>
                </a:solidFill>
                <a:latin typeface="Verdana"/>
                <a:cs typeface="Verdana"/>
              </a:rPr>
              <a:t>l</a:t>
            </a:r>
            <a:r>
              <a:rPr dirty="0" sz="2050" spc="-105">
                <a:solidFill>
                  <a:srgbClr val="F5FFF5"/>
                </a:solidFill>
                <a:latin typeface="Verdana"/>
                <a:cs typeface="Verdana"/>
              </a:rPr>
              <a:t>h</a:t>
            </a:r>
            <a:r>
              <a:rPr dirty="0" sz="2050" spc="-95">
                <a:solidFill>
                  <a:srgbClr val="F5FFF5"/>
                </a:solidFill>
                <a:latin typeface="Verdana"/>
                <a:cs typeface="Verdana"/>
              </a:rPr>
              <a:t>i</a:t>
            </a:r>
            <a:r>
              <a:rPr dirty="0" sz="2050" spc="-14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050" spc="-415">
                <a:solidFill>
                  <a:srgbClr val="F5FFF5"/>
                </a:solidFill>
                <a:latin typeface="Verdana"/>
                <a:cs typeface="Verdana"/>
              </a:rPr>
              <a:t>11</a:t>
            </a:r>
            <a:r>
              <a:rPr dirty="0" sz="2050" spc="60">
                <a:solidFill>
                  <a:srgbClr val="F5FFF5"/>
                </a:solidFill>
                <a:latin typeface="Verdana"/>
                <a:cs typeface="Verdana"/>
              </a:rPr>
              <a:t>000</a:t>
            </a:r>
            <a:r>
              <a:rPr dirty="0" sz="2050" spc="-409">
                <a:solidFill>
                  <a:srgbClr val="F5FFF5"/>
                </a:solidFill>
                <a:latin typeface="Verdana"/>
                <a:cs typeface="Verdana"/>
              </a:rPr>
              <a:t>1</a:t>
            </a:r>
            <a:endParaRPr sz="205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6000" y="7756692"/>
            <a:ext cx="6960234" cy="6985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400" spc="25">
                <a:solidFill>
                  <a:srgbClr val="F5FFF5"/>
                </a:solidFill>
                <a:latin typeface="Verdana"/>
                <a:cs typeface="Verdana"/>
              </a:rPr>
              <a:t>B</a:t>
            </a:r>
            <a:r>
              <a:rPr dirty="0" sz="4400" spc="145">
                <a:solidFill>
                  <a:srgbClr val="F5FFF5"/>
                </a:solidFill>
                <a:latin typeface="Verdana"/>
                <a:cs typeface="Verdana"/>
              </a:rPr>
              <a:t>oo</a:t>
            </a:r>
            <a:r>
              <a:rPr dirty="0" sz="4400" spc="-160">
                <a:solidFill>
                  <a:srgbClr val="F5FFF5"/>
                </a:solidFill>
                <a:latin typeface="Verdana"/>
                <a:cs typeface="Verdana"/>
              </a:rPr>
              <a:t>k</a:t>
            </a:r>
            <a:r>
              <a:rPr dirty="0" sz="4400" spc="-315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4400" spc="260">
                <a:solidFill>
                  <a:srgbClr val="F5FFF5"/>
                </a:solidFill>
                <a:latin typeface="Verdana"/>
                <a:cs typeface="Verdana"/>
              </a:rPr>
              <a:t>Y</a:t>
            </a:r>
            <a:r>
              <a:rPr dirty="0" sz="4400" spc="145">
                <a:solidFill>
                  <a:srgbClr val="F5FFF5"/>
                </a:solidFill>
                <a:latin typeface="Verdana"/>
                <a:cs typeface="Verdana"/>
              </a:rPr>
              <a:t>o</a:t>
            </a:r>
            <a:r>
              <a:rPr dirty="0" sz="4400" spc="-240">
                <a:solidFill>
                  <a:srgbClr val="F5FFF5"/>
                </a:solidFill>
                <a:latin typeface="Verdana"/>
                <a:cs typeface="Verdana"/>
              </a:rPr>
              <a:t>u</a:t>
            </a:r>
            <a:r>
              <a:rPr dirty="0" sz="4400" spc="-275">
                <a:solidFill>
                  <a:srgbClr val="F5FFF5"/>
                </a:solidFill>
                <a:latin typeface="Verdana"/>
                <a:cs typeface="Verdana"/>
              </a:rPr>
              <a:t>r</a:t>
            </a:r>
            <a:r>
              <a:rPr dirty="0" sz="4400" spc="-315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4400" spc="-315">
                <a:solidFill>
                  <a:srgbClr val="F5FFF5"/>
                </a:solidFill>
                <a:latin typeface="Verdana"/>
                <a:cs typeface="Verdana"/>
              </a:rPr>
              <a:t>J</a:t>
            </a:r>
            <a:r>
              <a:rPr dirty="0" sz="4400" spc="145">
                <a:solidFill>
                  <a:srgbClr val="F5FFF5"/>
                </a:solidFill>
                <a:latin typeface="Verdana"/>
                <a:cs typeface="Verdana"/>
              </a:rPr>
              <a:t>o</a:t>
            </a:r>
            <a:r>
              <a:rPr dirty="0" sz="4400" spc="-240">
                <a:solidFill>
                  <a:srgbClr val="F5FFF5"/>
                </a:solidFill>
                <a:latin typeface="Verdana"/>
                <a:cs typeface="Verdana"/>
              </a:rPr>
              <a:t>u</a:t>
            </a:r>
            <a:r>
              <a:rPr dirty="0" sz="4400" spc="-280">
                <a:solidFill>
                  <a:srgbClr val="F5FFF5"/>
                </a:solidFill>
                <a:latin typeface="Verdana"/>
                <a:cs typeface="Verdana"/>
              </a:rPr>
              <a:t>r</a:t>
            </a:r>
            <a:r>
              <a:rPr dirty="0" sz="4400" spc="-250">
                <a:solidFill>
                  <a:srgbClr val="F5FFF5"/>
                </a:solidFill>
                <a:latin typeface="Verdana"/>
                <a:cs typeface="Verdana"/>
              </a:rPr>
              <a:t>n</a:t>
            </a:r>
            <a:r>
              <a:rPr dirty="0" sz="4400" spc="150">
                <a:solidFill>
                  <a:srgbClr val="F5FFF5"/>
                </a:solidFill>
                <a:latin typeface="Verdana"/>
                <a:cs typeface="Verdana"/>
              </a:rPr>
              <a:t>e</a:t>
            </a:r>
            <a:r>
              <a:rPr dirty="0" sz="4400" spc="-180">
                <a:solidFill>
                  <a:srgbClr val="F5FFF5"/>
                </a:solidFill>
                <a:latin typeface="Verdana"/>
                <a:cs typeface="Verdana"/>
              </a:rPr>
              <a:t>y</a:t>
            </a:r>
            <a:r>
              <a:rPr dirty="0" sz="4400" spc="-315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4400" spc="95">
                <a:solidFill>
                  <a:srgbClr val="F5FFF5"/>
                </a:solidFill>
                <a:latin typeface="Verdana"/>
                <a:cs typeface="Verdana"/>
              </a:rPr>
              <a:t>T</a:t>
            </a:r>
            <a:r>
              <a:rPr dirty="0" sz="4400" spc="145">
                <a:solidFill>
                  <a:srgbClr val="F5FFF5"/>
                </a:solidFill>
                <a:latin typeface="Verdana"/>
                <a:cs typeface="Verdana"/>
              </a:rPr>
              <a:t>o</a:t>
            </a:r>
            <a:r>
              <a:rPr dirty="0" sz="4400" spc="50">
                <a:solidFill>
                  <a:srgbClr val="F5FFF5"/>
                </a:solidFill>
                <a:latin typeface="Verdana"/>
                <a:cs typeface="Verdana"/>
              </a:rPr>
              <a:t>d</a:t>
            </a:r>
            <a:r>
              <a:rPr dirty="0" sz="4400" spc="-105">
                <a:solidFill>
                  <a:srgbClr val="F5FFF5"/>
                </a:solidFill>
                <a:latin typeface="Verdana"/>
                <a:cs typeface="Verdana"/>
              </a:rPr>
              <a:t>a</a:t>
            </a:r>
            <a:r>
              <a:rPr dirty="0" sz="4400" spc="-180">
                <a:solidFill>
                  <a:srgbClr val="F5FFF5"/>
                </a:solidFill>
                <a:latin typeface="Verdana"/>
                <a:cs typeface="Verdana"/>
              </a:rPr>
              <a:t>y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905845" y="3688102"/>
            <a:ext cx="7859395" cy="35496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50" spc="-65" b="0">
                <a:solidFill>
                  <a:srgbClr val="F5FFF5"/>
                </a:solidFill>
                <a:latin typeface="Verdana"/>
                <a:cs typeface="Verdana"/>
              </a:rPr>
              <a:t>Contact:</a:t>
            </a:r>
            <a:r>
              <a:rPr dirty="0" sz="2150" spc="-155" b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150" spc="-5" b="0">
                <a:solidFill>
                  <a:srgbClr val="F5FFF5"/>
                </a:solidFill>
                <a:latin typeface="Verdana"/>
                <a:cs typeface="Verdana"/>
              </a:rPr>
              <a:t>Progressive</a:t>
            </a:r>
            <a:r>
              <a:rPr dirty="0" sz="2150" spc="-155" b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150" spc="25" b="0">
                <a:solidFill>
                  <a:srgbClr val="F5FFF5"/>
                </a:solidFill>
                <a:latin typeface="Verdana"/>
                <a:cs typeface="Verdana"/>
              </a:rPr>
              <a:t>Cab</a:t>
            </a:r>
            <a:r>
              <a:rPr dirty="0" sz="2150" spc="-155" b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150" spc="-235" b="0">
                <a:solidFill>
                  <a:srgbClr val="F5FFF5"/>
                </a:solidFill>
                <a:latin typeface="Verdana"/>
                <a:cs typeface="Verdana"/>
              </a:rPr>
              <a:t>-</a:t>
            </a:r>
            <a:r>
              <a:rPr dirty="0" sz="2150" spc="-155" b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150" spc="-105" b="0">
                <a:solidFill>
                  <a:srgbClr val="F5FFF5"/>
                </a:solidFill>
                <a:latin typeface="Verdana"/>
                <a:cs typeface="Verdana"/>
              </a:rPr>
              <a:t>Luxury</a:t>
            </a:r>
            <a:r>
              <a:rPr dirty="0" sz="2150" spc="-155" b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150" spc="10" b="0">
                <a:solidFill>
                  <a:srgbClr val="F5FFF5"/>
                </a:solidFill>
                <a:latin typeface="Verdana"/>
                <a:cs typeface="Verdana"/>
              </a:rPr>
              <a:t>Tempo</a:t>
            </a:r>
            <a:r>
              <a:rPr dirty="0" sz="2150" spc="-155" b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150" spc="-35" b="0">
                <a:solidFill>
                  <a:srgbClr val="F5FFF5"/>
                </a:solidFill>
                <a:latin typeface="Verdana"/>
                <a:cs typeface="Verdana"/>
              </a:rPr>
              <a:t>Traveller</a:t>
            </a:r>
            <a:r>
              <a:rPr dirty="0" sz="2150" spc="-150" b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dirty="0" sz="2150" spc="-25" b="0">
                <a:solidFill>
                  <a:srgbClr val="F5FFF5"/>
                </a:solidFill>
                <a:latin typeface="Verdana"/>
                <a:cs typeface="Verdana"/>
              </a:rPr>
              <a:t>Rentals</a:t>
            </a:r>
            <a:endParaRPr sz="215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792828" y="5881569"/>
            <a:ext cx="381000" cy="381000"/>
            <a:chOff x="6792828" y="5881569"/>
            <a:chExt cx="381000" cy="381000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14959" y="5969989"/>
              <a:ext cx="142746" cy="20954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792823" y="5881572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23583" y="148069"/>
                  </a:moveTo>
                  <a:lnTo>
                    <a:pt x="221805" y="130454"/>
                  </a:lnTo>
                  <a:lnTo>
                    <a:pt x="211074" y="116306"/>
                  </a:lnTo>
                  <a:lnTo>
                    <a:pt x="193179" y="110502"/>
                  </a:lnTo>
                  <a:lnTo>
                    <a:pt x="181025" y="113055"/>
                  </a:lnTo>
                  <a:lnTo>
                    <a:pt x="170967" y="119862"/>
                  </a:lnTo>
                  <a:lnTo>
                    <a:pt x="164134" y="129705"/>
                  </a:lnTo>
                  <a:lnTo>
                    <a:pt x="161607" y="141325"/>
                  </a:lnTo>
                  <a:lnTo>
                    <a:pt x="161607" y="150418"/>
                  </a:lnTo>
                  <a:lnTo>
                    <a:pt x="165557" y="158064"/>
                  </a:lnTo>
                  <a:lnTo>
                    <a:pt x="170053" y="162941"/>
                  </a:lnTo>
                  <a:lnTo>
                    <a:pt x="180251" y="170307"/>
                  </a:lnTo>
                  <a:lnTo>
                    <a:pt x="191998" y="172961"/>
                  </a:lnTo>
                  <a:lnTo>
                    <a:pt x="203923" y="170942"/>
                  </a:lnTo>
                  <a:lnTo>
                    <a:pt x="214642" y="164274"/>
                  </a:lnTo>
                  <a:lnTo>
                    <a:pt x="223583" y="148069"/>
                  </a:lnTo>
                  <a:close/>
                </a:path>
                <a:path w="381000" h="381000">
                  <a:moveTo>
                    <a:pt x="381000" y="224294"/>
                  </a:moveTo>
                  <a:lnTo>
                    <a:pt x="380885" y="152590"/>
                  </a:lnTo>
                  <a:lnTo>
                    <a:pt x="365683" y="108013"/>
                  </a:lnTo>
                  <a:lnTo>
                    <a:pt x="342633" y="71818"/>
                  </a:lnTo>
                  <a:lnTo>
                    <a:pt x="301231" y="33578"/>
                  </a:lnTo>
                  <a:lnTo>
                    <a:pt x="264591" y="14224"/>
                  </a:lnTo>
                  <a:lnTo>
                    <a:pt x="264591" y="268363"/>
                  </a:lnTo>
                  <a:lnTo>
                    <a:pt x="261988" y="276847"/>
                  </a:lnTo>
                  <a:lnTo>
                    <a:pt x="218668" y="295960"/>
                  </a:lnTo>
                  <a:lnTo>
                    <a:pt x="196748" y="297688"/>
                  </a:lnTo>
                  <a:lnTo>
                    <a:pt x="174663" y="296722"/>
                  </a:lnTo>
                  <a:lnTo>
                    <a:pt x="131749" y="283959"/>
                  </a:lnTo>
                  <a:lnTo>
                    <a:pt x="122415" y="264655"/>
                  </a:lnTo>
                  <a:lnTo>
                    <a:pt x="132003" y="252793"/>
                  </a:lnTo>
                  <a:lnTo>
                    <a:pt x="147815" y="244906"/>
                  </a:lnTo>
                  <a:lnTo>
                    <a:pt x="162369" y="242049"/>
                  </a:lnTo>
                  <a:lnTo>
                    <a:pt x="173126" y="251802"/>
                  </a:lnTo>
                  <a:lnTo>
                    <a:pt x="173634" y="252577"/>
                  </a:lnTo>
                  <a:lnTo>
                    <a:pt x="173050" y="252857"/>
                  </a:lnTo>
                  <a:lnTo>
                    <a:pt x="157759" y="255511"/>
                  </a:lnTo>
                  <a:lnTo>
                    <a:pt x="147764" y="258775"/>
                  </a:lnTo>
                  <a:lnTo>
                    <a:pt x="135305" y="263283"/>
                  </a:lnTo>
                  <a:lnTo>
                    <a:pt x="135305" y="267601"/>
                  </a:lnTo>
                  <a:lnTo>
                    <a:pt x="143205" y="276174"/>
                  </a:lnTo>
                  <a:lnTo>
                    <a:pt x="161378" y="281457"/>
                  </a:lnTo>
                  <a:lnTo>
                    <a:pt x="181546" y="284149"/>
                  </a:lnTo>
                  <a:lnTo>
                    <a:pt x="195440" y="284899"/>
                  </a:lnTo>
                  <a:lnTo>
                    <a:pt x="208381" y="284289"/>
                  </a:lnTo>
                  <a:lnTo>
                    <a:pt x="247294" y="273608"/>
                  </a:lnTo>
                  <a:lnTo>
                    <a:pt x="251815" y="268363"/>
                  </a:lnTo>
                  <a:lnTo>
                    <a:pt x="244805" y="261683"/>
                  </a:lnTo>
                  <a:lnTo>
                    <a:pt x="233807" y="256971"/>
                  </a:lnTo>
                  <a:lnTo>
                    <a:pt x="221678" y="254000"/>
                  </a:lnTo>
                  <a:lnTo>
                    <a:pt x="211226" y="252577"/>
                  </a:lnTo>
                  <a:lnTo>
                    <a:pt x="212610" y="250507"/>
                  </a:lnTo>
                  <a:lnTo>
                    <a:pt x="219633" y="245579"/>
                  </a:lnTo>
                  <a:lnTo>
                    <a:pt x="221996" y="242049"/>
                  </a:lnTo>
                  <a:lnTo>
                    <a:pt x="222504" y="241300"/>
                  </a:lnTo>
                  <a:lnTo>
                    <a:pt x="234086" y="243560"/>
                  </a:lnTo>
                  <a:lnTo>
                    <a:pt x="248005" y="248843"/>
                  </a:lnTo>
                  <a:lnTo>
                    <a:pt x="259689" y="257124"/>
                  </a:lnTo>
                  <a:lnTo>
                    <a:pt x="264591" y="268363"/>
                  </a:lnTo>
                  <a:lnTo>
                    <a:pt x="264591" y="14224"/>
                  </a:lnTo>
                  <a:lnTo>
                    <a:pt x="251066" y="9677"/>
                  </a:lnTo>
                  <a:lnTo>
                    <a:pt x="251066" y="144322"/>
                  </a:lnTo>
                  <a:lnTo>
                    <a:pt x="250215" y="158051"/>
                  </a:lnTo>
                  <a:lnTo>
                    <a:pt x="231825" y="199072"/>
                  </a:lnTo>
                  <a:lnTo>
                    <a:pt x="209664" y="225094"/>
                  </a:lnTo>
                  <a:lnTo>
                    <a:pt x="212242" y="224294"/>
                  </a:lnTo>
                  <a:lnTo>
                    <a:pt x="197878" y="236296"/>
                  </a:lnTo>
                  <a:lnTo>
                    <a:pt x="199174" y="236778"/>
                  </a:lnTo>
                  <a:lnTo>
                    <a:pt x="192430" y="241300"/>
                  </a:lnTo>
                  <a:lnTo>
                    <a:pt x="187782" y="238188"/>
                  </a:lnTo>
                  <a:lnTo>
                    <a:pt x="186778" y="236308"/>
                  </a:lnTo>
                  <a:lnTo>
                    <a:pt x="182841" y="232841"/>
                  </a:lnTo>
                  <a:lnTo>
                    <a:pt x="150964" y="196049"/>
                  </a:lnTo>
                  <a:lnTo>
                    <a:pt x="133807" y="152603"/>
                  </a:lnTo>
                  <a:lnTo>
                    <a:pt x="133794" y="142824"/>
                  </a:lnTo>
                  <a:lnTo>
                    <a:pt x="138569" y="123291"/>
                  </a:lnTo>
                  <a:lnTo>
                    <a:pt x="151015" y="105918"/>
                  </a:lnTo>
                  <a:lnTo>
                    <a:pt x="168389" y="93472"/>
                  </a:lnTo>
                  <a:lnTo>
                    <a:pt x="187921" y="88696"/>
                  </a:lnTo>
                  <a:lnTo>
                    <a:pt x="196938" y="88696"/>
                  </a:lnTo>
                  <a:lnTo>
                    <a:pt x="216344" y="93357"/>
                  </a:lnTo>
                  <a:lnTo>
                    <a:pt x="233730" y="105765"/>
                  </a:lnTo>
                  <a:lnTo>
                    <a:pt x="246253" y="123545"/>
                  </a:lnTo>
                  <a:lnTo>
                    <a:pt x="251066" y="144322"/>
                  </a:lnTo>
                  <a:lnTo>
                    <a:pt x="251066" y="9677"/>
                  </a:lnTo>
                  <a:lnTo>
                    <a:pt x="234683" y="4165"/>
                  </a:lnTo>
                  <a:lnTo>
                    <a:pt x="199199" y="0"/>
                  </a:lnTo>
                  <a:lnTo>
                    <a:pt x="179552" y="406"/>
                  </a:lnTo>
                  <a:lnTo>
                    <a:pt x="127495" y="10985"/>
                  </a:lnTo>
                  <a:lnTo>
                    <a:pt x="88734" y="30111"/>
                  </a:lnTo>
                  <a:lnTo>
                    <a:pt x="47561" y="65443"/>
                  </a:lnTo>
                  <a:lnTo>
                    <a:pt x="17780" y="110998"/>
                  </a:lnTo>
                  <a:lnTo>
                    <a:pt x="5029" y="147701"/>
                  </a:lnTo>
                  <a:lnTo>
                    <a:pt x="0" y="186423"/>
                  </a:lnTo>
                  <a:lnTo>
                    <a:pt x="419" y="205867"/>
                  </a:lnTo>
                  <a:lnTo>
                    <a:pt x="10985" y="257378"/>
                  </a:lnTo>
                  <a:lnTo>
                    <a:pt x="27266" y="291833"/>
                  </a:lnTo>
                  <a:lnTo>
                    <a:pt x="28600" y="293624"/>
                  </a:lnTo>
                  <a:lnTo>
                    <a:pt x="29997" y="295960"/>
                  </a:lnTo>
                  <a:lnTo>
                    <a:pt x="56184" y="328688"/>
                  </a:lnTo>
                  <a:lnTo>
                    <a:pt x="88747" y="354736"/>
                  </a:lnTo>
                  <a:lnTo>
                    <a:pt x="126022" y="373354"/>
                  </a:lnTo>
                  <a:lnTo>
                    <a:pt x="153974" y="381000"/>
                  </a:lnTo>
                  <a:lnTo>
                    <a:pt x="231775" y="381000"/>
                  </a:lnTo>
                  <a:lnTo>
                    <a:pt x="274294" y="367030"/>
                  </a:lnTo>
                  <a:lnTo>
                    <a:pt x="316471" y="339775"/>
                  </a:lnTo>
                  <a:lnTo>
                    <a:pt x="343420" y="312381"/>
                  </a:lnTo>
                  <a:lnTo>
                    <a:pt x="352513" y="297688"/>
                  </a:lnTo>
                  <a:lnTo>
                    <a:pt x="365125" y="277317"/>
                  </a:lnTo>
                  <a:lnTo>
                    <a:pt x="378498" y="241300"/>
                  </a:lnTo>
                  <a:lnTo>
                    <a:pt x="379603" y="238328"/>
                  </a:lnTo>
                  <a:lnTo>
                    <a:pt x="381000" y="227965"/>
                  </a:lnTo>
                  <a:lnTo>
                    <a:pt x="381000" y="224294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6792828" y="5203852"/>
            <a:ext cx="381000" cy="381000"/>
            <a:chOff x="6792828" y="5203852"/>
            <a:chExt cx="381000" cy="381000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66961" y="5319330"/>
              <a:ext cx="236601" cy="15391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792828" y="5203852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31790" y="380999"/>
                  </a:moveTo>
                  <a:lnTo>
                    <a:pt x="159791" y="380999"/>
                  </a:lnTo>
                  <a:lnTo>
                    <a:pt x="140268" y="378080"/>
                  </a:lnTo>
                  <a:lnTo>
                    <a:pt x="96648" y="359371"/>
                  </a:lnTo>
                  <a:lnTo>
                    <a:pt x="58646" y="331228"/>
                  </a:lnTo>
                  <a:lnTo>
                    <a:pt x="30101" y="296134"/>
                  </a:lnTo>
                  <a:lnTo>
                    <a:pt x="28601" y="293621"/>
                  </a:lnTo>
                  <a:lnTo>
                    <a:pt x="27263" y="291830"/>
                  </a:lnTo>
                  <a:lnTo>
                    <a:pt x="5377" y="239148"/>
                  </a:lnTo>
                  <a:lnTo>
                    <a:pt x="0" y="186410"/>
                  </a:lnTo>
                  <a:lnTo>
                    <a:pt x="4071" y="150740"/>
                  </a:lnTo>
                  <a:lnTo>
                    <a:pt x="33287" y="83980"/>
                  </a:lnTo>
                  <a:lnTo>
                    <a:pt x="63306" y="49491"/>
                  </a:lnTo>
                  <a:lnTo>
                    <a:pt x="110993" y="17784"/>
                  </a:lnTo>
                  <a:lnTo>
                    <a:pt x="162577" y="1974"/>
                  </a:lnTo>
                  <a:lnTo>
                    <a:pt x="199202" y="0"/>
                  </a:lnTo>
                  <a:lnTo>
                    <a:pt x="217812" y="1375"/>
                  </a:lnTo>
                  <a:lnTo>
                    <a:pt x="257294" y="10890"/>
                  </a:lnTo>
                  <a:lnTo>
                    <a:pt x="303857" y="35516"/>
                  </a:lnTo>
                  <a:lnTo>
                    <a:pt x="349793" y="81193"/>
                  </a:lnTo>
                  <a:lnTo>
                    <a:pt x="369036" y="115761"/>
                  </a:lnTo>
                  <a:lnTo>
                    <a:pt x="88695" y="115761"/>
                  </a:lnTo>
                  <a:lnTo>
                    <a:pt x="101329" y="127037"/>
                  </a:lnTo>
                  <a:lnTo>
                    <a:pt x="74417" y="127037"/>
                  </a:lnTo>
                  <a:lnTo>
                    <a:pt x="74417" y="259336"/>
                  </a:lnTo>
                  <a:lnTo>
                    <a:pt x="103535" y="259336"/>
                  </a:lnTo>
                  <a:lnTo>
                    <a:pt x="90954" y="269108"/>
                  </a:lnTo>
                  <a:lnTo>
                    <a:pt x="368170" y="269108"/>
                  </a:lnTo>
                  <a:lnTo>
                    <a:pt x="365124" y="277311"/>
                  </a:lnTo>
                  <a:lnTo>
                    <a:pt x="343418" y="312381"/>
                  </a:lnTo>
                  <a:lnTo>
                    <a:pt x="316464" y="339769"/>
                  </a:lnTo>
                  <a:lnTo>
                    <a:pt x="274291" y="367021"/>
                  </a:lnTo>
                  <a:lnTo>
                    <a:pt x="239497" y="379315"/>
                  </a:lnTo>
                  <a:lnTo>
                    <a:pt x="231790" y="380999"/>
                  </a:lnTo>
                  <a:close/>
                </a:path>
                <a:path w="381000" h="381000">
                  <a:moveTo>
                    <a:pt x="243279" y="207468"/>
                  </a:moveTo>
                  <a:lnTo>
                    <a:pt x="192431" y="207468"/>
                  </a:lnTo>
                  <a:lnTo>
                    <a:pt x="238108" y="167452"/>
                  </a:lnTo>
                  <a:lnTo>
                    <a:pt x="239304" y="166256"/>
                  </a:lnTo>
                  <a:lnTo>
                    <a:pt x="239888" y="165542"/>
                  </a:lnTo>
                  <a:lnTo>
                    <a:pt x="241180" y="164510"/>
                  </a:lnTo>
                  <a:lnTo>
                    <a:pt x="251261" y="155799"/>
                  </a:lnTo>
                  <a:lnTo>
                    <a:pt x="253668" y="153456"/>
                  </a:lnTo>
                  <a:lnTo>
                    <a:pt x="255422" y="152399"/>
                  </a:lnTo>
                  <a:lnTo>
                    <a:pt x="258849" y="148967"/>
                  </a:lnTo>
                  <a:lnTo>
                    <a:pt x="259433" y="148253"/>
                  </a:lnTo>
                  <a:lnTo>
                    <a:pt x="260726" y="147221"/>
                  </a:lnTo>
                  <a:lnTo>
                    <a:pt x="296167" y="115761"/>
                  </a:lnTo>
                  <a:lnTo>
                    <a:pt x="369036" y="115761"/>
                  </a:lnTo>
                  <a:lnTo>
                    <a:pt x="373644" y="127037"/>
                  </a:lnTo>
                  <a:lnTo>
                    <a:pt x="310450" y="127037"/>
                  </a:lnTo>
                  <a:lnTo>
                    <a:pt x="305206" y="130958"/>
                  </a:lnTo>
                  <a:lnTo>
                    <a:pt x="295540" y="139267"/>
                  </a:lnTo>
                  <a:lnTo>
                    <a:pt x="285673" y="148087"/>
                  </a:lnTo>
                  <a:lnTo>
                    <a:pt x="279823" y="153538"/>
                  </a:lnTo>
                  <a:lnTo>
                    <a:pt x="277720" y="155674"/>
                  </a:lnTo>
                  <a:lnTo>
                    <a:pt x="276591" y="156134"/>
                  </a:lnTo>
                  <a:lnTo>
                    <a:pt x="272618" y="159831"/>
                  </a:lnTo>
                  <a:lnTo>
                    <a:pt x="271934" y="160782"/>
                  </a:lnTo>
                  <a:lnTo>
                    <a:pt x="269859" y="162367"/>
                  </a:lnTo>
                  <a:lnTo>
                    <a:pt x="239983" y="188868"/>
                  </a:lnTo>
                  <a:lnTo>
                    <a:pt x="237105" y="191793"/>
                  </a:lnTo>
                  <a:lnTo>
                    <a:pt x="231867" y="194342"/>
                  </a:lnTo>
                  <a:lnTo>
                    <a:pt x="230771" y="198448"/>
                  </a:lnTo>
                  <a:lnTo>
                    <a:pt x="232939" y="199027"/>
                  </a:lnTo>
                  <a:lnTo>
                    <a:pt x="238803" y="204045"/>
                  </a:lnTo>
                  <a:lnTo>
                    <a:pt x="243279" y="207468"/>
                  </a:lnTo>
                  <a:close/>
                </a:path>
                <a:path w="381000" h="381000">
                  <a:moveTo>
                    <a:pt x="371799" y="259336"/>
                  </a:moveTo>
                  <a:lnTo>
                    <a:pt x="310450" y="259336"/>
                  </a:lnTo>
                  <a:lnTo>
                    <a:pt x="310450" y="127037"/>
                  </a:lnTo>
                  <a:lnTo>
                    <a:pt x="373644" y="127037"/>
                  </a:lnTo>
                  <a:lnTo>
                    <a:pt x="375638" y="131917"/>
                  </a:lnTo>
                  <a:lnTo>
                    <a:pt x="380999" y="152354"/>
                  </a:lnTo>
                  <a:lnTo>
                    <a:pt x="380999" y="227934"/>
                  </a:lnTo>
                  <a:lnTo>
                    <a:pt x="379601" y="238328"/>
                  </a:lnTo>
                  <a:lnTo>
                    <a:pt x="371799" y="259336"/>
                  </a:lnTo>
                  <a:close/>
                </a:path>
                <a:path w="381000" h="381000">
                  <a:moveTo>
                    <a:pt x="103535" y="259336"/>
                  </a:moveTo>
                  <a:lnTo>
                    <a:pt x="74417" y="259336"/>
                  </a:lnTo>
                  <a:lnTo>
                    <a:pt x="76522" y="258772"/>
                  </a:lnTo>
                  <a:lnTo>
                    <a:pt x="78209" y="257123"/>
                  </a:lnTo>
                  <a:lnTo>
                    <a:pt x="79854" y="255751"/>
                  </a:lnTo>
                  <a:lnTo>
                    <a:pt x="134338" y="213265"/>
                  </a:lnTo>
                  <a:lnTo>
                    <a:pt x="137786" y="210708"/>
                  </a:lnTo>
                  <a:lnTo>
                    <a:pt x="151451" y="199154"/>
                  </a:lnTo>
                  <a:lnTo>
                    <a:pt x="134553" y="179654"/>
                  </a:lnTo>
                  <a:lnTo>
                    <a:pt x="119242" y="166256"/>
                  </a:lnTo>
                  <a:lnTo>
                    <a:pt x="110680" y="158358"/>
                  </a:lnTo>
                  <a:lnTo>
                    <a:pt x="96067" y="145227"/>
                  </a:lnTo>
                  <a:lnTo>
                    <a:pt x="81854" y="132823"/>
                  </a:lnTo>
                  <a:lnTo>
                    <a:pt x="74417" y="127037"/>
                  </a:lnTo>
                  <a:lnTo>
                    <a:pt x="101329" y="127037"/>
                  </a:lnTo>
                  <a:lnTo>
                    <a:pt x="133977" y="156174"/>
                  </a:lnTo>
                  <a:lnTo>
                    <a:pt x="135513" y="157603"/>
                  </a:lnTo>
                  <a:lnTo>
                    <a:pt x="135869" y="157603"/>
                  </a:lnTo>
                  <a:lnTo>
                    <a:pt x="137334" y="158830"/>
                  </a:lnTo>
                  <a:lnTo>
                    <a:pt x="153524" y="173460"/>
                  </a:lnTo>
                  <a:lnTo>
                    <a:pt x="155068" y="174905"/>
                  </a:lnTo>
                  <a:lnTo>
                    <a:pt x="155428" y="174905"/>
                  </a:lnTo>
                  <a:lnTo>
                    <a:pt x="158157" y="177187"/>
                  </a:lnTo>
                  <a:lnTo>
                    <a:pt x="158718" y="177952"/>
                  </a:lnTo>
                  <a:lnTo>
                    <a:pt x="159906" y="179105"/>
                  </a:lnTo>
                  <a:lnTo>
                    <a:pt x="185850" y="202022"/>
                  </a:lnTo>
                  <a:lnTo>
                    <a:pt x="187465" y="203629"/>
                  </a:lnTo>
                  <a:lnTo>
                    <a:pt x="190691" y="206302"/>
                  </a:lnTo>
                  <a:lnTo>
                    <a:pt x="192431" y="207468"/>
                  </a:lnTo>
                  <a:lnTo>
                    <a:pt x="243279" y="207468"/>
                  </a:lnTo>
                  <a:lnTo>
                    <a:pt x="244529" y="208424"/>
                  </a:lnTo>
                  <a:lnTo>
                    <a:pt x="245213" y="208972"/>
                  </a:lnTo>
                  <a:lnTo>
                    <a:pt x="168379" y="208972"/>
                  </a:lnTo>
                  <a:lnTo>
                    <a:pt x="103535" y="259336"/>
                  </a:lnTo>
                  <a:close/>
                </a:path>
                <a:path w="381000" h="381000">
                  <a:moveTo>
                    <a:pt x="135869" y="157603"/>
                  </a:moveTo>
                  <a:lnTo>
                    <a:pt x="135513" y="157603"/>
                  </a:lnTo>
                  <a:lnTo>
                    <a:pt x="135816" y="157558"/>
                  </a:lnTo>
                  <a:close/>
                </a:path>
                <a:path w="381000" h="381000">
                  <a:moveTo>
                    <a:pt x="155428" y="174905"/>
                  </a:moveTo>
                  <a:lnTo>
                    <a:pt x="155068" y="174905"/>
                  </a:lnTo>
                  <a:lnTo>
                    <a:pt x="155350" y="174840"/>
                  </a:lnTo>
                  <a:close/>
                </a:path>
                <a:path w="381000" h="381000">
                  <a:moveTo>
                    <a:pt x="195299" y="229047"/>
                  </a:moveTo>
                  <a:lnTo>
                    <a:pt x="189567" y="229047"/>
                  </a:lnTo>
                  <a:lnTo>
                    <a:pt x="180825" y="220337"/>
                  </a:lnTo>
                  <a:lnTo>
                    <a:pt x="171070" y="212991"/>
                  </a:lnTo>
                  <a:lnTo>
                    <a:pt x="168379" y="208972"/>
                  </a:lnTo>
                  <a:lnTo>
                    <a:pt x="216488" y="208972"/>
                  </a:lnTo>
                  <a:lnTo>
                    <a:pt x="214377" y="212126"/>
                  </a:lnTo>
                  <a:lnTo>
                    <a:pt x="209170" y="216167"/>
                  </a:lnTo>
                  <a:lnTo>
                    <a:pt x="203646" y="221307"/>
                  </a:lnTo>
                  <a:lnTo>
                    <a:pt x="202404" y="221969"/>
                  </a:lnTo>
                  <a:lnTo>
                    <a:pt x="195299" y="229047"/>
                  </a:lnTo>
                  <a:close/>
                </a:path>
                <a:path w="381000" h="381000">
                  <a:moveTo>
                    <a:pt x="368170" y="269108"/>
                  </a:moveTo>
                  <a:lnTo>
                    <a:pt x="293913" y="269108"/>
                  </a:lnTo>
                  <a:lnTo>
                    <a:pt x="284245" y="261487"/>
                  </a:lnTo>
                  <a:lnTo>
                    <a:pt x="282209" y="259971"/>
                  </a:lnTo>
                  <a:lnTo>
                    <a:pt x="281320" y="259093"/>
                  </a:lnTo>
                  <a:lnTo>
                    <a:pt x="279208" y="257503"/>
                  </a:lnTo>
                  <a:lnTo>
                    <a:pt x="264274" y="245887"/>
                  </a:lnTo>
                  <a:lnTo>
                    <a:pt x="246981" y="232127"/>
                  </a:lnTo>
                  <a:lnTo>
                    <a:pt x="230121" y="218923"/>
                  </a:lnTo>
                  <a:lnTo>
                    <a:pt x="216488" y="208972"/>
                  </a:lnTo>
                  <a:lnTo>
                    <a:pt x="245213" y="208972"/>
                  </a:lnTo>
                  <a:lnTo>
                    <a:pt x="250968" y="213581"/>
                  </a:lnTo>
                  <a:lnTo>
                    <a:pt x="266204" y="225406"/>
                  </a:lnTo>
                  <a:lnTo>
                    <a:pt x="287873" y="242556"/>
                  </a:lnTo>
                  <a:lnTo>
                    <a:pt x="302595" y="253898"/>
                  </a:lnTo>
                  <a:lnTo>
                    <a:pt x="310450" y="259336"/>
                  </a:lnTo>
                  <a:lnTo>
                    <a:pt x="371799" y="259336"/>
                  </a:lnTo>
                  <a:lnTo>
                    <a:pt x="368170" y="269108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84425" y="0"/>
              <a:ext cx="8603572" cy="10286999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-1" y="0"/>
            <a:ext cx="3683000" cy="10287000"/>
          </a:xfrm>
          <a:custGeom>
            <a:avLst/>
            <a:gdLst/>
            <a:ahLst/>
            <a:cxnLst/>
            <a:rect l="l" t="t" r="r" b="b"/>
            <a:pathLst>
              <a:path w="3683000" h="10287000">
                <a:moveTo>
                  <a:pt x="0" y="10286999"/>
                </a:moveTo>
                <a:lnTo>
                  <a:pt x="0" y="0"/>
                </a:lnTo>
                <a:lnTo>
                  <a:pt x="3682859" y="0"/>
                </a:lnTo>
                <a:lnTo>
                  <a:pt x="1161101" y="10286999"/>
                </a:lnTo>
                <a:lnTo>
                  <a:pt x="0" y="10286999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47219" y="4437544"/>
            <a:ext cx="1645920" cy="5849620"/>
          </a:xfrm>
          <a:custGeom>
            <a:avLst/>
            <a:gdLst/>
            <a:ahLst/>
            <a:cxnLst/>
            <a:rect l="l" t="t" r="r" b="b"/>
            <a:pathLst>
              <a:path w="1645920" h="5849620">
                <a:moveTo>
                  <a:pt x="0" y="5849455"/>
                </a:moveTo>
                <a:lnTo>
                  <a:pt x="1339385" y="0"/>
                </a:lnTo>
                <a:lnTo>
                  <a:pt x="1645300" y="70047"/>
                </a:lnTo>
                <a:lnTo>
                  <a:pt x="321954" y="5849455"/>
                </a:lnTo>
                <a:lnTo>
                  <a:pt x="0" y="5849455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98960" y="0"/>
            <a:ext cx="1125220" cy="3576320"/>
          </a:xfrm>
          <a:custGeom>
            <a:avLst/>
            <a:gdLst/>
            <a:ahLst/>
            <a:cxnLst/>
            <a:rect l="l" t="t" r="r" b="b"/>
            <a:pathLst>
              <a:path w="1125220" h="3576320">
                <a:moveTo>
                  <a:pt x="305915" y="3576100"/>
                </a:moveTo>
                <a:lnTo>
                  <a:pt x="0" y="3506053"/>
                </a:lnTo>
                <a:lnTo>
                  <a:pt x="802802" y="0"/>
                </a:lnTo>
                <a:lnTo>
                  <a:pt x="1124757" y="0"/>
                </a:lnTo>
                <a:lnTo>
                  <a:pt x="305915" y="3576100"/>
                </a:lnTo>
                <a:close/>
              </a:path>
            </a:pathLst>
          </a:custGeom>
          <a:solidFill>
            <a:srgbClr val="1D95D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8831" y="0"/>
            <a:ext cx="4476749" cy="11144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712370" y="4198547"/>
            <a:ext cx="5845810" cy="3242945"/>
          </a:xfrm>
          <a:prstGeom prst="rect">
            <a:avLst/>
          </a:prstGeom>
        </p:spPr>
        <p:txBody>
          <a:bodyPr wrap="square" lIns="0" tIns="432434" rIns="0" bIns="0" rtlCol="0" vert="horz">
            <a:spAutoFit/>
          </a:bodyPr>
          <a:lstStyle/>
          <a:p>
            <a:pPr marL="1131570" marR="5080" indent="-1119505">
              <a:lnSpc>
                <a:spcPct val="77100"/>
              </a:lnSpc>
              <a:spcBef>
                <a:spcPts val="3404"/>
              </a:spcBef>
            </a:pPr>
            <a:r>
              <a:rPr dirty="0" sz="11900" spc="715" b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sz="11900" spc="1470" b="1">
                <a:solidFill>
                  <a:srgbClr val="231F20"/>
                </a:solidFill>
                <a:latin typeface="Arial"/>
                <a:cs typeface="Arial"/>
              </a:rPr>
              <a:t>H</a:t>
            </a:r>
            <a:r>
              <a:rPr dirty="0" sz="11900" spc="98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1900" spc="1545" b="1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11900" spc="-330" b="1">
                <a:solidFill>
                  <a:srgbClr val="231F20"/>
                </a:solidFill>
                <a:latin typeface="Arial"/>
                <a:cs typeface="Arial"/>
              </a:rPr>
              <a:t>K  </a:t>
            </a:r>
            <a:r>
              <a:rPr dirty="0" sz="11900" spc="800" b="1">
                <a:solidFill>
                  <a:srgbClr val="231F20"/>
                </a:solidFill>
                <a:latin typeface="Arial"/>
                <a:cs typeface="Arial"/>
              </a:rPr>
              <a:t>YOU</a:t>
            </a:r>
            <a:endParaRPr sz="119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46661" y="9259061"/>
            <a:ext cx="620395" cy="619760"/>
            <a:chOff x="2046661" y="9259061"/>
            <a:chExt cx="620395" cy="619760"/>
          </a:xfrm>
        </p:grpSpPr>
        <p:sp>
          <p:nvSpPr>
            <p:cNvPr id="11" name="object 11"/>
            <p:cNvSpPr/>
            <p:nvPr/>
          </p:nvSpPr>
          <p:spPr>
            <a:xfrm>
              <a:off x="2170635" y="9382569"/>
              <a:ext cx="371475" cy="372110"/>
            </a:xfrm>
            <a:custGeom>
              <a:avLst/>
              <a:gdLst/>
              <a:ahLst/>
              <a:cxnLst/>
              <a:rect l="l" t="t" r="r" b="b"/>
              <a:pathLst>
                <a:path w="371475" h="372109">
                  <a:moveTo>
                    <a:pt x="185960" y="371921"/>
                  </a:moveTo>
                  <a:lnTo>
                    <a:pt x="122351" y="360114"/>
                  </a:lnTo>
                  <a:lnTo>
                    <a:pt x="66864" y="328301"/>
                  </a:lnTo>
                  <a:lnTo>
                    <a:pt x="39070" y="299042"/>
                  </a:lnTo>
                  <a:lnTo>
                    <a:pt x="18013" y="265373"/>
                  </a:lnTo>
                  <a:lnTo>
                    <a:pt x="4665" y="227582"/>
                  </a:lnTo>
                  <a:lnTo>
                    <a:pt x="0" y="185960"/>
                  </a:lnTo>
                  <a:lnTo>
                    <a:pt x="3047" y="154031"/>
                  </a:lnTo>
                  <a:lnTo>
                    <a:pt x="25499" y="92527"/>
                  </a:lnTo>
                  <a:lnTo>
                    <a:pt x="50634" y="58856"/>
                  </a:lnTo>
                  <a:lnTo>
                    <a:pt x="92438" y="25489"/>
                  </a:lnTo>
                  <a:lnTo>
                    <a:pt x="154556" y="3046"/>
                  </a:lnTo>
                  <a:lnTo>
                    <a:pt x="185961" y="0"/>
                  </a:lnTo>
                  <a:lnTo>
                    <a:pt x="196615" y="453"/>
                  </a:lnTo>
                  <a:lnTo>
                    <a:pt x="236385" y="7230"/>
                  </a:lnTo>
                  <a:lnTo>
                    <a:pt x="299525" y="39526"/>
                  </a:lnTo>
                  <a:lnTo>
                    <a:pt x="301939" y="41813"/>
                  </a:lnTo>
                  <a:lnTo>
                    <a:pt x="187113" y="41813"/>
                  </a:lnTo>
                  <a:lnTo>
                    <a:pt x="170680" y="52807"/>
                  </a:lnTo>
                  <a:lnTo>
                    <a:pt x="168862" y="56821"/>
                  </a:lnTo>
                  <a:lnTo>
                    <a:pt x="122682" y="56821"/>
                  </a:lnTo>
                  <a:lnTo>
                    <a:pt x="115837" y="59193"/>
                  </a:lnTo>
                  <a:lnTo>
                    <a:pt x="75591" y="92312"/>
                  </a:lnTo>
                  <a:lnTo>
                    <a:pt x="48204" y="140550"/>
                  </a:lnTo>
                  <a:lnTo>
                    <a:pt x="42616" y="165298"/>
                  </a:lnTo>
                  <a:lnTo>
                    <a:pt x="369053" y="165298"/>
                  </a:lnTo>
                  <a:lnTo>
                    <a:pt x="371454" y="187054"/>
                  </a:lnTo>
                  <a:lnTo>
                    <a:pt x="369003" y="206622"/>
                  </a:lnTo>
                  <a:lnTo>
                    <a:pt x="140762" y="206622"/>
                  </a:lnTo>
                  <a:lnTo>
                    <a:pt x="42616" y="206622"/>
                  </a:lnTo>
                  <a:lnTo>
                    <a:pt x="44083" y="215829"/>
                  </a:lnTo>
                  <a:lnTo>
                    <a:pt x="60556" y="258001"/>
                  </a:lnTo>
                  <a:lnTo>
                    <a:pt x="93146" y="296853"/>
                  </a:lnTo>
                  <a:lnTo>
                    <a:pt x="122682" y="315100"/>
                  </a:lnTo>
                  <a:lnTo>
                    <a:pt x="168387" y="315100"/>
                  </a:lnTo>
                  <a:lnTo>
                    <a:pt x="174652" y="324483"/>
                  </a:lnTo>
                  <a:lnTo>
                    <a:pt x="185960" y="330596"/>
                  </a:lnTo>
                  <a:lnTo>
                    <a:pt x="302551" y="330596"/>
                  </a:lnTo>
                  <a:lnTo>
                    <a:pt x="269986" y="351240"/>
                  </a:lnTo>
                  <a:lnTo>
                    <a:pt x="225486" y="367149"/>
                  </a:lnTo>
                  <a:lnTo>
                    <a:pt x="204958" y="370655"/>
                  </a:lnTo>
                  <a:lnTo>
                    <a:pt x="185960" y="371921"/>
                  </a:lnTo>
                  <a:close/>
                </a:path>
                <a:path w="371475" h="372109">
                  <a:moveTo>
                    <a:pt x="271192" y="165298"/>
                  </a:moveTo>
                  <a:lnTo>
                    <a:pt x="231159" y="165298"/>
                  </a:lnTo>
                  <a:lnTo>
                    <a:pt x="229070" y="140320"/>
                  </a:lnTo>
                  <a:lnTo>
                    <a:pt x="223129" y="108429"/>
                  </a:lnTo>
                  <a:lnTo>
                    <a:pt x="213828" y="76678"/>
                  </a:lnTo>
                  <a:lnTo>
                    <a:pt x="201659" y="52121"/>
                  </a:lnTo>
                  <a:lnTo>
                    <a:pt x="187113" y="41813"/>
                  </a:lnTo>
                  <a:lnTo>
                    <a:pt x="301939" y="41813"/>
                  </a:lnTo>
                  <a:lnTo>
                    <a:pt x="317775" y="56821"/>
                  </a:lnTo>
                  <a:lnTo>
                    <a:pt x="249239" y="56821"/>
                  </a:lnTo>
                  <a:lnTo>
                    <a:pt x="257241" y="77633"/>
                  </a:lnTo>
                  <a:lnTo>
                    <a:pt x="264279" y="105460"/>
                  </a:lnTo>
                  <a:lnTo>
                    <a:pt x="269286" y="134473"/>
                  </a:lnTo>
                  <a:lnTo>
                    <a:pt x="271192" y="158841"/>
                  </a:lnTo>
                  <a:lnTo>
                    <a:pt x="271192" y="165298"/>
                  </a:lnTo>
                  <a:close/>
                </a:path>
                <a:path w="371475" h="372109">
                  <a:moveTo>
                    <a:pt x="140762" y="165298"/>
                  </a:moveTo>
                  <a:lnTo>
                    <a:pt x="100728" y="165298"/>
                  </a:lnTo>
                  <a:lnTo>
                    <a:pt x="102297" y="139108"/>
                  </a:lnTo>
                  <a:lnTo>
                    <a:pt x="106742" y="109099"/>
                  </a:lnTo>
                  <a:lnTo>
                    <a:pt x="113668" y="80071"/>
                  </a:lnTo>
                  <a:lnTo>
                    <a:pt x="122682" y="56821"/>
                  </a:lnTo>
                  <a:lnTo>
                    <a:pt x="168862" y="56821"/>
                  </a:lnTo>
                  <a:lnTo>
                    <a:pt x="152854" y="92158"/>
                  </a:lnTo>
                  <a:lnTo>
                    <a:pt x="148533" y="107857"/>
                  </a:lnTo>
                  <a:lnTo>
                    <a:pt x="144647" y="126962"/>
                  </a:lnTo>
                  <a:lnTo>
                    <a:pt x="141841" y="146950"/>
                  </a:lnTo>
                  <a:lnTo>
                    <a:pt x="140762" y="165298"/>
                  </a:lnTo>
                  <a:close/>
                </a:path>
                <a:path w="371475" h="372109">
                  <a:moveTo>
                    <a:pt x="369053" y="165298"/>
                  </a:moveTo>
                  <a:lnTo>
                    <a:pt x="329305" y="165298"/>
                  </a:lnTo>
                  <a:lnTo>
                    <a:pt x="323716" y="140858"/>
                  </a:lnTo>
                  <a:lnTo>
                    <a:pt x="312106" y="115418"/>
                  </a:lnTo>
                  <a:lnTo>
                    <a:pt x="278966" y="74875"/>
                  </a:lnTo>
                  <a:lnTo>
                    <a:pt x="249239" y="56821"/>
                  </a:lnTo>
                  <a:lnTo>
                    <a:pt x="317775" y="56821"/>
                  </a:lnTo>
                  <a:lnTo>
                    <a:pt x="329392" y="67830"/>
                  </a:lnTo>
                  <a:lnTo>
                    <a:pt x="351799" y="102566"/>
                  </a:lnTo>
                  <a:lnTo>
                    <a:pt x="366771" y="144620"/>
                  </a:lnTo>
                  <a:lnTo>
                    <a:pt x="369053" y="165298"/>
                  </a:lnTo>
                  <a:close/>
                </a:path>
                <a:path w="371475" h="372109">
                  <a:moveTo>
                    <a:pt x="302551" y="330596"/>
                  </a:moveTo>
                  <a:lnTo>
                    <a:pt x="185960" y="330596"/>
                  </a:lnTo>
                  <a:lnTo>
                    <a:pt x="197039" y="324678"/>
                  </a:lnTo>
                  <a:lnTo>
                    <a:pt x="206581" y="310577"/>
                  </a:lnTo>
                  <a:lnTo>
                    <a:pt x="223471" y="263391"/>
                  </a:lnTo>
                  <a:lnTo>
                    <a:pt x="230113" y="223583"/>
                  </a:lnTo>
                  <a:lnTo>
                    <a:pt x="231159" y="206622"/>
                  </a:lnTo>
                  <a:lnTo>
                    <a:pt x="369003" y="206622"/>
                  </a:lnTo>
                  <a:lnTo>
                    <a:pt x="271193" y="206622"/>
                  </a:lnTo>
                  <a:lnTo>
                    <a:pt x="271192" y="213080"/>
                  </a:lnTo>
                  <a:lnTo>
                    <a:pt x="269286" y="237448"/>
                  </a:lnTo>
                  <a:lnTo>
                    <a:pt x="264279" y="266460"/>
                  </a:lnTo>
                  <a:lnTo>
                    <a:pt x="257241" y="294288"/>
                  </a:lnTo>
                  <a:lnTo>
                    <a:pt x="249239" y="315100"/>
                  </a:lnTo>
                  <a:lnTo>
                    <a:pt x="318309" y="315100"/>
                  </a:lnTo>
                  <a:lnTo>
                    <a:pt x="305082" y="328326"/>
                  </a:lnTo>
                  <a:lnTo>
                    <a:pt x="302551" y="330596"/>
                  </a:lnTo>
                  <a:close/>
                </a:path>
                <a:path w="371475" h="372109">
                  <a:moveTo>
                    <a:pt x="168387" y="315100"/>
                  </a:moveTo>
                  <a:lnTo>
                    <a:pt x="122682" y="315100"/>
                  </a:lnTo>
                  <a:lnTo>
                    <a:pt x="113664" y="291837"/>
                  </a:lnTo>
                  <a:lnTo>
                    <a:pt x="106738" y="262801"/>
                  </a:lnTo>
                  <a:lnTo>
                    <a:pt x="102296" y="232794"/>
                  </a:lnTo>
                  <a:lnTo>
                    <a:pt x="100728" y="206622"/>
                  </a:lnTo>
                  <a:lnTo>
                    <a:pt x="140762" y="206622"/>
                  </a:lnTo>
                  <a:lnTo>
                    <a:pt x="141835" y="224663"/>
                  </a:lnTo>
                  <a:lnTo>
                    <a:pt x="144605" y="244467"/>
                  </a:lnTo>
                  <a:lnTo>
                    <a:pt x="148397" y="263391"/>
                  </a:lnTo>
                  <a:lnTo>
                    <a:pt x="152534" y="278791"/>
                  </a:lnTo>
                  <a:lnTo>
                    <a:pt x="157421" y="292830"/>
                  </a:lnTo>
                  <a:lnTo>
                    <a:pt x="164966" y="309977"/>
                  </a:lnTo>
                  <a:lnTo>
                    <a:pt x="168387" y="315100"/>
                  </a:lnTo>
                  <a:close/>
                </a:path>
                <a:path w="371475" h="372109">
                  <a:moveTo>
                    <a:pt x="318309" y="315100"/>
                  </a:moveTo>
                  <a:lnTo>
                    <a:pt x="249239" y="315100"/>
                  </a:lnTo>
                  <a:lnTo>
                    <a:pt x="261719" y="309872"/>
                  </a:lnTo>
                  <a:lnTo>
                    <a:pt x="276740" y="298499"/>
                  </a:lnTo>
                  <a:lnTo>
                    <a:pt x="310914" y="258714"/>
                  </a:lnTo>
                  <a:lnTo>
                    <a:pt x="329305" y="206622"/>
                  </a:lnTo>
                  <a:lnTo>
                    <a:pt x="369003" y="206622"/>
                  </a:lnTo>
                  <a:lnTo>
                    <a:pt x="366043" y="230256"/>
                  </a:lnTo>
                  <a:lnTo>
                    <a:pt x="351385" y="270756"/>
                  </a:lnTo>
                  <a:lnTo>
                    <a:pt x="328327" y="305081"/>
                  </a:lnTo>
                  <a:lnTo>
                    <a:pt x="318309" y="315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170635" y="9382569"/>
              <a:ext cx="371475" cy="372110"/>
            </a:xfrm>
            <a:custGeom>
              <a:avLst/>
              <a:gdLst/>
              <a:ahLst/>
              <a:cxnLst/>
              <a:rect l="l" t="t" r="r" b="b"/>
              <a:pathLst>
                <a:path w="371475" h="372109">
                  <a:moveTo>
                    <a:pt x="185960" y="371921"/>
                  </a:moveTo>
                  <a:lnTo>
                    <a:pt x="122351" y="360114"/>
                  </a:lnTo>
                  <a:lnTo>
                    <a:pt x="66864" y="328301"/>
                  </a:lnTo>
                  <a:lnTo>
                    <a:pt x="39070" y="299042"/>
                  </a:lnTo>
                  <a:lnTo>
                    <a:pt x="18013" y="265373"/>
                  </a:lnTo>
                  <a:lnTo>
                    <a:pt x="4665" y="227582"/>
                  </a:lnTo>
                  <a:lnTo>
                    <a:pt x="0" y="185960"/>
                  </a:lnTo>
                  <a:lnTo>
                    <a:pt x="3047" y="154031"/>
                  </a:lnTo>
                  <a:lnTo>
                    <a:pt x="25499" y="92527"/>
                  </a:lnTo>
                  <a:lnTo>
                    <a:pt x="50634" y="58856"/>
                  </a:lnTo>
                  <a:lnTo>
                    <a:pt x="92438" y="25489"/>
                  </a:lnTo>
                  <a:lnTo>
                    <a:pt x="154556" y="3046"/>
                  </a:lnTo>
                  <a:lnTo>
                    <a:pt x="185961" y="0"/>
                  </a:lnTo>
                  <a:lnTo>
                    <a:pt x="196615" y="453"/>
                  </a:lnTo>
                  <a:lnTo>
                    <a:pt x="236385" y="7230"/>
                  </a:lnTo>
                  <a:lnTo>
                    <a:pt x="299525" y="39526"/>
                  </a:lnTo>
                  <a:lnTo>
                    <a:pt x="329392" y="67830"/>
                  </a:lnTo>
                  <a:lnTo>
                    <a:pt x="351799" y="102566"/>
                  </a:lnTo>
                  <a:lnTo>
                    <a:pt x="366771" y="144620"/>
                  </a:lnTo>
                  <a:lnTo>
                    <a:pt x="371454" y="187054"/>
                  </a:lnTo>
                  <a:lnTo>
                    <a:pt x="366043" y="230256"/>
                  </a:lnTo>
                  <a:lnTo>
                    <a:pt x="351385" y="270756"/>
                  </a:lnTo>
                  <a:lnTo>
                    <a:pt x="328327" y="305081"/>
                  </a:lnTo>
                  <a:lnTo>
                    <a:pt x="295758" y="335573"/>
                  </a:lnTo>
                  <a:lnTo>
                    <a:pt x="291852" y="338342"/>
                  </a:lnTo>
                  <a:lnTo>
                    <a:pt x="245305" y="361836"/>
                  </a:lnTo>
                  <a:lnTo>
                    <a:pt x="204958" y="370655"/>
                  </a:lnTo>
                  <a:lnTo>
                    <a:pt x="185961" y="371921"/>
                  </a:lnTo>
                  <a:close/>
                </a:path>
                <a:path w="371475" h="372109">
                  <a:moveTo>
                    <a:pt x="185960" y="330596"/>
                  </a:moveTo>
                  <a:lnTo>
                    <a:pt x="214089" y="293778"/>
                  </a:lnTo>
                  <a:lnTo>
                    <a:pt x="227363" y="243545"/>
                  </a:lnTo>
                  <a:lnTo>
                    <a:pt x="231159" y="206622"/>
                  </a:lnTo>
                  <a:lnTo>
                    <a:pt x="140762" y="206622"/>
                  </a:lnTo>
                  <a:lnTo>
                    <a:pt x="148397" y="263391"/>
                  </a:lnTo>
                  <a:lnTo>
                    <a:pt x="164966" y="309977"/>
                  </a:lnTo>
                  <a:lnTo>
                    <a:pt x="185961" y="330596"/>
                  </a:lnTo>
                  <a:close/>
                </a:path>
              </a:pathLst>
            </a:custGeom>
            <a:ln w="3175">
              <a:solidFill>
                <a:srgbClr val="2A292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12763" y="9423894"/>
              <a:ext cx="287665" cy="12446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213252" y="9589192"/>
              <a:ext cx="287020" cy="108585"/>
            </a:xfrm>
            <a:custGeom>
              <a:avLst/>
              <a:gdLst/>
              <a:ahLst/>
              <a:cxnLst/>
              <a:rect l="l" t="t" r="r" b="b"/>
              <a:pathLst>
                <a:path w="287019" h="108584">
                  <a:moveTo>
                    <a:pt x="228576" y="6457"/>
                  </a:moveTo>
                  <a:lnTo>
                    <a:pt x="226670" y="30825"/>
                  </a:lnTo>
                  <a:lnTo>
                    <a:pt x="221663" y="59838"/>
                  </a:lnTo>
                  <a:lnTo>
                    <a:pt x="214624" y="87665"/>
                  </a:lnTo>
                  <a:lnTo>
                    <a:pt x="206622" y="108477"/>
                  </a:lnTo>
                  <a:lnTo>
                    <a:pt x="219102" y="103249"/>
                  </a:lnTo>
                  <a:lnTo>
                    <a:pt x="248450" y="78291"/>
                  </a:lnTo>
                  <a:lnTo>
                    <a:pt x="276842" y="35218"/>
                  </a:lnTo>
                  <a:lnTo>
                    <a:pt x="286689" y="0"/>
                  </a:lnTo>
                  <a:lnTo>
                    <a:pt x="228576" y="0"/>
                  </a:lnTo>
                  <a:lnTo>
                    <a:pt x="228576" y="6457"/>
                  </a:lnTo>
                  <a:close/>
                </a:path>
                <a:path w="287019" h="108584">
                  <a:moveTo>
                    <a:pt x="80066" y="108477"/>
                  </a:moveTo>
                  <a:lnTo>
                    <a:pt x="71048" y="85214"/>
                  </a:lnTo>
                  <a:lnTo>
                    <a:pt x="64122" y="56178"/>
                  </a:lnTo>
                  <a:lnTo>
                    <a:pt x="59680" y="26171"/>
                  </a:lnTo>
                  <a:lnTo>
                    <a:pt x="58112" y="0"/>
                  </a:lnTo>
                  <a:lnTo>
                    <a:pt x="0" y="0"/>
                  </a:lnTo>
                  <a:lnTo>
                    <a:pt x="17939" y="51378"/>
                  </a:lnTo>
                  <a:lnTo>
                    <a:pt x="50530" y="90231"/>
                  </a:lnTo>
                  <a:lnTo>
                    <a:pt x="80066" y="108477"/>
                  </a:lnTo>
                  <a:close/>
                </a:path>
              </a:pathLst>
            </a:custGeom>
            <a:ln w="3175">
              <a:solidFill>
                <a:srgbClr val="2A292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046655" y="9259074"/>
              <a:ext cx="620395" cy="619760"/>
            </a:xfrm>
            <a:custGeom>
              <a:avLst/>
              <a:gdLst/>
              <a:ahLst/>
              <a:cxnLst/>
              <a:rect l="l" t="t" r="r" b="b"/>
              <a:pathLst>
                <a:path w="620394" h="619759">
                  <a:moveTo>
                    <a:pt x="355130" y="330123"/>
                  </a:moveTo>
                  <a:lnTo>
                    <a:pt x="264731" y="330123"/>
                  </a:lnTo>
                  <a:lnTo>
                    <a:pt x="265811" y="348170"/>
                  </a:lnTo>
                  <a:lnTo>
                    <a:pt x="272364" y="386829"/>
                  </a:lnTo>
                  <a:lnTo>
                    <a:pt x="288937" y="433476"/>
                  </a:lnTo>
                  <a:lnTo>
                    <a:pt x="309930" y="454101"/>
                  </a:lnTo>
                  <a:lnTo>
                    <a:pt x="321017" y="448183"/>
                  </a:lnTo>
                  <a:lnTo>
                    <a:pt x="343039" y="403263"/>
                  </a:lnTo>
                  <a:lnTo>
                    <a:pt x="354088" y="347091"/>
                  </a:lnTo>
                  <a:lnTo>
                    <a:pt x="355130" y="330123"/>
                  </a:lnTo>
                  <a:close/>
                </a:path>
                <a:path w="620394" h="619759">
                  <a:moveTo>
                    <a:pt x="619874" y="299135"/>
                  </a:moveTo>
                  <a:lnTo>
                    <a:pt x="614603" y="250685"/>
                  </a:lnTo>
                  <a:lnTo>
                    <a:pt x="601954" y="204698"/>
                  </a:lnTo>
                  <a:lnTo>
                    <a:pt x="585190" y="166547"/>
                  </a:lnTo>
                  <a:lnTo>
                    <a:pt x="563410" y="130886"/>
                  </a:lnTo>
                  <a:lnTo>
                    <a:pt x="557758" y="123507"/>
                  </a:lnTo>
                  <a:lnTo>
                    <a:pt x="549427" y="112623"/>
                  </a:lnTo>
                  <a:lnTo>
                    <a:pt x="538861" y="100253"/>
                  </a:lnTo>
                  <a:lnTo>
                    <a:pt x="527164" y="88531"/>
                  </a:lnTo>
                  <a:lnTo>
                    <a:pt x="509790" y="72161"/>
                  </a:lnTo>
                  <a:lnTo>
                    <a:pt x="495427" y="60718"/>
                  </a:lnTo>
                  <a:lnTo>
                    <a:pt x="495427" y="310553"/>
                  </a:lnTo>
                  <a:lnTo>
                    <a:pt x="490016" y="353758"/>
                  </a:lnTo>
                  <a:lnTo>
                    <a:pt x="475361" y="394258"/>
                  </a:lnTo>
                  <a:lnTo>
                    <a:pt x="452297" y="428586"/>
                  </a:lnTo>
                  <a:lnTo>
                    <a:pt x="415823" y="461848"/>
                  </a:lnTo>
                  <a:lnTo>
                    <a:pt x="369277" y="485343"/>
                  </a:lnTo>
                  <a:lnTo>
                    <a:pt x="328930" y="494157"/>
                  </a:lnTo>
                  <a:lnTo>
                    <a:pt x="309930" y="495427"/>
                  </a:lnTo>
                  <a:lnTo>
                    <a:pt x="278180" y="492353"/>
                  </a:lnTo>
                  <a:lnTo>
                    <a:pt x="216509" y="469874"/>
                  </a:lnTo>
                  <a:lnTo>
                    <a:pt x="163042" y="422541"/>
                  </a:lnTo>
                  <a:lnTo>
                    <a:pt x="141986" y="388874"/>
                  </a:lnTo>
                  <a:lnTo>
                    <a:pt x="128638" y="351078"/>
                  </a:lnTo>
                  <a:lnTo>
                    <a:pt x="123977" y="309460"/>
                  </a:lnTo>
                  <a:lnTo>
                    <a:pt x="127025" y="277533"/>
                  </a:lnTo>
                  <a:lnTo>
                    <a:pt x="149479" y="216027"/>
                  </a:lnTo>
                  <a:lnTo>
                    <a:pt x="174612" y="182359"/>
                  </a:lnTo>
                  <a:lnTo>
                    <a:pt x="216408" y="148996"/>
                  </a:lnTo>
                  <a:lnTo>
                    <a:pt x="278536" y="126542"/>
                  </a:lnTo>
                  <a:lnTo>
                    <a:pt x="309930" y="123507"/>
                  </a:lnTo>
                  <a:lnTo>
                    <a:pt x="320586" y="123952"/>
                  </a:lnTo>
                  <a:lnTo>
                    <a:pt x="360362" y="130733"/>
                  </a:lnTo>
                  <a:lnTo>
                    <a:pt x="423494" y="163029"/>
                  </a:lnTo>
                  <a:lnTo>
                    <a:pt x="453364" y="191338"/>
                  </a:lnTo>
                  <a:lnTo>
                    <a:pt x="475767" y="226072"/>
                  </a:lnTo>
                  <a:lnTo>
                    <a:pt x="490740" y="268122"/>
                  </a:lnTo>
                  <a:lnTo>
                    <a:pt x="495427" y="310553"/>
                  </a:lnTo>
                  <a:lnTo>
                    <a:pt x="495427" y="60718"/>
                  </a:lnTo>
                  <a:lnTo>
                    <a:pt x="457301" y="36906"/>
                  </a:lnTo>
                  <a:lnTo>
                    <a:pt x="414604" y="17310"/>
                  </a:lnTo>
                  <a:lnTo>
                    <a:pt x="338924" y="381"/>
                  </a:lnTo>
                  <a:lnTo>
                    <a:pt x="290245" y="0"/>
                  </a:lnTo>
                  <a:lnTo>
                    <a:pt x="241973" y="6959"/>
                  </a:lnTo>
                  <a:lnTo>
                    <a:pt x="195973" y="20866"/>
                  </a:lnTo>
                  <a:lnTo>
                    <a:pt x="154076" y="41262"/>
                  </a:lnTo>
                  <a:lnTo>
                    <a:pt x="105765" y="75882"/>
                  </a:lnTo>
                  <a:lnTo>
                    <a:pt x="59474" y="126314"/>
                  </a:lnTo>
                  <a:lnTo>
                    <a:pt x="38328" y="159778"/>
                  </a:lnTo>
                  <a:lnTo>
                    <a:pt x="18300" y="203161"/>
                  </a:lnTo>
                  <a:lnTo>
                    <a:pt x="2489" y="266446"/>
                  </a:lnTo>
                  <a:lnTo>
                    <a:pt x="0" y="299135"/>
                  </a:lnTo>
                  <a:lnTo>
                    <a:pt x="0" y="322376"/>
                  </a:lnTo>
                  <a:lnTo>
                    <a:pt x="6350" y="373964"/>
                  </a:lnTo>
                  <a:lnTo>
                    <a:pt x="23736" y="428205"/>
                  </a:lnTo>
                  <a:lnTo>
                    <a:pt x="49669" y="478840"/>
                  </a:lnTo>
                  <a:lnTo>
                    <a:pt x="81673" y="519645"/>
                  </a:lnTo>
                  <a:lnTo>
                    <a:pt x="85229" y="523163"/>
                  </a:lnTo>
                  <a:lnTo>
                    <a:pt x="91363" y="529323"/>
                  </a:lnTo>
                  <a:lnTo>
                    <a:pt x="125984" y="559028"/>
                  </a:lnTo>
                  <a:lnTo>
                    <a:pt x="165392" y="583907"/>
                  </a:lnTo>
                  <a:lnTo>
                    <a:pt x="208330" y="602945"/>
                  </a:lnTo>
                  <a:lnTo>
                    <a:pt x="253492" y="615111"/>
                  </a:lnTo>
                  <a:lnTo>
                    <a:pt x="299605" y="619391"/>
                  </a:lnTo>
                  <a:lnTo>
                    <a:pt x="338455" y="617931"/>
                  </a:lnTo>
                  <a:lnTo>
                    <a:pt x="408508" y="604177"/>
                  </a:lnTo>
                  <a:lnTo>
                    <a:pt x="483196" y="566496"/>
                  </a:lnTo>
                  <a:lnTo>
                    <a:pt x="519163" y="538619"/>
                  </a:lnTo>
                  <a:lnTo>
                    <a:pt x="550392" y="505421"/>
                  </a:lnTo>
                  <a:lnTo>
                    <a:pt x="557301" y="495427"/>
                  </a:lnTo>
                  <a:lnTo>
                    <a:pt x="578142" y="465315"/>
                  </a:lnTo>
                  <a:lnTo>
                    <a:pt x="604672" y="408012"/>
                  </a:lnTo>
                  <a:lnTo>
                    <a:pt x="618401" y="338023"/>
                  </a:lnTo>
                  <a:lnTo>
                    <a:pt x="619874" y="2991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13251" y="9424382"/>
              <a:ext cx="286689" cy="12348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213241" y="9589198"/>
              <a:ext cx="287020" cy="108585"/>
            </a:xfrm>
            <a:custGeom>
              <a:avLst/>
              <a:gdLst/>
              <a:ahLst/>
              <a:cxnLst/>
              <a:rect l="l" t="t" r="r" b="b"/>
              <a:pathLst>
                <a:path w="287019" h="108584">
                  <a:moveTo>
                    <a:pt x="80073" y="108483"/>
                  </a:moveTo>
                  <a:lnTo>
                    <a:pt x="71056" y="85217"/>
                  </a:lnTo>
                  <a:lnTo>
                    <a:pt x="64122" y="56184"/>
                  </a:lnTo>
                  <a:lnTo>
                    <a:pt x="59690" y="26174"/>
                  </a:lnTo>
                  <a:lnTo>
                    <a:pt x="58115" y="0"/>
                  </a:lnTo>
                  <a:lnTo>
                    <a:pt x="0" y="0"/>
                  </a:lnTo>
                  <a:lnTo>
                    <a:pt x="17945" y="51384"/>
                  </a:lnTo>
                  <a:lnTo>
                    <a:pt x="50533" y="90233"/>
                  </a:lnTo>
                  <a:lnTo>
                    <a:pt x="72936" y="105994"/>
                  </a:lnTo>
                  <a:lnTo>
                    <a:pt x="80073" y="108483"/>
                  </a:lnTo>
                  <a:close/>
                </a:path>
                <a:path w="287019" h="108584">
                  <a:moveTo>
                    <a:pt x="286689" y="0"/>
                  </a:moveTo>
                  <a:lnTo>
                    <a:pt x="228574" y="0"/>
                  </a:lnTo>
                  <a:lnTo>
                    <a:pt x="228574" y="6451"/>
                  </a:lnTo>
                  <a:lnTo>
                    <a:pt x="226669" y="30822"/>
                  </a:lnTo>
                  <a:lnTo>
                    <a:pt x="221665" y="59842"/>
                  </a:lnTo>
                  <a:lnTo>
                    <a:pt x="214630" y="87668"/>
                  </a:lnTo>
                  <a:lnTo>
                    <a:pt x="206629" y="108483"/>
                  </a:lnTo>
                  <a:lnTo>
                    <a:pt x="219100" y="103251"/>
                  </a:lnTo>
                  <a:lnTo>
                    <a:pt x="248450" y="78295"/>
                  </a:lnTo>
                  <a:lnTo>
                    <a:pt x="276847" y="35217"/>
                  </a:lnTo>
                  <a:lnTo>
                    <a:pt x="283349" y="17348"/>
                  </a:lnTo>
                  <a:lnTo>
                    <a:pt x="2866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2786202" y="9370104"/>
            <a:ext cx="5724525" cy="4083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0" spc="2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www</a:t>
            </a:r>
            <a:r>
              <a:rPr dirty="0" sz="2500" spc="-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.</a:t>
            </a:r>
            <a:r>
              <a:rPr dirty="0" sz="2500" spc="21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t</a:t>
            </a:r>
            <a:r>
              <a:rPr dirty="0" sz="2500" spc="7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e</a:t>
            </a:r>
            <a:r>
              <a:rPr dirty="0" sz="2500" spc="110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m</a:t>
            </a:r>
            <a:r>
              <a:rPr dirty="0" sz="2500" spc="90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p</a:t>
            </a:r>
            <a:r>
              <a:rPr dirty="0" sz="2500" spc="40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o</a:t>
            </a:r>
            <a:r>
              <a:rPr dirty="0" sz="2500" spc="21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t</a:t>
            </a:r>
            <a:r>
              <a:rPr dirty="0" sz="2500" spc="8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r</a:t>
            </a:r>
            <a:r>
              <a:rPr dirty="0" sz="2500" spc="3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a</a:t>
            </a:r>
            <a:r>
              <a:rPr dirty="0" sz="2500" spc="60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v</a:t>
            </a:r>
            <a:r>
              <a:rPr dirty="0" sz="2500" spc="7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e</a:t>
            </a:r>
            <a:r>
              <a:rPr dirty="0" sz="2500" spc="80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ll</a:t>
            </a:r>
            <a:r>
              <a:rPr dirty="0" sz="2500" spc="7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e</a:t>
            </a:r>
            <a:r>
              <a:rPr dirty="0" sz="2500" spc="8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rr</a:t>
            </a:r>
            <a:r>
              <a:rPr dirty="0" sz="2500" spc="7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e</a:t>
            </a:r>
            <a:r>
              <a:rPr dirty="0" sz="2500" spc="5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n</a:t>
            </a:r>
            <a:r>
              <a:rPr dirty="0" sz="2500" spc="21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t</a:t>
            </a:r>
            <a:r>
              <a:rPr dirty="0" sz="2500" spc="30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i</a:t>
            </a:r>
            <a:r>
              <a:rPr dirty="0" sz="2500" spc="5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n</a:t>
            </a:r>
            <a:r>
              <a:rPr dirty="0" sz="2500" spc="90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d</a:t>
            </a:r>
            <a:r>
              <a:rPr dirty="0" sz="2500" spc="7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e</a:t>
            </a:r>
            <a:r>
              <a:rPr dirty="0" sz="2500" spc="80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l</a:t>
            </a:r>
            <a:r>
              <a:rPr dirty="0" sz="2500" spc="5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h</a:t>
            </a:r>
            <a:r>
              <a:rPr dirty="0" sz="2500" spc="30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i</a:t>
            </a:r>
            <a:r>
              <a:rPr dirty="0" sz="2500" spc="-5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.</a:t>
            </a:r>
            <a:r>
              <a:rPr dirty="0" sz="2500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c</a:t>
            </a:r>
            <a:r>
              <a:rPr dirty="0" sz="2500" spc="40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o</a:t>
            </a:r>
            <a:r>
              <a:rPr dirty="0" sz="2500" spc="114" b="1">
                <a:solidFill>
                  <a:srgbClr val="231F20"/>
                </a:solidFill>
                <a:latin typeface="Arial"/>
                <a:cs typeface="Arial"/>
                <a:hlinkClick r:id="rId7"/>
              </a:rPr>
              <a:t>m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Digital Services</dc:creator>
  <cp:keywords>DAGKVUg3Gs8,BAFAYjwak34</cp:keywords>
  <dc:title>Luxury Tempo Traveller Rentals 8 July</dc:title>
  <dcterms:created xsi:type="dcterms:W3CDTF">2024-07-30T06:36:42Z</dcterms:created>
  <dcterms:modified xsi:type="dcterms:W3CDTF">2024-07-30T06:36:42Z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2024-07-30T00:00:00Z</vt:filetime>
  </property>
  <property fmtid="{D5CDD505-2E9C-101B-9397-08002B2CF9AE}" pid="3" name="Creator">
    <vt:lpwstr>Canva</vt:lpwstr>
  </property>
  <property fmtid="{D5CDD505-2E9C-101B-9397-08002B2CF9AE}" pid="4" name="LastSaved">
    <vt:filetime>2024-07-30T00:00:00Z</vt:filetime>
  </property>
</Properties>
</file>