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8" d="100"/>
          <a:sy n="78" d="100"/>
        </p:scale>
        <p:origin x="1594"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02240" y="2386744"/>
            <a:ext cx="6939520" cy="1645920"/>
          </a:xfrm>
          <a:solidFill>
            <a:srgbClr val="FFFFFF"/>
          </a:solidFill>
          <a:ln w="38100">
            <a:solidFill>
              <a:srgbClr val="404040"/>
            </a:solidFill>
          </a:ln>
        </p:spPr>
        <p:txBody>
          <a:bodyPr lIns="274320" rIns="274320" anchor="ctr" anchorCtr="1">
            <a:normAutofit/>
          </a:bodyPr>
          <a:lstStyle>
            <a:lvl1pPr algn="ctr">
              <a:defRPr sz="35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900">
                <a:solidFill>
                  <a:schemeClr val="tx1">
                    <a:lumMod val="75000"/>
                    <a:lumOff val="25000"/>
                  </a:schemeClr>
                </a:solidFill>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7/10/2024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148921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7/10/2024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95348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06424" y="2386744"/>
            <a:ext cx="6940296" cy="1645920"/>
          </a:xfrm>
          <a:solidFill>
            <a:srgbClr val="FFFFFF"/>
          </a:solidFill>
          <a:ln w="38100">
            <a:solidFill>
              <a:srgbClr val="404040"/>
            </a:solidFill>
          </a:ln>
        </p:spPr>
        <p:txBody>
          <a:bodyPr lIns="274320" rIns="274320" anchor="ctr" anchorCtr="1">
            <a:normAutofit/>
          </a:bodyPr>
          <a:lstStyle>
            <a:lvl1pPr>
              <a:defRPr sz="35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900">
                <a:solidFill>
                  <a:schemeClr val="tx1"/>
                </a:solidFill>
              </a:defRPr>
            </a:lvl1pPr>
            <a:lvl2pPr marL="457200" indent="0">
              <a:buNone/>
              <a:defRPr sz="19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5BCAD085-E8A6-8845-BD4E-CB4CCA059FC4}" type="datetimeFigureOut">
              <a:rPr lang="en-US" smtClean="0"/>
              <a:t>7/10/2024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3947706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2239" y="2638044"/>
            <a:ext cx="3288023"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3737" y="2638044"/>
            <a:ext cx="3290516"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BCAD085-E8A6-8845-BD4E-CB4CCA059FC4}" type="datetimeFigureOut">
              <a:rPr lang="en-US" smtClean="0"/>
              <a:t>7/10/2024</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1943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02239" y="2313434"/>
            <a:ext cx="3288024"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2239" y="3143250"/>
            <a:ext cx="3288024"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4753737" y="3143250"/>
            <a:ext cx="3290516"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4753737" y="2313434"/>
            <a:ext cx="3290516"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5BCAD085-E8A6-8845-BD4E-CB4CCA059FC4}" type="datetimeFigureOut">
              <a:rPr lang="en-US" smtClean="0"/>
              <a:t>7/10/2024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140231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7/10/2024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2245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7/10/2024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90203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0703" y="2243829"/>
            <a:ext cx="3290594" cy="1141497"/>
          </a:xfrm>
          <a:solidFill>
            <a:srgbClr val="FFFFFF"/>
          </a:solidFill>
          <a:ln>
            <a:solidFill>
              <a:srgbClr val="404040"/>
            </a:solidFill>
          </a:ln>
        </p:spPr>
        <p:txBody>
          <a:bodyPr anchor="ctr" anchorCtr="1">
            <a:normAutofit/>
          </a:bodyPr>
          <a:lstStyle>
            <a:lvl1pPr>
              <a:defRPr sz="21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2965" y="3549918"/>
            <a:ext cx="284607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5BCAD085-E8A6-8845-BD4E-CB4CCA059FC4}" type="datetimeFigureOut">
              <a:rPr lang="en-US" smtClean="0"/>
              <a:t>7/10/2024</a:t>
            </a:fld>
            <a:endParaRPr lang="en-US"/>
          </a:p>
        </p:txBody>
      </p:sp>
      <p:sp>
        <p:nvSpPr>
          <p:cNvPr id="10" name="Footer Placeholder 9"/>
          <p:cNvSpPr>
            <a:spLocks noGrp="1"/>
          </p:cNvSpPr>
          <p:nvPr>
            <p:ph type="ftr" sz="quarter" idx="11"/>
          </p:nvPr>
        </p:nvSpPr>
        <p:spPr>
          <a:xfrm>
            <a:off x="640703" y="6236208"/>
            <a:ext cx="3806398" cy="320040"/>
          </a:xfrm>
        </p:spPr>
        <p:txBody>
          <a:bodyPr>
            <a:normAutofit/>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49345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0080" y="2243828"/>
            <a:ext cx="3291840" cy="1143000"/>
          </a:xfrm>
          <a:solidFill>
            <a:srgbClr val="FFFFFF"/>
          </a:solidFill>
          <a:ln>
            <a:solidFill>
              <a:srgbClr val="262626"/>
            </a:solidFill>
          </a:ln>
        </p:spPr>
        <p:txBody>
          <a:bodyPr anchor="ctr" anchorCtr="1">
            <a:noAutofit/>
          </a:bodyPr>
          <a:lstStyle>
            <a:lvl1pPr>
              <a:defRPr sz="21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572000" y="0"/>
            <a:ext cx="4576573" cy="6858000"/>
          </a:xfrm>
          <a:solidFill>
            <a:schemeClr val="bg1"/>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2965" y="3549919"/>
            <a:ext cx="284607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5BCAD085-E8A6-8845-BD4E-CB4CCA059FC4}" type="datetimeFigureOut">
              <a:rPr lang="en-US" smtClean="0"/>
              <a:t>7/10/2024</a:t>
            </a:fld>
            <a:endParaRPr lang="en-US"/>
          </a:p>
        </p:txBody>
      </p:sp>
      <p:sp>
        <p:nvSpPr>
          <p:cNvPr id="9" name="Footer Placeholder 8"/>
          <p:cNvSpPr>
            <a:spLocks noGrp="1"/>
          </p:cNvSpPr>
          <p:nvPr>
            <p:ph type="ftr" sz="quarter" idx="11"/>
          </p:nvPr>
        </p:nvSpPr>
        <p:spPr>
          <a:xfrm>
            <a:off x="640080" y="6236208"/>
            <a:ext cx="3803904" cy="320040"/>
          </a:xfrm>
        </p:spPr>
        <p:txBody>
          <a:bodyPr>
            <a:normAutofit/>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47361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9477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1053966"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06046" y="937260"/>
            <a:ext cx="4716174"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7427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06045" y="964692"/>
            <a:ext cx="5937755"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78943" y="6238816"/>
            <a:ext cx="2065310" cy="323968"/>
          </a:xfrm>
          <a:prstGeom prst="rect">
            <a:avLst/>
          </a:prstGeom>
        </p:spPr>
        <p:txBody>
          <a:bodyPr vert="horz" lIns="91440" tIns="45720" rIns="91440" bIns="45720" rtlCol="0" anchor="ctr"/>
          <a:lstStyle>
            <a:lvl1pPr algn="r">
              <a:defRPr sz="1000">
                <a:solidFill>
                  <a:schemeClr val="tx1">
                    <a:alpha val="70000"/>
                  </a:schemeClr>
                </a:solidFill>
              </a:defRPr>
            </a:lvl1pPr>
          </a:lstStyle>
          <a:p>
            <a:fld id="{5BCAD085-E8A6-8845-BD4E-CB4CCA059FC4}" type="datetimeFigureOut">
              <a:rPr lang="en-US" smtClean="0"/>
              <a:t>7/10/2024</a:t>
            </a:fld>
            <a:endParaRPr lang="en-US"/>
          </a:p>
        </p:txBody>
      </p:sp>
      <p:sp>
        <p:nvSpPr>
          <p:cNvPr id="5" name="Footer Placeholder 4"/>
          <p:cNvSpPr>
            <a:spLocks noGrp="1"/>
          </p:cNvSpPr>
          <p:nvPr>
            <p:ph type="ftr" sz="quarter" idx="3"/>
          </p:nvPr>
        </p:nvSpPr>
        <p:spPr>
          <a:xfrm>
            <a:off x="1102239" y="6236208"/>
            <a:ext cx="4556664" cy="320040"/>
          </a:xfrm>
          <a:prstGeom prst="rect">
            <a:avLst/>
          </a:prstGeom>
        </p:spPr>
        <p:txBody>
          <a:bodyPr vert="horz" lIns="91440" tIns="45720" rIns="91440" bIns="45720" rtlCol="0" anchor="ctr"/>
          <a:lstStyle>
            <a:lvl1pPr algn="l">
              <a:defRPr sz="100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824011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385735883"/>
      </p:ext>
    </p:extLst>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xStyles>
    <p:titleStyle>
      <a:lvl1pPr algn="ctr" defTabSz="914400" rtl="0" eaLnBrk="1" latinLnBrk="0" hangingPunct="1">
        <a:lnSpc>
          <a:spcPct val="90000"/>
        </a:lnSpc>
        <a:spcBef>
          <a:spcPct val="0"/>
        </a:spcBef>
        <a:buNone/>
        <a:defRPr sz="26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bigbirdweb.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bigbirdweb.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bigbirdweb.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bigbirdweb.co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bigbirdweb.co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bigbirdweb.co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bigbirdweb.co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bigbirdweb.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dirty="0"/>
              <a:t>A Beginner's Guide to Setting Up VPS Hosting</a:t>
            </a:r>
          </a:p>
        </p:txBody>
      </p:sp>
      <p:sp>
        <p:nvSpPr>
          <p:cNvPr id="3" name="Subtitle 2"/>
          <p:cNvSpPr>
            <a:spLocks noGrp="1"/>
          </p:cNvSpPr>
          <p:nvPr>
            <p:ph type="subTitle" idx="1"/>
          </p:nvPr>
        </p:nvSpPr>
        <p:spPr/>
        <p:txBody>
          <a:bodyPr/>
          <a:lstStyle/>
          <a:p>
            <a:r>
              <a:t>Everything You Need to Know</a:t>
            </a:r>
          </a:p>
        </p:txBody>
      </p:sp>
      <p:pic>
        <p:nvPicPr>
          <p:cNvPr id="5" name="Picture 4">
            <a:hlinkClick r:id="rId2"/>
            <a:extLst>
              <a:ext uri="{FF2B5EF4-FFF2-40B4-BE49-F238E27FC236}">
                <a16:creationId xmlns:a16="http://schemas.microsoft.com/office/drawing/2014/main" id="{6F8DC0C2-3330-D42F-E83A-25668F66020C}"/>
              </a:ext>
            </a:extLst>
          </p:cNvPr>
          <p:cNvPicPr>
            <a:picLocks noChangeAspect="1"/>
          </p:cNvPicPr>
          <p:nvPr/>
        </p:nvPicPr>
        <p:blipFill>
          <a:blip r:embed="rId3"/>
          <a:stretch>
            <a:fillRect/>
          </a:stretch>
        </p:blipFill>
        <p:spPr>
          <a:xfrm>
            <a:off x="5732207" y="5785822"/>
            <a:ext cx="3048000" cy="7334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Introduction</a:t>
            </a:r>
          </a:p>
        </p:txBody>
      </p:sp>
      <p:sp>
        <p:nvSpPr>
          <p:cNvPr id="3" name="Content Placeholder 2"/>
          <p:cNvSpPr>
            <a:spLocks noGrp="1"/>
          </p:cNvSpPr>
          <p:nvPr>
            <p:ph idx="1"/>
          </p:nvPr>
        </p:nvSpPr>
        <p:spPr/>
        <p:txBody>
          <a:bodyPr/>
          <a:lstStyle/>
          <a:p>
            <a:r>
              <a:rPr dirty="0">
                <a:hlinkClick r:id="rId2"/>
              </a:rPr>
              <a:t>VPS (Virtual Private Server) hosting </a:t>
            </a:r>
            <a:r>
              <a:rPr dirty="0"/>
              <a:t>provides a more flexible and powerful hosting solution compared to shared hosting. It is ideal for websites that have outgrown the limitations of </a:t>
            </a:r>
            <a:r>
              <a:rPr dirty="0">
                <a:hlinkClick r:id="rId2"/>
              </a:rPr>
              <a:t>shared hosting </a:t>
            </a:r>
            <a:r>
              <a:rPr dirty="0"/>
              <a:t>and need more control over their server environment. This guide will take you through the essential steps to set up your </a:t>
            </a:r>
            <a:r>
              <a:rPr dirty="0">
                <a:hlinkClick r:id="rId2"/>
              </a:rPr>
              <a:t>VPS hosting</a:t>
            </a:r>
            <a:r>
              <a:rPr dirty="0"/>
              <a:t>.</a:t>
            </a:r>
          </a:p>
        </p:txBody>
      </p:sp>
      <p:sp>
        <p:nvSpPr>
          <p:cNvPr id="5" name="Rectangle 4">
            <a:extLst>
              <a:ext uri="{FF2B5EF4-FFF2-40B4-BE49-F238E27FC236}">
                <a16:creationId xmlns:a16="http://schemas.microsoft.com/office/drawing/2014/main" id="{767DDD16-D1CE-E413-33EE-ACBA942FD19E}"/>
              </a:ext>
            </a:extLst>
          </p:cNvPr>
          <p:cNvSpPr/>
          <p:nvPr/>
        </p:nvSpPr>
        <p:spPr>
          <a:xfrm>
            <a:off x="0" y="5928852"/>
            <a:ext cx="9144000" cy="92914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IN"/>
          </a:p>
        </p:txBody>
      </p:sp>
      <p:pic>
        <p:nvPicPr>
          <p:cNvPr id="6" name="Picture 5">
            <a:extLst>
              <a:ext uri="{FF2B5EF4-FFF2-40B4-BE49-F238E27FC236}">
                <a16:creationId xmlns:a16="http://schemas.microsoft.com/office/drawing/2014/main" id="{7FF25EAF-39CF-3E0D-D373-52F496DA25EC}"/>
              </a:ext>
            </a:extLst>
          </p:cNvPr>
          <p:cNvPicPr>
            <a:picLocks noChangeAspect="1"/>
          </p:cNvPicPr>
          <p:nvPr/>
        </p:nvPicPr>
        <p:blipFill>
          <a:blip r:embed="rId3"/>
          <a:stretch>
            <a:fillRect/>
          </a:stretch>
        </p:blipFill>
        <p:spPr>
          <a:xfrm>
            <a:off x="3116826" y="6026713"/>
            <a:ext cx="3048000" cy="7334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Step 1: Choose a VPS Hosting Provider</a:t>
            </a:r>
          </a:p>
        </p:txBody>
      </p:sp>
      <p:sp>
        <p:nvSpPr>
          <p:cNvPr id="3" name="Content Placeholder 2"/>
          <p:cNvSpPr>
            <a:spLocks noGrp="1"/>
          </p:cNvSpPr>
          <p:nvPr>
            <p:ph idx="1"/>
          </p:nvPr>
        </p:nvSpPr>
        <p:spPr/>
        <p:txBody>
          <a:bodyPr>
            <a:normAutofit lnSpcReduction="10000"/>
          </a:bodyPr>
          <a:lstStyle/>
          <a:p>
            <a:r>
              <a:rPr dirty="0"/>
              <a:t>Research and select a reliable </a:t>
            </a:r>
            <a:r>
              <a:rPr dirty="0">
                <a:hlinkClick r:id="rId2"/>
              </a:rPr>
              <a:t>VPS hosting provider</a:t>
            </a:r>
            <a:r>
              <a:rPr dirty="0"/>
              <a:t>. Consider factors like pricing, customer support, server locations, uptime guarantees, and scalability. Some popular </a:t>
            </a:r>
            <a:r>
              <a:rPr dirty="0">
                <a:hlinkClick r:id="rId2"/>
              </a:rPr>
              <a:t>VPS hosting providers </a:t>
            </a:r>
            <a:r>
              <a:rPr dirty="0"/>
              <a:t>include:</a:t>
            </a:r>
          </a:p>
          <a:p>
            <a:r>
              <a:rPr dirty="0"/>
              <a:t>- </a:t>
            </a:r>
            <a:r>
              <a:rPr dirty="0" err="1"/>
              <a:t>DigitalOcean</a:t>
            </a:r>
            <a:endParaRPr dirty="0"/>
          </a:p>
          <a:p>
            <a:r>
              <a:rPr dirty="0"/>
              <a:t>- </a:t>
            </a:r>
            <a:r>
              <a:rPr dirty="0" err="1"/>
              <a:t>Linode</a:t>
            </a:r>
            <a:endParaRPr dirty="0"/>
          </a:p>
          <a:p>
            <a:r>
              <a:rPr dirty="0"/>
              <a:t>- </a:t>
            </a:r>
            <a:r>
              <a:rPr dirty="0" err="1"/>
              <a:t>Vultr</a:t>
            </a:r>
            <a:endParaRPr dirty="0"/>
          </a:p>
          <a:p>
            <a:r>
              <a:rPr dirty="0"/>
              <a:t>- AWS </a:t>
            </a:r>
            <a:r>
              <a:rPr dirty="0" err="1"/>
              <a:t>Lightsail</a:t>
            </a:r>
            <a:endParaRPr dirty="0"/>
          </a:p>
          <a:p>
            <a:r>
              <a:rPr dirty="0"/>
              <a:t>- Google Cloud Platform</a:t>
            </a:r>
          </a:p>
        </p:txBody>
      </p:sp>
      <p:sp>
        <p:nvSpPr>
          <p:cNvPr id="4" name="Rectangle 3">
            <a:extLst>
              <a:ext uri="{FF2B5EF4-FFF2-40B4-BE49-F238E27FC236}">
                <a16:creationId xmlns:a16="http://schemas.microsoft.com/office/drawing/2014/main" id="{9580AA94-4B30-13F1-73B2-104CD8CE04BD}"/>
              </a:ext>
            </a:extLst>
          </p:cNvPr>
          <p:cNvSpPr/>
          <p:nvPr/>
        </p:nvSpPr>
        <p:spPr>
          <a:xfrm>
            <a:off x="0" y="5938684"/>
            <a:ext cx="9144000" cy="92914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IN"/>
          </a:p>
        </p:txBody>
      </p:sp>
      <p:pic>
        <p:nvPicPr>
          <p:cNvPr id="5" name="Picture 4">
            <a:extLst>
              <a:ext uri="{FF2B5EF4-FFF2-40B4-BE49-F238E27FC236}">
                <a16:creationId xmlns:a16="http://schemas.microsoft.com/office/drawing/2014/main" id="{3F614EFA-1E13-84B7-89FB-91EA88D5072C}"/>
              </a:ext>
            </a:extLst>
          </p:cNvPr>
          <p:cNvPicPr>
            <a:picLocks noChangeAspect="1"/>
          </p:cNvPicPr>
          <p:nvPr/>
        </p:nvPicPr>
        <p:blipFill>
          <a:blip r:embed="rId3"/>
          <a:stretch>
            <a:fillRect/>
          </a:stretch>
        </p:blipFill>
        <p:spPr>
          <a:xfrm>
            <a:off x="3116826" y="6026713"/>
            <a:ext cx="3048000" cy="7334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Step 2: Select a VPS Plan</a:t>
            </a:r>
          </a:p>
        </p:txBody>
      </p:sp>
      <p:sp>
        <p:nvSpPr>
          <p:cNvPr id="3" name="Content Placeholder 2"/>
          <p:cNvSpPr>
            <a:spLocks noGrp="1"/>
          </p:cNvSpPr>
          <p:nvPr>
            <p:ph idx="1"/>
          </p:nvPr>
        </p:nvSpPr>
        <p:spPr/>
        <p:txBody>
          <a:bodyPr/>
          <a:lstStyle/>
          <a:p>
            <a:r>
              <a:rPr dirty="0"/>
              <a:t>Choose a plan that fits your needs. Consider the amount of RAM, CPU cores, storage, and bandwidth required for your website or application. Ensure the plan is scalable to accommodate future growth.</a:t>
            </a:r>
          </a:p>
        </p:txBody>
      </p:sp>
      <p:sp>
        <p:nvSpPr>
          <p:cNvPr id="4" name="Rectangle 3">
            <a:extLst>
              <a:ext uri="{FF2B5EF4-FFF2-40B4-BE49-F238E27FC236}">
                <a16:creationId xmlns:a16="http://schemas.microsoft.com/office/drawing/2014/main" id="{1BE6F6EA-F86D-6D05-E82D-3CC01D5A0944}"/>
              </a:ext>
            </a:extLst>
          </p:cNvPr>
          <p:cNvSpPr/>
          <p:nvPr/>
        </p:nvSpPr>
        <p:spPr>
          <a:xfrm>
            <a:off x="0" y="5928852"/>
            <a:ext cx="9144000" cy="92914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IN"/>
          </a:p>
        </p:txBody>
      </p:sp>
      <p:pic>
        <p:nvPicPr>
          <p:cNvPr id="5" name="Picture 4">
            <a:extLst>
              <a:ext uri="{FF2B5EF4-FFF2-40B4-BE49-F238E27FC236}">
                <a16:creationId xmlns:a16="http://schemas.microsoft.com/office/drawing/2014/main" id="{7A92A6E4-560B-445A-E269-A3F85DE40FC4}"/>
              </a:ext>
            </a:extLst>
          </p:cNvPr>
          <p:cNvPicPr>
            <a:picLocks noChangeAspect="1"/>
          </p:cNvPicPr>
          <p:nvPr/>
        </p:nvPicPr>
        <p:blipFill>
          <a:blip r:embed="rId2"/>
          <a:stretch>
            <a:fillRect/>
          </a:stretch>
        </p:blipFill>
        <p:spPr>
          <a:xfrm>
            <a:off x="3116826" y="6036545"/>
            <a:ext cx="3048000" cy="73342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Step 3: Set Up Your VPS</a:t>
            </a:r>
          </a:p>
        </p:txBody>
      </p:sp>
      <p:sp>
        <p:nvSpPr>
          <p:cNvPr id="3" name="Content Placeholder 2"/>
          <p:cNvSpPr>
            <a:spLocks noGrp="1"/>
          </p:cNvSpPr>
          <p:nvPr>
            <p:ph idx="1"/>
          </p:nvPr>
        </p:nvSpPr>
        <p:spPr/>
        <p:txBody>
          <a:bodyPr>
            <a:normAutofit/>
          </a:bodyPr>
          <a:lstStyle/>
          <a:p>
            <a:r>
              <a:rPr dirty="0"/>
              <a:t>1. Sign Up and Create an Account: Register with your chosen </a:t>
            </a:r>
            <a:r>
              <a:rPr dirty="0">
                <a:hlinkClick r:id="rId2"/>
              </a:rPr>
              <a:t>VPS hosting provider</a:t>
            </a:r>
            <a:r>
              <a:rPr dirty="0"/>
              <a:t>.</a:t>
            </a:r>
          </a:p>
          <a:p>
            <a:r>
              <a:rPr dirty="0"/>
              <a:t>2. Choose an Operating System: Select an operating system (OS) for your VPS. Common options include Ubuntu, CentOS, and Debian. Many providers offer one-click installations for popular OS choices.</a:t>
            </a:r>
          </a:p>
          <a:p>
            <a:r>
              <a:rPr dirty="0"/>
              <a:t>3. Select a Data Center Location: Choose a data center location close to your target audience to minimize latency.</a:t>
            </a:r>
          </a:p>
        </p:txBody>
      </p:sp>
      <p:sp>
        <p:nvSpPr>
          <p:cNvPr id="4" name="Rectangle 3">
            <a:extLst>
              <a:ext uri="{FF2B5EF4-FFF2-40B4-BE49-F238E27FC236}">
                <a16:creationId xmlns:a16="http://schemas.microsoft.com/office/drawing/2014/main" id="{63448F4E-B820-2553-AE48-FEED399772D3}"/>
              </a:ext>
            </a:extLst>
          </p:cNvPr>
          <p:cNvSpPr/>
          <p:nvPr/>
        </p:nvSpPr>
        <p:spPr>
          <a:xfrm>
            <a:off x="0" y="5928852"/>
            <a:ext cx="9144000" cy="92914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IN"/>
          </a:p>
        </p:txBody>
      </p:sp>
      <p:pic>
        <p:nvPicPr>
          <p:cNvPr id="5" name="Picture 4">
            <a:extLst>
              <a:ext uri="{FF2B5EF4-FFF2-40B4-BE49-F238E27FC236}">
                <a16:creationId xmlns:a16="http://schemas.microsoft.com/office/drawing/2014/main" id="{4CDE2E9B-5EA6-FB99-7F74-031C28FB8E36}"/>
              </a:ext>
            </a:extLst>
          </p:cNvPr>
          <p:cNvPicPr>
            <a:picLocks noChangeAspect="1"/>
          </p:cNvPicPr>
          <p:nvPr/>
        </p:nvPicPr>
        <p:blipFill>
          <a:blip r:embed="rId3"/>
          <a:stretch>
            <a:fillRect/>
          </a:stretch>
        </p:blipFill>
        <p:spPr>
          <a:xfrm>
            <a:off x="3116826" y="6026713"/>
            <a:ext cx="3048000" cy="7334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Step 4: Access Your VPS</a:t>
            </a:r>
          </a:p>
        </p:txBody>
      </p:sp>
      <p:sp>
        <p:nvSpPr>
          <p:cNvPr id="3" name="Content Placeholder 2"/>
          <p:cNvSpPr>
            <a:spLocks noGrp="1"/>
          </p:cNvSpPr>
          <p:nvPr>
            <p:ph idx="1"/>
          </p:nvPr>
        </p:nvSpPr>
        <p:spPr/>
        <p:txBody>
          <a:bodyPr>
            <a:normAutofit lnSpcReduction="10000"/>
          </a:bodyPr>
          <a:lstStyle/>
          <a:p>
            <a:r>
              <a:t>After setting up your VPS, you'll receive an IP address, username, and password. Use these credentials to access your VPS.</a:t>
            </a:r>
          </a:p>
          <a:p>
            <a:r>
              <a:t>1. Using SSH (Secure Shell):</a:t>
            </a:r>
          </a:p>
          <a:p>
            <a:r>
              <a:t>- For Windows: Use an SSH client like PuTTY.</a:t>
            </a:r>
          </a:p>
          <a:p>
            <a:r>
              <a:t>- For macOS/Linux: Use the terminal.</a:t>
            </a:r>
          </a:p>
          <a:p>
            <a:r>
              <a:t>ssh username@your_vps_ip</a:t>
            </a:r>
          </a:p>
          <a:p>
            <a:r>
              <a:t>2. Using a Control Panel: Some providers offer a web-based control panel for managing your VPS.</a:t>
            </a:r>
          </a:p>
        </p:txBody>
      </p:sp>
      <p:sp>
        <p:nvSpPr>
          <p:cNvPr id="4" name="Rectangle 3">
            <a:extLst>
              <a:ext uri="{FF2B5EF4-FFF2-40B4-BE49-F238E27FC236}">
                <a16:creationId xmlns:a16="http://schemas.microsoft.com/office/drawing/2014/main" id="{5ECCCE53-6BF5-7CDC-FAD4-9426AC09E3FE}"/>
              </a:ext>
            </a:extLst>
          </p:cNvPr>
          <p:cNvSpPr/>
          <p:nvPr/>
        </p:nvSpPr>
        <p:spPr>
          <a:xfrm>
            <a:off x="0" y="5928852"/>
            <a:ext cx="9144000" cy="92914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IN"/>
          </a:p>
        </p:txBody>
      </p:sp>
      <p:pic>
        <p:nvPicPr>
          <p:cNvPr id="5" name="Picture 4">
            <a:hlinkClick r:id="rId2"/>
            <a:extLst>
              <a:ext uri="{FF2B5EF4-FFF2-40B4-BE49-F238E27FC236}">
                <a16:creationId xmlns:a16="http://schemas.microsoft.com/office/drawing/2014/main" id="{107FBB79-455C-0C77-1C17-C1BA59B1BB50}"/>
              </a:ext>
            </a:extLst>
          </p:cNvPr>
          <p:cNvPicPr>
            <a:picLocks noChangeAspect="1"/>
          </p:cNvPicPr>
          <p:nvPr/>
        </p:nvPicPr>
        <p:blipFill>
          <a:blip r:embed="rId3"/>
          <a:stretch>
            <a:fillRect/>
          </a:stretch>
        </p:blipFill>
        <p:spPr>
          <a:xfrm>
            <a:off x="3116826" y="6026713"/>
            <a:ext cx="3048000" cy="73342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Step 5: Secure Your VPS</a:t>
            </a:r>
          </a:p>
        </p:txBody>
      </p:sp>
      <p:sp>
        <p:nvSpPr>
          <p:cNvPr id="3" name="Content Placeholder 2"/>
          <p:cNvSpPr>
            <a:spLocks noGrp="1"/>
          </p:cNvSpPr>
          <p:nvPr>
            <p:ph idx="1"/>
          </p:nvPr>
        </p:nvSpPr>
        <p:spPr/>
        <p:txBody>
          <a:bodyPr>
            <a:normAutofit fontScale="47500" lnSpcReduction="20000"/>
          </a:bodyPr>
          <a:lstStyle/>
          <a:p>
            <a:r>
              <a:t>Security is crucial for your VPS. Take the following steps to enhance security:</a:t>
            </a:r>
          </a:p>
          <a:p>
            <a:r>
              <a:t>1. Update Your OS: Ensure your OS and installed packages are up to date.</a:t>
            </a:r>
          </a:p>
          <a:p>
            <a:r>
              <a:t>sudo apt update &amp;&amp; sudo apt upgrade -y</a:t>
            </a:r>
          </a:p>
          <a:p>
            <a:r>
              <a:t>2. Create a New User: Avoid using the root account for daily operations. Create a new user with sudo privileges.</a:t>
            </a:r>
          </a:p>
          <a:p>
            <a:r>
              <a:t>adduser newuser</a:t>
            </a:r>
          </a:p>
          <a:p>
            <a:r>
              <a:t>usermod -aG sudo newuser</a:t>
            </a:r>
          </a:p>
          <a:p>
            <a:r>
              <a:t>3. Configure SSH: Change the default SSH port and disable root login.</a:t>
            </a:r>
          </a:p>
          <a:p>
            <a:r>
              <a:t>sudo nano /etc/ssh/sshd_config</a:t>
            </a:r>
          </a:p>
          <a:p>
            <a:r>
              <a:t>Change Port 22 to a different port, e.g., Port 2222. Set PermitRootLogin to no.</a:t>
            </a:r>
          </a:p>
          <a:p>
            <a:r>
              <a:t>sudo systemctl restart ssh</a:t>
            </a:r>
          </a:p>
          <a:p>
            <a:r>
              <a:t>4. Set Up a Firewall: Configure a firewall to allow only necessary traffic.</a:t>
            </a:r>
          </a:p>
          <a:p>
            <a:r>
              <a:t>sudo ufw allow 2222/tcp</a:t>
            </a:r>
          </a:p>
          <a:p>
            <a:r>
              <a:t>sudo ufw enable</a:t>
            </a:r>
          </a:p>
        </p:txBody>
      </p:sp>
      <p:sp>
        <p:nvSpPr>
          <p:cNvPr id="4" name="Rectangle 3">
            <a:extLst>
              <a:ext uri="{FF2B5EF4-FFF2-40B4-BE49-F238E27FC236}">
                <a16:creationId xmlns:a16="http://schemas.microsoft.com/office/drawing/2014/main" id="{D5AF4818-F8D4-0353-E2C5-DC8B312CE5F3}"/>
              </a:ext>
            </a:extLst>
          </p:cNvPr>
          <p:cNvSpPr/>
          <p:nvPr/>
        </p:nvSpPr>
        <p:spPr>
          <a:xfrm>
            <a:off x="0" y="5928852"/>
            <a:ext cx="9144000" cy="92914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IN"/>
          </a:p>
        </p:txBody>
      </p:sp>
      <p:pic>
        <p:nvPicPr>
          <p:cNvPr id="5" name="Picture 4">
            <a:hlinkClick r:id="rId2"/>
            <a:extLst>
              <a:ext uri="{FF2B5EF4-FFF2-40B4-BE49-F238E27FC236}">
                <a16:creationId xmlns:a16="http://schemas.microsoft.com/office/drawing/2014/main" id="{DC719CCE-5E59-9D2D-7618-78A0D19D7245}"/>
              </a:ext>
            </a:extLst>
          </p:cNvPr>
          <p:cNvPicPr>
            <a:picLocks noChangeAspect="1"/>
          </p:cNvPicPr>
          <p:nvPr/>
        </p:nvPicPr>
        <p:blipFill>
          <a:blip r:embed="rId3"/>
          <a:stretch>
            <a:fillRect/>
          </a:stretch>
        </p:blipFill>
        <p:spPr>
          <a:xfrm>
            <a:off x="3116826" y="6026713"/>
            <a:ext cx="3048000" cy="73342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Step 6: Install a Web Server</a:t>
            </a:r>
          </a:p>
        </p:txBody>
      </p:sp>
      <p:sp>
        <p:nvSpPr>
          <p:cNvPr id="3" name="Content Placeholder 2"/>
          <p:cNvSpPr>
            <a:spLocks noGrp="1"/>
          </p:cNvSpPr>
          <p:nvPr>
            <p:ph idx="1"/>
          </p:nvPr>
        </p:nvSpPr>
        <p:spPr/>
        <p:txBody>
          <a:bodyPr>
            <a:normAutofit fontScale="85000" lnSpcReduction="20000"/>
          </a:bodyPr>
          <a:lstStyle/>
          <a:p>
            <a:r>
              <a:t>Choose and install a web server to host your website. Common options include Apache, Nginx, and LiteSpeed.</a:t>
            </a:r>
          </a:p>
          <a:p>
            <a:r>
              <a:t>1. Apache:</a:t>
            </a:r>
          </a:p>
          <a:p>
            <a:r>
              <a:t>sudo apt install apache2</a:t>
            </a:r>
          </a:p>
          <a:p>
            <a:r>
              <a:t>sudo systemctl start apache2</a:t>
            </a:r>
          </a:p>
          <a:p>
            <a:r>
              <a:t>sudo systemctl enable apache2</a:t>
            </a:r>
          </a:p>
          <a:p>
            <a:r>
              <a:t>2. Nginx:</a:t>
            </a:r>
          </a:p>
          <a:p>
            <a:r>
              <a:t>sudo apt install nginx</a:t>
            </a:r>
          </a:p>
          <a:p>
            <a:r>
              <a:t>sudo systemctl start nginx</a:t>
            </a:r>
          </a:p>
          <a:p>
            <a:r>
              <a:t>sudo systemctl enable nginx</a:t>
            </a:r>
          </a:p>
        </p:txBody>
      </p:sp>
      <p:sp>
        <p:nvSpPr>
          <p:cNvPr id="4" name="Rectangle 3">
            <a:extLst>
              <a:ext uri="{FF2B5EF4-FFF2-40B4-BE49-F238E27FC236}">
                <a16:creationId xmlns:a16="http://schemas.microsoft.com/office/drawing/2014/main" id="{23DB392D-19AD-2AE1-7016-BE5D1F81CC27}"/>
              </a:ext>
            </a:extLst>
          </p:cNvPr>
          <p:cNvSpPr/>
          <p:nvPr/>
        </p:nvSpPr>
        <p:spPr>
          <a:xfrm>
            <a:off x="0" y="5928852"/>
            <a:ext cx="9144000" cy="92914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IN"/>
          </a:p>
        </p:txBody>
      </p:sp>
      <p:pic>
        <p:nvPicPr>
          <p:cNvPr id="5" name="Picture 4">
            <a:extLst>
              <a:ext uri="{FF2B5EF4-FFF2-40B4-BE49-F238E27FC236}">
                <a16:creationId xmlns:a16="http://schemas.microsoft.com/office/drawing/2014/main" id="{08912217-93E0-0ECF-95A3-7FA4C83EA3D1}"/>
              </a:ext>
            </a:extLst>
          </p:cNvPr>
          <p:cNvPicPr>
            <a:picLocks noChangeAspect="1"/>
          </p:cNvPicPr>
          <p:nvPr/>
        </p:nvPicPr>
        <p:blipFill>
          <a:blip r:embed="rId2"/>
          <a:stretch>
            <a:fillRect/>
          </a:stretch>
        </p:blipFill>
        <p:spPr>
          <a:xfrm>
            <a:off x="3116826" y="6026713"/>
            <a:ext cx="3048000" cy="7334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Step 7: Set Up a Database Server</a:t>
            </a:r>
          </a:p>
        </p:txBody>
      </p:sp>
      <p:sp>
        <p:nvSpPr>
          <p:cNvPr id="3" name="Content Placeholder 2"/>
          <p:cNvSpPr>
            <a:spLocks noGrp="1"/>
          </p:cNvSpPr>
          <p:nvPr>
            <p:ph idx="1"/>
          </p:nvPr>
        </p:nvSpPr>
        <p:spPr/>
        <p:txBody>
          <a:bodyPr>
            <a:normAutofit/>
          </a:bodyPr>
          <a:lstStyle/>
          <a:p>
            <a:r>
              <a:t>Install a database server if your website requires one. Popular choices are MySQL, MariaDB, and PostgreSQL.</a:t>
            </a:r>
          </a:p>
          <a:p>
            <a:r>
              <a:t>1. MySQL:</a:t>
            </a:r>
          </a:p>
          <a:p>
            <a:r>
              <a:t>sudo apt install mysql-server</a:t>
            </a:r>
          </a:p>
          <a:p>
            <a:r>
              <a:t>sudo mysql_secure_installation</a:t>
            </a:r>
          </a:p>
          <a:p>
            <a:r>
              <a:t>2. MariaDB:</a:t>
            </a:r>
          </a:p>
          <a:p>
            <a:r>
              <a:t>sudo apt install mariadb-server</a:t>
            </a:r>
          </a:p>
          <a:p>
            <a:r>
              <a:t>sudo mysql_secure_installation</a:t>
            </a:r>
          </a:p>
        </p:txBody>
      </p:sp>
      <p:sp>
        <p:nvSpPr>
          <p:cNvPr id="4" name="Rectangle 3">
            <a:extLst>
              <a:ext uri="{FF2B5EF4-FFF2-40B4-BE49-F238E27FC236}">
                <a16:creationId xmlns:a16="http://schemas.microsoft.com/office/drawing/2014/main" id="{EA5BF907-37F0-3CD1-0886-00B7E0A9C8E3}"/>
              </a:ext>
            </a:extLst>
          </p:cNvPr>
          <p:cNvSpPr/>
          <p:nvPr/>
        </p:nvSpPr>
        <p:spPr>
          <a:xfrm>
            <a:off x="0" y="5928852"/>
            <a:ext cx="9144000" cy="92914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IN"/>
          </a:p>
        </p:txBody>
      </p:sp>
      <p:pic>
        <p:nvPicPr>
          <p:cNvPr id="5" name="Picture 4">
            <a:extLst>
              <a:ext uri="{FF2B5EF4-FFF2-40B4-BE49-F238E27FC236}">
                <a16:creationId xmlns:a16="http://schemas.microsoft.com/office/drawing/2014/main" id="{8E684902-213A-2188-C654-48C2573D388D}"/>
              </a:ext>
            </a:extLst>
          </p:cNvPr>
          <p:cNvPicPr>
            <a:picLocks noChangeAspect="1"/>
          </p:cNvPicPr>
          <p:nvPr/>
        </p:nvPicPr>
        <p:blipFill>
          <a:blip r:embed="rId2"/>
          <a:stretch>
            <a:fillRect/>
          </a:stretch>
        </p:blipFill>
        <p:spPr>
          <a:xfrm>
            <a:off x="3116826" y="6026713"/>
            <a:ext cx="3048000" cy="73342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Step 8: Deploy Your Website</a:t>
            </a:r>
          </a:p>
        </p:txBody>
      </p:sp>
      <p:sp>
        <p:nvSpPr>
          <p:cNvPr id="3" name="Content Placeholder 2"/>
          <p:cNvSpPr>
            <a:spLocks noGrp="1"/>
          </p:cNvSpPr>
          <p:nvPr>
            <p:ph idx="1"/>
          </p:nvPr>
        </p:nvSpPr>
        <p:spPr/>
        <p:txBody>
          <a:bodyPr>
            <a:normAutofit fontScale="77500" lnSpcReduction="20000"/>
          </a:bodyPr>
          <a:lstStyle/>
          <a:p>
            <a:r>
              <a:t>1. Upload Your Website Files: Use SCP, SFTP, or FTP to upload your website files to the VPS.</a:t>
            </a:r>
          </a:p>
          <a:p>
            <a:r>
              <a:t>2. Configure Your Web Server: Set up virtual hosts or server blocks to serve your website.</a:t>
            </a:r>
          </a:p>
          <a:p>
            <a:r>
              <a:t>For Apache:</a:t>
            </a:r>
          </a:p>
          <a:p>
            <a:r>
              <a:t>sudo nano /etc/apache2/sites-available/yourdomain.conf</a:t>
            </a:r>
          </a:p>
          <a:p>
            <a:r>
              <a:t>For Nginx:</a:t>
            </a:r>
          </a:p>
          <a:p>
            <a:r>
              <a:t>sudo nano /etc/nginx/sites-available/yourdomain</a:t>
            </a:r>
          </a:p>
          <a:p>
            <a:r>
              <a:t>3. Restart Your Web Server:</a:t>
            </a:r>
          </a:p>
          <a:p>
            <a:r>
              <a:t>sudo systemctl restart apache2  # for Apache</a:t>
            </a:r>
          </a:p>
          <a:p>
            <a:r>
              <a:t>sudo systemctl restart nginx    # for Nginx</a:t>
            </a:r>
          </a:p>
        </p:txBody>
      </p:sp>
      <p:sp>
        <p:nvSpPr>
          <p:cNvPr id="4" name="Rectangle 3">
            <a:extLst>
              <a:ext uri="{FF2B5EF4-FFF2-40B4-BE49-F238E27FC236}">
                <a16:creationId xmlns:a16="http://schemas.microsoft.com/office/drawing/2014/main" id="{90D59967-C872-DE3B-1737-DCF11D52E7ED}"/>
              </a:ext>
            </a:extLst>
          </p:cNvPr>
          <p:cNvSpPr/>
          <p:nvPr/>
        </p:nvSpPr>
        <p:spPr>
          <a:xfrm>
            <a:off x="0" y="5928852"/>
            <a:ext cx="9144000" cy="92914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IN"/>
          </a:p>
        </p:txBody>
      </p:sp>
      <p:pic>
        <p:nvPicPr>
          <p:cNvPr id="5" name="Picture 4">
            <a:extLst>
              <a:ext uri="{FF2B5EF4-FFF2-40B4-BE49-F238E27FC236}">
                <a16:creationId xmlns:a16="http://schemas.microsoft.com/office/drawing/2014/main" id="{9FE77EBC-186C-FB44-5461-B218E771DD0E}"/>
              </a:ext>
            </a:extLst>
          </p:cNvPr>
          <p:cNvPicPr>
            <a:picLocks noChangeAspect="1"/>
          </p:cNvPicPr>
          <p:nvPr/>
        </p:nvPicPr>
        <p:blipFill>
          <a:blip r:embed="rId2"/>
          <a:stretch>
            <a:fillRect/>
          </a:stretch>
        </p:blipFill>
        <p:spPr>
          <a:xfrm>
            <a:off x="3116826" y="6026713"/>
            <a:ext cx="3048000" cy="73342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Step 9: Set Up DNS</a:t>
            </a:r>
          </a:p>
        </p:txBody>
      </p:sp>
      <p:sp>
        <p:nvSpPr>
          <p:cNvPr id="3" name="Content Placeholder 2"/>
          <p:cNvSpPr>
            <a:spLocks noGrp="1"/>
          </p:cNvSpPr>
          <p:nvPr>
            <p:ph idx="1"/>
          </p:nvPr>
        </p:nvSpPr>
        <p:spPr/>
        <p:txBody>
          <a:bodyPr/>
          <a:lstStyle/>
          <a:p>
            <a:r>
              <a:rPr dirty="0"/>
              <a:t>Point your domain to your VPS by updating the DNS records with your domain registrar. Add an A record for your domain pointing to your </a:t>
            </a:r>
            <a:r>
              <a:rPr dirty="0">
                <a:hlinkClick r:id="rId2"/>
              </a:rPr>
              <a:t>VPS IP address</a:t>
            </a:r>
            <a:r>
              <a:rPr dirty="0"/>
              <a:t>.</a:t>
            </a:r>
          </a:p>
        </p:txBody>
      </p:sp>
      <p:sp>
        <p:nvSpPr>
          <p:cNvPr id="4" name="Rectangle 3">
            <a:extLst>
              <a:ext uri="{FF2B5EF4-FFF2-40B4-BE49-F238E27FC236}">
                <a16:creationId xmlns:a16="http://schemas.microsoft.com/office/drawing/2014/main" id="{7FE0ECB8-51DE-6DF9-EA94-23458B51236A}"/>
              </a:ext>
            </a:extLst>
          </p:cNvPr>
          <p:cNvSpPr/>
          <p:nvPr/>
        </p:nvSpPr>
        <p:spPr>
          <a:xfrm>
            <a:off x="0" y="5928852"/>
            <a:ext cx="9144000" cy="92914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IN"/>
          </a:p>
        </p:txBody>
      </p:sp>
      <p:pic>
        <p:nvPicPr>
          <p:cNvPr id="5" name="Picture 4">
            <a:extLst>
              <a:ext uri="{FF2B5EF4-FFF2-40B4-BE49-F238E27FC236}">
                <a16:creationId xmlns:a16="http://schemas.microsoft.com/office/drawing/2014/main" id="{B4F757E0-0DAE-84D0-5415-89DD419D5FE1}"/>
              </a:ext>
            </a:extLst>
          </p:cNvPr>
          <p:cNvPicPr>
            <a:picLocks noChangeAspect="1"/>
          </p:cNvPicPr>
          <p:nvPr/>
        </p:nvPicPr>
        <p:blipFill>
          <a:blip r:embed="rId3"/>
          <a:stretch>
            <a:fillRect/>
          </a:stretch>
        </p:blipFill>
        <p:spPr>
          <a:xfrm>
            <a:off x="3116826" y="6026713"/>
            <a:ext cx="3048000" cy="7334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Conclusion</a:t>
            </a:r>
          </a:p>
        </p:txBody>
      </p:sp>
      <p:sp>
        <p:nvSpPr>
          <p:cNvPr id="3" name="Content Placeholder 2"/>
          <p:cNvSpPr>
            <a:spLocks noGrp="1"/>
          </p:cNvSpPr>
          <p:nvPr>
            <p:ph idx="1"/>
          </p:nvPr>
        </p:nvSpPr>
        <p:spPr/>
        <p:txBody>
          <a:bodyPr>
            <a:normAutofit/>
          </a:bodyPr>
          <a:lstStyle/>
          <a:p>
            <a:r>
              <a:rPr dirty="0"/>
              <a:t>Setting up </a:t>
            </a:r>
            <a:r>
              <a:rPr dirty="0">
                <a:hlinkClick r:id="rId2"/>
              </a:rPr>
              <a:t>VPS hosting </a:t>
            </a:r>
            <a:r>
              <a:rPr dirty="0"/>
              <a:t>involves selecting a provider, configuring the server, securing it, and deploying your website. With VPS, you gain more control and scalability compared to shared hosting, making it an excellent choice for growing websites and applications.</a:t>
            </a:r>
          </a:p>
          <a:p>
            <a:r>
              <a:rPr dirty="0"/>
              <a:t>By following this guide, you should have a fully functioning </a:t>
            </a:r>
            <a:r>
              <a:rPr dirty="0">
                <a:hlinkClick r:id="rId2"/>
              </a:rPr>
              <a:t>VPS hosting environment </a:t>
            </a:r>
            <a:r>
              <a:rPr dirty="0"/>
              <a:t>ready to host your website or application.</a:t>
            </a:r>
          </a:p>
        </p:txBody>
      </p:sp>
      <p:sp>
        <p:nvSpPr>
          <p:cNvPr id="4" name="Rectangle 3">
            <a:extLst>
              <a:ext uri="{FF2B5EF4-FFF2-40B4-BE49-F238E27FC236}">
                <a16:creationId xmlns:a16="http://schemas.microsoft.com/office/drawing/2014/main" id="{9C64F8DF-0E0F-794B-B51F-D103A622FF01}"/>
              </a:ext>
            </a:extLst>
          </p:cNvPr>
          <p:cNvSpPr/>
          <p:nvPr/>
        </p:nvSpPr>
        <p:spPr>
          <a:xfrm>
            <a:off x="0" y="5928852"/>
            <a:ext cx="9144000" cy="92914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IN"/>
          </a:p>
        </p:txBody>
      </p:sp>
      <p:pic>
        <p:nvPicPr>
          <p:cNvPr id="5" name="Picture 4">
            <a:extLst>
              <a:ext uri="{FF2B5EF4-FFF2-40B4-BE49-F238E27FC236}">
                <a16:creationId xmlns:a16="http://schemas.microsoft.com/office/drawing/2014/main" id="{CEAFF2BA-4BA7-3CD9-9570-DD4CF0EF1F1F}"/>
              </a:ext>
            </a:extLst>
          </p:cNvPr>
          <p:cNvPicPr>
            <a:picLocks noChangeAspect="1"/>
          </p:cNvPicPr>
          <p:nvPr/>
        </p:nvPicPr>
        <p:blipFill>
          <a:blip r:embed="rId3"/>
          <a:stretch>
            <a:fillRect/>
          </a:stretch>
        </p:blipFill>
        <p:spPr>
          <a:xfrm>
            <a:off x="3116826" y="6026713"/>
            <a:ext cx="3048000" cy="733425"/>
          </a:xfrm>
          <a:prstGeom prst="rect">
            <a:avLst/>
          </a:prstGeom>
        </p:spPr>
      </p:pic>
    </p:spTree>
  </p:cSld>
  <p:clrMapOvr>
    <a:masterClrMapping/>
  </p:clrMapOvr>
</p:sld>
</file>

<file path=ppt/theme/theme1.xml><?xml version="1.0" encoding="utf-8"?>
<a:theme xmlns:a="http://schemas.openxmlformats.org/drawingml/2006/main" name="Parcel">
  <a:themeElements>
    <a:clrScheme name="Parcel">
      <a:dk1>
        <a:srgbClr val="000000"/>
      </a:dk1>
      <a:lt1>
        <a:sysClr val="window" lastClr="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docProps/app.xml><?xml version="1.0" encoding="utf-8"?>
<Properties xmlns="http://schemas.openxmlformats.org/officeDocument/2006/extended-properties" xmlns:vt="http://schemas.openxmlformats.org/officeDocument/2006/docPropsVTypes">
  <Template>Parcel</Template>
  <TotalTime>41</TotalTime>
  <Words>812</Words>
  <Application>Microsoft Office PowerPoint</Application>
  <PresentationFormat>On-screen Show (4:3)</PresentationFormat>
  <Paragraphs>71</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Gill Sans MT</vt:lpstr>
      <vt:lpstr>Parcel</vt:lpstr>
      <vt:lpstr>A Beginner's Guide to Setting Up VPS Hosting</vt:lpstr>
      <vt:lpstr>Introduction</vt:lpstr>
      <vt:lpstr>Step 1: Choose a VPS Hosting Provider</vt:lpstr>
      <vt:lpstr>Step 2: Select a VPS Plan</vt:lpstr>
      <vt:lpstr>Step 3: Set Up Your VPS</vt:lpstr>
      <vt:lpstr>Step 4: Access Your VPS</vt:lpstr>
      <vt:lpstr>Step 5: Secure Your VPS</vt:lpstr>
      <vt:lpstr>Step 6: Install a Web Server</vt:lpstr>
      <vt:lpstr>Step 7: Set Up a Database Server</vt:lpstr>
      <vt:lpstr>Step 8: Deploy Your Website</vt:lpstr>
      <vt:lpstr>Step 9: Set Up DNS</vt:lpstr>
      <vt:lpstr>Conclusion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Divya Rupa</cp:lastModifiedBy>
  <cp:revision>3</cp:revision>
  <dcterms:created xsi:type="dcterms:W3CDTF">2013-01-27T09:14:16Z</dcterms:created>
  <dcterms:modified xsi:type="dcterms:W3CDTF">2024-07-10T12:09:54Z</dcterms:modified>
  <cp:category/>
</cp:coreProperties>
</file>