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34333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8834" y="6350"/>
            <a:ext cx="5848350" cy="102806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34333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2717082" y="2491941"/>
            <a:ext cx="5202555" cy="674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34333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34333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D44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924799" cy="10286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115424" y="0"/>
            <a:ext cx="3173095" cy="1163320"/>
          </a:xfrm>
          <a:custGeom>
            <a:avLst/>
            <a:gdLst/>
            <a:ahLst/>
            <a:cxnLst/>
            <a:rect l="l" t="t" r="r" b="b"/>
            <a:pathLst>
              <a:path w="3173094" h="1163320">
                <a:moveTo>
                  <a:pt x="3172575" y="1162702"/>
                </a:moveTo>
                <a:lnTo>
                  <a:pt x="0" y="1162702"/>
                </a:lnTo>
                <a:lnTo>
                  <a:pt x="0" y="0"/>
                </a:lnTo>
                <a:lnTo>
                  <a:pt x="3172575" y="0"/>
                </a:lnTo>
                <a:lnTo>
                  <a:pt x="3172575" y="1162702"/>
                </a:lnTo>
                <a:close/>
              </a:path>
            </a:pathLst>
          </a:custGeom>
          <a:solidFill>
            <a:srgbClr val="F5F6F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5424" y="160919"/>
            <a:ext cx="3172575" cy="761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59648" y="-88836"/>
            <a:ext cx="6768703" cy="2254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34333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1330" y="3103378"/>
            <a:ext cx="16785339" cy="61315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www.delhirajasthancartour.com/rajasthan-tour-packages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hyperlink" Target="https://www.delhirajasthancartour.com/rajasthan-wildlife-tour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s://docs.google.com/spreadsheets/d/1DUF2isFWsqVSYhbaACYtbgcLi_YjDqpE3GLQIVgkKQg/edit#gid%3D69851113" TargetMode="External"/><Relationship Id="rId5" Type="http://schemas.openxmlformats.org/officeDocument/2006/relationships/hyperlink" Target="mailto:delhirajasthancartour@gmail.com" TargetMode="External"/><Relationship Id="rId6" Type="http://schemas.openxmlformats.org/officeDocument/2006/relationships/hyperlink" Target="https://www.delhirajasthancartour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2076" y="2708220"/>
            <a:ext cx="9752330" cy="5321935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 marR="5080">
              <a:lnSpc>
                <a:spcPts val="8009"/>
              </a:lnSpc>
              <a:spcBef>
                <a:spcPts val="1730"/>
              </a:spcBef>
            </a:pPr>
            <a:r>
              <a:rPr dirty="0" sz="8000" spc="-85" b="1">
                <a:solidFill>
                  <a:srgbClr val="FFFFFF"/>
                </a:solidFill>
                <a:latin typeface="Arial"/>
                <a:cs typeface="Arial"/>
              </a:rPr>
              <a:t>Rajasthan</a:t>
            </a:r>
            <a:r>
              <a:rPr dirty="0" sz="80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0" spc="-30" b="1">
                <a:solidFill>
                  <a:srgbClr val="FFFFFF"/>
                </a:solidFill>
                <a:latin typeface="Arial"/>
                <a:cs typeface="Arial"/>
              </a:rPr>
              <a:t>Tour </a:t>
            </a:r>
            <a:r>
              <a:rPr dirty="0" sz="8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0" spc="-200" b="1">
                <a:solidFill>
                  <a:srgbClr val="FFFFFF"/>
                </a:solidFill>
                <a:latin typeface="Arial"/>
                <a:cs typeface="Arial"/>
              </a:rPr>
              <a:t>Packages: </a:t>
            </a:r>
            <a:r>
              <a:rPr dirty="0" sz="8000" spc="-1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0" spc="-114" b="1">
                <a:solidFill>
                  <a:srgbClr val="FFFFFF"/>
                </a:solidFill>
                <a:latin typeface="Arial"/>
                <a:cs typeface="Arial"/>
              </a:rPr>
              <a:t>Discovering</a:t>
            </a:r>
            <a:r>
              <a:rPr dirty="0" sz="80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0" spc="-60" b="1">
                <a:solidFill>
                  <a:srgbClr val="FFFFFF"/>
                </a:solidFill>
                <a:latin typeface="Arial"/>
                <a:cs typeface="Arial"/>
              </a:rPr>
              <a:t>Culture, </a:t>
            </a:r>
            <a:r>
              <a:rPr dirty="0" sz="8000" spc="-22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0" spc="45" b="1">
                <a:solidFill>
                  <a:srgbClr val="FFFFFF"/>
                </a:solidFill>
                <a:latin typeface="Arial"/>
                <a:cs typeface="Arial"/>
              </a:rPr>
              <a:t>Heritage, </a:t>
            </a:r>
            <a:r>
              <a:rPr dirty="0" sz="8000" spc="-4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80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0" spc="5" b="1">
                <a:solidFill>
                  <a:srgbClr val="FFFFFF"/>
                </a:solidFill>
                <a:latin typeface="Arial"/>
                <a:cs typeface="Arial"/>
              </a:rPr>
              <a:t>Adventure</a:t>
            </a:r>
            <a:endParaRPr sz="8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825" cy="10287000"/>
            <a:chOff x="0" y="0"/>
            <a:chExt cx="1828482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734675" cy="10287000"/>
            </a:xfrm>
            <a:custGeom>
              <a:avLst/>
              <a:gdLst/>
              <a:ahLst/>
              <a:cxnLst/>
              <a:rect l="l" t="t" r="r" b="b"/>
              <a:pathLst>
                <a:path w="10734675" h="10287000">
                  <a:moveTo>
                    <a:pt x="1073467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0734674" y="0"/>
                  </a:lnTo>
                  <a:lnTo>
                    <a:pt x="10734674" y="10286999"/>
                  </a:lnTo>
                  <a:close/>
                </a:path>
              </a:pathLst>
            </a:custGeom>
            <a:solidFill>
              <a:srgbClr val="3D44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30964" y="0"/>
              <a:ext cx="7553324" cy="102869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6224" y="529104"/>
            <a:ext cx="550037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90">
                <a:solidFill>
                  <a:srgbClr val="FFFFFF"/>
                </a:solidFill>
                <a:latin typeface="Trebuchet MS"/>
                <a:cs typeface="Trebuchet MS"/>
              </a:rPr>
              <a:t>Introduction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9447" y="1929400"/>
            <a:ext cx="8202930" cy="5949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873125">
              <a:lnSpc>
                <a:spcPct val="115900"/>
              </a:lnSpc>
              <a:spcBef>
                <a:spcPts val="90"/>
              </a:spcBef>
            </a:pPr>
            <a:r>
              <a:rPr dirty="0" sz="3050" spc="10">
                <a:solidFill>
                  <a:srgbClr val="FFFFFF"/>
                </a:solidFill>
                <a:latin typeface="Trebuchet MS"/>
                <a:cs typeface="Trebuchet MS"/>
              </a:rPr>
              <a:t>Explore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15">
                <a:solidFill>
                  <a:srgbClr val="FFFFFF"/>
                </a:solidFill>
                <a:latin typeface="Trebuchet MS"/>
                <a:cs typeface="Trebuchet MS"/>
              </a:rPr>
              <a:t>Rajasthan,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4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80">
                <a:solidFill>
                  <a:srgbClr val="FFFFFF"/>
                </a:solidFill>
                <a:latin typeface="Trebuchet MS"/>
                <a:cs typeface="Trebuchet MS"/>
              </a:rPr>
              <a:t>Land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Trebuchet MS"/>
                <a:cs typeface="Trebuchet MS"/>
              </a:rPr>
              <a:t>Colors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7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3050" spc="-9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Trebuchet MS"/>
                <a:cs typeface="Trebuchet MS"/>
              </a:rPr>
              <a:t>Royalty.</a:t>
            </a:r>
            <a:endParaRPr sz="3050">
              <a:latin typeface="Trebuchet MS"/>
              <a:cs typeface="Trebuchet MS"/>
            </a:endParaRPr>
          </a:p>
          <a:p>
            <a:pPr marL="12700" marR="89535" indent="100965">
              <a:lnSpc>
                <a:spcPts val="4240"/>
              </a:lnSpc>
              <a:spcBef>
                <a:spcPts val="240"/>
              </a:spcBef>
            </a:pPr>
            <a:r>
              <a:rPr dirty="0" sz="3050" spc="4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05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65">
                <a:solidFill>
                  <a:srgbClr val="FFFFFF"/>
                </a:solidFill>
                <a:latin typeface="Trebuchet MS"/>
                <a:cs typeface="Trebuchet MS"/>
              </a:rPr>
              <a:t>brief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15">
                <a:solidFill>
                  <a:srgbClr val="FFFFFF"/>
                </a:solidFill>
                <a:latin typeface="Trebuchet MS"/>
                <a:cs typeface="Trebuchet MS"/>
              </a:rPr>
              <a:t>review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Trebuchet MS"/>
                <a:cs typeface="Trebuchet MS"/>
              </a:rPr>
              <a:t>Rajasthan's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65">
                <a:solidFill>
                  <a:srgbClr val="FFFFFF"/>
                </a:solidFill>
                <a:latin typeface="Trebuchet MS"/>
                <a:cs typeface="Trebuchet MS"/>
              </a:rPr>
              <a:t>cultural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Trebuchet MS"/>
                <a:cs typeface="Trebuchet MS"/>
              </a:rPr>
              <a:t>diversity </a:t>
            </a:r>
            <a:r>
              <a:rPr dirty="0" sz="3050" spc="-9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7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35">
                <a:solidFill>
                  <a:srgbClr val="FFFFFF"/>
                </a:solidFill>
                <a:latin typeface="Trebuchet MS"/>
                <a:cs typeface="Trebuchet MS"/>
              </a:rPr>
              <a:t>historical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50">
                <a:solidFill>
                  <a:srgbClr val="FFFFFF"/>
                </a:solidFill>
                <a:latin typeface="Trebuchet MS"/>
                <a:cs typeface="Trebuchet MS"/>
              </a:rPr>
              <a:t>importance:</a:t>
            </a:r>
            <a:endParaRPr sz="3050">
              <a:latin typeface="Trebuchet MS"/>
              <a:cs typeface="Trebuchet MS"/>
            </a:endParaRPr>
          </a:p>
          <a:p>
            <a:pPr marL="12700" marR="59690" indent="100965">
              <a:lnSpc>
                <a:spcPts val="4240"/>
              </a:lnSpc>
            </a:pPr>
            <a:r>
              <a:rPr dirty="0" sz="3050" spc="45">
                <a:solidFill>
                  <a:srgbClr val="FFFFFF"/>
                </a:solidFill>
                <a:latin typeface="Trebuchet MS"/>
                <a:cs typeface="Trebuchet MS"/>
              </a:rPr>
              <a:t>Mention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Trebuchet MS"/>
                <a:cs typeface="Trebuchet MS"/>
              </a:rPr>
              <a:t>Rajasthan's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40">
                <a:solidFill>
                  <a:srgbClr val="FFFFFF"/>
                </a:solidFill>
                <a:latin typeface="Trebuchet MS"/>
                <a:cs typeface="Trebuchet MS"/>
              </a:rPr>
              <a:t>status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135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60">
                <a:solidFill>
                  <a:srgbClr val="FFFFFF"/>
                </a:solidFill>
                <a:latin typeface="Trebuchet MS"/>
                <a:cs typeface="Trebuchet MS"/>
              </a:rPr>
              <a:t>India's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125">
                <a:solidFill>
                  <a:srgbClr val="FFFFFF"/>
                </a:solidFill>
                <a:latin typeface="Trebuchet MS"/>
                <a:cs typeface="Trebuchet MS"/>
              </a:rPr>
              <a:t>"Land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dirty="0" sz="3050" spc="-9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155">
                <a:solidFill>
                  <a:srgbClr val="FFFFFF"/>
                </a:solidFill>
                <a:latin typeface="Trebuchet MS"/>
                <a:cs typeface="Trebuchet MS"/>
              </a:rPr>
              <a:t>Kings" </a:t>
            </a:r>
            <a:r>
              <a:rPr dirty="0" sz="3050" spc="40">
                <a:solidFill>
                  <a:srgbClr val="FFFFFF"/>
                </a:solidFill>
                <a:latin typeface="Trebuchet MS"/>
                <a:cs typeface="Trebuchet MS"/>
              </a:rPr>
              <a:t>due </a:t>
            </a:r>
            <a:r>
              <a:rPr dirty="0" sz="3050" spc="-45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its </a:t>
            </a:r>
            <a:r>
              <a:rPr dirty="0" sz="3050" spc="60">
                <a:solidFill>
                  <a:srgbClr val="FFFFFF"/>
                </a:solidFill>
                <a:latin typeface="Trebuchet MS"/>
                <a:cs typeface="Trebuchet MS"/>
              </a:rPr>
              <a:t>long </a:t>
            </a:r>
            <a:r>
              <a:rPr dirty="0" sz="3050" spc="10">
                <a:solidFill>
                  <a:srgbClr val="FFFFFF"/>
                </a:solidFill>
                <a:latin typeface="Trebuchet MS"/>
                <a:cs typeface="Trebuchet MS"/>
              </a:rPr>
              <a:t>history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dirty="0" sz="3050" spc="10">
                <a:solidFill>
                  <a:srgbClr val="FFFFFF"/>
                </a:solidFill>
                <a:latin typeface="Trebuchet MS"/>
                <a:cs typeface="Trebuchet MS"/>
              </a:rPr>
              <a:t>Rajputana </a:t>
            </a:r>
            <a:r>
              <a:rPr dirty="0" sz="305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75">
                <a:solidFill>
                  <a:srgbClr val="FFFFFF"/>
                </a:solidFill>
                <a:latin typeface="Trebuchet MS"/>
                <a:cs typeface="Trebuchet MS"/>
              </a:rPr>
              <a:t>royalty.</a:t>
            </a:r>
            <a:endParaRPr sz="3050">
              <a:latin typeface="Trebuchet MS"/>
              <a:cs typeface="Trebuchet MS"/>
            </a:endParaRPr>
          </a:p>
          <a:p>
            <a:pPr marL="12700" marR="80010" indent="100965">
              <a:lnSpc>
                <a:spcPts val="4240"/>
              </a:lnSpc>
            </a:pPr>
            <a:r>
              <a:rPr dirty="0" sz="3050" spc="45">
                <a:solidFill>
                  <a:srgbClr val="FFFFFF"/>
                </a:solidFill>
                <a:latin typeface="Trebuchet MS"/>
                <a:cs typeface="Trebuchet MS"/>
              </a:rPr>
              <a:t>Highlight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4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305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Trebuchet MS"/>
                <a:cs typeface="Trebuchet MS"/>
              </a:rPr>
              <a:t>vibrant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100">
                <a:solidFill>
                  <a:srgbClr val="FFFFFF"/>
                </a:solidFill>
                <a:latin typeface="Trebuchet MS"/>
                <a:cs typeface="Trebuchet MS"/>
              </a:rPr>
              <a:t>culture,</a:t>
            </a:r>
            <a:r>
              <a:rPr dirty="0" sz="305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85">
                <a:solidFill>
                  <a:srgbClr val="FFFFFF"/>
                </a:solidFill>
                <a:latin typeface="Trebuchet MS"/>
                <a:cs typeface="Trebuchet MS"/>
              </a:rPr>
              <a:t>architecture,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7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3050" spc="-9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5">
                <a:solidFill>
                  <a:srgbClr val="FFFFFF"/>
                </a:solidFill>
                <a:latin typeface="Trebuchet MS"/>
                <a:cs typeface="Trebuchet MS"/>
              </a:rPr>
              <a:t>arts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55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5">
                <a:solidFill>
                  <a:srgbClr val="FFFFFF"/>
                </a:solidFill>
                <a:latin typeface="Trebuchet MS"/>
                <a:cs typeface="Trebuchet MS"/>
              </a:rPr>
              <a:t>represent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Trebuchet MS"/>
                <a:cs typeface="Trebuchet MS"/>
              </a:rPr>
              <a:t>royal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60">
                <a:solidFill>
                  <a:srgbClr val="FFFFFF"/>
                </a:solidFill>
                <a:latin typeface="Trebuchet MS"/>
                <a:cs typeface="Trebuchet MS"/>
              </a:rPr>
              <a:t>heritage.</a:t>
            </a:r>
            <a:endParaRPr sz="3050">
              <a:latin typeface="Trebuchet MS"/>
              <a:cs typeface="Trebuchet MS"/>
            </a:endParaRPr>
          </a:p>
          <a:p>
            <a:pPr marL="12700" marR="5080" indent="100965">
              <a:lnSpc>
                <a:spcPts val="4240"/>
              </a:lnSpc>
            </a:pPr>
            <a:r>
              <a:rPr dirty="0" sz="3050" spc="45">
                <a:solidFill>
                  <a:srgbClr val="FFFFFF"/>
                </a:solidFill>
                <a:latin typeface="Trebuchet MS"/>
                <a:cs typeface="Trebuchet MS"/>
              </a:rPr>
              <a:t>Highlight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65">
                <a:solidFill>
                  <a:srgbClr val="FFFFFF"/>
                </a:solidFill>
                <a:latin typeface="Trebuchet MS"/>
                <a:cs typeface="Trebuchet MS"/>
              </a:rPr>
              <a:t>Rajasthan's</a:t>
            </a:r>
            <a:r>
              <a:rPr dirty="0" sz="305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Trebuchet MS"/>
                <a:cs typeface="Trebuchet MS"/>
              </a:rPr>
              <a:t>popularity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2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dirty="0" sz="305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30">
                <a:solidFill>
                  <a:srgbClr val="FFFFFF"/>
                </a:solidFill>
                <a:latin typeface="Trebuchet MS"/>
                <a:cs typeface="Trebuchet MS"/>
              </a:rPr>
              <a:t>travelers </a:t>
            </a:r>
            <a:r>
              <a:rPr dirty="0" sz="3050" spc="-9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5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305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25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80">
                <a:solidFill>
                  <a:srgbClr val="FFFFFF"/>
                </a:solidFill>
                <a:latin typeface="Trebuchet MS"/>
                <a:cs typeface="Trebuchet MS"/>
              </a:rPr>
              <a:t>forts,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35">
                <a:solidFill>
                  <a:srgbClr val="FFFFFF"/>
                </a:solidFill>
                <a:latin typeface="Trebuchet MS"/>
                <a:cs typeface="Trebuchet MS"/>
              </a:rPr>
              <a:t>palaces,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7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>
                <a:solidFill>
                  <a:srgbClr val="FFFFFF"/>
                </a:solidFill>
                <a:latin typeface="Trebuchet MS"/>
                <a:cs typeface="Trebuchet MS"/>
              </a:rPr>
              <a:t>desert</a:t>
            </a:r>
            <a:r>
              <a:rPr dirty="0" sz="305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30">
                <a:solidFill>
                  <a:srgbClr val="FFFFFF"/>
                </a:solidFill>
                <a:latin typeface="Trebuchet MS"/>
                <a:cs typeface="Trebuchet MS"/>
              </a:rPr>
              <a:t>scenery.</a:t>
            </a:r>
            <a:endParaRPr sz="3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42341"/>
            <a:ext cx="8220074" cy="47434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939863"/>
            <a:ext cx="5839460" cy="2254250"/>
          </a:xfrm>
          <a:prstGeom prst="rect"/>
        </p:spPr>
        <p:txBody>
          <a:bodyPr wrap="square" lIns="0" tIns="2209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740"/>
              </a:spcBef>
            </a:pPr>
            <a:r>
              <a:rPr dirty="0" spc="170">
                <a:solidFill>
                  <a:srgbClr val="3D444A"/>
                </a:solidFill>
              </a:rPr>
              <a:t>Highlights</a:t>
            </a:r>
            <a:r>
              <a:rPr dirty="0" spc="-520">
                <a:solidFill>
                  <a:srgbClr val="3D444A"/>
                </a:solidFill>
              </a:rPr>
              <a:t> </a:t>
            </a:r>
            <a:r>
              <a:rPr dirty="0" spc="80">
                <a:solidFill>
                  <a:srgbClr val="3D444A"/>
                </a:solidFill>
              </a:rPr>
              <a:t>of </a:t>
            </a:r>
            <a:r>
              <a:rPr dirty="0" spc="-2485">
                <a:solidFill>
                  <a:srgbClr val="3D444A"/>
                </a:solidFill>
              </a:rPr>
              <a:t> </a:t>
            </a:r>
            <a:r>
              <a:rPr dirty="0" spc="75">
                <a:solidFill>
                  <a:srgbClr val="3D444A"/>
                </a:solidFill>
              </a:rPr>
              <a:t>Rajasthan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74233" y="4011093"/>
            <a:ext cx="133349" cy="133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74233" y="4554017"/>
            <a:ext cx="133349" cy="1333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74233" y="6725718"/>
            <a:ext cx="133349" cy="1333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74233" y="8354492"/>
            <a:ext cx="133349" cy="1333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528158" y="1562126"/>
            <a:ext cx="7404100" cy="81692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90"/>
              </a:spcBef>
            </a:pPr>
            <a:r>
              <a:rPr dirty="0" sz="3050" spc="95">
                <a:solidFill>
                  <a:srgbClr val="372E31"/>
                </a:solidFill>
                <a:latin typeface="Tahoma"/>
                <a:cs typeface="Tahoma"/>
              </a:rPr>
              <a:t>Photos </a:t>
            </a:r>
            <a:r>
              <a:rPr dirty="0" sz="3050" spc="45">
                <a:solidFill>
                  <a:srgbClr val="372E31"/>
                </a:solidFill>
                <a:latin typeface="Tahoma"/>
                <a:cs typeface="Tahoma"/>
              </a:rPr>
              <a:t>of </a:t>
            </a:r>
            <a:r>
              <a:rPr dirty="0" sz="3050" spc="40">
                <a:solidFill>
                  <a:srgbClr val="372E31"/>
                </a:solidFill>
                <a:latin typeface="Tahoma"/>
                <a:cs typeface="Tahoma"/>
              </a:rPr>
              <a:t>iconic landmarks </a:t>
            </a:r>
            <a:r>
              <a:rPr dirty="0" sz="3050" spc="15">
                <a:solidFill>
                  <a:srgbClr val="372E31"/>
                </a:solidFill>
                <a:latin typeface="Tahoma"/>
                <a:cs typeface="Tahoma"/>
              </a:rPr>
              <a:t>like </a:t>
            </a:r>
            <a:r>
              <a:rPr dirty="0" sz="3050" spc="165">
                <a:solidFill>
                  <a:srgbClr val="372E31"/>
                </a:solidFill>
                <a:latin typeface="Tahoma"/>
                <a:cs typeface="Tahoma"/>
              </a:rPr>
              <a:t>Hawa </a:t>
            </a:r>
            <a:r>
              <a:rPr dirty="0" sz="3050" spc="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20">
                <a:solidFill>
                  <a:srgbClr val="372E31"/>
                </a:solidFill>
                <a:latin typeface="Tahoma"/>
                <a:cs typeface="Tahoma"/>
              </a:rPr>
              <a:t>Mahal,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-20">
                <a:solidFill>
                  <a:srgbClr val="372E31"/>
                </a:solidFill>
                <a:latin typeface="Tahoma"/>
                <a:cs typeface="Tahoma"/>
              </a:rPr>
              <a:t>Jaipur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85">
                <a:solidFill>
                  <a:srgbClr val="372E31"/>
                </a:solidFill>
                <a:latin typeface="Tahoma"/>
                <a:cs typeface="Tahoma"/>
              </a:rPr>
              <a:t>City</a:t>
            </a:r>
            <a:r>
              <a:rPr dirty="0" sz="3050" spc="-15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30">
                <a:solidFill>
                  <a:srgbClr val="372E31"/>
                </a:solidFill>
                <a:latin typeface="Tahoma"/>
                <a:cs typeface="Tahoma"/>
              </a:rPr>
              <a:t>Palace,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and</a:t>
            </a:r>
            <a:r>
              <a:rPr dirty="0" sz="3050" spc="-15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50">
                <a:solidFill>
                  <a:srgbClr val="372E31"/>
                </a:solidFill>
                <a:latin typeface="Tahoma"/>
                <a:cs typeface="Tahoma"/>
              </a:rPr>
              <a:t>Mehrangarh </a:t>
            </a:r>
            <a:r>
              <a:rPr dirty="0" sz="3050" spc="-94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-10">
                <a:solidFill>
                  <a:srgbClr val="372E31"/>
                </a:solidFill>
                <a:latin typeface="Tahoma"/>
                <a:cs typeface="Tahoma"/>
              </a:rPr>
              <a:t>Fort.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Bullet </a:t>
            </a:r>
            <a:r>
              <a:rPr dirty="0" sz="3050" spc="55">
                <a:solidFill>
                  <a:srgbClr val="372E31"/>
                </a:solidFill>
                <a:latin typeface="Tahoma"/>
                <a:cs typeface="Tahoma"/>
              </a:rPr>
              <a:t>points </a:t>
            </a:r>
            <a:r>
              <a:rPr dirty="0" sz="3050" spc="50">
                <a:solidFill>
                  <a:srgbClr val="372E31"/>
                </a:solidFill>
                <a:latin typeface="Tahoma"/>
                <a:cs typeface="Tahoma"/>
              </a:rPr>
              <a:t>highlighting </a:t>
            </a:r>
            <a:r>
              <a:rPr dirty="0" sz="3050" spc="30">
                <a:solidFill>
                  <a:srgbClr val="372E31"/>
                </a:solidFill>
                <a:latin typeface="Tahoma"/>
                <a:cs typeface="Tahoma"/>
              </a:rPr>
              <a:t>key </a:t>
            </a:r>
            <a:r>
              <a:rPr dirty="0" sz="3050" spc="3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>
                <a:solidFill>
                  <a:srgbClr val="372E31"/>
                </a:solidFill>
                <a:latin typeface="Tahoma"/>
                <a:cs typeface="Tahoma"/>
              </a:rPr>
              <a:t>attractions:</a:t>
            </a:r>
            <a:endParaRPr sz="3050">
              <a:latin typeface="Tahoma"/>
              <a:cs typeface="Tahoma"/>
            </a:endParaRPr>
          </a:p>
          <a:p>
            <a:pPr marL="678180" marR="2120265">
              <a:lnSpc>
                <a:spcPct val="116799"/>
              </a:lnSpc>
            </a:pPr>
            <a:r>
              <a:rPr dirty="0" u="heavy" sz="3050" spc="40">
                <a:solidFill>
                  <a:srgbClr val="372E31"/>
                </a:solidFill>
                <a:uFill>
                  <a:solidFill>
                    <a:srgbClr val="372E31"/>
                  </a:solidFill>
                </a:uFill>
                <a:latin typeface="Tahoma"/>
                <a:cs typeface="Tahoma"/>
                <a:hlinkClick r:id="rId5"/>
              </a:rPr>
              <a:t>Ra</a:t>
            </a:r>
            <a:r>
              <a:rPr dirty="0" sz="3050" spc="40">
                <a:solidFill>
                  <a:srgbClr val="372E31"/>
                </a:solidFill>
                <a:latin typeface="Tahoma"/>
                <a:cs typeface="Tahoma"/>
                <a:hlinkClick r:id="rId5"/>
              </a:rPr>
              <a:t>j</a:t>
            </a:r>
            <a:r>
              <a:rPr dirty="0" u="heavy" sz="3050" spc="40">
                <a:solidFill>
                  <a:srgbClr val="372E31"/>
                </a:solidFill>
                <a:uFill>
                  <a:solidFill>
                    <a:srgbClr val="372E31"/>
                  </a:solidFill>
                </a:uFill>
                <a:latin typeface="Tahoma"/>
                <a:cs typeface="Tahoma"/>
                <a:hlinkClick r:id="rId5"/>
              </a:rPr>
              <a:t>asthan </a:t>
            </a:r>
            <a:r>
              <a:rPr dirty="0" u="heavy" sz="3050" spc="20">
                <a:solidFill>
                  <a:srgbClr val="372E31"/>
                </a:solidFill>
                <a:uFill>
                  <a:solidFill>
                    <a:srgbClr val="372E31"/>
                  </a:solidFill>
                </a:uFill>
                <a:latin typeface="Tahoma"/>
                <a:cs typeface="Tahoma"/>
                <a:hlinkClick r:id="rId5"/>
              </a:rPr>
              <a:t>tour </a:t>
            </a:r>
            <a:r>
              <a:rPr dirty="0" u="heavy" sz="3050" spc="60">
                <a:solidFill>
                  <a:srgbClr val="372E31"/>
                </a:solidFill>
                <a:uFill>
                  <a:solidFill>
                    <a:srgbClr val="372E31"/>
                  </a:solidFill>
                </a:uFill>
                <a:latin typeface="Tahoma"/>
                <a:cs typeface="Tahoma"/>
                <a:hlinkClick r:id="rId5"/>
              </a:rPr>
              <a:t>packages </a:t>
            </a:r>
            <a:r>
              <a:rPr dirty="0" sz="3050" spc="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Forts</a:t>
            </a:r>
            <a:r>
              <a:rPr dirty="0" sz="3050" spc="-17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and</a:t>
            </a:r>
            <a:r>
              <a:rPr dirty="0" sz="3050" spc="-17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20">
                <a:solidFill>
                  <a:srgbClr val="372E31"/>
                </a:solidFill>
                <a:latin typeface="Tahoma"/>
                <a:cs typeface="Tahoma"/>
              </a:rPr>
              <a:t>Palaces:</a:t>
            </a:r>
            <a:r>
              <a:rPr dirty="0" sz="3050" spc="-17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45">
                <a:solidFill>
                  <a:srgbClr val="372E31"/>
                </a:solidFill>
                <a:latin typeface="Tahoma"/>
                <a:cs typeface="Tahoma"/>
              </a:rPr>
              <a:t>Explore</a:t>
            </a:r>
            <a:endParaRPr sz="3050">
              <a:latin typeface="Tahoma"/>
              <a:cs typeface="Tahoma"/>
            </a:endParaRPr>
          </a:p>
          <a:p>
            <a:pPr marL="678180" marR="231140">
              <a:lnSpc>
                <a:spcPct val="116799"/>
              </a:lnSpc>
            </a:pPr>
            <a:r>
              <a:rPr dirty="0" sz="3050" spc="40">
                <a:solidFill>
                  <a:srgbClr val="372E31"/>
                </a:solidFill>
                <a:latin typeface="Tahoma"/>
                <a:cs typeface="Tahoma"/>
              </a:rPr>
              <a:t>magnificent forts </a:t>
            </a:r>
            <a:r>
              <a:rPr dirty="0" sz="3050" spc="15">
                <a:solidFill>
                  <a:srgbClr val="372E31"/>
                </a:solidFill>
                <a:latin typeface="Tahoma"/>
                <a:cs typeface="Tahoma"/>
              </a:rPr>
              <a:t>like </a:t>
            </a:r>
            <a:r>
              <a:rPr dirty="0" sz="3050" spc="114">
                <a:solidFill>
                  <a:srgbClr val="372E31"/>
                </a:solidFill>
                <a:latin typeface="Tahoma"/>
                <a:cs typeface="Tahoma"/>
              </a:rPr>
              <a:t>Amber </a:t>
            </a:r>
            <a:r>
              <a:rPr dirty="0" sz="3050" spc="-10">
                <a:solidFill>
                  <a:srgbClr val="372E31"/>
                </a:solidFill>
                <a:latin typeface="Tahoma"/>
                <a:cs typeface="Tahoma"/>
              </a:rPr>
              <a:t>Fort, </a:t>
            </a:r>
            <a:r>
              <a:rPr dirty="0" sz="3050" spc="-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50">
                <a:solidFill>
                  <a:srgbClr val="372E31"/>
                </a:solidFill>
                <a:latin typeface="Tahoma"/>
                <a:cs typeface="Tahoma"/>
              </a:rPr>
              <a:t>Chittorgarh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-10">
                <a:solidFill>
                  <a:srgbClr val="372E31"/>
                </a:solidFill>
                <a:latin typeface="Tahoma"/>
                <a:cs typeface="Tahoma"/>
              </a:rPr>
              <a:t>Fort,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and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50">
                <a:solidFill>
                  <a:srgbClr val="372E31"/>
                </a:solidFill>
                <a:latin typeface="Tahoma"/>
                <a:cs typeface="Tahoma"/>
              </a:rPr>
              <a:t>palaces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such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70">
                <a:solidFill>
                  <a:srgbClr val="372E31"/>
                </a:solidFill>
                <a:latin typeface="Tahoma"/>
                <a:cs typeface="Tahoma"/>
              </a:rPr>
              <a:t>as </a:t>
            </a:r>
            <a:r>
              <a:rPr dirty="0" sz="3050" spc="-94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70">
                <a:solidFill>
                  <a:srgbClr val="372E31"/>
                </a:solidFill>
                <a:latin typeface="Tahoma"/>
                <a:cs typeface="Tahoma"/>
              </a:rPr>
              <a:t>Udaipur's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85">
                <a:solidFill>
                  <a:srgbClr val="372E31"/>
                </a:solidFill>
                <a:latin typeface="Tahoma"/>
                <a:cs typeface="Tahoma"/>
              </a:rPr>
              <a:t>City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30">
                <a:solidFill>
                  <a:srgbClr val="372E31"/>
                </a:solidFill>
                <a:latin typeface="Tahoma"/>
                <a:cs typeface="Tahoma"/>
              </a:rPr>
              <a:t>Palace.</a:t>
            </a:r>
            <a:endParaRPr sz="3050">
              <a:latin typeface="Tahoma"/>
              <a:cs typeface="Tahoma"/>
            </a:endParaRPr>
          </a:p>
          <a:p>
            <a:pPr marL="678180" marR="104139">
              <a:lnSpc>
                <a:spcPct val="116799"/>
              </a:lnSpc>
            </a:pP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Desert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35">
                <a:solidFill>
                  <a:srgbClr val="372E31"/>
                </a:solidFill>
                <a:latin typeface="Tahoma"/>
                <a:cs typeface="Tahoma"/>
              </a:rPr>
              <a:t>Landscapes: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Discover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25">
                <a:solidFill>
                  <a:srgbClr val="372E31"/>
                </a:solidFill>
                <a:latin typeface="Tahoma"/>
                <a:cs typeface="Tahoma"/>
              </a:rPr>
              <a:t>the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30">
                <a:solidFill>
                  <a:srgbClr val="372E31"/>
                </a:solidFill>
                <a:latin typeface="Tahoma"/>
                <a:cs typeface="Tahoma"/>
              </a:rPr>
              <a:t>Thar </a:t>
            </a:r>
            <a:r>
              <a:rPr dirty="0" sz="3050" spc="-94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Desert </a:t>
            </a:r>
            <a:r>
              <a:rPr dirty="0" sz="3050" spc="100">
                <a:solidFill>
                  <a:srgbClr val="372E31"/>
                </a:solidFill>
                <a:latin typeface="Tahoma"/>
                <a:cs typeface="Tahoma"/>
              </a:rPr>
              <a:t>with </a:t>
            </a:r>
            <a:r>
              <a:rPr dirty="0" sz="3050" spc="35">
                <a:solidFill>
                  <a:srgbClr val="372E31"/>
                </a:solidFill>
                <a:latin typeface="Tahoma"/>
                <a:cs typeface="Tahoma"/>
              </a:rPr>
              <a:t>camel </a:t>
            </a:r>
            <a:r>
              <a:rPr dirty="0" sz="3050" spc="10">
                <a:solidFill>
                  <a:srgbClr val="372E31"/>
                </a:solidFill>
                <a:latin typeface="Tahoma"/>
                <a:cs typeface="Tahoma"/>
              </a:rPr>
              <a:t>safaris, </a:t>
            </a:r>
            <a:r>
              <a:rPr dirty="0" sz="3050" spc="40">
                <a:solidFill>
                  <a:srgbClr val="372E31"/>
                </a:solidFill>
                <a:latin typeface="Tahoma"/>
                <a:cs typeface="Tahoma"/>
              </a:rPr>
              <a:t>desert </a:t>
            </a:r>
            <a:r>
              <a:rPr dirty="0" sz="3050" spc="4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25">
                <a:solidFill>
                  <a:srgbClr val="372E31"/>
                </a:solidFill>
                <a:latin typeface="Tahoma"/>
                <a:cs typeface="Tahoma"/>
              </a:rPr>
              <a:t>camps,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and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35">
                <a:solidFill>
                  <a:srgbClr val="372E31"/>
                </a:solidFill>
                <a:latin typeface="Tahoma"/>
                <a:cs typeface="Tahoma"/>
              </a:rPr>
              <a:t>breathtaking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25">
                <a:solidFill>
                  <a:srgbClr val="372E31"/>
                </a:solidFill>
                <a:latin typeface="Tahoma"/>
                <a:cs typeface="Tahoma"/>
              </a:rPr>
              <a:t>sunsets.</a:t>
            </a:r>
            <a:endParaRPr sz="3050">
              <a:latin typeface="Tahoma"/>
              <a:cs typeface="Tahoma"/>
            </a:endParaRPr>
          </a:p>
          <a:p>
            <a:pPr marL="678180" marR="123825">
              <a:lnSpc>
                <a:spcPct val="116799"/>
              </a:lnSpc>
            </a:pPr>
            <a:r>
              <a:rPr dirty="0" sz="3050" spc="45">
                <a:solidFill>
                  <a:srgbClr val="372E31"/>
                </a:solidFill>
                <a:latin typeface="Tahoma"/>
                <a:cs typeface="Tahoma"/>
              </a:rPr>
              <a:t>Cultural </a:t>
            </a:r>
            <a:r>
              <a:rPr dirty="0" sz="3050" spc="10">
                <a:solidFill>
                  <a:srgbClr val="372E31"/>
                </a:solidFill>
                <a:latin typeface="Tahoma"/>
                <a:cs typeface="Tahoma"/>
              </a:rPr>
              <a:t>Riches: </a:t>
            </a:r>
            <a:r>
              <a:rPr dirty="0" sz="3050" spc="135">
                <a:solidFill>
                  <a:srgbClr val="372E31"/>
                </a:solidFill>
                <a:latin typeface="Tahoma"/>
                <a:cs typeface="Tahoma"/>
              </a:rPr>
              <a:t>Witness </a:t>
            </a:r>
            <a:r>
              <a:rPr dirty="0" sz="3050" spc="30">
                <a:solidFill>
                  <a:srgbClr val="372E31"/>
                </a:solidFill>
                <a:latin typeface="Tahoma"/>
                <a:cs typeface="Tahoma"/>
              </a:rPr>
              <a:t>traditional </a:t>
            </a:r>
            <a:r>
              <a:rPr dirty="0" sz="3050" spc="3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40">
                <a:solidFill>
                  <a:srgbClr val="372E31"/>
                </a:solidFill>
                <a:latin typeface="Tahoma"/>
                <a:cs typeface="Tahoma"/>
              </a:rPr>
              <a:t>Rajasthani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50">
                <a:solidFill>
                  <a:srgbClr val="372E31"/>
                </a:solidFill>
                <a:latin typeface="Tahoma"/>
                <a:cs typeface="Tahoma"/>
              </a:rPr>
              <a:t>dance</a:t>
            </a:r>
            <a:r>
              <a:rPr dirty="0" sz="3050" spc="-17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50">
                <a:solidFill>
                  <a:srgbClr val="372E31"/>
                </a:solidFill>
                <a:latin typeface="Tahoma"/>
                <a:cs typeface="Tahoma"/>
              </a:rPr>
              <a:t>forms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15">
                <a:solidFill>
                  <a:srgbClr val="372E31"/>
                </a:solidFill>
                <a:latin typeface="Tahoma"/>
                <a:cs typeface="Tahoma"/>
              </a:rPr>
              <a:t>like</a:t>
            </a:r>
            <a:r>
              <a:rPr dirty="0" sz="3050" spc="-17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20">
                <a:solidFill>
                  <a:srgbClr val="372E31"/>
                </a:solidFill>
                <a:latin typeface="Tahoma"/>
                <a:cs typeface="Tahoma"/>
              </a:rPr>
              <a:t>Ghoomar, </a:t>
            </a:r>
            <a:r>
              <a:rPr dirty="0" sz="3050" spc="-93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15">
                <a:solidFill>
                  <a:srgbClr val="372E31"/>
                </a:solidFill>
                <a:latin typeface="Tahoma"/>
                <a:cs typeface="Tahoma"/>
              </a:rPr>
              <a:t>Kalbelia,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and</a:t>
            </a:r>
            <a:r>
              <a:rPr dirty="0" sz="3050" spc="-165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60">
                <a:solidFill>
                  <a:srgbClr val="372E31"/>
                </a:solidFill>
                <a:latin typeface="Tahoma"/>
                <a:cs typeface="Tahoma"/>
              </a:rPr>
              <a:t>puppet</a:t>
            </a:r>
            <a:r>
              <a:rPr dirty="0" sz="3050" spc="-160">
                <a:solidFill>
                  <a:srgbClr val="372E31"/>
                </a:solidFill>
                <a:latin typeface="Tahoma"/>
                <a:cs typeface="Tahoma"/>
              </a:rPr>
              <a:t> </a:t>
            </a:r>
            <a:r>
              <a:rPr dirty="0" sz="3050" spc="70">
                <a:solidFill>
                  <a:srgbClr val="372E31"/>
                </a:solidFill>
                <a:latin typeface="Tahoma"/>
                <a:cs typeface="Tahoma"/>
              </a:rPr>
              <a:t>shows.</a:t>
            </a:r>
            <a:endParaRPr sz="3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D44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943974" cy="102869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598985" y="939863"/>
            <a:ext cx="6290945" cy="2254250"/>
          </a:xfrm>
          <a:prstGeom prst="rect"/>
        </p:spPr>
        <p:txBody>
          <a:bodyPr wrap="square" lIns="0" tIns="2209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740"/>
              </a:spcBef>
            </a:pPr>
            <a:r>
              <a:rPr dirty="0" spc="145">
                <a:solidFill>
                  <a:srgbClr val="FFFFFF"/>
                </a:solidFill>
              </a:rPr>
              <a:t>Types</a:t>
            </a:r>
            <a:r>
              <a:rPr dirty="0" spc="-484">
                <a:solidFill>
                  <a:srgbClr val="FFFFFF"/>
                </a:solidFill>
              </a:rPr>
              <a:t> </a:t>
            </a:r>
            <a:r>
              <a:rPr dirty="0" spc="80">
                <a:solidFill>
                  <a:srgbClr val="FFFFFF"/>
                </a:solidFill>
              </a:rPr>
              <a:t>of</a:t>
            </a:r>
            <a:r>
              <a:rPr dirty="0" spc="-484">
                <a:solidFill>
                  <a:srgbClr val="FFFFFF"/>
                </a:solidFill>
              </a:rPr>
              <a:t> </a:t>
            </a:r>
            <a:r>
              <a:rPr dirty="0" spc="40">
                <a:solidFill>
                  <a:srgbClr val="FFFFFF"/>
                </a:solidFill>
              </a:rPr>
              <a:t>Tour </a:t>
            </a:r>
            <a:r>
              <a:rPr dirty="0" spc="-2485">
                <a:solidFill>
                  <a:srgbClr val="FFFFFF"/>
                </a:solidFill>
              </a:rPr>
              <a:t> </a:t>
            </a:r>
            <a:r>
              <a:rPr dirty="0" spc="185">
                <a:solidFill>
                  <a:srgbClr val="FFFFFF"/>
                </a:solidFill>
              </a:rPr>
              <a:t>Packages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8487" y="3638479"/>
            <a:ext cx="142875" cy="1428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8487" y="4857679"/>
            <a:ext cx="142875" cy="1428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8487" y="6076879"/>
            <a:ext cx="142875" cy="1428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8487" y="7296079"/>
            <a:ext cx="142875" cy="14287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066724" y="3322485"/>
            <a:ext cx="7720965" cy="6121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3400" spc="95">
                <a:solidFill>
                  <a:srgbClr val="FFFFFF"/>
                </a:solidFill>
                <a:latin typeface="Tahoma"/>
                <a:cs typeface="Tahoma"/>
              </a:rPr>
              <a:t>Choose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4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dirty="0" sz="3400" spc="-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80">
                <a:solidFill>
                  <a:srgbClr val="FFFFFF"/>
                </a:solidFill>
                <a:latin typeface="Tahoma"/>
                <a:cs typeface="Tahoma"/>
              </a:rPr>
              <a:t>Adventure</a:t>
            </a:r>
            <a:r>
              <a:rPr dirty="0" sz="3400" spc="-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22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dirty="0" sz="3400" spc="-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30">
                <a:solidFill>
                  <a:srgbClr val="FFFFFF"/>
                </a:solidFill>
                <a:latin typeface="Tahoma"/>
                <a:cs typeface="Tahoma"/>
              </a:rPr>
              <a:t>Tour</a:t>
            </a:r>
            <a:r>
              <a:rPr dirty="0" sz="3400" spc="-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Tahoma"/>
                <a:cs typeface="Tahoma"/>
              </a:rPr>
              <a:t>package </a:t>
            </a:r>
            <a:r>
              <a:rPr dirty="0" sz="3400" spc="-10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FFFFFF"/>
                </a:solidFill>
                <a:latin typeface="Tahoma"/>
                <a:cs typeface="Tahoma"/>
              </a:rPr>
              <a:t>options:</a:t>
            </a:r>
            <a:endParaRPr sz="3400">
              <a:latin typeface="Tahoma"/>
              <a:cs typeface="Tahoma"/>
            </a:endParaRPr>
          </a:p>
          <a:p>
            <a:pPr marL="12700" marR="513715" indent="112395">
              <a:lnSpc>
                <a:spcPct val="117600"/>
              </a:lnSpc>
            </a:pPr>
            <a:r>
              <a:rPr dirty="0" sz="3400" spc="60">
                <a:solidFill>
                  <a:srgbClr val="FFFFFF"/>
                </a:solidFill>
                <a:latin typeface="Tahoma"/>
                <a:cs typeface="Tahoma"/>
              </a:rPr>
              <a:t>Heritage </a:t>
            </a:r>
            <a:r>
              <a:rPr dirty="0" sz="3400" spc="-30">
                <a:solidFill>
                  <a:srgbClr val="FFFFFF"/>
                </a:solidFill>
                <a:latin typeface="Tahoma"/>
                <a:cs typeface="Tahoma"/>
              </a:rPr>
              <a:t>Tours: </a:t>
            </a:r>
            <a:r>
              <a:rPr dirty="0" sz="3400" spc="80">
                <a:solidFill>
                  <a:srgbClr val="FFFFFF"/>
                </a:solidFill>
                <a:latin typeface="Tahoma"/>
                <a:cs typeface="Tahoma"/>
              </a:rPr>
              <a:t>Guided </a:t>
            </a:r>
            <a:r>
              <a:rPr dirty="0" sz="3400" spc="50">
                <a:solidFill>
                  <a:srgbClr val="FFFFFF"/>
                </a:solidFill>
                <a:latin typeface="Tahoma"/>
                <a:cs typeface="Tahoma"/>
              </a:rPr>
              <a:t>trips </a:t>
            </a:r>
            <a:r>
              <a:rPr dirty="0" sz="3400" spc="4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34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35">
                <a:solidFill>
                  <a:srgbClr val="FFFFFF"/>
                </a:solidFill>
                <a:latin typeface="Tahoma"/>
                <a:cs typeface="Tahoma"/>
              </a:rPr>
              <a:t>historical </a:t>
            </a:r>
            <a:r>
              <a:rPr dirty="0" sz="3400" spc="45">
                <a:solidFill>
                  <a:srgbClr val="FFFFFF"/>
                </a:solidFill>
                <a:latin typeface="Tahoma"/>
                <a:cs typeface="Tahoma"/>
              </a:rPr>
              <a:t>landmarks </a:t>
            </a:r>
            <a:r>
              <a:rPr dirty="0" sz="3400" spc="6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3400" spc="20">
                <a:solidFill>
                  <a:srgbClr val="FFFFFF"/>
                </a:solidFill>
                <a:latin typeface="Tahoma"/>
                <a:cs typeface="Tahoma"/>
              </a:rPr>
              <a:t>palaces. </a:t>
            </a:r>
            <a:r>
              <a:rPr dirty="0" sz="340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Tahoma"/>
                <a:cs typeface="Tahoma"/>
              </a:rPr>
              <a:t>Desert</a:t>
            </a:r>
            <a:r>
              <a:rPr dirty="0" sz="3400" spc="-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FFFFFF"/>
                </a:solidFill>
                <a:latin typeface="Tahoma"/>
                <a:cs typeface="Tahoma"/>
              </a:rPr>
              <a:t>Safaris: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15">
                <a:solidFill>
                  <a:srgbClr val="FFFFFF"/>
                </a:solidFill>
                <a:latin typeface="Tahoma"/>
                <a:cs typeface="Tahoma"/>
              </a:rPr>
              <a:t>Enjoy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40">
                <a:solidFill>
                  <a:srgbClr val="FFFFFF"/>
                </a:solidFill>
                <a:latin typeface="Tahoma"/>
                <a:cs typeface="Tahoma"/>
              </a:rPr>
              <a:t>camel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Tahoma"/>
                <a:cs typeface="Tahoma"/>
              </a:rPr>
              <a:t>rides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3400" spc="-10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Tahoma"/>
                <a:cs typeface="Tahoma"/>
              </a:rPr>
              <a:t>sleeping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35">
                <a:solidFill>
                  <a:srgbClr val="FFFFFF"/>
                </a:solidFill>
                <a:latin typeface="Tahoma"/>
                <a:cs typeface="Tahoma"/>
              </a:rPr>
              <a:t>under</a:t>
            </a:r>
            <a:r>
              <a:rPr dirty="0" sz="3400" spc="-1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3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5">
                <a:solidFill>
                  <a:srgbClr val="FFFFFF"/>
                </a:solidFill>
                <a:latin typeface="Tahoma"/>
                <a:cs typeface="Tahoma"/>
              </a:rPr>
              <a:t>stars.</a:t>
            </a:r>
            <a:endParaRPr sz="3400">
              <a:latin typeface="Tahoma"/>
              <a:cs typeface="Tahoma"/>
            </a:endParaRPr>
          </a:p>
          <a:p>
            <a:pPr marL="12700" marR="196850" indent="112395">
              <a:lnSpc>
                <a:spcPct val="117600"/>
              </a:lnSpc>
            </a:pPr>
            <a:r>
              <a:rPr dirty="0" sz="3400" spc="114">
                <a:solidFill>
                  <a:srgbClr val="FFFFFF"/>
                </a:solidFill>
                <a:latin typeface="Tahoma"/>
                <a:cs typeface="Tahoma"/>
              </a:rPr>
              <a:t>Wildlife </a:t>
            </a:r>
            <a:r>
              <a:rPr dirty="0" sz="3400" spc="20">
                <a:solidFill>
                  <a:srgbClr val="FFFFFF"/>
                </a:solidFill>
                <a:latin typeface="Tahoma"/>
                <a:cs typeface="Tahoma"/>
              </a:rPr>
              <a:t>Expeditions: </a:t>
            </a:r>
            <a:r>
              <a:rPr dirty="0" sz="3400" spc="105">
                <a:solidFill>
                  <a:srgbClr val="FFFFFF"/>
                </a:solidFill>
                <a:latin typeface="Tahoma"/>
                <a:cs typeface="Tahoma"/>
              </a:rPr>
              <a:t>Visit </a:t>
            </a:r>
            <a:r>
              <a:rPr dirty="0" sz="3400" spc="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heavy" sz="3400" spc="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Ranthambore National </a:t>
            </a:r>
            <a:r>
              <a:rPr dirty="0" u="heavy" sz="3400" spc="9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Park</a:t>
            </a:r>
            <a:r>
              <a:rPr dirty="0" sz="3400" spc="90">
                <a:solidFill>
                  <a:srgbClr val="FFFFFF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3400" spc="4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3400" spc="50">
                <a:solidFill>
                  <a:srgbClr val="FFFFFF"/>
                </a:solidFill>
                <a:latin typeface="Tahoma"/>
                <a:cs typeface="Tahoma"/>
              </a:rPr>
              <a:t>see </a:t>
            </a:r>
            <a:r>
              <a:rPr dirty="0" sz="34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45">
                <a:solidFill>
                  <a:srgbClr val="FFFFFF"/>
                </a:solidFill>
                <a:latin typeface="Tahoma"/>
                <a:cs typeface="Tahoma"/>
              </a:rPr>
              <a:t>tigers</a:t>
            </a:r>
            <a:r>
              <a:rPr dirty="0" sz="3400" spc="-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Tahoma"/>
                <a:cs typeface="Tahoma"/>
              </a:rPr>
              <a:t>Bharatpur</a:t>
            </a:r>
            <a:r>
              <a:rPr dirty="0" sz="3400" spc="-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105">
                <a:solidFill>
                  <a:srgbClr val="FFFFFF"/>
                </a:solidFill>
                <a:latin typeface="Tahoma"/>
                <a:cs typeface="Tahoma"/>
              </a:rPr>
              <a:t>Bird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Tahoma"/>
                <a:cs typeface="Tahoma"/>
              </a:rPr>
              <a:t>Sanctuary</a:t>
            </a:r>
            <a:r>
              <a:rPr dirty="0" sz="3400" spc="-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4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3400" spc="-10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Tahoma"/>
                <a:cs typeface="Tahoma"/>
              </a:rPr>
              <a:t>observe</a:t>
            </a:r>
            <a:r>
              <a:rPr dirty="0" sz="3400" spc="-1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15">
                <a:solidFill>
                  <a:srgbClr val="FFFFFF"/>
                </a:solidFill>
                <a:latin typeface="Tahoma"/>
                <a:cs typeface="Tahoma"/>
              </a:rPr>
              <a:t>birds.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448" y="3290379"/>
            <a:ext cx="5705475" cy="2254250"/>
          </a:xfrm>
          <a:prstGeom prst="rect">
            <a:avLst/>
          </a:prstGeom>
        </p:spPr>
        <p:txBody>
          <a:bodyPr wrap="square" lIns="0" tIns="2209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740"/>
              </a:spcBef>
            </a:pPr>
            <a:r>
              <a:rPr dirty="0" sz="8000" spc="155">
                <a:solidFill>
                  <a:srgbClr val="343333"/>
                </a:solidFill>
                <a:latin typeface="Tahoma"/>
                <a:cs typeface="Tahoma"/>
              </a:rPr>
              <a:t>Popular </a:t>
            </a:r>
            <a:r>
              <a:rPr dirty="0" sz="8000" spc="16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8000" spc="480">
                <a:solidFill>
                  <a:srgbClr val="343333"/>
                </a:solidFill>
                <a:latin typeface="Tahoma"/>
                <a:cs typeface="Tahoma"/>
              </a:rPr>
              <a:t>D</a:t>
            </a:r>
            <a:r>
              <a:rPr dirty="0" sz="8000">
                <a:solidFill>
                  <a:srgbClr val="343333"/>
                </a:solidFill>
                <a:latin typeface="Tahoma"/>
                <a:cs typeface="Tahoma"/>
              </a:rPr>
              <a:t>e</a:t>
            </a:r>
            <a:r>
              <a:rPr dirty="0" sz="8000" spc="260">
                <a:solidFill>
                  <a:srgbClr val="343333"/>
                </a:solidFill>
                <a:latin typeface="Tahoma"/>
                <a:cs typeface="Tahoma"/>
              </a:rPr>
              <a:t>s</a:t>
            </a:r>
            <a:r>
              <a:rPr dirty="0" sz="8000" spc="35">
                <a:solidFill>
                  <a:srgbClr val="343333"/>
                </a:solidFill>
                <a:latin typeface="Tahoma"/>
                <a:cs typeface="Tahoma"/>
              </a:rPr>
              <a:t>t</a:t>
            </a:r>
            <a:r>
              <a:rPr dirty="0" sz="8000" spc="20">
                <a:solidFill>
                  <a:srgbClr val="343333"/>
                </a:solidFill>
                <a:latin typeface="Tahoma"/>
                <a:cs typeface="Tahoma"/>
              </a:rPr>
              <a:t>i</a:t>
            </a:r>
            <a:r>
              <a:rPr dirty="0" sz="8000" spc="75">
                <a:solidFill>
                  <a:srgbClr val="343333"/>
                </a:solidFill>
                <a:latin typeface="Tahoma"/>
                <a:cs typeface="Tahoma"/>
              </a:rPr>
              <a:t>n</a:t>
            </a:r>
            <a:r>
              <a:rPr dirty="0" sz="8000" spc="35">
                <a:solidFill>
                  <a:srgbClr val="343333"/>
                </a:solidFill>
                <a:latin typeface="Tahoma"/>
                <a:cs typeface="Tahoma"/>
              </a:rPr>
              <a:t>a</a:t>
            </a:r>
            <a:r>
              <a:rPr dirty="0" sz="8000" spc="35">
                <a:solidFill>
                  <a:srgbClr val="343333"/>
                </a:solidFill>
                <a:latin typeface="Tahoma"/>
                <a:cs typeface="Tahoma"/>
              </a:rPr>
              <a:t>t</a:t>
            </a:r>
            <a:r>
              <a:rPr dirty="0" sz="8000" spc="20">
                <a:solidFill>
                  <a:srgbClr val="343333"/>
                </a:solidFill>
                <a:latin typeface="Tahoma"/>
                <a:cs typeface="Tahoma"/>
              </a:rPr>
              <a:t>i</a:t>
            </a:r>
            <a:r>
              <a:rPr dirty="0" sz="8000" spc="90">
                <a:solidFill>
                  <a:srgbClr val="343333"/>
                </a:solidFill>
                <a:latin typeface="Tahoma"/>
                <a:cs typeface="Tahoma"/>
              </a:rPr>
              <a:t>o</a:t>
            </a:r>
            <a:r>
              <a:rPr dirty="0" sz="8000" spc="75">
                <a:solidFill>
                  <a:srgbClr val="343333"/>
                </a:solidFill>
                <a:latin typeface="Tahoma"/>
                <a:cs typeface="Tahoma"/>
              </a:rPr>
              <a:t>n</a:t>
            </a:r>
            <a:r>
              <a:rPr dirty="0" sz="8000" spc="265">
                <a:solidFill>
                  <a:srgbClr val="343333"/>
                </a:solidFill>
                <a:latin typeface="Tahoma"/>
                <a:cs typeface="Tahoma"/>
              </a:rPr>
              <a:t>s</a:t>
            </a:r>
            <a:endParaRPr sz="80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8224" y="703765"/>
            <a:ext cx="117397" cy="11739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717082" y="425747"/>
            <a:ext cx="4899025" cy="2091689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dirty="0" sz="2950" spc="114"/>
              <a:t>shows </a:t>
            </a:r>
            <a:r>
              <a:rPr dirty="0" sz="2950" spc="15"/>
              <a:t>a </a:t>
            </a:r>
            <a:r>
              <a:rPr dirty="0" sz="2950" spc="50"/>
              <a:t>map </a:t>
            </a:r>
            <a:r>
              <a:rPr dirty="0" sz="2950" spc="35"/>
              <a:t>of </a:t>
            </a:r>
            <a:r>
              <a:rPr dirty="0" sz="2950" spc="5"/>
              <a:t>Rajasthan, </a:t>
            </a:r>
            <a:r>
              <a:rPr dirty="0" sz="2950" spc="10"/>
              <a:t> </a:t>
            </a:r>
            <a:r>
              <a:rPr dirty="0" sz="2950" spc="40"/>
              <a:t>highlighting</a:t>
            </a:r>
            <a:r>
              <a:rPr dirty="0" sz="2950" spc="-165"/>
              <a:t> </a:t>
            </a:r>
            <a:r>
              <a:rPr dirty="0" sz="2950" spc="-15"/>
              <a:t>major</a:t>
            </a:r>
            <a:r>
              <a:rPr dirty="0" sz="2950" spc="-165"/>
              <a:t> </a:t>
            </a:r>
            <a:r>
              <a:rPr dirty="0" sz="2950" spc="30"/>
              <a:t>cities</a:t>
            </a:r>
            <a:r>
              <a:rPr dirty="0" sz="2950" spc="-165"/>
              <a:t> </a:t>
            </a:r>
            <a:r>
              <a:rPr dirty="0" sz="2950" spc="50"/>
              <a:t>such </a:t>
            </a:r>
            <a:r>
              <a:rPr dirty="0" sz="2950" spc="-905"/>
              <a:t> </a:t>
            </a:r>
            <a:r>
              <a:rPr dirty="0" sz="2950" spc="60"/>
              <a:t>as </a:t>
            </a:r>
            <a:r>
              <a:rPr dirty="0" sz="2950" spc="-55"/>
              <a:t>Jaipur, </a:t>
            </a:r>
            <a:r>
              <a:rPr dirty="0" sz="2950" spc="25"/>
              <a:t>Udaipur, </a:t>
            </a:r>
            <a:r>
              <a:rPr dirty="0" sz="2950" spc="45"/>
              <a:t>and </a:t>
            </a:r>
            <a:r>
              <a:rPr dirty="0" sz="2950" spc="50"/>
              <a:t> </a:t>
            </a:r>
            <a:r>
              <a:rPr dirty="0" sz="2950" spc="-30"/>
              <a:t>Jodhpur.</a:t>
            </a:r>
            <a:endParaRPr sz="295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08224" y="2769958"/>
            <a:ext cx="117397" cy="11739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776605">
              <a:lnSpc>
                <a:spcPct val="114900"/>
              </a:lnSpc>
              <a:spcBef>
                <a:spcPts val="95"/>
              </a:spcBef>
            </a:pPr>
            <a:r>
              <a:rPr dirty="0" spc="55"/>
              <a:t>Brief </a:t>
            </a:r>
            <a:r>
              <a:rPr dirty="0" spc="45"/>
              <a:t>descriptions and </a:t>
            </a:r>
            <a:r>
              <a:rPr dirty="0" spc="50"/>
              <a:t> photographs</a:t>
            </a:r>
            <a:r>
              <a:rPr dirty="0" spc="-185"/>
              <a:t> </a:t>
            </a:r>
            <a:r>
              <a:rPr dirty="0" spc="35"/>
              <a:t>of</a:t>
            </a:r>
            <a:r>
              <a:rPr dirty="0" spc="-185"/>
              <a:t> </a:t>
            </a:r>
            <a:r>
              <a:rPr dirty="0" spc="25"/>
              <a:t>each</a:t>
            </a:r>
            <a:r>
              <a:rPr dirty="0" spc="-185"/>
              <a:t> </a:t>
            </a:r>
            <a:r>
              <a:rPr dirty="0" spc="45"/>
              <a:t>city's </a:t>
            </a:r>
            <a:r>
              <a:rPr dirty="0" spc="-905"/>
              <a:t> </a:t>
            </a:r>
            <a:r>
              <a:rPr dirty="0" spc="40"/>
              <a:t>distinct</a:t>
            </a:r>
            <a:r>
              <a:rPr dirty="0" spc="-165"/>
              <a:t> </a:t>
            </a:r>
            <a:r>
              <a:rPr dirty="0" spc="-5"/>
              <a:t>attractions:</a:t>
            </a:r>
          </a:p>
          <a:p>
            <a:pPr algn="just" marL="12700" marR="5080" indent="96520">
              <a:lnSpc>
                <a:spcPct val="114900"/>
              </a:lnSpc>
            </a:pPr>
            <a:r>
              <a:rPr dirty="0" spc="-265"/>
              <a:t>J</a:t>
            </a:r>
            <a:r>
              <a:rPr dirty="0" spc="15"/>
              <a:t>a</a:t>
            </a:r>
            <a:r>
              <a:rPr dirty="0" spc="10"/>
              <a:t>i</a:t>
            </a:r>
            <a:r>
              <a:rPr dirty="0" spc="90"/>
              <a:t>p</a:t>
            </a:r>
            <a:r>
              <a:rPr dirty="0" spc="10"/>
              <a:t>u</a:t>
            </a:r>
            <a:r>
              <a:rPr dirty="0" spc="-20"/>
              <a:t>r</a:t>
            </a:r>
            <a:r>
              <a:rPr dirty="0" spc="-370"/>
              <a:t>:</a:t>
            </a:r>
            <a:r>
              <a:rPr dirty="0" spc="-160"/>
              <a:t> </a:t>
            </a:r>
            <a:r>
              <a:rPr dirty="0" spc="45"/>
              <a:t>T</a:t>
            </a:r>
            <a:r>
              <a:rPr dirty="0" spc="35"/>
              <a:t>h</a:t>
            </a:r>
            <a:r>
              <a:rPr dirty="0" spc="5"/>
              <a:t>e</a:t>
            </a:r>
            <a:r>
              <a:rPr dirty="0" spc="-160"/>
              <a:t> </a:t>
            </a:r>
            <a:r>
              <a:rPr dirty="0" spc="280"/>
              <a:t>P</a:t>
            </a:r>
            <a:r>
              <a:rPr dirty="0" spc="10"/>
              <a:t>i</a:t>
            </a:r>
            <a:r>
              <a:rPr dirty="0" spc="35"/>
              <a:t>n</a:t>
            </a:r>
            <a:r>
              <a:rPr dirty="0" spc="5"/>
              <a:t>k</a:t>
            </a:r>
            <a:r>
              <a:rPr dirty="0" spc="-160"/>
              <a:t> </a:t>
            </a:r>
            <a:r>
              <a:rPr dirty="0" spc="229"/>
              <a:t>C</a:t>
            </a:r>
            <a:r>
              <a:rPr dirty="0" spc="10"/>
              <a:t>i</a:t>
            </a:r>
            <a:r>
              <a:rPr dirty="0" spc="15"/>
              <a:t>t</a:t>
            </a:r>
            <a:r>
              <a:rPr dirty="0" spc="50"/>
              <a:t>y</a:t>
            </a:r>
            <a:r>
              <a:rPr dirty="0" spc="-160"/>
              <a:t> </a:t>
            </a:r>
            <a:r>
              <a:rPr dirty="0" spc="10"/>
              <a:t>i</a:t>
            </a:r>
            <a:r>
              <a:rPr dirty="0" spc="100"/>
              <a:t>s</a:t>
            </a:r>
            <a:r>
              <a:rPr dirty="0" spc="-160"/>
              <a:t> </a:t>
            </a:r>
            <a:r>
              <a:rPr dirty="0" spc="30"/>
              <a:t>f</a:t>
            </a:r>
            <a:r>
              <a:rPr dirty="0" spc="15"/>
              <a:t>a</a:t>
            </a:r>
            <a:r>
              <a:rPr dirty="0" spc="40"/>
              <a:t>m</a:t>
            </a:r>
            <a:r>
              <a:rPr dirty="0" spc="40"/>
              <a:t>o</a:t>
            </a:r>
            <a:r>
              <a:rPr dirty="0" spc="10"/>
              <a:t>u</a:t>
            </a:r>
            <a:r>
              <a:rPr dirty="0" spc="80"/>
              <a:t>s  </a:t>
            </a:r>
            <a:r>
              <a:rPr dirty="0" spc="15"/>
              <a:t>for</a:t>
            </a:r>
            <a:r>
              <a:rPr dirty="0" spc="-170"/>
              <a:t> </a:t>
            </a:r>
            <a:r>
              <a:rPr dirty="0" spc="40"/>
              <a:t>its</a:t>
            </a:r>
            <a:r>
              <a:rPr dirty="0" spc="-170"/>
              <a:t> </a:t>
            </a:r>
            <a:r>
              <a:rPr dirty="0" spc="145"/>
              <a:t>Hawa</a:t>
            </a:r>
            <a:r>
              <a:rPr dirty="0" spc="-170"/>
              <a:t> </a:t>
            </a:r>
            <a:r>
              <a:rPr dirty="0" spc="60"/>
              <a:t>Mahal</a:t>
            </a:r>
            <a:r>
              <a:rPr dirty="0" spc="-170"/>
              <a:t> </a:t>
            </a:r>
            <a:r>
              <a:rPr dirty="0" spc="45"/>
              <a:t>and</a:t>
            </a:r>
            <a:r>
              <a:rPr dirty="0" spc="-170"/>
              <a:t> </a:t>
            </a:r>
            <a:r>
              <a:rPr dirty="0" spc="100"/>
              <a:t>Amber </a:t>
            </a:r>
            <a:r>
              <a:rPr dirty="0" spc="-910"/>
              <a:t> </a:t>
            </a:r>
            <a:r>
              <a:rPr dirty="0" spc="-15"/>
              <a:t>Fort.</a:t>
            </a:r>
          </a:p>
          <a:p>
            <a:pPr marL="12700" marR="160020">
              <a:lnSpc>
                <a:spcPct val="114900"/>
              </a:lnSpc>
            </a:pPr>
            <a:r>
              <a:rPr dirty="0" spc="5"/>
              <a:t>Udaipur: </a:t>
            </a:r>
            <a:r>
              <a:rPr dirty="0" spc="25"/>
              <a:t>The </a:t>
            </a:r>
            <a:r>
              <a:rPr dirty="0" spc="75"/>
              <a:t>City </a:t>
            </a:r>
            <a:r>
              <a:rPr dirty="0" spc="35"/>
              <a:t>of </a:t>
            </a:r>
            <a:r>
              <a:rPr dirty="0" spc="5"/>
              <a:t>Lakes, </a:t>
            </a:r>
            <a:r>
              <a:rPr dirty="0" spc="10"/>
              <a:t> </a:t>
            </a:r>
            <a:r>
              <a:rPr dirty="0" spc="85"/>
              <a:t>which </a:t>
            </a:r>
            <a:r>
              <a:rPr dirty="0" spc="40"/>
              <a:t>includes Lake </a:t>
            </a:r>
            <a:r>
              <a:rPr dirty="0" spc="65"/>
              <a:t>Pichola </a:t>
            </a:r>
            <a:r>
              <a:rPr dirty="0" spc="70"/>
              <a:t> </a:t>
            </a:r>
            <a:r>
              <a:rPr dirty="0" spc="45"/>
              <a:t>and</a:t>
            </a:r>
            <a:r>
              <a:rPr dirty="0" spc="-165"/>
              <a:t> </a:t>
            </a:r>
            <a:r>
              <a:rPr dirty="0" spc="20"/>
              <a:t>the</a:t>
            </a:r>
            <a:r>
              <a:rPr dirty="0" spc="-160"/>
              <a:t> </a:t>
            </a:r>
            <a:r>
              <a:rPr dirty="0" spc="20"/>
              <a:t>beautiful</a:t>
            </a:r>
            <a:r>
              <a:rPr dirty="0" spc="-160"/>
              <a:t> </a:t>
            </a:r>
            <a:r>
              <a:rPr dirty="0" spc="55"/>
              <a:t>Udaipur</a:t>
            </a:r>
            <a:r>
              <a:rPr dirty="0" spc="-160"/>
              <a:t> </a:t>
            </a:r>
            <a:r>
              <a:rPr dirty="0" spc="75"/>
              <a:t>City </a:t>
            </a:r>
            <a:r>
              <a:rPr dirty="0" spc="-910"/>
              <a:t> </a:t>
            </a:r>
            <a:r>
              <a:rPr dirty="0" spc="25"/>
              <a:t>Palace.</a:t>
            </a:r>
          </a:p>
          <a:p>
            <a:pPr marL="12700" marR="256540">
              <a:lnSpc>
                <a:spcPct val="114900"/>
              </a:lnSpc>
            </a:pPr>
            <a:r>
              <a:rPr dirty="0" spc="-50"/>
              <a:t>Jodhpur: </a:t>
            </a:r>
            <a:r>
              <a:rPr dirty="0" spc="25"/>
              <a:t>The </a:t>
            </a:r>
            <a:r>
              <a:rPr dirty="0" spc="70"/>
              <a:t>Blue </a:t>
            </a:r>
            <a:r>
              <a:rPr dirty="0" spc="15"/>
              <a:t>City, </a:t>
            </a:r>
            <a:r>
              <a:rPr dirty="0" spc="90"/>
              <a:t>with </a:t>
            </a:r>
            <a:r>
              <a:rPr dirty="0" spc="95"/>
              <a:t> </a:t>
            </a:r>
            <a:r>
              <a:rPr dirty="0" spc="20"/>
              <a:t>the</a:t>
            </a:r>
            <a:r>
              <a:rPr dirty="0" spc="-170"/>
              <a:t> </a:t>
            </a:r>
            <a:r>
              <a:rPr dirty="0" spc="10"/>
              <a:t>majestic</a:t>
            </a:r>
            <a:r>
              <a:rPr dirty="0" spc="-170"/>
              <a:t> </a:t>
            </a:r>
            <a:r>
              <a:rPr dirty="0" spc="40"/>
              <a:t>Mehrangarh</a:t>
            </a:r>
            <a:r>
              <a:rPr dirty="0" spc="-170"/>
              <a:t> </a:t>
            </a:r>
            <a:r>
              <a:rPr dirty="0" spc="35"/>
              <a:t>Fort </a:t>
            </a:r>
            <a:r>
              <a:rPr dirty="0" spc="-905"/>
              <a:t> </a:t>
            </a:r>
            <a:r>
              <a:rPr dirty="0" spc="45"/>
              <a:t>and</a:t>
            </a:r>
            <a:r>
              <a:rPr dirty="0" spc="-165"/>
              <a:t> </a:t>
            </a:r>
            <a:r>
              <a:rPr dirty="0" spc="45"/>
              <a:t>bustling</a:t>
            </a:r>
            <a:r>
              <a:rPr dirty="0" spc="-160"/>
              <a:t> </a:t>
            </a:r>
            <a:r>
              <a:rPr dirty="0" spc="10"/>
              <a:t>bazaar.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08224" y="4319604"/>
            <a:ext cx="117397" cy="11739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08224" y="5869249"/>
            <a:ext cx="117397" cy="1173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08224" y="7935443"/>
            <a:ext cx="117397" cy="1173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6F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6786" y="0"/>
            <a:ext cx="5762624" cy="10286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24660" y="0"/>
            <a:ext cx="5762624" cy="10286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2670" y="383745"/>
            <a:ext cx="3302000" cy="1480820"/>
          </a:xfrm>
          <a:prstGeom prst="rect"/>
        </p:spPr>
        <p:txBody>
          <a:bodyPr wrap="square" lIns="0" tIns="33019" rIns="0" bIns="0" rtlCol="0" vert="horz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59"/>
              </a:spcBef>
            </a:pPr>
            <a:r>
              <a:rPr dirty="0" sz="4800" spc="55"/>
              <a:t>Cultural </a:t>
            </a:r>
            <a:r>
              <a:rPr dirty="0" sz="4800" spc="60"/>
              <a:t> </a:t>
            </a:r>
            <a:r>
              <a:rPr dirty="0" sz="4800" spc="100"/>
              <a:t>E</a:t>
            </a:r>
            <a:r>
              <a:rPr dirty="0" sz="4800" spc="105"/>
              <a:t>x</a:t>
            </a:r>
            <a:r>
              <a:rPr dirty="0" sz="4800" spc="140"/>
              <a:t>p</a:t>
            </a:r>
            <a:r>
              <a:rPr dirty="0" sz="4800"/>
              <a:t>e</a:t>
            </a:r>
            <a:r>
              <a:rPr dirty="0" sz="4800" spc="-40"/>
              <a:t>r</a:t>
            </a:r>
            <a:r>
              <a:rPr dirty="0" sz="4800" spc="15"/>
              <a:t>i</a:t>
            </a:r>
            <a:r>
              <a:rPr dirty="0" sz="4800"/>
              <a:t>e</a:t>
            </a:r>
            <a:r>
              <a:rPr dirty="0" sz="4800" spc="45"/>
              <a:t>n</a:t>
            </a:r>
            <a:r>
              <a:rPr dirty="0" sz="4800" spc="80"/>
              <a:t>c</a:t>
            </a:r>
            <a:r>
              <a:rPr dirty="0" sz="4800"/>
              <a:t>e</a:t>
            </a:r>
            <a:r>
              <a:rPr dirty="0" sz="4800" spc="160"/>
              <a:t>s</a:t>
            </a:r>
            <a:endParaRPr sz="48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715" y="2307512"/>
            <a:ext cx="127040" cy="1270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715" y="3984449"/>
            <a:ext cx="127040" cy="1270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6715" y="7338322"/>
            <a:ext cx="127040" cy="1270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91988" y="2007700"/>
            <a:ext cx="4549775" cy="785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20700">
              <a:lnSpc>
                <a:spcPct val="114599"/>
              </a:lnSpc>
              <a:spcBef>
                <a:spcPts val="100"/>
              </a:spcBef>
            </a:pPr>
            <a:r>
              <a:rPr dirty="0" sz="3200" spc="-30">
                <a:solidFill>
                  <a:srgbClr val="343333"/>
                </a:solidFill>
                <a:latin typeface="Tahoma"/>
                <a:cs typeface="Tahoma"/>
              </a:rPr>
              <a:t>Immerse</a:t>
            </a:r>
            <a:r>
              <a:rPr dirty="0" sz="3200" spc="-22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in</a:t>
            </a:r>
            <a:r>
              <a:rPr dirty="0" sz="3200" spc="-21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Rajasthani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Culture </a:t>
            </a:r>
            <a:r>
              <a:rPr dirty="0" sz="3200" spc="70">
                <a:solidFill>
                  <a:srgbClr val="343333"/>
                </a:solidFill>
                <a:latin typeface="Tahoma"/>
                <a:cs typeface="Tahoma"/>
              </a:rPr>
              <a:t>Overview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of </a:t>
            </a:r>
            <a:r>
              <a:rPr dirty="0" sz="3200" spc="4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Cultural</a:t>
            </a:r>
            <a:r>
              <a:rPr dirty="0" sz="320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Activities:</a:t>
            </a:r>
            <a:endParaRPr sz="3200">
              <a:latin typeface="Tahoma"/>
              <a:cs typeface="Tahoma"/>
            </a:endParaRPr>
          </a:p>
          <a:p>
            <a:pPr marL="12700" marR="347980" indent="104775">
              <a:lnSpc>
                <a:spcPct val="114599"/>
              </a:lnSpc>
            </a:pPr>
            <a:r>
              <a:rPr dirty="0" sz="3200" spc="40">
                <a:solidFill>
                  <a:srgbClr val="343333"/>
                </a:solidFill>
                <a:latin typeface="Tahoma"/>
                <a:cs typeface="Tahoma"/>
              </a:rPr>
              <a:t>Folk</a:t>
            </a:r>
            <a:r>
              <a:rPr dirty="0" sz="320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60">
                <a:solidFill>
                  <a:srgbClr val="343333"/>
                </a:solidFill>
                <a:latin typeface="Tahoma"/>
                <a:cs typeface="Tahoma"/>
              </a:rPr>
              <a:t>Dance</a:t>
            </a:r>
            <a:r>
              <a:rPr dirty="0" sz="320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and</a:t>
            </a:r>
            <a:r>
              <a:rPr dirty="0" sz="3200" spc="-19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343333"/>
                </a:solidFill>
                <a:latin typeface="Tahoma"/>
                <a:cs typeface="Tahoma"/>
              </a:rPr>
              <a:t>Music: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Experience </a:t>
            </a:r>
            <a:r>
              <a:rPr dirty="0" sz="3200" spc="15">
                <a:solidFill>
                  <a:srgbClr val="343333"/>
                </a:solidFill>
                <a:latin typeface="Tahoma"/>
                <a:cs typeface="Tahoma"/>
              </a:rPr>
              <a:t>live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performances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of </a:t>
            </a:r>
            <a:r>
              <a:rPr dirty="0" sz="3200" spc="4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0">
                <a:solidFill>
                  <a:srgbClr val="343333"/>
                </a:solidFill>
                <a:latin typeface="Tahoma"/>
                <a:cs typeface="Tahoma"/>
              </a:rPr>
              <a:t>Ghoomar,</a:t>
            </a:r>
            <a:r>
              <a:rPr dirty="0" sz="3200" spc="-21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5">
                <a:solidFill>
                  <a:srgbClr val="343333"/>
                </a:solidFill>
                <a:latin typeface="Tahoma"/>
                <a:cs typeface="Tahoma"/>
              </a:rPr>
              <a:t>Kalbelia,</a:t>
            </a:r>
            <a:r>
              <a:rPr dirty="0" sz="3200" spc="-21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and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traditional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Rajasthani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343333"/>
                </a:solidFill>
                <a:latin typeface="Tahoma"/>
                <a:cs typeface="Tahoma"/>
              </a:rPr>
              <a:t>music.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ct val="114599"/>
              </a:lnSpc>
            </a:pPr>
            <a:r>
              <a:rPr dirty="0" sz="3200">
                <a:solidFill>
                  <a:srgbClr val="343333"/>
                </a:solidFill>
                <a:latin typeface="Tahoma"/>
                <a:cs typeface="Tahoma"/>
              </a:rPr>
              <a:t>Cuisine: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Try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Rajasthani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0">
                <a:solidFill>
                  <a:srgbClr val="343333"/>
                </a:solidFill>
                <a:latin typeface="Tahoma"/>
                <a:cs typeface="Tahoma"/>
              </a:rPr>
              <a:t>specialties </a:t>
            </a:r>
            <a:r>
              <a:rPr dirty="0" sz="3200" spc="5">
                <a:solidFill>
                  <a:srgbClr val="343333"/>
                </a:solidFill>
                <a:latin typeface="Tahoma"/>
                <a:cs typeface="Tahoma"/>
              </a:rPr>
              <a:t>like </a:t>
            </a:r>
            <a:r>
              <a:rPr dirty="0" sz="3200" spc="70">
                <a:solidFill>
                  <a:srgbClr val="343333"/>
                </a:solidFill>
                <a:latin typeface="Tahoma"/>
                <a:cs typeface="Tahoma"/>
              </a:rPr>
              <a:t>Dal </a:t>
            </a:r>
            <a:r>
              <a:rPr dirty="0" sz="3200" spc="65">
                <a:solidFill>
                  <a:srgbClr val="343333"/>
                </a:solidFill>
                <a:latin typeface="Tahoma"/>
                <a:cs typeface="Tahoma"/>
              </a:rPr>
              <a:t>Baati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50">
                <a:solidFill>
                  <a:srgbClr val="343333"/>
                </a:solidFill>
                <a:latin typeface="Tahoma"/>
                <a:cs typeface="Tahoma"/>
              </a:rPr>
              <a:t>Churma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and Gatte </a:t>
            </a:r>
            <a:r>
              <a:rPr dirty="0" sz="3200" spc="5">
                <a:solidFill>
                  <a:srgbClr val="343333"/>
                </a:solidFill>
                <a:latin typeface="Tahoma"/>
                <a:cs typeface="Tahoma"/>
              </a:rPr>
              <a:t>ki </a:t>
            </a:r>
            <a:r>
              <a:rPr dirty="0" sz="3200" spc="1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00">
                <a:solidFill>
                  <a:srgbClr val="343333"/>
                </a:solidFill>
                <a:latin typeface="Tahoma"/>
                <a:cs typeface="Tahoma"/>
              </a:rPr>
              <a:t>Sabzi</a:t>
            </a:r>
            <a:r>
              <a:rPr dirty="0" sz="3200" spc="-20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in</a:t>
            </a:r>
            <a:r>
              <a:rPr dirty="0" sz="3200" spc="-20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local</a:t>
            </a:r>
            <a:r>
              <a:rPr dirty="0" sz="320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restaurants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and</a:t>
            </a:r>
            <a:r>
              <a:rPr dirty="0" sz="320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heritage</a:t>
            </a:r>
            <a:r>
              <a:rPr dirty="0" sz="320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343333"/>
                </a:solidFill>
                <a:latin typeface="Tahoma"/>
                <a:cs typeface="Tahoma"/>
              </a:rPr>
              <a:t>hotels.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422839"/>
            <a:ext cx="18287999" cy="48291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0980" rIns="0" bIns="0" rtlCol="0" vert="horz">
            <a:spAutoFit/>
          </a:bodyPr>
          <a:lstStyle/>
          <a:p>
            <a:pPr marL="1623060" marR="5080" indent="-1610995">
              <a:lnSpc>
                <a:spcPts val="7950"/>
              </a:lnSpc>
              <a:spcBef>
                <a:spcPts val="1740"/>
              </a:spcBef>
            </a:pPr>
            <a:r>
              <a:rPr dirty="0" spc="160"/>
              <a:t>Adventure</a:t>
            </a:r>
            <a:r>
              <a:rPr dirty="0" spc="-530"/>
              <a:t> </a:t>
            </a:r>
            <a:r>
              <a:rPr dirty="0" spc="114"/>
              <a:t>and </a:t>
            </a:r>
            <a:r>
              <a:rPr dirty="0" spc="-2485"/>
              <a:t> </a:t>
            </a:r>
            <a:r>
              <a:rPr dirty="0" spc="245"/>
              <a:t>Wildlife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3643" y="2574486"/>
            <a:ext cx="127040" cy="1270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98916" y="2274674"/>
            <a:ext cx="15093950" cy="2820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200" spc="85">
                <a:solidFill>
                  <a:srgbClr val="343333"/>
                </a:solidFill>
                <a:latin typeface="Tahoma"/>
                <a:cs typeface="Tahoma"/>
              </a:rPr>
              <a:t>Photos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of </a:t>
            </a:r>
            <a:r>
              <a:rPr dirty="0" sz="3200" spc="60">
                <a:solidFill>
                  <a:srgbClr val="343333"/>
                </a:solidFill>
                <a:latin typeface="Tahoma"/>
                <a:cs typeface="Tahoma"/>
              </a:rPr>
              <a:t>wildlife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sanctuaries </a:t>
            </a:r>
            <a:r>
              <a:rPr dirty="0" sz="3200">
                <a:solidFill>
                  <a:srgbClr val="343333"/>
                </a:solidFill>
                <a:latin typeface="Tahoma"/>
                <a:cs typeface="Tahoma"/>
              </a:rPr>
              <a:t>(Ranthambore, </a:t>
            </a:r>
            <a:r>
              <a:rPr dirty="0" sz="3200" spc="10">
                <a:solidFill>
                  <a:srgbClr val="343333"/>
                </a:solidFill>
                <a:latin typeface="Tahoma"/>
                <a:cs typeface="Tahoma"/>
              </a:rPr>
              <a:t>Sariska)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and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adventure </a:t>
            </a:r>
            <a:r>
              <a:rPr dirty="0" sz="3200" spc="-10">
                <a:solidFill>
                  <a:srgbClr val="343333"/>
                </a:solidFill>
                <a:latin typeface="Tahoma"/>
                <a:cs typeface="Tahoma"/>
              </a:rPr>
              <a:t>activities: </a:t>
            </a:r>
            <a:r>
              <a:rPr dirty="0" sz="3200" spc="-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00">
                <a:solidFill>
                  <a:srgbClr val="343333"/>
                </a:solidFill>
                <a:latin typeface="Tahoma"/>
                <a:cs typeface="Tahoma"/>
              </a:rPr>
              <a:t>Wildlife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-10">
                <a:solidFill>
                  <a:srgbClr val="343333"/>
                </a:solidFill>
                <a:latin typeface="Tahoma"/>
                <a:cs typeface="Tahoma"/>
              </a:rPr>
              <a:t>Safaris: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Explore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0">
                <a:solidFill>
                  <a:srgbClr val="343333"/>
                </a:solidFill>
                <a:latin typeface="Tahoma"/>
                <a:cs typeface="Tahoma"/>
              </a:rPr>
              <a:t>Ranthambore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National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75">
                <a:solidFill>
                  <a:srgbClr val="343333"/>
                </a:solidFill>
                <a:latin typeface="Tahoma"/>
                <a:cs typeface="Tahoma"/>
              </a:rPr>
              <a:t>Park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5">
                <a:solidFill>
                  <a:srgbClr val="343333"/>
                </a:solidFill>
                <a:latin typeface="Tahoma"/>
                <a:cs typeface="Tahoma"/>
              </a:rPr>
              <a:t>for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tiger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55">
                <a:solidFill>
                  <a:srgbClr val="343333"/>
                </a:solidFill>
                <a:latin typeface="Tahoma"/>
                <a:cs typeface="Tahoma"/>
              </a:rPr>
              <a:t>sightings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and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45">
                <a:solidFill>
                  <a:srgbClr val="343333"/>
                </a:solidFill>
                <a:latin typeface="Tahoma"/>
                <a:cs typeface="Tahoma"/>
              </a:rPr>
              <a:t>Sariska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Tiger</a:t>
            </a:r>
            <a:r>
              <a:rPr dirty="0" sz="320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50">
                <a:solidFill>
                  <a:srgbClr val="343333"/>
                </a:solidFill>
                <a:latin typeface="Tahoma"/>
                <a:cs typeface="Tahoma"/>
              </a:rPr>
              <a:t>Reserve</a:t>
            </a:r>
            <a:r>
              <a:rPr dirty="0" sz="320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5">
                <a:solidFill>
                  <a:srgbClr val="343333"/>
                </a:solidFill>
                <a:latin typeface="Tahoma"/>
                <a:cs typeface="Tahoma"/>
              </a:rPr>
              <a:t>for</a:t>
            </a:r>
            <a:r>
              <a:rPr dirty="0" sz="320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diverse</a:t>
            </a:r>
            <a:r>
              <a:rPr dirty="0" sz="320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wildlife.</a:t>
            </a:r>
            <a:endParaRPr sz="3200">
              <a:latin typeface="Tahoma"/>
              <a:cs typeface="Tahoma"/>
            </a:endParaRPr>
          </a:p>
          <a:p>
            <a:pPr marL="12700" marR="192405" indent="104775">
              <a:lnSpc>
                <a:spcPct val="114599"/>
              </a:lnSpc>
            </a:pPr>
            <a:r>
              <a:rPr dirty="0" sz="3200" spc="65">
                <a:solidFill>
                  <a:srgbClr val="343333"/>
                </a:solidFill>
                <a:latin typeface="Tahoma"/>
                <a:cs typeface="Tahoma"/>
              </a:rPr>
              <a:t>Adventure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Activities: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Try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0">
                <a:solidFill>
                  <a:srgbClr val="343333"/>
                </a:solidFill>
                <a:latin typeface="Tahoma"/>
                <a:cs typeface="Tahoma"/>
              </a:rPr>
              <a:t>hot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343333"/>
                </a:solidFill>
                <a:latin typeface="Tahoma"/>
                <a:cs typeface="Tahoma"/>
              </a:rPr>
              <a:t>air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ballooning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5">
                <a:solidFill>
                  <a:srgbClr val="343333"/>
                </a:solidFill>
                <a:latin typeface="Tahoma"/>
                <a:cs typeface="Tahoma"/>
              </a:rPr>
              <a:t>over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-30">
                <a:solidFill>
                  <a:srgbClr val="343333"/>
                </a:solidFill>
                <a:latin typeface="Tahoma"/>
                <a:cs typeface="Tahoma"/>
              </a:rPr>
              <a:t>Jaipur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5">
                <a:solidFill>
                  <a:srgbClr val="343333"/>
                </a:solidFill>
                <a:latin typeface="Tahoma"/>
                <a:cs typeface="Tahoma"/>
              </a:rPr>
              <a:t>or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5">
                <a:solidFill>
                  <a:srgbClr val="343333"/>
                </a:solidFill>
                <a:latin typeface="Tahoma"/>
                <a:cs typeface="Tahoma"/>
              </a:rPr>
              <a:t>camel</a:t>
            </a:r>
            <a:r>
              <a:rPr dirty="0" sz="3200" spc="-16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35">
                <a:solidFill>
                  <a:srgbClr val="343333"/>
                </a:solidFill>
                <a:latin typeface="Tahoma"/>
                <a:cs typeface="Tahoma"/>
              </a:rPr>
              <a:t>safaris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20">
                <a:solidFill>
                  <a:srgbClr val="343333"/>
                </a:solidFill>
                <a:latin typeface="Tahoma"/>
                <a:cs typeface="Tahoma"/>
              </a:rPr>
              <a:t>in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5">
                <a:solidFill>
                  <a:srgbClr val="343333"/>
                </a:solidFill>
                <a:latin typeface="Tahoma"/>
                <a:cs typeface="Tahoma"/>
              </a:rPr>
              <a:t>the</a:t>
            </a:r>
            <a:r>
              <a:rPr dirty="0" sz="3200" spc="-17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15">
                <a:solidFill>
                  <a:srgbClr val="343333"/>
                </a:solidFill>
                <a:latin typeface="Tahoma"/>
                <a:cs typeface="Tahoma"/>
              </a:rPr>
              <a:t>Thar </a:t>
            </a:r>
            <a:r>
              <a:rPr dirty="0" sz="3200" spc="-9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200" spc="5">
                <a:solidFill>
                  <a:srgbClr val="343333"/>
                </a:solidFill>
                <a:latin typeface="Tahoma"/>
                <a:cs typeface="Tahoma"/>
              </a:rPr>
              <a:t>Desert.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3643" y="3133465"/>
            <a:ext cx="127040" cy="1270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3643" y="4251423"/>
            <a:ext cx="127040" cy="127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6F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9678585" y="2809553"/>
            <a:ext cx="8609965" cy="4843145"/>
            <a:chOff x="9678585" y="2809553"/>
            <a:chExt cx="8609965" cy="48431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95493" y="2809553"/>
              <a:ext cx="7039899" cy="48427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8585" y="2809553"/>
              <a:ext cx="8609413" cy="484279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4" y="3702123"/>
            <a:ext cx="152399" cy="1523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4" y="4359348"/>
            <a:ext cx="152399" cy="1523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4" y="6331023"/>
            <a:ext cx="152399" cy="1523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4" y="7645473"/>
            <a:ext cx="152399" cy="1523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85316" y="3354696"/>
            <a:ext cx="8705215" cy="5940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16255">
              <a:lnSpc>
                <a:spcPct val="116599"/>
              </a:lnSpc>
              <a:spcBef>
                <a:spcPts val="95"/>
              </a:spcBef>
            </a:pPr>
            <a:r>
              <a:rPr dirty="0" sz="3700" spc="5">
                <a:solidFill>
                  <a:srgbClr val="343333"/>
                </a:solidFill>
                <a:latin typeface="Trebuchet MS"/>
                <a:cs typeface="Trebuchet MS"/>
              </a:rPr>
              <a:t>Description</a:t>
            </a:r>
            <a:r>
              <a:rPr dirty="0" sz="3700" spc="-18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50">
                <a:solidFill>
                  <a:srgbClr val="343333"/>
                </a:solidFill>
                <a:latin typeface="Trebuchet MS"/>
                <a:cs typeface="Trebuchet MS"/>
              </a:rPr>
              <a:t>of</a:t>
            </a:r>
            <a:r>
              <a:rPr dirty="0" sz="3700" spc="-18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5">
                <a:solidFill>
                  <a:srgbClr val="343333"/>
                </a:solidFill>
                <a:latin typeface="Trebuchet MS"/>
                <a:cs typeface="Trebuchet MS"/>
              </a:rPr>
              <a:t>accommodation</a:t>
            </a:r>
            <a:r>
              <a:rPr dirty="0" sz="3700" spc="-18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65">
                <a:solidFill>
                  <a:srgbClr val="343333"/>
                </a:solidFill>
                <a:latin typeface="Trebuchet MS"/>
                <a:cs typeface="Trebuchet MS"/>
              </a:rPr>
              <a:t>choices: </a:t>
            </a:r>
            <a:r>
              <a:rPr dirty="0" sz="3700" spc="-110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5">
                <a:solidFill>
                  <a:srgbClr val="343333"/>
                </a:solidFill>
                <a:latin typeface="Trebuchet MS"/>
                <a:cs typeface="Trebuchet MS"/>
              </a:rPr>
              <a:t>Heritage </a:t>
            </a:r>
            <a:r>
              <a:rPr dirty="0" sz="3700" spc="-50">
                <a:solidFill>
                  <a:srgbClr val="343333"/>
                </a:solidFill>
                <a:latin typeface="Trebuchet MS"/>
                <a:cs typeface="Trebuchet MS"/>
              </a:rPr>
              <a:t>Hotels: </a:t>
            </a:r>
            <a:r>
              <a:rPr dirty="0" sz="3700" spc="-25">
                <a:solidFill>
                  <a:srgbClr val="343333"/>
                </a:solidFill>
                <a:latin typeface="Trebuchet MS"/>
                <a:cs typeface="Trebuchet MS"/>
              </a:rPr>
              <a:t>Experience </a:t>
            </a:r>
            <a:r>
              <a:rPr dirty="0" sz="3700" spc="-50">
                <a:solidFill>
                  <a:srgbClr val="343333"/>
                </a:solidFill>
                <a:latin typeface="Trebuchet MS"/>
                <a:cs typeface="Trebuchet MS"/>
              </a:rPr>
              <a:t>royal </a:t>
            </a:r>
            <a:r>
              <a:rPr dirty="0" sz="3700" spc="-4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50">
                <a:solidFill>
                  <a:srgbClr val="343333"/>
                </a:solidFill>
                <a:latin typeface="Trebuchet MS"/>
                <a:cs typeface="Trebuchet MS"/>
              </a:rPr>
              <a:t>hospitality </a:t>
            </a:r>
            <a:r>
              <a:rPr dirty="0" sz="3700" spc="-100">
                <a:solidFill>
                  <a:srgbClr val="343333"/>
                </a:solidFill>
                <a:latin typeface="Trebuchet MS"/>
                <a:cs typeface="Trebuchet MS"/>
              </a:rPr>
              <a:t>at </a:t>
            </a:r>
            <a:r>
              <a:rPr dirty="0" sz="3700" spc="-30">
                <a:solidFill>
                  <a:srgbClr val="343333"/>
                </a:solidFill>
                <a:latin typeface="Trebuchet MS"/>
                <a:cs typeface="Trebuchet MS"/>
              </a:rPr>
              <a:t>converted </a:t>
            </a:r>
            <a:r>
              <a:rPr dirty="0" sz="3700">
                <a:solidFill>
                  <a:srgbClr val="343333"/>
                </a:solidFill>
                <a:latin typeface="Trebuchet MS"/>
                <a:cs typeface="Trebuchet MS"/>
              </a:rPr>
              <a:t>palaces </a:t>
            </a:r>
            <a:r>
              <a:rPr dirty="0" sz="3700" spc="55">
                <a:solidFill>
                  <a:srgbClr val="343333"/>
                </a:solidFill>
                <a:latin typeface="Trebuchet MS"/>
                <a:cs typeface="Trebuchet MS"/>
              </a:rPr>
              <a:t>and </a:t>
            </a:r>
            <a:r>
              <a:rPr dirty="0" sz="3700" spc="6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70">
                <a:solidFill>
                  <a:srgbClr val="343333"/>
                </a:solidFill>
                <a:latin typeface="Trebuchet MS"/>
                <a:cs typeface="Trebuchet MS"/>
              </a:rPr>
              <a:t>h</a:t>
            </a:r>
            <a:r>
              <a:rPr dirty="0" sz="3700" spc="1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700" spc="80">
                <a:solidFill>
                  <a:srgbClr val="343333"/>
                </a:solidFill>
                <a:latin typeface="Trebuchet MS"/>
                <a:cs typeface="Trebuchet MS"/>
              </a:rPr>
              <a:t>v</a:t>
            </a:r>
            <a:r>
              <a:rPr dirty="0" sz="3700" spc="-75">
                <a:solidFill>
                  <a:srgbClr val="343333"/>
                </a:solidFill>
                <a:latin typeface="Trebuchet MS"/>
                <a:cs typeface="Trebuchet MS"/>
              </a:rPr>
              <a:t>e</a:t>
            </a:r>
            <a:r>
              <a:rPr dirty="0" sz="3700" spc="-240">
                <a:solidFill>
                  <a:srgbClr val="343333"/>
                </a:solidFill>
                <a:latin typeface="Trebuchet MS"/>
                <a:cs typeface="Trebuchet MS"/>
              </a:rPr>
              <a:t>l</a:t>
            </a:r>
            <a:r>
              <a:rPr dirty="0" sz="3700" spc="-204">
                <a:solidFill>
                  <a:srgbClr val="343333"/>
                </a:solidFill>
                <a:latin typeface="Trebuchet MS"/>
                <a:cs typeface="Trebuchet MS"/>
              </a:rPr>
              <a:t>i</a:t>
            </a:r>
            <a:r>
              <a:rPr dirty="0" sz="3700" spc="275">
                <a:solidFill>
                  <a:srgbClr val="343333"/>
                </a:solidFill>
                <a:latin typeface="Trebuchet MS"/>
                <a:cs typeface="Trebuchet MS"/>
              </a:rPr>
              <a:t>s</a:t>
            </a:r>
            <a:r>
              <a:rPr dirty="0" sz="3700" spc="-16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240">
                <a:solidFill>
                  <a:srgbClr val="343333"/>
                </a:solidFill>
                <a:latin typeface="Trebuchet MS"/>
                <a:cs typeface="Trebuchet MS"/>
              </a:rPr>
              <a:t>l</a:t>
            </a:r>
            <a:r>
              <a:rPr dirty="0" sz="3700" spc="-204">
                <a:solidFill>
                  <a:srgbClr val="343333"/>
                </a:solidFill>
                <a:latin typeface="Trebuchet MS"/>
                <a:cs typeface="Trebuchet MS"/>
              </a:rPr>
              <a:t>i</a:t>
            </a:r>
            <a:r>
              <a:rPr dirty="0" sz="3700" spc="-25">
                <a:solidFill>
                  <a:srgbClr val="343333"/>
                </a:solidFill>
                <a:latin typeface="Trebuchet MS"/>
                <a:cs typeface="Trebuchet MS"/>
              </a:rPr>
              <a:t>k</a:t>
            </a:r>
            <a:r>
              <a:rPr dirty="0" sz="3700" spc="-70">
                <a:solidFill>
                  <a:srgbClr val="343333"/>
                </a:solidFill>
                <a:latin typeface="Trebuchet MS"/>
                <a:cs typeface="Trebuchet MS"/>
              </a:rPr>
              <a:t>e</a:t>
            </a:r>
            <a:r>
              <a:rPr dirty="0" sz="3700" spc="-16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55">
                <a:solidFill>
                  <a:srgbClr val="343333"/>
                </a:solidFill>
                <a:latin typeface="Trebuchet MS"/>
                <a:cs typeface="Trebuchet MS"/>
              </a:rPr>
              <a:t>T</a:t>
            </a:r>
            <a:r>
              <a:rPr dirty="0" sz="3700" spc="1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700" spc="-500">
                <a:solidFill>
                  <a:srgbClr val="343333"/>
                </a:solidFill>
                <a:latin typeface="Trebuchet MS"/>
                <a:cs typeface="Trebuchet MS"/>
              </a:rPr>
              <a:t>j</a:t>
            </a:r>
            <a:r>
              <a:rPr dirty="0" sz="3700" spc="-16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114">
                <a:solidFill>
                  <a:srgbClr val="343333"/>
                </a:solidFill>
                <a:latin typeface="Trebuchet MS"/>
                <a:cs typeface="Trebuchet MS"/>
              </a:rPr>
              <a:t>L</a:t>
            </a:r>
            <a:r>
              <a:rPr dirty="0" sz="3700" spc="1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700" spc="-25">
                <a:solidFill>
                  <a:srgbClr val="343333"/>
                </a:solidFill>
                <a:latin typeface="Trebuchet MS"/>
                <a:cs typeface="Trebuchet MS"/>
              </a:rPr>
              <a:t>k</a:t>
            </a:r>
            <a:r>
              <a:rPr dirty="0" sz="3700" spc="-70">
                <a:solidFill>
                  <a:srgbClr val="343333"/>
                </a:solidFill>
                <a:latin typeface="Trebuchet MS"/>
                <a:cs typeface="Trebuchet MS"/>
              </a:rPr>
              <a:t>e</a:t>
            </a:r>
            <a:r>
              <a:rPr dirty="0" sz="3700" spc="-16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315">
                <a:solidFill>
                  <a:srgbClr val="343333"/>
                </a:solidFill>
                <a:latin typeface="Trebuchet MS"/>
                <a:cs typeface="Trebuchet MS"/>
              </a:rPr>
              <a:t>P</a:t>
            </a:r>
            <a:r>
              <a:rPr dirty="0" sz="3700" spc="1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700" spc="-240">
                <a:solidFill>
                  <a:srgbClr val="343333"/>
                </a:solidFill>
                <a:latin typeface="Trebuchet MS"/>
                <a:cs typeface="Trebuchet MS"/>
              </a:rPr>
              <a:t>l</a:t>
            </a:r>
            <a:r>
              <a:rPr dirty="0" sz="3700" spc="1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700" spc="-70">
                <a:solidFill>
                  <a:srgbClr val="343333"/>
                </a:solidFill>
                <a:latin typeface="Trebuchet MS"/>
                <a:cs typeface="Trebuchet MS"/>
              </a:rPr>
              <a:t>c</a:t>
            </a:r>
            <a:r>
              <a:rPr dirty="0" sz="3700" spc="-70">
                <a:solidFill>
                  <a:srgbClr val="343333"/>
                </a:solidFill>
                <a:latin typeface="Trebuchet MS"/>
                <a:cs typeface="Trebuchet MS"/>
              </a:rPr>
              <a:t>e</a:t>
            </a:r>
            <a:r>
              <a:rPr dirty="0" sz="3700" spc="-16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204">
                <a:solidFill>
                  <a:srgbClr val="343333"/>
                </a:solidFill>
                <a:latin typeface="Trebuchet MS"/>
                <a:cs typeface="Trebuchet MS"/>
              </a:rPr>
              <a:t>i</a:t>
            </a:r>
            <a:r>
              <a:rPr dirty="0" sz="3700" spc="75">
                <a:solidFill>
                  <a:srgbClr val="343333"/>
                </a:solidFill>
                <a:latin typeface="Trebuchet MS"/>
                <a:cs typeface="Trebuchet MS"/>
              </a:rPr>
              <a:t>n</a:t>
            </a:r>
            <a:r>
              <a:rPr dirty="0" sz="3700" spc="-16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270">
                <a:solidFill>
                  <a:srgbClr val="343333"/>
                </a:solidFill>
                <a:latin typeface="Trebuchet MS"/>
                <a:cs typeface="Trebuchet MS"/>
              </a:rPr>
              <a:t>U</a:t>
            </a:r>
            <a:r>
              <a:rPr dirty="0" sz="3700" spc="85">
                <a:solidFill>
                  <a:srgbClr val="343333"/>
                </a:solidFill>
                <a:latin typeface="Trebuchet MS"/>
                <a:cs typeface="Trebuchet MS"/>
              </a:rPr>
              <a:t>d</a:t>
            </a:r>
            <a:r>
              <a:rPr dirty="0" sz="3700" spc="1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700" spc="-204">
                <a:solidFill>
                  <a:srgbClr val="343333"/>
                </a:solidFill>
                <a:latin typeface="Trebuchet MS"/>
                <a:cs typeface="Trebuchet MS"/>
              </a:rPr>
              <a:t>i</a:t>
            </a:r>
            <a:r>
              <a:rPr dirty="0" sz="3700" spc="85">
                <a:solidFill>
                  <a:srgbClr val="343333"/>
                </a:solidFill>
                <a:latin typeface="Trebuchet MS"/>
                <a:cs typeface="Trebuchet MS"/>
              </a:rPr>
              <a:t>p</a:t>
            </a:r>
            <a:r>
              <a:rPr dirty="0" sz="3700" spc="45">
                <a:solidFill>
                  <a:srgbClr val="343333"/>
                </a:solidFill>
                <a:latin typeface="Trebuchet MS"/>
                <a:cs typeface="Trebuchet MS"/>
              </a:rPr>
              <a:t>u</a:t>
            </a:r>
            <a:r>
              <a:rPr dirty="0" sz="3700" spc="-140">
                <a:solidFill>
                  <a:srgbClr val="343333"/>
                </a:solidFill>
                <a:latin typeface="Trebuchet MS"/>
                <a:cs typeface="Trebuchet MS"/>
              </a:rPr>
              <a:t>r</a:t>
            </a:r>
            <a:r>
              <a:rPr dirty="0" sz="3700" spc="-515">
                <a:solidFill>
                  <a:srgbClr val="343333"/>
                </a:solidFill>
                <a:latin typeface="Trebuchet MS"/>
                <a:cs typeface="Trebuchet MS"/>
              </a:rPr>
              <a:t>.</a:t>
            </a:r>
            <a:endParaRPr sz="3700">
              <a:latin typeface="Trebuchet MS"/>
              <a:cs typeface="Trebuchet MS"/>
            </a:endParaRPr>
          </a:p>
          <a:p>
            <a:pPr marL="12700" marR="5080">
              <a:lnSpc>
                <a:spcPts val="5170"/>
              </a:lnSpc>
              <a:spcBef>
                <a:spcPts val="125"/>
              </a:spcBef>
            </a:pPr>
            <a:r>
              <a:rPr dirty="0" sz="3700" spc="30">
                <a:solidFill>
                  <a:srgbClr val="343333"/>
                </a:solidFill>
                <a:latin typeface="Trebuchet MS"/>
                <a:cs typeface="Trebuchet MS"/>
              </a:rPr>
              <a:t>Luxury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5">
                <a:solidFill>
                  <a:srgbClr val="343333"/>
                </a:solidFill>
                <a:latin typeface="Trebuchet MS"/>
                <a:cs typeface="Trebuchet MS"/>
              </a:rPr>
              <a:t>Resorts: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25">
                <a:solidFill>
                  <a:srgbClr val="343333"/>
                </a:solidFill>
                <a:latin typeface="Trebuchet MS"/>
                <a:cs typeface="Trebuchet MS"/>
              </a:rPr>
              <a:t>Relax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100">
                <a:solidFill>
                  <a:srgbClr val="343333"/>
                </a:solidFill>
                <a:latin typeface="Trebuchet MS"/>
                <a:cs typeface="Trebuchet MS"/>
              </a:rPr>
              <a:t>at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5">
                <a:solidFill>
                  <a:srgbClr val="343333"/>
                </a:solidFill>
                <a:latin typeface="Trebuchet MS"/>
                <a:cs typeface="Trebuchet MS"/>
              </a:rPr>
              <a:t>luxurious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5">
                <a:solidFill>
                  <a:srgbClr val="343333"/>
                </a:solidFill>
                <a:latin typeface="Trebuchet MS"/>
                <a:cs typeface="Trebuchet MS"/>
              </a:rPr>
              <a:t>resorts </a:t>
            </a:r>
            <a:r>
              <a:rPr dirty="0" sz="3700" spc="-110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40">
                <a:solidFill>
                  <a:srgbClr val="343333"/>
                </a:solidFill>
                <a:latin typeface="Trebuchet MS"/>
                <a:cs typeface="Trebuchet MS"/>
              </a:rPr>
              <a:t>offering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120">
                <a:solidFill>
                  <a:srgbClr val="343333"/>
                </a:solidFill>
                <a:latin typeface="Trebuchet MS"/>
                <a:cs typeface="Trebuchet MS"/>
              </a:rPr>
              <a:t>spa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50">
                <a:solidFill>
                  <a:srgbClr val="343333"/>
                </a:solidFill>
                <a:latin typeface="Trebuchet MS"/>
                <a:cs typeface="Trebuchet MS"/>
              </a:rPr>
              <a:t>treatments</a:t>
            </a:r>
            <a:r>
              <a:rPr dirty="0" sz="3700" spc="-17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55">
                <a:solidFill>
                  <a:srgbClr val="343333"/>
                </a:solidFill>
                <a:latin typeface="Trebuchet MS"/>
                <a:cs typeface="Trebuchet MS"/>
              </a:rPr>
              <a:t>and</a:t>
            </a:r>
            <a:r>
              <a:rPr dirty="0" sz="3700" spc="-1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10">
                <a:solidFill>
                  <a:srgbClr val="343333"/>
                </a:solidFill>
                <a:latin typeface="Trebuchet MS"/>
                <a:cs typeface="Trebuchet MS"/>
              </a:rPr>
              <a:t>scenic</a:t>
            </a:r>
            <a:r>
              <a:rPr dirty="0" sz="3700" spc="-17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15">
                <a:solidFill>
                  <a:srgbClr val="343333"/>
                </a:solidFill>
                <a:latin typeface="Trebuchet MS"/>
                <a:cs typeface="Trebuchet MS"/>
              </a:rPr>
              <a:t>views. </a:t>
            </a:r>
            <a:r>
              <a:rPr dirty="0" sz="3700" spc="-110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25">
                <a:solidFill>
                  <a:srgbClr val="343333"/>
                </a:solidFill>
                <a:latin typeface="Trebuchet MS"/>
                <a:cs typeface="Trebuchet MS"/>
              </a:rPr>
              <a:t>Budget-Friendly </a:t>
            </a:r>
            <a:r>
              <a:rPr dirty="0" sz="3700" spc="-15">
                <a:solidFill>
                  <a:srgbClr val="343333"/>
                </a:solidFill>
                <a:latin typeface="Trebuchet MS"/>
                <a:cs typeface="Trebuchet MS"/>
              </a:rPr>
              <a:t>Options: </a:t>
            </a:r>
            <a:r>
              <a:rPr dirty="0" sz="3700" spc="110">
                <a:solidFill>
                  <a:srgbClr val="343333"/>
                </a:solidFill>
                <a:latin typeface="Trebuchet MS"/>
                <a:cs typeface="Trebuchet MS"/>
              </a:rPr>
              <a:t>Choose </a:t>
            </a:r>
            <a:r>
              <a:rPr dirty="0" sz="3700" spc="-40">
                <a:solidFill>
                  <a:srgbClr val="343333"/>
                </a:solidFill>
                <a:latin typeface="Trebuchet MS"/>
                <a:cs typeface="Trebuchet MS"/>
              </a:rPr>
              <a:t>from </a:t>
            </a:r>
            <a:r>
              <a:rPr dirty="0" sz="3700" spc="-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85">
                <a:solidFill>
                  <a:srgbClr val="343333"/>
                </a:solidFill>
                <a:latin typeface="Trebuchet MS"/>
                <a:cs typeface="Trebuchet MS"/>
              </a:rPr>
              <a:t>guesthouses </a:t>
            </a:r>
            <a:r>
              <a:rPr dirty="0" sz="3700" spc="55">
                <a:solidFill>
                  <a:srgbClr val="343333"/>
                </a:solidFill>
                <a:latin typeface="Trebuchet MS"/>
                <a:cs typeface="Trebuchet MS"/>
              </a:rPr>
              <a:t>and </a:t>
            </a:r>
            <a:r>
              <a:rPr dirty="0" sz="3700" spc="35">
                <a:solidFill>
                  <a:srgbClr val="343333"/>
                </a:solidFill>
                <a:latin typeface="Trebuchet MS"/>
                <a:cs typeface="Trebuchet MS"/>
              </a:rPr>
              <a:t>budget </a:t>
            </a:r>
            <a:r>
              <a:rPr dirty="0" sz="3700" spc="-20">
                <a:solidFill>
                  <a:srgbClr val="343333"/>
                </a:solidFill>
                <a:latin typeface="Trebuchet MS"/>
                <a:cs typeface="Trebuchet MS"/>
              </a:rPr>
              <a:t>hotels </a:t>
            </a:r>
            <a:r>
              <a:rPr dirty="0" sz="3700" spc="-80">
                <a:solidFill>
                  <a:srgbClr val="343333"/>
                </a:solidFill>
                <a:latin typeface="Trebuchet MS"/>
                <a:cs typeface="Trebuchet MS"/>
              </a:rPr>
              <a:t>for </a:t>
            </a:r>
            <a:r>
              <a:rPr dirty="0" sz="3700" spc="-7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40">
                <a:solidFill>
                  <a:srgbClr val="343333"/>
                </a:solidFill>
                <a:latin typeface="Trebuchet MS"/>
                <a:cs typeface="Trebuchet MS"/>
              </a:rPr>
              <a:t>economical</a:t>
            </a:r>
            <a:r>
              <a:rPr dirty="0" sz="3700" spc="-17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700" spc="-20">
                <a:solidFill>
                  <a:srgbClr val="343333"/>
                </a:solidFill>
                <a:latin typeface="Trebuchet MS"/>
                <a:cs typeface="Trebuchet MS"/>
              </a:rPr>
              <a:t>stays.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9671" y="939863"/>
            <a:ext cx="7447915" cy="2254250"/>
          </a:xfrm>
          <a:prstGeom prst="rect"/>
        </p:spPr>
        <p:txBody>
          <a:bodyPr wrap="square" lIns="0" tIns="2209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740"/>
              </a:spcBef>
            </a:pPr>
            <a:r>
              <a:rPr dirty="0" spc="80">
                <a:latin typeface="Trebuchet MS"/>
                <a:cs typeface="Trebuchet MS"/>
              </a:rPr>
              <a:t>Accommodation </a:t>
            </a:r>
            <a:r>
              <a:rPr dirty="0" spc="-2400">
                <a:latin typeface="Trebuchet MS"/>
                <a:cs typeface="Trebuchet MS"/>
              </a:rPr>
              <a:t> </a:t>
            </a:r>
            <a:r>
              <a:rPr dirty="0" spc="130">
                <a:latin typeface="Trebuchet MS"/>
                <a:cs typeface="Trebuchet MS"/>
              </a:rPr>
              <a:t>Options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7792" y="635599"/>
            <a:ext cx="6382385" cy="2254250"/>
          </a:xfrm>
          <a:prstGeom prst="rect"/>
        </p:spPr>
        <p:txBody>
          <a:bodyPr wrap="square" lIns="0" tIns="2209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740"/>
              </a:spcBef>
            </a:pPr>
            <a:r>
              <a:rPr dirty="0" spc="165"/>
              <a:t>Planning</a:t>
            </a:r>
            <a:r>
              <a:rPr dirty="0" spc="-525"/>
              <a:t> </a:t>
            </a:r>
            <a:r>
              <a:rPr dirty="0" spc="60"/>
              <a:t>Your </a:t>
            </a:r>
            <a:r>
              <a:rPr dirty="0" spc="-2485"/>
              <a:t> </a:t>
            </a:r>
            <a:r>
              <a:rPr dirty="0" spc="75"/>
              <a:t>Trip</a:t>
            </a:r>
          </a:p>
        </p:txBody>
      </p:sp>
      <p:sp>
        <p:nvSpPr>
          <p:cNvPr id="3" name="object 3"/>
          <p:cNvSpPr/>
          <p:nvPr/>
        </p:nvSpPr>
        <p:spPr>
          <a:xfrm>
            <a:off x="9770495" y="3165536"/>
            <a:ext cx="6800850" cy="0"/>
          </a:xfrm>
          <a:custGeom>
            <a:avLst/>
            <a:gdLst/>
            <a:ahLst/>
            <a:cxnLst/>
            <a:rect l="l" t="t" r="r" b="b"/>
            <a:pathLst>
              <a:path w="6800850" h="0">
                <a:moveTo>
                  <a:pt x="0" y="0"/>
                </a:moveTo>
                <a:lnTo>
                  <a:pt x="6800729" y="0"/>
                </a:lnTo>
              </a:path>
            </a:pathLst>
          </a:custGeom>
          <a:ln w="19049">
            <a:solidFill>
              <a:srgbClr val="343333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497044"/>
            <a:ext cx="7618908" cy="76189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5787" y="3802512"/>
            <a:ext cx="133664" cy="1336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469201" y="3487731"/>
            <a:ext cx="7593330" cy="649478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3350" spc="85">
                <a:solidFill>
                  <a:srgbClr val="343333"/>
                </a:solidFill>
                <a:latin typeface="Tahoma"/>
                <a:cs typeface="Tahoma"/>
              </a:rPr>
              <a:t>Ready</a:t>
            </a:r>
            <a:r>
              <a:rPr dirty="0" sz="3350" spc="-204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to</a:t>
            </a:r>
            <a:r>
              <a:rPr dirty="0" sz="3350" spc="-20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50">
                <a:solidFill>
                  <a:srgbClr val="343333"/>
                </a:solidFill>
                <a:latin typeface="Tahoma"/>
                <a:cs typeface="Tahoma"/>
              </a:rPr>
              <a:t>Go?</a:t>
            </a:r>
            <a:endParaRPr sz="3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3350" spc="60">
                <a:solidFill>
                  <a:srgbClr val="343333"/>
                </a:solidFill>
                <a:latin typeface="Tahoma"/>
                <a:cs typeface="Tahoma"/>
              </a:rPr>
              <a:t>Practical</a:t>
            </a:r>
            <a:r>
              <a:rPr dirty="0" sz="335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65">
                <a:solidFill>
                  <a:srgbClr val="343333"/>
                </a:solidFill>
                <a:latin typeface="Tahoma"/>
                <a:cs typeface="Tahoma"/>
              </a:rPr>
              <a:t>tips</a:t>
            </a:r>
            <a:r>
              <a:rPr dirty="0" sz="335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20">
                <a:solidFill>
                  <a:srgbClr val="343333"/>
                </a:solidFill>
                <a:latin typeface="Tahoma"/>
                <a:cs typeface="Tahoma"/>
              </a:rPr>
              <a:t>for</a:t>
            </a:r>
            <a:r>
              <a:rPr dirty="0" sz="335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>
                <a:solidFill>
                  <a:srgbClr val="343333"/>
                </a:solidFill>
                <a:latin typeface="Tahoma"/>
                <a:cs typeface="Tahoma"/>
              </a:rPr>
              <a:t>planning:</a:t>
            </a:r>
            <a:endParaRPr sz="3350">
              <a:latin typeface="Tahoma"/>
              <a:cs typeface="Tahoma"/>
            </a:endParaRPr>
          </a:p>
          <a:p>
            <a:pPr marL="12700" marR="5080">
              <a:lnSpc>
                <a:spcPct val="115199"/>
              </a:lnSpc>
            </a:pPr>
            <a:r>
              <a:rPr dirty="0" sz="3350" spc="110">
                <a:solidFill>
                  <a:srgbClr val="343333"/>
                </a:solidFill>
                <a:latin typeface="Tahoma"/>
                <a:cs typeface="Tahoma"/>
              </a:rPr>
              <a:t>Best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Time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to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15">
                <a:solidFill>
                  <a:srgbClr val="343333"/>
                </a:solidFill>
                <a:latin typeface="Tahoma"/>
                <a:cs typeface="Tahoma"/>
              </a:rPr>
              <a:t>Visit: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100">
                <a:solidFill>
                  <a:srgbClr val="343333"/>
                </a:solidFill>
                <a:latin typeface="Tahoma"/>
                <a:cs typeface="Tahoma"/>
              </a:rPr>
              <a:t>Visit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0">
                <a:solidFill>
                  <a:srgbClr val="343333"/>
                </a:solidFill>
                <a:latin typeface="Tahoma"/>
                <a:cs typeface="Tahoma"/>
              </a:rPr>
              <a:t>from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60">
                <a:solidFill>
                  <a:srgbClr val="343333"/>
                </a:solidFill>
                <a:latin typeface="Tahoma"/>
                <a:cs typeface="Tahoma"/>
              </a:rPr>
              <a:t>October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to </a:t>
            </a:r>
            <a:r>
              <a:rPr dirty="0" sz="3350" spc="-103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70">
                <a:solidFill>
                  <a:srgbClr val="343333"/>
                </a:solidFill>
                <a:latin typeface="Tahoma"/>
                <a:cs typeface="Tahoma"/>
              </a:rPr>
              <a:t>March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20">
                <a:solidFill>
                  <a:srgbClr val="343333"/>
                </a:solidFill>
                <a:latin typeface="Tahoma"/>
                <a:cs typeface="Tahoma"/>
              </a:rPr>
              <a:t>for</a:t>
            </a:r>
            <a:r>
              <a:rPr dirty="0" sz="335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45">
                <a:solidFill>
                  <a:srgbClr val="343333"/>
                </a:solidFill>
                <a:latin typeface="Tahoma"/>
                <a:cs typeface="Tahoma"/>
              </a:rPr>
              <a:t>pleasant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25">
                <a:solidFill>
                  <a:srgbClr val="343333"/>
                </a:solidFill>
                <a:latin typeface="Tahoma"/>
                <a:cs typeface="Tahoma"/>
              </a:rPr>
              <a:t>weather.</a:t>
            </a:r>
            <a:endParaRPr sz="3350">
              <a:latin typeface="Tahoma"/>
              <a:cs typeface="Tahoma"/>
            </a:endParaRPr>
          </a:p>
          <a:p>
            <a:pPr marL="12700" marR="277495">
              <a:lnSpc>
                <a:spcPct val="115199"/>
              </a:lnSpc>
            </a:pPr>
            <a:r>
              <a:rPr dirty="0" sz="3350" spc="5">
                <a:solidFill>
                  <a:srgbClr val="343333"/>
                </a:solidFill>
                <a:latin typeface="Tahoma"/>
                <a:cs typeface="Tahoma"/>
              </a:rPr>
              <a:t>Transportation:</a:t>
            </a:r>
            <a:r>
              <a:rPr dirty="0" sz="335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80">
                <a:solidFill>
                  <a:srgbClr val="343333"/>
                </a:solidFill>
                <a:latin typeface="Tahoma"/>
                <a:cs typeface="Tahoma"/>
              </a:rPr>
              <a:t>Options</a:t>
            </a:r>
            <a:r>
              <a:rPr dirty="0" sz="335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40">
                <a:solidFill>
                  <a:srgbClr val="343333"/>
                </a:solidFill>
                <a:latin typeface="Tahoma"/>
                <a:cs typeface="Tahoma"/>
              </a:rPr>
              <a:t>include</a:t>
            </a:r>
            <a:r>
              <a:rPr dirty="0" sz="335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50">
                <a:solidFill>
                  <a:srgbClr val="343333"/>
                </a:solidFill>
                <a:latin typeface="Tahoma"/>
                <a:cs typeface="Tahoma"/>
              </a:rPr>
              <a:t>flights </a:t>
            </a:r>
            <a:r>
              <a:rPr dirty="0" sz="3350" spc="-103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to </a:t>
            </a:r>
            <a:r>
              <a:rPr dirty="0" sz="3350" spc="-25">
                <a:solidFill>
                  <a:srgbClr val="343333"/>
                </a:solidFill>
                <a:latin typeface="Tahoma"/>
                <a:cs typeface="Tahoma"/>
              </a:rPr>
              <a:t>Jaipur </a:t>
            </a:r>
            <a:r>
              <a:rPr dirty="0" sz="3350" spc="15">
                <a:solidFill>
                  <a:srgbClr val="343333"/>
                </a:solidFill>
                <a:latin typeface="Tahoma"/>
                <a:cs typeface="Tahoma"/>
              </a:rPr>
              <a:t>or </a:t>
            </a:r>
            <a:r>
              <a:rPr dirty="0" sz="3350" spc="30">
                <a:solidFill>
                  <a:srgbClr val="343333"/>
                </a:solidFill>
                <a:latin typeface="Tahoma"/>
                <a:cs typeface="Tahoma"/>
              </a:rPr>
              <a:t>Udaipur, </a:t>
            </a:r>
            <a:r>
              <a:rPr dirty="0" sz="3350" spc="60">
                <a:solidFill>
                  <a:srgbClr val="343333"/>
                </a:solidFill>
                <a:latin typeface="Tahoma"/>
                <a:cs typeface="Tahoma"/>
              </a:rPr>
              <a:t>and </a:t>
            </a:r>
            <a:r>
              <a:rPr dirty="0" sz="3350" spc="120">
                <a:solidFill>
                  <a:srgbClr val="343333"/>
                </a:solidFill>
                <a:latin typeface="Tahoma"/>
                <a:cs typeface="Tahoma"/>
              </a:rPr>
              <a:t>well- </a:t>
            </a:r>
            <a:r>
              <a:rPr dirty="0" sz="3350" spc="12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45">
                <a:solidFill>
                  <a:srgbClr val="343333"/>
                </a:solidFill>
                <a:latin typeface="Tahoma"/>
                <a:cs typeface="Tahoma"/>
              </a:rPr>
              <a:t>connected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40">
                <a:solidFill>
                  <a:srgbClr val="343333"/>
                </a:solidFill>
                <a:latin typeface="Tahoma"/>
                <a:cs typeface="Tahoma"/>
              </a:rPr>
              <a:t>road</a:t>
            </a:r>
            <a:r>
              <a:rPr dirty="0" sz="335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60">
                <a:solidFill>
                  <a:srgbClr val="343333"/>
                </a:solidFill>
                <a:latin typeface="Tahoma"/>
                <a:cs typeface="Tahoma"/>
              </a:rPr>
              <a:t>and</a:t>
            </a:r>
            <a:r>
              <a:rPr dirty="0" sz="3350" spc="-18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10">
                <a:solidFill>
                  <a:srgbClr val="343333"/>
                </a:solidFill>
                <a:latin typeface="Tahoma"/>
                <a:cs typeface="Tahoma"/>
              </a:rPr>
              <a:t>rail</a:t>
            </a:r>
            <a:r>
              <a:rPr dirty="0" sz="335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networks.</a:t>
            </a:r>
            <a:endParaRPr sz="3350">
              <a:latin typeface="Tahoma"/>
              <a:cs typeface="Tahoma"/>
            </a:endParaRPr>
          </a:p>
          <a:p>
            <a:pPr marL="12700" marR="897255">
              <a:lnSpc>
                <a:spcPct val="115199"/>
              </a:lnSpc>
            </a:pPr>
            <a:r>
              <a:rPr dirty="0" sz="3350" spc="85">
                <a:solidFill>
                  <a:srgbClr val="343333"/>
                </a:solidFill>
                <a:latin typeface="Tahoma"/>
                <a:cs typeface="Tahoma"/>
              </a:rPr>
              <a:t>Packing </a:t>
            </a:r>
            <a:r>
              <a:rPr dirty="0" sz="3350" spc="15">
                <a:solidFill>
                  <a:srgbClr val="343333"/>
                </a:solidFill>
                <a:latin typeface="Tahoma"/>
                <a:cs typeface="Tahoma"/>
              </a:rPr>
              <a:t>Essentials: </a:t>
            </a:r>
            <a:r>
              <a:rPr dirty="0" sz="3350" spc="25">
                <a:solidFill>
                  <a:srgbClr val="343333"/>
                </a:solidFill>
                <a:latin typeface="Tahoma"/>
                <a:cs typeface="Tahoma"/>
              </a:rPr>
              <a:t>Sunscreen, </a:t>
            </a:r>
            <a:r>
              <a:rPr dirty="0" sz="3350" spc="3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35">
                <a:solidFill>
                  <a:srgbClr val="343333"/>
                </a:solidFill>
                <a:latin typeface="Tahoma"/>
                <a:cs typeface="Tahoma"/>
              </a:rPr>
              <a:t>comfortable</a:t>
            </a:r>
            <a:r>
              <a:rPr dirty="0" sz="3350" spc="-19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15">
                <a:solidFill>
                  <a:srgbClr val="343333"/>
                </a:solidFill>
                <a:latin typeface="Tahoma"/>
                <a:cs typeface="Tahoma"/>
              </a:rPr>
              <a:t>clothing,</a:t>
            </a:r>
            <a:r>
              <a:rPr dirty="0" sz="3350" spc="-19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60">
                <a:solidFill>
                  <a:srgbClr val="343333"/>
                </a:solidFill>
                <a:latin typeface="Tahoma"/>
                <a:cs typeface="Tahoma"/>
              </a:rPr>
              <a:t>and</a:t>
            </a:r>
            <a:r>
              <a:rPr dirty="0" sz="3350" spc="-19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65">
                <a:solidFill>
                  <a:srgbClr val="343333"/>
                </a:solidFill>
                <a:latin typeface="Tahoma"/>
                <a:cs typeface="Tahoma"/>
              </a:rPr>
              <a:t>footwear </a:t>
            </a:r>
            <a:r>
              <a:rPr dirty="0" sz="3350" spc="-103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40">
                <a:solidFill>
                  <a:srgbClr val="343333"/>
                </a:solidFill>
                <a:latin typeface="Tahoma"/>
                <a:cs typeface="Tahoma"/>
              </a:rPr>
              <a:t>suitable</a:t>
            </a:r>
            <a:r>
              <a:rPr dirty="0" sz="335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20">
                <a:solidFill>
                  <a:srgbClr val="343333"/>
                </a:solidFill>
                <a:latin typeface="Tahoma"/>
                <a:cs typeface="Tahoma"/>
              </a:rPr>
              <a:t>for</a:t>
            </a:r>
            <a:r>
              <a:rPr dirty="0" sz="335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55">
                <a:solidFill>
                  <a:srgbClr val="343333"/>
                </a:solidFill>
                <a:latin typeface="Tahoma"/>
                <a:cs typeface="Tahoma"/>
              </a:rPr>
              <a:t>sightseeing</a:t>
            </a:r>
            <a:r>
              <a:rPr dirty="0" sz="3350" spc="-180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60">
                <a:solidFill>
                  <a:srgbClr val="343333"/>
                </a:solidFill>
                <a:latin typeface="Tahoma"/>
                <a:cs typeface="Tahoma"/>
              </a:rPr>
              <a:t>and</a:t>
            </a:r>
            <a:r>
              <a:rPr dirty="0" sz="3350" spc="-17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40">
                <a:solidFill>
                  <a:srgbClr val="343333"/>
                </a:solidFill>
                <a:latin typeface="Tahoma"/>
                <a:cs typeface="Tahoma"/>
              </a:rPr>
              <a:t>desert </a:t>
            </a:r>
            <a:r>
              <a:rPr dirty="0" sz="3350" spc="-1035">
                <a:solidFill>
                  <a:srgbClr val="343333"/>
                </a:solidFill>
                <a:latin typeface="Tahoma"/>
                <a:cs typeface="Tahoma"/>
              </a:rPr>
              <a:t> </a:t>
            </a:r>
            <a:r>
              <a:rPr dirty="0" sz="3350" spc="10">
                <a:solidFill>
                  <a:srgbClr val="343333"/>
                </a:solidFill>
                <a:latin typeface="Tahoma"/>
                <a:cs typeface="Tahoma"/>
              </a:rPr>
              <a:t>activities.</a:t>
            </a:r>
            <a:endParaRPr sz="335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5787" y="4390634"/>
            <a:ext cx="133664" cy="1336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5787" y="4978756"/>
            <a:ext cx="133664" cy="1336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5787" y="6155001"/>
            <a:ext cx="133664" cy="13366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5787" y="7919367"/>
            <a:ext cx="133664" cy="1336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801224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38663" y="298513"/>
            <a:ext cx="5741035" cy="2254250"/>
          </a:xfrm>
          <a:prstGeom prst="rect"/>
        </p:spPr>
        <p:txBody>
          <a:bodyPr wrap="square" lIns="0" tIns="2209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740"/>
              </a:spcBef>
            </a:pPr>
            <a:r>
              <a:rPr dirty="0" spc="90">
                <a:latin typeface="Trebuchet MS"/>
                <a:cs typeface="Trebuchet MS"/>
              </a:rPr>
              <a:t>Customer </a:t>
            </a:r>
            <a:r>
              <a:rPr dirty="0" spc="95">
                <a:latin typeface="Trebuchet MS"/>
                <a:cs typeface="Trebuchet MS"/>
              </a:rPr>
              <a:t> </a:t>
            </a:r>
            <a:r>
              <a:rPr dirty="0" spc="130">
                <a:latin typeface="Trebuchet MS"/>
                <a:cs typeface="Trebuchet MS"/>
              </a:rPr>
              <a:t>T</a:t>
            </a:r>
            <a:r>
              <a:rPr dirty="0" spc="-155">
                <a:latin typeface="Trebuchet MS"/>
                <a:cs typeface="Trebuchet MS"/>
              </a:rPr>
              <a:t>e</a:t>
            </a:r>
            <a:r>
              <a:rPr dirty="0" spc="595">
                <a:latin typeface="Trebuchet MS"/>
                <a:cs typeface="Trebuchet MS"/>
              </a:rPr>
              <a:t>s</a:t>
            </a:r>
            <a:r>
              <a:rPr dirty="0" spc="-459">
                <a:latin typeface="Trebuchet MS"/>
                <a:cs typeface="Trebuchet MS"/>
              </a:rPr>
              <a:t>t</a:t>
            </a:r>
            <a:r>
              <a:rPr dirty="0" spc="-434">
                <a:latin typeface="Trebuchet MS"/>
                <a:cs typeface="Trebuchet MS"/>
              </a:rPr>
              <a:t>i</a:t>
            </a:r>
            <a:r>
              <a:rPr dirty="0" spc="170">
                <a:latin typeface="Trebuchet MS"/>
                <a:cs typeface="Trebuchet MS"/>
              </a:rPr>
              <a:t>m</a:t>
            </a:r>
            <a:r>
              <a:rPr dirty="0" spc="140">
                <a:latin typeface="Trebuchet MS"/>
                <a:cs typeface="Trebuchet MS"/>
              </a:rPr>
              <a:t>o</a:t>
            </a:r>
            <a:r>
              <a:rPr dirty="0" spc="165">
                <a:latin typeface="Trebuchet MS"/>
                <a:cs typeface="Trebuchet MS"/>
              </a:rPr>
              <a:t>n</a:t>
            </a:r>
            <a:r>
              <a:rPr dirty="0" spc="-434">
                <a:latin typeface="Trebuchet MS"/>
                <a:cs typeface="Trebuchet MS"/>
              </a:rPr>
              <a:t>i</a:t>
            </a:r>
            <a:r>
              <a:rPr dirty="0" spc="30">
                <a:latin typeface="Trebuchet MS"/>
                <a:cs typeface="Trebuchet MS"/>
              </a:rPr>
              <a:t>a</a:t>
            </a:r>
            <a:r>
              <a:rPr dirty="0" spc="-509">
                <a:latin typeface="Trebuchet MS"/>
                <a:cs typeface="Trebuchet MS"/>
              </a:rPr>
              <a:t>l</a:t>
            </a:r>
            <a:r>
              <a:rPr dirty="0" spc="600">
                <a:latin typeface="Trebuchet MS"/>
                <a:cs typeface="Trebuchet MS"/>
              </a:rPr>
              <a:t>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89475" y="3138466"/>
            <a:ext cx="122327" cy="1223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911838" y="2849306"/>
            <a:ext cx="6191885" cy="648462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3050" spc="55">
                <a:solidFill>
                  <a:srgbClr val="343333"/>
                </a:solidFill>
                <a:latin typeface="Trebuchet MS"/>
                <a:cs typeface="Trebuchet MS"/>
              </a:rPr>
              <a:t>Hear</a:t>
            </a:r>
            <a:r>
              <a:rPr dirty="0" sz="3050" spc="-1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15">
                <a:solidFill>
                  <a:srgbClr val="343333"/>
                </a:solidFill>
                <a:latin typeface="Trebuchet MS"/>
                <a:cs typeface="Trebuchet MS"/>
              </a:rPr>
              <a:t>from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85">
                <a:solidFill>
                  <a:srgbClr val="343333"/>
                </a:solidFill>
                <a:latin typeface="Trebuchet MS"/>
                <a:cs typeface="Trebuchet MS"/>
              </a:rPr>
              <a:t>Our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85">
                <a:solidFill>
                  <a:srgbClr val="343333"/>
                </a:solidFill>
                <a:latin typeface="Trebuchet MS"/>
                <a:cs typeface="Trebuchet MS"/>
              </a:rPr>
              <a:t>Guests</a:t>
            </a:r>
            <a:endParaRPr sz="3050">
              <a:latin typeface="Trebuchet MS"/>
              <a:cs typeface="Trebuchet MS"/>
            </a:endParaRPr>
          </a:p>
          <a:p>
            <a:pPr marL="12700" marR="5080">
              <a:lnSpc>
                <a:spcPct val="115799"/>
              </a:lnSpc>
            </a:pPr>
            <a:r>
              <a:rPr dirty="0" sz="3050" spc="75">
                <a:solidFill>
                  <a:srgbClr val="343333"/>
                </a:solidFill>
                <a:latin typeface="Trebuchet MS"/>
                <a:cs typeface="Trebuchet MS"/>
              </a:rPr>
              <a:t>Quotes </a:t>
            </a:r>
            <a:r>
              <a:rPr dirty="0" sz="3050" spc="-15">
                <a:solidFill>
                  <a:srgbClr val="343333"/>
                </a:solidFill>
                <a:latin typeface="Trebuchet MS"/>
                <a:cs typeface="Trebuchet MS"/>
              </a:rPr>
              <a:t>or </a:t>
            </a:r>
            <a:r>
              <a:rPr dirty="0" sz="3050" spc="-65">
                <a:solidFill>
                  <a:srgbClr val="343333"/>
                </a:solidFill>
                <a:latin typeface="Trebuchet MS"/>
                <a:cs typeface="Trebuchet MS"/>
              </a:rPr>
              <a:t>brief </a:t>
            </a:r>
            <a:r>
              <a:rPr dirty="0" sz="3050" spc="-10">
                <a:solidFill>
                  <a:srgbClr val="343333"/>
                </a:solidFill>
                <a:latin typeface="Trebuchet MS"/>
                <a:cs typeface="Trebuchet MS"/>
              </a:rPr>
              <a:t>testimonials </a:t>
            </a:r>
            <a:r>
              <a:rPr dirty="0" sz="3050" spc="-15">
                <a:solidFill>
                  <a:srgbClr val="343333"/>
                </a:solidFill>
                <a:latin typeface="Trebuchet MS"/>
                <a:cs typeface="Trebuchet MS"/>
              </a:rPr>
              <a:t>from </a:t>
            </a:r>
            <a:r>
              <a:rPr dirty="0" sz="3050" spc="-1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30">
                <a:solidFill>
                  <a:srgbClr val="343333"/>
                </a:solidFill>
                <a:latin typeface="Trebuchet MS"/>
                <a:cs typeface="Trebuchet MS"/>
              </a:rPr>
              <a:t>previous</a:t>
            </a:r>
            <a:r>
              <a:rPr dirty="0" sz="3050" spc="-12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30">
                <a:solidFill>
                  <a:srgbClr val="343333"/>
                </a:solidFill>
                <a:latin typeface="Trebuchet MS"/>
                <a:cs typeface="Trebuchet MS"/>
              </a:rPr>
              <a:t>travelers</a:t>
            </a:r>
            <a:r>
              <a:rPr dirty="0" sz="3050" spc="-12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25">
                <a:solidFill>
                  <a:srgbClr val="343333"/>
                </a:solidFill>
                <a:latin typeface="Trebuchet MS"/>
                <a:cs typeface="Trebuchet MS"/>
              </a:rPr>
              <a:t>highlighting</a:t>
            </a:r>
            <a:r>
              <a:rPr dirty="0" sz="3050" spc="-12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75">
                <a:solidFill>
                  <a:srgbClr val="343333"/>
                </a:solidFill>
                <a:latin typeface="Trebuchet MS"/>
                <a:cs typeface="Trebuchet MS"/>
              </a:rPr>
              <a:t>their </a:t>
            </a:r>
            <a:r>
              <a:rPr dirty="0" sz="3050" spc="-90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35">
                <a:solidFill>
                  <a:srgbClr val="343333"/>
                </a:solidFill>
                <a:latin typeface="Trebuchet MS"/>
                <a:cs typeface="Trebuchet MS"/>
              </a:rPr>
              <a:t>experiences:</a:t>
            </a:r>
            <a:endParaRPr sz="3050">
              <a:latin typeface="Trebuchet MS"/>
              <a:cs typeface="Trebuchet MS"/>
            </a:endParaRPr>
          </a:p>
          <a:p>
            <a:pPr marL="12700" marR="114935">
              <a:lnSpc>
                <a:spcPct val="115799"/>
              </a:lnSpc>
            </a:pPr>
            <a:r>
              <a:rPr dirty="0" sz="3050" spc="35">
                <a:solidFill>
                  <a:srgbClr val="343333"/>
                </a:solidFill>
                <a:latin typeface="Trebuchet MS"/>
                <a:cs typeface="Trebuchet MS"/>
              </a:rPr>
              <a:t>The </a:t>
            </a:r>
            <a:r>
              <a:rPr dirty="0" sz="3050" spc="-15">
                <a:solidFill>
                  <a:srgbClr val="343333"/>
                </a:solidFill>
                <a:latin typeface="Trebuchet MS"/>
                <a:cs typeface="Trebuchet MS"/>
              </a:rPr>
              <a:t>heritage </a:t>
            </a:r>
            <a:r>
              <a:rPr dirty="0" sz="3050" spc="-35">
                <a:solidFill>
                  <a:srgbClr val="343333"/>
                </a:solidFill>
                <a:latin typeface="Trebuchet MS"/>
                <a:cs typeface="Trebuchet MS"/>
              </a:rPr>
              <a:t>tour </a:t>
            </a:r>
            <a:r>
              <a:rPr dirty="0" sz="3050" spc="5">
                <a:solidFill>
                  <a:srgbClr val="343333"/>
                </a:solidFill>
                <a:latin typeface="Trebuchet MS"/>
                <a:cs typeface="Trebuchet MS"/>
              </a:rPr>
              <a:t>exceeded </a:t>
            </a:r>
            <a:r>
              <a:rPr dirty="0" sz="3050" spc="10">
                <a:solidFill>
                  <a:srgbClr val="343333"/>
                </a:solidFill>
                <a:latin typeface="Trebuchet MS"/>
                <a:cs typeface="Trebuchet MS"/>
              </a:rPr>
              <a:t>our </a:t>
            </a:r>
            <a:r>
              <a:rPr dirty="0" sz="3050" spc="1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35">
                <a:solidFill>
                  <a:srgbClr val="343333"/>
                </a:solidFill>
                <a:latin typeface="Trebuchet MS"/>
                <a:cs typeface="Trebuchet MS"/>
              </a:rPr>
              <a:t>expectations. </a:t>
            </a:r>
            <a:r>
              <a:rPr dirty="0" sz="3050" spc="35">
                <a:solidFill>
                  <a:srgbClr val="343333"/>
                </a:solidFill>
                <a:latin typeface="Trebuchet MS"/>
                <a:cs typeface="Trebuchet MS"/>
              </a:rPr>
              <a:t>The </a:t>
            </a:r>
            <a:r>
              <a:rPr dirty="0" sz="3050" spc="80">
                <a:solidFill>
                  <a:srgbClr val="343333"/>
                </a:solidFill>
                <a:latin typeface="Trebuchet MS"/>
                <a:cs typeface="Trebuchet MS"/>
              </a:rPr>
              <a:t>guides </a:t>
            </a:r>
            <a:r>
              <a:rPr dirty="0" sz="3050" spc="35">
                <a:solidFill>
                  <a:srgbClr val="343333"/>
                </a:solidFill>
                <a:latin typeface="Trebuchet MS"/>
                <a:cs typeface="Trebuchet MS"/>
              </a:rPr>
              <a:t>were </a:t>
            </a:r>
            <a:r>
              <a:rPr dirty="0" sz="3050" spc="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5">
                <a:solidFill>
                  <a:srgbClr val="343333"/>
                </a:solidFill>
                <a:latin typeface="Trebuchet MS"/>
                <a:cs typeface="Trebuchet MS"/>
              </a:rPr>
              <a:t>knowledgeable,</a:t>
            </a:r>
            <a:r>
              <a:rPr dirty="0" sz="3050" spc="-1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70">
                <a:solidFill>
                  <a:srgbClr val="343333"/>
                </a:solidFill>
                <a:latin typeface="Trebuchet MS"/>
                <a:cs typeface="Trebuchet MS"/>
              </a:rPr>
              <a:t>and</a:t>
            </a:r>
            <a:r>
              <a:rPr dirty="0" sz="3050" spc="-1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40">
                <a:solidFill>
                  <a:srgbClr val="343333"/>
                </a:solidFill>
                <a:latin typeface="Trebuchet MS"/>
                <a:cs typeface="Trebuchet MS"/>
              </a:rPr>
              <a:t>the</a:t>
            </a:r>
            <a:r>
              <a:rPr dirty="0" sz="3050" spc="-1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15">
                <a:solidFill>
                  <a:srgbClr val="343333"/>
                </a:solidFill>
                <a:latin typeface="Trebuchet MS"/>
                <a:cs typeface="Trebuchet MS"/>
              </a:rPr>
              <a:t>forts</a:t>
            </a:r>
            <a:r>
              <a:rPr dirty="0" sz="3050" spc="-1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35">
                <a:solidFill>
                  <a:srgbClr val="343333"/>
                </a:solidFill>
                <a:latin typeface="Trebuchet MS"/>
                <a:cs typeface="Trebuchet MS"/>
              </a:rPr>
              <a:t>were </a:t>
            </a:r>
            <a:r>
              <a:rPr dirty="0" sz="3050" spc="-90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35">
                <a:solidFill>
                  <a:srgbClr val="343333"/>
                </a:solidFill>
                <a:latin typeface="Trebuchet MS"/>
                <a:cs typeface="Trebuchet MS"/>
              </a:rPr>
              <a:t>breathtaking.</a:t>
            </a:r>
            <a:endParaRPr sz="3050">
              <a:latin typeface="Trebuchet MS"/>
              <a:cs typeface="Trebuchet MS"/>
            </a:endParaRPr>
          </a:p>
          <a:p>
            <a:pPr marL="12700" marR="81280">
              <a:lnSpc>
                <a:spcPct val="115799"/>
              </a:lnSpc>
            </a:pPr>
            <a:r>
              <a:rPr dirty="0" sz="3050" spc="95">
                <a:solidFill>
                  <a:srgbClr val="343333"/>
                </a:solidFill>
                <a:latin typeface="Trebuchet MS"/>
                <a:cs typeface="Trebuchet MS"/>
              </a:rPr>
              <a:t>Camping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40">
                <a:solidFill>
                  <a:srgbClr val="343333"/>
                </a:solidFill>
                <a:latin typeface="Trebuchet MS"/>
                <a:cs typeface="Trebuchet MS"/>
              </a:rPr>
              <a:t>in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40">
                <a:solidFill>
                  <a:srgbClr val="343333"/>
                </a:solidFill>
                <a:latin typeface="Trebuchet MS"/>
                <a:cs typeface="Trebuchet MS"/>
              </a:rPr>
              <a:t>the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>
                <a:solidFill>
                  <a:srgbClr val="343333"/>
                </a:solidFill>
                <a:latin typeface="Trebuchet MS"/>
                <a:cs typeface="Trebuchet MS"/>
              </a:rPr>
              <a:t>desert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200">
                <a:solidFill>
                  <a:srgbClr val="343333"/>
                </a:solidFill>
                <a:latin typeface="Trebuchet MS"/>
                <a:cs typeface="Trebuchet MS"/>
              </a:rPr>
              <a:t>was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30">
                <a:solidFill>
                  <a:srgbClr val="343333"/>
                </a:solidFill>
                <a:latin typeface="Trebuchet MS"/>
                <a:cs typeface="Trebuchet MS"/>
              </a:rPr>
              <a:t>a</a:t>
            </a:r>
            <a:r>
              <a:rPr dirty="0" sz="3050" spc="-13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55">
                <a:solidFill>
                  <a:srgbClr val="343333"/>
                </a:solidFill>
                <a:latin typeface="Trebuchet MS"/>
                <a:cs typeface="Trebuchet MS"/>
              </a:rPr>
              <a:t>once- </a:t>
            </a:r>
            <a:r>
              <a:rPr dirty="0" sz="3050" spc="-90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35">
                <a:solidFill>
                  <a:srgbClr val="343333"/>
                </a:solidFill>
                <a:latin typeface="Trebuchet MS"/>
                <a:cs typeface="Trebuchet MS"/>
              </a:rPr>
              <a:t>in-a-lifetime</a:t>
            </a:r>
            <a:r>
              <a:rPr dirty="0" sz="3050" spc="-12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60">
                <a:solidFill>
                  <a:srgbClr val="343333"/>
                </a:solidFill>
                <a:latin typeface="Trebuchet MS"/>
                <a:cs typeface="Trebuchet MS"/>
              </a:rPr>
              <a:t>experience.</a:t>
            </a:r>
            <a:r>
              <a:rPr dirty="0" sz="3050" spc="-12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35">
                <a:solidFill>
                  <a:srgbClr val="343333"/>
                </a:solidFill>
                <a:latin typeface="Trebuchet MS"/>
                <a:cs typeface="Trebuchet MS"/>
              </a:rPr>
              <a:t>The</a:t>
            </a:r>
            <a:r>
              <a:rPr dirty="0" sz="3050" spc="-125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>
                <a:solidFill>
                  <a:srgbClr val="343333"/>
                </a:solidFill>
                <a:latin typeface="Trebuchet MS"/>
                <a:cs typeface="Trebuchet MS"/>
              </a:rPr>
              <a:t>starry </a:t>
            </a:r>
            <a:r>
              <a:rPr dirty="0" sz="3050" spc="-90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105">
                <a:solidFill>
                  <a:srgbClr val="343333"/>
                </a:solidFill>
                <a:latin typeface="Trebuchet MS"/>
                <a:cs typeface="Trebuchet MS"/>
              </a:rPr>
              <a:t>sky </a:t>
            </a:r>
            <a:r>
              <a:rPr dirty="0" sz="3050" spc="70">
                <a:solidFill>
                  <a:srgbClr val="343333"/>
                </a:solidFill>
                <a:latin typeface="Trebuchet MS"/>
                <a:cs typeface="Trebuchet MS"/>
              </a:rPr>
              <a:t>and </a:t>
            </a:r>
            <a:r>
              <a:rPr dirty="0" sz="3050" spc="-30">
                <a:solidFill>
                  <a:srgbClr val="343333"/>
                </a:solidFill>
                <a:latin typeface="Trebuchet MS"/>
                <a:cs typeface="Trebuchet MS"/>
              </a:rPr>
              <a:t>camel </a:t>
            </a:r>
            <a:r>
              <a:rPr dirty="0" sz="3050" spc="-50">
                <a:solidFill>
                  <a:srgbClr val="343333"/>
                </a:solidFill>
                <a:latin typeface="Trebuchet MS"/>
                <a:cs typeface="Trebuchet MS"/>
              </a:rPr>
              <a:t>ride </a:t>
            </a:r>
            <a:r>
              <a:rPr dirty="0" sz="3050" spc="35">
                <a:solidFill>
                  <a:srgbClr val="343333"/>
                </a:solidFill>
                <a:latin typeface="Trebuchet MS"/>
                <a:cs typeface="Trebuchet MS"/>
              </a:rPr>
              <a:t>were </a:t>
            </a:r>
            <a:r>
              <a:rPr dirty="0" sz="3050" spc="40">
                <a:solidFill>
                  <a:srgbClr val="343333"/>
                </a:solidFill>
                <a:latin typeface="Trebuchet MS"/>
                <a:cs typeface="Trebuchet MS"/>
              </a:rPr>
              <a:t> </a:t>
            </a:r>
            <a:r>
              <a:rPr dirty="0" sz="3050" spc="-45">
                <a:solidFill>
                  <a:srgbClr val="343333"/>
                </a:solidFill>
                <a:latin typeface="Trebuchet MS"/>
                <a:cs typeface="Trebuchet MS"/>
              </a:rPr>
              <a:t>unforgettable.</a:t>
            </a:r>
            <a:endParaRPr sz="305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89475" y="3676709"/>
            <a:ext cx="122327" cy="1223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89475" y="5291438"/>
            <a:ext cx="122327" cy="1223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89475" y="7444409"/>
            <a:ext cx="122327" cy="1223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D44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88422"/>
            <a:ext cx="9810749" cy="599857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3462654" cy="1271905"/>
            <a:chOff x="0" y="0"/>
            <a:chExt cx="3462654" cy="127190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3462654" cy="1271905"/>
            </a:xfrm>
            <a:custGeom>
              <a:avLst/>
              <a:gdLst/>
              <a:ahLst/>
              <a:cxnLst/>
              <a:rect l="l" t="t" r="r" b="b"/>
              <a:pathLst>
                <a:path w="3462654" h="1271905">
                  <a:moveTo>
                    <a:pt x="3462350" y="1271367"/>
                  </a:moveTo>
                  <a:lnTo>
                    <a:pt x="0" y="1271367"/>
                  </a:lnTo>
                  <a:lnTo>
                    <a:pt x="0" y="0"/>
                  </a:lnTo>
                  <a:lnTo>
                    <a:pt x="3462350" y="0"/>
                  </a:lnTo>
                  <a:lnTo>
                    <a:pt x="3462350" y="1271367"/>
                  </a:lnTo>
                  <a:close/>
                </a:path>
              </a:pathLst>
            </a:custGeom>
            <a:solidFill>
              <a:srgbClr val="F5F6F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658" y="261561"/>
              <a:ext cx="3305174" cy="7619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18464" rIns="0" bIns="0" rtlCol="0" vert="horz">
            <a:spAutoFit/>
          </a:bodyPr>
          <a:lstStyle/>
          <a:p>
            <a:pPr marL="9342755">
              <a:lnSpc>
                <a:spcPct val="100000"/>
              </a:lnSpc>
              <a:spcBef>
                <a:spcPts val="3294"/>
              </a:spcBef>
            </a:pPr>
            <a:r>
              <a:rPr dirty="0" spc="-10"/>
              <a:t>Contact</a:t>
            </a:r>
            <a:r>
              <a:rPr dirty="0" spc="-295"/>
              <a:t> </a:t>
            </a:r>
            <a:r>
              <a:rPr dirty="0" spc="434"/>
              <a:t>Us</a:t>
            </a:r>
          </a:p>
          <a:p>
            <a:pPr marL="9699625">
              <a:lnSpc>
                <a:spcPct val="100000"/>
              </a:lnSpc>
              <a:spcBef>
                <a:spcPts val="1980"/>
              </a:spcBef>
            </a:pPr>
            <a:r>
              <a:rPr dirty="0" sz="3600" spc="165" b="1">
                <a:latin typeface="Arial"/>
                <a:cs typeface="Arial"/>
              </a:rPr>
              <a:t>+91-9810115661</a:t>
            </a:r>
            <a:endParaRPr sz="3600">
              <a:latin typeface="Arial"/>
              <a:cs typeface="Arial"/>
            </a:endParaRPr>
          </a:p>
          <a:p>
            <a:pPr marL="9699625">
              <a:lnSpc>
                <a:spcPct val="100000"/>
              </a:lnSpc>
              <a:spcBef>
                <a:spcPts val="1235"/>
              </a:spcBef>
            </a:pPr>
            <a:r>
              <a:rPr dirty="0" sz="2400" spc="60">
                <a:hlinkClick r:id="rId4"/>
              </a:rPr>
              <a:t>Phone</a:t>
            </a:r>
            <a:r>
              <a:rPr dirty="0" sz="2400" spc="-135">
                <a:hlinkClick r:id="rId4"/>
              </a:rPr>
              <a:t> </a:t>
            </a:r>
            <a:r>
              <a:rPr dirty="0" sz="2400" spc="40">
                <a:hlinkClick r:id="rId4"/>
              </a:rPr>
              <a:t>Number</a:t>
            </a:r>
            <a:endParaRPr sz="2400"/>
          </a:p>
          <a:p>
            <a:pPr marL="9330055">
              <a:lnSpc>
                <a:spcPct val="100000"/>
              </a:lnSpc>
              <a:spcBef>
                <a:spcPts val="35"/>
              </a:spcBef>
            </a:pPr>
            <a:endParaRPr sz="4550"/>
          </a:p>
          <a:p>
            <a:pPr marL="9699625">
              <a:lnSpc>
                <a:spcPct val="100000"/>
              </a:lnSpc>
            </a:pPr>
            <a:r>
              <a:rPr dirty="0" sz="3600" spc="-80" b="1">
                <a:latin typeface="Arial"/>
                <a:cs typeface="Arial"/>
                <a:hlinkClick r:id="rId5"/>
              </a:rPr>
              <a:t>delhirajasthancartour@gmail.com</a:t>
            </a:r>
            <a:endParaRPr sz="3600">
              <a:latin typeface="Arial"/>
              <a:cs typeface="Arial"/>
            </a:endParaRPr>
          </a:p>
          <a:p>
            <a:pPr marL="9699625">
              <a:lnSpc>
                <a:spcPct val="100000"/>
              </a:lnSpc>
              <a:spcBef>
                <a:spcPts val="1235"/>
              </a:spcBef>
            </a:pPr>
            <a:r>
              <a:rPr dirty="0" sz="2400" spc="-25">
                <a:hlinkClick r:id="rId4"/>
              </a:rPr>
              <a:t>Email</a:t>
            </a:r>
            <a:r>
              <a:rPr dirty="0" sz="2400" spc="-135">
                <a:hlinkClick r:id="rId4"/>
              </a:rPr>
              <a:t> </a:t>
            </a:r>
            <a:r>
              <a:rPr dirty="0" sz="2400" spc="95">
                <a:hlinkClick r:id="rId4"/>
              </a:rPr>
              <a:t>Address</a:t>
            </a:r>
            <a:endParaRPr sz="2400"/>
          </a:p>
          <a:p>
            <a:pPr marL="9330055">
              <a:lnSpc>
                <a:spcPct val="100000"/>
              </a:lnSpc>
              <a:spcBef>
                <a:spcPts val="35"/>
              </a:spcBef>
            </a:pPr>
            <a:endParaRPr sz="4550"/>
          </a:p>
          <a:p>
            <a:pPr marL="9699625">
              <a:lnSpc>
                <a:spcPct val="100000"/>
              </a:lnSpc>
            </a:pPr>
            <a:r>
              <a:rPr dirty="0" u="heavy" sz="3600" spc="-45" b="1"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6"/>
              </a:rPr>
              <a:t>www.delhira</a:t>
            </a:r>
            <a:r>
              <a:rPr dirty="0" sz="3600" spc="-45" b="1">
                <a:latin typeface="Arial"/>
                <a:cs typeface="Arial"/>
                <a:hlinkClick r:id="rId6"/>
              </a:rPr>
              <a:t>j</a:t>
            </a:r>
            <a:r>
              <a:rPr dirty="0" u="heavy" sz="3600" spc="-45" b="1"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6"/>
              </a:rPr>
              <a:t>asthancartour.com</a:t>
            </a:r>
            <a:endParaRPr sz="3600">
              <a:latin typeface="Arial"/>
              <a:cs typeface="Arial"/>
            </a:endParaRPr>
          </a:p>
          <a:p>
            <a:pPr marL="9699625">
              <a:lnSpc>
                <a:spcPct val="100000"/>
              </a:lnSpc>
              <a:spcBef>
                <a:spcPts val="1235"/>
              </a:spcBef>
            </a:pPr>
            <a:r>
              <a:rPr dirty="0" sz="2400" spc="65">
                <a:hlinkClick r:id="rId4"/>
              </a:rPr>
              <a:t>Website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1482" y="1696335"/>
            <a:ext cx="7579359" cy="19386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50" spc="145">
                <a:solidFill>
                  <a:srgbClr val="FFFFFF"/>
                </a:solidFill>
                <a:latin typeface="Trebuchet MS"/>
                <a:cs typeface="Trebuchet MS"/>
              </a:rPr>
              <a:t>Thank</a:t>
            </a:r>
            <a:r>
              <a:rPr dirty="0" sz="12550" spc="-6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2550" spc="26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endParaRPr sz="12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Digital Services</dc:creator>
  <cp:keywords>DAGKJW34R18,BAFAYjwak34</cp:keywords>
  <dc:title>Rajasthan Tour Packages: Discovering Culture, Heritage, And Adventure 6 July</dc:title>
  <dcterms:created xsi:type="dcterms:W3CDTF">2024-07-30T08:58:58Z</dcterms:created>
  <dcterms:modified xsi:type="dcterms:W3CDTF">2024-07-30T08:58:58Z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2024-07-30T00:00:00Z</vt:filetime>
  </property>
  <property fmtid="{D5CDD505-2E9C-101B-9397-08002B2CF9AE}" pid="3" name="Creator">
    <vt:lpwstr>Canva</vt:lpwstr>
  </property>
  <property fmtid="{D5CDD505-2E9C-101B-9397-08002B2CF9AE}" pid="4" name="LastSaved">
    <vt:filetime>2024-07-30T00:00:00Z</vt:filetime>
  </property>
</Properties>
</file>