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-564" y="-8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localcookies.ae/product/nutella-cookie/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hyperlink" Target="https://localcookies.a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local+cookies+in+dubai&amp;rlz=1C1YTUH_enIN1065IN1065&amp;oq=&amp;gs_lcrp=EgZjaHJvbWUqCQgBECMYJxjqAjIJCAAQIxgnGOoCMgkIARAjGCcY6gIyCQgCECMYJxjqAjIJCAMQIxgnGOoCMgkIBBAjGCcY6gIyCQgFECMYJxjqAjIJCAYQIxgnGOoCMgkIBxAjGCcY6gLSAQo0Mzk0NTRqMGo3qAIIsAIB&amp;sourceid=chrome&amp;ie=UTF-8&amp;lqi=ChZsb2NhbCBjb29raWVzIGluIGR1YmFpSJaTs8maroCACFoeEAEYABgBIhZsb2NhbCBjb29raWVzIGluIGR1YmFpkgEGYmFrZXJ5qgFcCggvbS8wMjFtbhABKhEiDWxvY2FsIGNvb2tpZXMoADIfEAEiG8zHZgswb8y67TH_HvL-cnB57QeVUFVu1jfU1jIaEAIiFmxvY2FsIGNvb2tpZXMgaW4gZHViYWk" TargetMode="External"/><Relationship Id="rId3" Type="http://schemas.openxmlformats.org/officeDocument/2006/relationships/image" Target="../media/image31.png"/><Relationship Id="rId7" Type="http://schemas.openxmlformats.org/officeDocument/2006/relationships/hyperlink" Target="https://www.google.com/search?sca_esv=1cfb5351b311de08&amp;rlz=1C1YTUH_enIN1065IN1065&amp;cs=0&amp;sxsrf=ADLYWIKmm8QIQ8gizaG-nqxoka8oqp4VzA:1720155496547&amp;q=local+cookies+address&amp;ludocid=2292278206374632770&amp;sa=X&amp;ved=2ahUKEwjV_87Kjo-HAxWNcGwGHVMxB1YQ6BN6BAgbEAI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ocalcookies.ae/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hyperlink" Target="mailto:Hello@localcookies.a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D8C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2288858"/>
            <a:ext cx="4869180" cy="3651885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9264" y="1560076"/>
            <a:ext cx="1865352" cy="105429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64037" y="2984659"/>
            <a:ext cx="8588573" cy="21293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8384"/>
              </a:lnSpc>
              <a:buNone/>
            </a:pPr>
            <a:r>
              <a:rPr lang="en-US" sz="6707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Cookies: Baking Happiness</a:t>
            </a:r>
            <a:endParaRPr lang="en-US" sz="6707" dirty="0"/>
          </a:p>
        </p:txBody>
      </p:sp>
      <p:sp>
        <p:nvSpPr>
          <p:cNvPr id="8" name="Text 3"/>
          <p:cNvSpPr/>
          <p:nvPr/>
        </p:nvSpPr>
        <p:spPr>
          <a:xfrm>
            <a:off x="864037" y="5484257"/>
            <a:ext cx="7415927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 is a bakery dedicated to creating delicious and unique cookies that bring joy to customers. From classic flavors to innovative creations, there's a cookie for everyone at Local Cookies.</a:t>
            </a:r>
            <a:endParaRPr lang="en-US" sz="19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85" y="1591985"/>
            <a:ext cx="5045631" cy="504563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2245" y="902137"/>
            <a:ext cx="1332309" cy="75295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103620" y="1919526"/>
            <a:ext cx="6704648" cy="55102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339"/>
              </a:lnSpc>
              <a:buNone/>
            </a:pPr>
            <a:r>
              <a:rPr lang="en-US" sz="347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Stuffed Cookies: Indulgent Fillings</a:t>
            </a:r>
            <a:endParaRPr lang="en-US" sz="3471" dirty="0"/>
          </a:p>
        </p:txBody>
      </p:sp>
      <p:sp>
        <p:nvSpPr>
          <p:cNvPr id="8" name="Shape 3"/>
          <p:cNvSpPr/>
          <p:nvPr/>
        </p:nvSpPr>
        <p:spPr>
          <a:xfrm>
            <a:off x="6103620" y="2734985"/>
            <a:ext cx="7909560" cy="1015841"/>
          </a:xfrm>
          <a:prstGeom prst="roundRect">
            <a:avLst>
              <a:gd name="adj" fmla="val 10416"/>
            </a:avLst>
          </a:prstGeom>
          <a:solidFill>
            <a:srgbClr val="E1DBD0"/>
          </a:solidFill>
          <a:ln/>
        </p:spPr>
      </p:sp>
      <p:sp>
        <p:nvSpPr>
          <p:cNvPr id="9" name="Text 4"/>
          <p:cNvSpPr/>
          <p:nvPr/>
        </p:nvSpPr>
        <p:spPr>
          <a:xfrm>
            <a:off x="6279952" y="2911316"/>
            <a:ext cx="2204323" cy="2753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0"/>
              </a:lnSpc>
              <a:buNone/>
            </a:pPr>
            <a:r>
              <a:rPr lang="en-US" sz="1736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Chocolate Chip</a:t>
            </a:r>
            <a:endParaRPr lang="en-US" sz="1736" dirty="0"/>
          </a:p>
        </p:txBody>
      </p:sp>
      <p:sp>
        <p:nvSpPr>
          <p:cNvPr id="10" name="Text 5"/>
          <p:cNvSpPr/>
          <p:nvPr/>
        </p:nvSpPr>
        <p:spPr>
          <a:xfrm>
            <a:off x="6279952" y="3292435"/>
            <a:ext cx="7556897" cy="2820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22"/>
              </a:lnSpc>
              <a:buNone/>
            </a:pPr>
            <a:r>
              <a:rPr lang="en-US" sz="138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 classic cookie elevated with a gooey chocolate center.</a:t>
            </a:r>
            <a:endParaRPr lang="en-US" sz="1389" dirty="0"/>
          </a:p>
        </p:txBody>
      </p:sp>
      <p:sp>
        <p:nvSpPr>
          <p:cNvPr id="11" name="Shape 6"/>
          <p:cNvSpPr/>
          <p:nvPr/>
        </p:nvSpPr>
        <p:spPr>
          <a:xfrm>
            <a:off x="6103620" y="3927157"/>
            <a:ext cx="7909560" cy="1015841"/>
          </a:xfrm>
          <a:prstGeom prst="roundRect">
            <a:avLst>
              <a:gd name="adj" fmla="val 10416"/>
            </a:avLst>
          </a:prstGeom>
          <a:solidFill>
            <a:srgbClr val="E1DBD0"/>
          </a:solidFill>
          <a:ln/>
        </p:spPr>
      </p:sp>
      <p:sp>
        <p:nvSpPr>
          <p:cNvPr id="12" name="Text 7"/>
          <p:cNvSpPr/>
          <p:nvPr/>
        </p:nvSpPr>
        <p:spPr>
          <a:xfrm>
            <a:off x="6279952" y="4103489"/>
            <a:ext cx="2204323" cy="2753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0"/>
              </a:lnSpc>
              <a:buNone/>
            </a:pPr>
            <a:r>
              <a:rPr lang="en-US" sz="1736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Peanut Butter</a:t>
            </a:r>
            <a:endParaRPr lang="en-US" sz="1736" dirty="0"/>
          </a:p>
        </p:txBody>
      </p:sp>
      <p:sp>
        <p:nvSpPr>
          <p:cNvPr id="13" name="Text 8"/>
          <p:cNvSpPr/>
          <p:nvPr/>
        </p:nvSpPr>
        <p:spPr>
          <a:xfrm>
            <a:off x="6279952" y="4484608"/>
            <a:ext cx="7556897" cy="2820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22"/>
              </a:lnSpc>
              <a:buNone/>
            </a:pPr>
            <a:r>
              <a:rPr lang="en-US" sz="138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Rich peanut butter filling adds a satisfyingly salty-sweet flavor.</a:t>
            </a:r>
            <a:endParaRPr lang="en-US" sz="1389" dirty="0"/>
          </a:p>
        </p:txBody>
      </p:sp>
      <p:sp>
        <p:nvSpPr>
          <p:cNvPr id="14" name="Shape 9"/>
          <p:cNvSpPr/>
          <p:nvPr/>
        </p:nvSpPr>
        <p:spPr>
          <a:xfrm>
            <a:off x="6103620" y="5119330"/>
            <a:ext cx="7909560" cy="1015841"/>
          </a:xfrm>
          <a:prstGeom prst="roundRect">
            <a:avLst>
              <a:gd name="adj" fmla="val 10416"/>
            </a:avLst>
          </a:prstGeom>
          <a:solidFill>
            <a:srgbClr val="E1DBD0"/>
          </a:solidFill>
          <a:ln/>
        </p:spPr>
      </p:sp>
      <p:sp>
        <p:nvSpPr>
          <p:cNvPr id="15" name="Text 10"/>
          <p:cNvSpPr/>
          <p:nvPr/>
        </p:nvSpPr>
        <p:spPr>
          <a:xfrm>
            <a:off x="6279952" y="5295662"/>
            <a:ext cx="2204323" cy="2753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0"/>
              </a:lnSpc>
              <a:buNone/>
            </a:pPr>
            <a:r>
              <a:rPr lang="en-US" sz="1736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Oatmeal Raisin</a:t>
            </a:r>
            <a:endParaRPr lang="en-US" sz="1736" dirty="0"/>
          </a:p>
        </p:txBody>
      </p:sp>
      <p:sp>
        <p:nvSpPr>
          <p:cNvPr id="16" name="Text 11"/>
          <p:cNvSpPr/>
          <p:nvPr/>
        </p:nvSpPr>
        <p:spPr>
          <a:xfrm>
            <a:off x="6279952" y="5676781"/>
            <a:ext cx="7556897" cy="2820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22"/>
              </a:lnSpc>
              <a:buNone/>
            </a:pPr>
            <a:r>
              <a:rPr lang="en-US" sz="138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Warm spices and raisins are complemented by a creamy surprise.</a:t>
            </a:r>
            <a:endParaRPr lang="en-US" sz="1389" dirty="0"/>
          </a:p>
        </p:txBody>
      </p:sp>
      <p:sp>
        <p:nvSpPr>
          <p:cNvPr id="17" name="Shape 12"/>
          <p:cNvSpPr/>
          <p:nvPr/>
        </p:nvSpPr>
        <p:spPr>
          <a:xfrm>
            <a:off x="6103620" y="6311503"/>
            <a:ext cx="7909560" cy="1015841"/>
          </a:xfrm>
          <a:prstGeom prst="roundRect">
            <a:avLst>
              <a:gd name="adj" fmla="val 10416"/>
            </a:avLst>
          </a:prstGeom>
          <a:solidFill>
            <a:srgbClr val="E1DBD0"/>
          </a:solidFill>
          <a:ln/>
        </p:spPr>
      </p:sp>
      <p:sp>
        <p:nvSpPr>
          <p:cNvPr id="18" name="Text 13"/>
          <p:cNvSpPr/>
          <p:nvPr/>
        </p:nvSpPr>
        <p:spPr>
          <a:xfrm>
            <a:off x="6279952" y="6487835"/>
            <a:ext cx="2204323" cy="2753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0"/>
              </a:lnSpc>
              <a:buNone/>
            </a:pPr>
            <a:r>
              <a:rPr lang="en-US" sz="1736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Snickerdoodle</a:t>
            </a:r>
            <a:endParaRPr lang="en-US" sz="1736" dirty="0"/>
          </a:p>
        </p:txBody>
      </p:sp>
      <p:sp>
        <p:nvSpPr>
          <p:cNvPr id="19" name="Text 14"/>
          <p:cNvSpPr/>
          <p:nvPr/>
        </p:nvSpPr>
        <p:spPr>
          <a:xfrm>
            <a:off x="6279952" y="6868954"/>
            <a:ext cx="7556897" cy="2820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22"/>
              </a:lnSpc>
              <a:buNone/>
            </a:pPr>
            <a:r>
              <a:rPr lang="en-US" sz="138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Cinnamon-sugar goodness meets a smooth, sweet center.</a:t>
            </a:r>
            <a:endParaRPr lang="en-US" sz="13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2744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537" y="2962632"/>
            <a:ext cx="1467207" cy="82927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11085" y="4083129"/>
            <a:ext cx="9766221" cy="60686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779"/>
              </a:lnSpc>
              <a:buNone/>
            </a:pPr>
            <a:r>
              <a:rPr lang="en-US" sz="3823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Nutella Cookies: A New Way to Enjoy Nutella</a:t>
            </a:r>
            <a:endParaRPr lang="en-US" sz="3823" dirty="0"/>
          </a:p>
        </p:txBody>
      </p:sp>
      <p:sp>
        <p:nvSpPr>
          <p:cNvPr id="7" name="Shape 3"/>
          <p:cNvSpPr/>
          <p:nvPr/>
        </p:nvSpPr>
        <p:spPr>
          <a:xfrm>
            <a:off x="2011085" y="5199578"/>
            <a:ext cx="436840" cy="436840"/>
          </a:xfrm>
          <a:prstGeom prst="roundRect">
            <a:avLst>
              <a:gd name="adj" fmla="val 26674"/>
            </a:avLst>
          </a:prstGeom>
          <a:solidFill>
            <a:srgbClr val="E1DBD0"/>
          </a:solidFill>
          <a:ln/>
        </p:spPr>
      </p:sp>
      <p:sp>
        <p:nvSpPr>
          <p:cNvPr id="8" name="Text 4"/>
          <p:cNvSpPr/>
          <p:nvPr/>
        </p:nvSpPr>
        <p:spPr>
          <a:xfrm>
            <a:off x="2145030" y="5272326"/>
            <a:ext cx="168950" cy="2913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229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</a:t>
            </a:r>
            <a:endParaRPr lang="en-US" sz="2294" dirty="0"/>
          </a:p>
        </p:txBody>
      </p:sp>
      <p:sp>
        <p:nvSpPr>
          <p:cNvPr id="9" name="Text 5"/>
          <p:cNvSpPr/>
          <p:nvPr/>
        </p:nvSpPr>
        <p:spPr>
          <a:xfrm>
            <a:off x="2642116" y="5199578"/>
            <a:ext cx="2427446" cy="3033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89"/>
              </a:lnSpc>
              <a:buNone/>
            </a:pPr>
            <a:r>
              <a:rPr lang="en-US" sz="191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Convenient</a:t>
            </a:r>
            <a:endParaRPr lang="en-US" sz="1911" dirty="0"/>
          </a:p>
        </p:txBody>
      </p:sp>
      <p:sp>
        <p:nvSpPr>
          <p:cNvPr id="10" name="Text 6"/>
          <p:cNvSpPr/>
          <p:nvPr/>
        </p:nvSpPr>
        <p:spPr>
          <a:xfrm>
            <a:off x="2642116" y="5619393"/>
            <a:ext cx="4576048" cy="31063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47"/>
              </a:lnSpc>
              <a:buNone/>
            </a:pPr>
            <a:r>
              <a:rPr lang="en-US" sz="152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Enjoy Nutella without the mess of spreading.</a:t>
            </a:r>
            <a:endParaRPr lang="en-US" sz="1529" dirty="0"/>
          </a:p>
        </p:txBody>
      </p:sp>
      <p:sp>
        <p:nvSpPr>
          <p:cNvPr id="11" name="Shape 7"/>
          <p:cNvSpPr/>
          <p:nvPr/>
        </p:nvSpPr>
        <p:spPr>
          <a:xfrm>
            <a:off x="7412355" y="5199578"/>
            <a:ext cx="436840" cy="436840"/>
          </a:xfrm>
          <a:prstGeom prst="roundRect">
            <a:avLst>
              <a:gd name="adj" fmla="val 26674"/>
            </a:avLst>
          </a:prstGeom>
          <a:solidFill>
            <a:srgbClr val="E1DBD0"/>
          </a:solidFill>
          <a:ln/>
        </p:spPr>
      </p:sp>
      <p:sp>
        <p:nvSpPr>
          <p:cNvPr id="12" name="Text 8"/>
          <p:cNvSpPr/>
          <p:nvPr/>
        </p:nvSpPr>
        <p:spPr>
          <a:xfrm>
            <a:off x="7546300" y="5272326"/>
            <a:ext cx="168950" cy="2913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229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</a:t>
            </a:r>
            <a:endParaRPr lang="en-US" sz="2294" dirty="0"/>
          </a:p>
        </p:txBody>
      </p:sp>
      <p:sp>
        <p:nvSpPr>
          <p:cNvPr id="13" name="Text 9"/>
          <p:cNvSpPr/>
          <p:nvPr/>
        </p:nvSpPr>
        <p:spPr>
          <a:xfrm>
            <a:off x="8043386" y="5199578"/>
            <a:ext cx="2427446" cy="3033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89"/>
              </a:lnSpc>
              <a:buNone/>
            </a:pPr>
            <a:r>
              <a:rPr lang="en-US" sz="191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Delicious</a:t>
            </a:r>
            <a:endParaRPr lang="en-US" sz="1911" dirty="0"/>
          </a:p>
        </p:txBody>
      </p:sp>
      <p:sp>
        <p:nvSpPr>
          <p:cNvPr id="14" name="Text 10"/>
          <p:cNvSpPr/>
          <p:nvPr/>
        </p:nvSpPr>
        <p:spPr>
          <a:xfrm>
            <a:off x="8043386" y="5619393"/>
            <a:ext cx="4576048" cy="621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47"/>
              </a:lnSpc>
              <a:buNone/>
            </a:pPr>
            <a:r>
              <a:rPr lang="en-US" sz="152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nutty and chocolatey flavors combine perfectly with cookie dough.</a:t>
            </a:r>
            <a:endParaRPr lang="en-US" sz="1529" dirty="0"/>
          </a:p>
        </p:txBody>
      </p:sp>
      <p:sp>
        <p:nvSpPr>
          <p:cNvPr id="15" name="Shape 11"/>
          <p:cNvSpPr/>
          <p:nvPr/>
        </p:nvSpPr>
        <p:spPr>
          <a:xfrm>
            <a:off x="2011085" y="6653213"/>
            <a:ext cx="436840" cy="436840"/>
          </a:xfrm>
          <a:prstGeom prst="roundRect">
            <a:avLst>
              <a:gd name="adj" fmla="val 26674"/>
            </a:avLst>
          </a:prstGeom>
          <a:solidFill>
            <a:srgbClr val="E1DBD0"/>
          </a:solidFill>
          <a:ln/>
        </p:spPr>
      </p:sp>
      <p:sp>
        <p:nvSpPr>
          <p:cNvPr id="16" name="Text 12"/>
          <p:cNvSpPr/>
          <p:nvPr/>
        </p:nvSpPr>
        <p:spPr>
          <a:xfrm>
            <a:off x="2145030" y="6725960"/>
            <a:ext cx="168950" cy="2913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229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3</a:t>
            </a:r>
            <a:endParaRPr lang="en-US" sz="2294" dirty="0"/>
          </a:p>
        </p:txBody>
      </p:sp>
      <p:sp>
        <p:nvSpPr>
          <p:cNvPr id="17" name="Text 13"/>
          <p:cNvSpPr/>
          <p:nvPr/>
        </p:nvSpPr>
        <p:spPr>
          <a:xfrm>
            <a:off x="2642116" y="6653213"/>
            <a:ext cx="2427446" cy="3033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89"/>
              </a:lnSpc>
              <a:buNone/>
            </a:pPr>
            <a:r>
              <a:rPr lang="en-US" sz="191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Customizable</a:t>
            </a:r>
            <a:endParaRPr lang="en-US" sz="1911" dirty="0"/>
          </a:p>
        </p:txBody>
      </p:sp>
      <p:sp>
        <p:nvSpPr>
          <p:cNvPr id="18" name="Text 14"/>
          <p:cNvSpPr/>
          <p:nvPr/>
        </p:nvSpPr>
        <p:spPr>
          <a:xfrm>
            <a:off x="2642116" y="7073027"/>
            <a:ext cx="4576048" cy="31063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47"/>
              </a:lnSpc>
              <a:buNone/>
            </a:pPr>
            <a:r>
              <a:rPr lang="en-US" sz="152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Add toppings like chocolate chips, sprinkles, or nuts.</a:t>
            </a:r>
            <a:endParaRPr lang="en-US" sz="1529" dirty="0"/>
          </a:p>
        </p:txBody>
      </p:sp>
      <p:sp>
        <p:nvSpPr>
          <p:cNvPr id="19" name="Shape 15"/>
          <p:cNvSpPr/>
          <p:nvPr/>
        </p:nvSpPr>
        <p:spPr>
          <a:xfrm>
            <a:off x="7412355" y="6653213"/>
            <a:ext cx="436840" cy="436840"/>
          </a:xfrm>
          <a:prstGeom prst="roundRect">
            <a:avLst>
              <a:gd name="adj" fmla="val 26674"/>
            </a:avLst>
          </a:prstGeom>
          <a:solidFill>
            <a:srgbClr val="E1DBD0"/>
          </a:solidFill>
          <a:ln/>
        </p:spPr>
      </p:sp>
      <p:sp>
        <p:nvSpPr>
          <p:cNvPr id="20" name="Text 16"/>
          <p:cNvSpPr/>
          <p:nvPr/>
        </p:nvSpPr>
        <p:spPr>
          <a:xfrm>
            <a:off x="7546300" y="6725960"/>
            <a:ext cx="168950" cy="2913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229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4</a:t>
            </a:r>
            <a:endParaRPr lang="en-US" sz="2294" dirty="0"/>
          </a:p>
        </p:txBody>
      </p:sp>
      <p:sp>
        <p:nvSpPr>
          <p:cNvPr id="21" name="Text 17"/>
          <p:cNvSpPr/>
          <p:nvPr/>
        </p:nvSpPr>
        <p:spPr>
          <a:xfrm>
            <a:off x="8043386" y="6653213"/>
            <a:ext cx="2427446" cy="3033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89"/>
              </a:lnSpc>
              <a:buNone/>
            </a:pPr>
            <a:r>
              <a:rPr lang="en-US" sz="191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Perfect Treat</a:t>
            </a:r>
            <a:endParaRPr lang="en-US" sz="1911" dirty="0"/>
          </a:p>
        </p:txBody>
      </p:sp>
      <p:sp>
        <p:nvSpPr>
          <p:cNvPr id="22" name="Text 18"/>
          <p:cNvSpPr/>
          <p:nvPr/>
        </p:nvSpPr>
        <p:spPr>
          <a:xfrm>
            <a:off x="8043386" y="7073027"/>
            <a:ext cx="4576048" cy="621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47"/>
              </a:lnSpc>
              <a:buNone/>
            </a:pPr>
            <a:r>
              <a:rPr lang="en-US" sz="152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Enjoy </a:t>
            </a:r>
            <a:r>
              <a:rPr lang="en-US" sz="1529" b="1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Nutella cookies</a:t>
            </a:r>
            <a:r>
              <a:rPr lang="en-US" sz="152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as a snack, dessert, or even a breakfast treat.</a:t>
            </a:r>
            <a:endParaRPr lang="en-US" sz="15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464" y="1499949"/>
            <a:ext cx="1865352" cy="1054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2924532"/>
            <a:ext cx="12902327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4860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Peanut Butter, Nutella, Caramel, Nuts: Stuffed Cookie Delights</a:t>
            </a:r>
            <a:endParaRPr lang="en-US" sz="4860" dirty="0"/>
          </a:p>
        </p:txBody>
      </p:sp>
      <p:sp>
        <p:nvSpPr>
          <p:cNvPr id="6" name="Text 3"/>
          <p:cNvSpPr/>
          <p:nvPr/>
        </p:nvSpPr>
        <p:spPr>
          <a:xfrm>
            <a:off x="864037" y="508468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Peanut Butter</a:t>
            </a:r>
            <a:endParaRPr lang="en-US" sz="2430" dirty="0"/>
          </a:p>
        </p:txBody>
      </p:sp>
      <p:sp>
        <p:nvSpPr>
          <p:cNvPr id="7" name="Text 4"/>
          <p:cNvSpPr/>
          <p:nvPr/>
        </p:nvSpPr>
        <p:spPr>
          <a:xfrm>
            <a:off x="864037" y="5717262"/>
            <a:ext cx="38988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Creamy and nutty, peanut butter adds a satisfying richness.</a:t>
            </a:r>
            <a:endParaRPr lang="en-US" sz="1944" dirty="0"/>
          </a:p>
        </p:txBody>
      </p:sp>
      <p:sp>
        <p:nvSpPr>
          <p:cNvPr id="8" name="Text 5"/>
          <p:cNvSpPr/>
          <p:nvPr/>
        </p:nvSpPr>
        <p:spPr>
          <a:xfrm>
            <a:off x="5372695" y="508468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Nutella</a:t>
            </a:r>
            <a:endParaRPr lang="en-US" sz="2430" dirty="0"/>
          </a:p>
        </p:txBody>
      </p:sp>
      <p:sp>
        <p:nvSpPr>
          <p:cNvPr id="9" name="Text 6"/>
          <p:cNvSpPr/>
          <p:nvPr/>
        </p:nvSpPr>
        <p:spPr>
          <a:xfrm>
            <a:off x="5372695" y="5717262"/>
            <a:ext cx="38988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hazelnut and chocolate flavor combination is a classic favorite.</a:t>
            </a:r>
            <a:endParaRPr lang="en-US" sz="1944" dirty="0"/>
          </a:p>
        </p:txBody>
      </p:sp>
      <p:sp>
        <p:nvSpPr>
          <p:cNvPr id="10" name="Text 7"/>
          <p:cNvSpPr/>
          <p:nvPr/>
        </p:nvSpPr>
        <p:spPr>
          <a:xfrm>
            <a:off x="9881354" y="508468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Caramel</a:t>
            </a:r>
            <a:endParaRPr lang="en-US" sz="2430" dirty="0"/>
          </a:p>
        </p:txBody>
      </p:sp>
      <p:sp>
        <p:nvSpPr>
          <p:cNvPr id="11" name="Text 8"/>
          <p:cNvSpPr/>
          <p:nvPr/>
        </p:nvSpPr>
        <p:spPr>
          <a:xfrm>
            <a:off x="9881354" y="5717262"/>
            <a:ext cx="38988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Sweet and gooey caramel adds a touch of decadence.</a:t>
            </a:r>
            <a:endParaRPr lang="en-US" sz="19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706" y="812602"/>
            <a:ext cx="1814870" cy="10257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0700" y="2198608"/>
            <a:ext cx="9918263" cy="7506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911"/>
              </a:lnSpc>
              <a:buNone/>
            </a:pPr>
            <a:r>
              <a:rPr lang="en-US" sz="4729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Discover the Flavors at Local Cookies</a:t>
            </a:r>
            <a:endParaRPr lang="en-US" sz="4729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00" y="3309580"/>
            <a:ext cx="4076105" cy="251912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40700" y="6128861"/>
            <a:ext cx="3002637" cy="37528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55"/>
              </a:lnSpc>
              <a:buNone/>
            </a:pPr>
            <a:r>
              <a:rPr lang="en-US" sz="236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Chocolate Chip</a:t>
            </a:r>
            <a:endParaRPr lang="en-US" sz="2364" dirty="0"/>
          </a:p>
        </p:txBody>
      </p:sp>
      <p:sp>
        <p:nvSpPr>
          <p:cNvPr id="8" name="Text 4"/>
          <p:cNvSpPr/>
          <p:nvPr/>
        </p:nvSpPr>
        <p:spPr>
          <a:xfrm>
            <a:off x="840700" y="6648212"/>
            <a:ext cx="4076105" cy="7686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26"/>
              </a:lnSpc>
              <a:buNone/>
            </a:pPr>
            <a:r>
              <a:rPr lang="en-US" sz="189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Classic and always delicious, with a crispy edge and chewy center.</a:t>
            </a:r>
            <a:endParaRPr lang="en-US" sz="1891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088" y="3309580"/>
            <a:ext cx="4076105" cy="251912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77088" y="6128861"/>
            <a:ext cx="3002637" cy="37528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55"/>
              </a:lnSpc>
              <a:buNone/>
            </a:pPr>
            <a:r>
              <a:rPr lang="en-US" sz="236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Sugar Cookies</a:t>
            </a:r>
            <a:endParaRPr lang="en-US" sz="2364" dirty="0"/>
          </a:p>
        </p:txBody>
      </p:sp>
      <p:sp>
        <p:nvSpPr>
          <p:cNvPr id="11" name="Text 6"/>
          <p:cNvSpPr/>
          <p:nvPr/>
        </p:nvSpPr>
        <p:spPr>
          <a:xfrm>
            <a:off x="5277088" y="6648212"/>
            <a:ext cx="4076105" cy="7686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26"/>
              </a:lnSpc>
              <a:buNone/>
            </a:pPr>
            <a:r>
              <a:rPr lang="en-US" sz="189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Sweet and simple, perfect for decorating and customizing.</a:t>
            </a:r>
            <a:endParaRPr lang="en-US" sz="1891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3476" y="3309580"/>
            <a:ext cx="4076224" cy="251924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13476" y="6128980"/>
            <a:ext cx="3002637" cy="37528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55"/>
              </a:lnSpc>
              <a:buNone/>
            </a:pPr>
            <a:r>
              <a:rPr lang="en-US" sz="236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Oatmeal Raisin</a:t>
            </a:r>
            <a:endParaRPr lang="en-US" sz="2364" dirty="0"/>
          </a:p>
        </p:txBody>
      </p:sp>
      <p:sp>
        <p:nvSpPr>
          <p:cNvPr id="14" name="Text 8"/>
          <p:cNvSpPr/>
          <p:nvPr/>
        </p:nvSpPr>
        <p:spPr>
          <a:xfrm>
            <a:off x="9713476" y="6648331"/>
            <a:ext cx="4076224" cy="7686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26"/>
              </a:lnSpc>
              <a:buNone/>
            </a:pPr>
            <a:r>
              <a:rPr lang="en-US" sz="189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Warm spices and chewy raisins make for a comforting and satisfying cookie.</a:t>
            </a:r>
            <a:endParaRPr lang="en-US" sz="18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97" y="2443282"/>
            <a:ext cx="5008007" cy="334291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5810" y="526613"/>
            <a:ext cx="1445181" cy="81676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155769" y="1630204"/>
            <a:ext cx="7805261" cy="11953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07"/>
              </a:lnSpc>
              <a:buNone/>
            </a:pPr>
            <a:r>
              <a:rPr lang="en-US" sz="3765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Baking with Love: The Local Cookies Difference</a:t>
            </a:r>
            <a:endParaRPr lang="en-US" sz="3765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5769" y="3112413"/>
            <a:ext cx="956310" cy="153019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398901" y="3303627"/>
            <a:ext cx="2390894" cy="2988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53"/>
              </a:lnSpc>
              <a:buNone/>
            </a:pPr>
            <a:r>
              <a:rPr lang="en-US" sz="1883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Fresh Ingredients</a:t>
            </a:r>
            <a:endParaRPr lang="en-US" sz="1883" dirty="0"/>
          </a:p>
        </p:txBody>
      </p:sp>
      <p:sp>
        <p:nvSpPr>
          <p:cNvPr id="10" name="Text 4"/>
          <p:cNvSpPr/>
          <p:nvPr/>
        </p:nvSpPr>
        <p:spPr>
          <a:xfrm>
            <a:off x="7398901" y="3717131"/>
            <a:ext cx="6562130" cy="3061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10"/>
              </a:lnSpc>
              <a:buNone/>
            </a:pPr>
            <a:r>
              <a:rPr lang="en-US" sz="1506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High-quality ingredients are essential for delicious cookies.</a:t>
            </a:r>
            <a:endParaRPr lang="en-US" sz="1506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5769" y="4642604"/>
            <a:ext cx="956310" cy="153019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398901" y="4833818"/>
            <a:ext cx="2390894" cy="2988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53"/>
              </a:lnSpc>
              <a:buNone/>
            </a:pPr>
            <a:r>
              <a:rPr lang="en-US" sz="1883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Handmade with Care</a:t>
            </a:r>
            <a:endParaRPr lang="en-US" sz="1883" dirty="0"/>
          </a:p>
        </p:txBody>
      </p:sp>
      <p:sp>
        <p:nvSpPr>
          <p:cNvPr id="13" name="Text 6"/>
          <p:cNvSpPr/>
          <p:nvPr/>
        </p:nvSpPr>
        <p:spPr>
          <a:xfrm>
            <a:off x="7398901" y="5247323"/>
            <a:ext cx="6562130" cy="3061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10"/>
              </a:lnSpc>
              <a:buNone/>
            </a:pPr>
            <a:r>
              <a:rPr lang="en-US" sz="1506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Every cookie is baked with attention to detail and a passion for quality.</a:t>
            </a:r>
            <a:endParaRPr lang="en-US" sz="1506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5769" y="6172795"/>
            <a:ext cx="956310" cy="153019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398901" y="6364010"/>
            <a:ext cx="2390894" cy="2988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53"/>
              </a:lnSpc>
              <a:buNone/>
            </a:pPr>
            <a:r>
              <a:rPr lang="en-US" sz="1883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Customer Satisfaction</a:t>
            </a:r>
            <a:endParaRPr lang="en-US" sz="1883" dirty="0"/>
          </a:p>
        </p:txBody>
      </p:sp>
      <p:sp>
        <p:nvSpPr>
          <p:cNvPr id="16" name="Text 8"/>
          <p:cNvSpPr/>
          <p:nvPr/>
        </p:nvSpPr>
        <p:spPr>
          <a:xfrm>
            <a:off x="7398901" y="6777514"/>
            <a:ext cx="6562130" cy="3061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10"/>
              </a:lnSpc>
              <a:buNone/>
            </a:pPr>
            <a:r>
              <a:rPr lang="en-US" sz="1506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 strives to create cookies that exceed expectations.</a:t>
            </a:r>
            <a:endParaRPr lang="en-US" sz="15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9979" y="323969"/>
            <a:ext cx="5054441" cy="758166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9061" y="545902"/>
            <a:ext cx="1305758" cy="73794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4837" y="1543050"/>
            <a:ext cx="7934325" cy="10801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253"/>
              </a:lnSpc>
              <a:buNone/>
            </a:pPr>
            <a:r>
              <a:rPr lang="en-US" sz="3402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Satisfying Cravings, One Cookie at a Time</a:t>
            </a:r>
            <a:endParaRPr lang="en-US" sz="3402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837" y="2882384"/>
            <a:ext cx="431959" cy="43195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04837" y="3487103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Comforting</a:t>
            </a:r>
            <a:endParaRPr lang="en-US" sz="1701" dirty="0"/>
          </a:p>
        </p:txBody>
      </p:sp>
      <p:sp>
        <p:nvSpPr>
          <p:cNvPr id="10" name="Text 4"/>
          <p:cNvSpPr/>
          <p:nvPr/>
        </p:nvSpPr>
        <p:spPr>
          <a:xfrm>
            <a:off x="604837" y="3860602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Cookies' cookies are designed to provide a sense of warmth and satisfaction.</a:t>
            </a:r>
            <a:endParaRPr lang="en-US" sz="1361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37" y="4655582"/>
            <a:ext cx="431959" cy="43195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04837" y="5260300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Joyful</a:t>
            </a:r>
            <a:endParaRPr lang="en-US" sz="1701" dirty="0"/>
          </a:p>
        </p:txBody>
      </p:sp>
      <p:sp>
        <p:nvSpPr>
          <p:cNvPr id="13" name="Text 6"/>
          <p:cNvSpPr/>
          <p:nvPr/>
        </p:nvSpPr>
        <p:spPr>
          <a:xfrm>
            <a:off x="604837" y="5633799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cookies are meant to bring happiness and smiles to customers' faces.</a:t>
            </a:r>
            <a:endParaRPr lang="en-US" sz="1361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837" y="6428780"/>
            <a:ext cx="431959" cy="43195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04837" y="7033498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Special Occasions</a:t>
            </a:r>
            <a:endParaRPr lang="en-US" sz="1701" dirty="0"/>
          </a:p>
        </p:txBody>
      </p:sp>
      <p:sp>
        <p:nvSpPr>
          <p:cNvPr id="16" name="Text 8"/>
          <p:cNvSpPr/>
          <p:nvPr/>
        </p:nvSpPr>
        <p:spPr>
          <a:xfrm>
            <a:off x="604837" y="7406997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Cookies' </a:t>
            </a:r>
            <a:r>
              <a:rPr lang="en-US" sz="1361" b="1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cookies </a:t>
            </a:r>
            <a:r>
              <a:rPr lang="en-US" sz="136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are perfect for birthdays, holidays, and special celebrations.</a:t>
            </a:r>
            <a:endParaRPr lang="en-US" sz="13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2727" y="2515314"/>
            <a:ext cx="4908828" cy="319897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153" y="635437"/>
            <a:ext cx="1745694" cy="98667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08673" y="1968579"/>
            <a:ext cx="7526655" cy="14442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685"/>
              </a:lnSpc>
              <a:buNone/>
            </a:pPr>
            <a:r>
              <a:rPr lang="en-US" sz="4548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Bringing Smiles to Customers' Faces</a:t>
            </a:r>
            <a:endParaRPr lang="en-US" sz="4548" dirty="0"/>
          </a:p>
        </p:txBody>
      </p:sp>
      <p:sp>
        <p:nvSpPr>
          <p:cNvPr id="8" name="Shape 3"/>
          <p:cNvSpPr/>
          <p:nvPr/>
        </p:nvSpPr>
        <p:spPr>
          <a:xfrm>
            <a:off x="808673" y="3759279"/>
            <a:ext cx="7526655" cy="1031796"/>
          </a:xfrm>
          <a:prstGeom prst="rect">
            <a:avLst/>
          </a:prstGeom>
          <a:solidFill>
            <a:srgbClr val="E1DBD0"/>
          </a:solidFill>
          <a:ln/>
        </p:spPr>
      </p:sp>
      <p:sp>
        <p:nvSpPr>
          <p:cNvPr id="9" name="Text 4"/>
          <p:cNvSpPr/>
          <p:nvPr/>
        </p:nvSpPr>
        <p:spPr>
          <a:xfrm>
            <a:off x="1039654" y="3905488"/>
            <a:ext cx="3297555" cy="3696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911"/>
              </a:lnSpc>
              <a:buNone/>
            </a:pPr>
            <a:r>
              <a:rPr lang="en-US" sz="181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Customer Service</a:t>
            </a:r>
            <a:endParaRPr lang="en-US" sz="1819" dirty="0"/>
          </a:p>
        </p:txBody>
      </p:sp>
      <p:sp>
        <p:nvSpPr>
          <p:cNvPr id="10" name="Text 5"/>
          <p:cNvSpPr/>
          <p:nvPr/>
        </p:nvSpPr>
        <p:spPr>
          <a:xfrm>
            <a:off x="4806791" y="3905488"/>
            <a:ext cx="3297555" cy="739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11"/>
              </a:lnSpc>
              <a:buNone/>
            </a:pPr>
            <a:r>
              <a:rPr lang="en-US" sz="181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Friendly and helpful staff are always willing to assist.</a:t>
            </a:r>
            <a:endParaRPr lang="en-US" sz="1819" dirty="0"/>
          </a:p>
        </p:txBody>
      </p:sp>
      <p:sp>
        <p:nvSpPr>
          <p:cNvPr id="11" name="Text 6"/>
          <p:cNvSpPr/>
          <p:nvPr/>
        </p:nvSpPr>
        <p:spPr>
          <a:xfrm>
            <a:off x="1039654" y="4937284"/>
            <a:ext cx="3297555" cy="3696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911"/>
              </a:lnSpc>
              <a:buNone/>
            </a:pPr>
            <a:r>
              <a:rPr lang="en-US" sz="181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Unique Flavors</a:t>
            </a:r>
            <a:endParaRPr lang="en-US" sz="1819" dirty="0"/>
          </a:p>
        </p:txBody>
      </p:sp>
      <p:sp>
        <p:nvSpPr>
          <p:cNvPr id="12" name="Text 7"/>
          <p:cNvSpPr/>
          <p:nvPr/>
        </p:nvSpPr>
        <p:spPr>
          <a:xfrm>
            <a:off x="4806791" y="4937284"/>
            <a:ext cx="3297555" cy="1109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11"/>
              </a:lnSpc>
              <a:buNone/>
            </a:pPr>
            <a:r>
              <a:rPr lang="en-US" sz="181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 offers a wide variety of flavors to satisfy every craving.</a:t>
            </a:r>
            <a:endParaRPr lang="en-US" sz="1819" dirty="0"/>
          </a:p>
        </p:txBody>
      </p:sp>
      <p:sp>
        <p:nvSpPr>
          <p:cNvPr id="13" name="Shape 8"/>
          <p:cNvSpPr/>
          <p:nvPr/>
        </p:nvSpPr>
        <p:spPr>
          <a:xfrm>
            <a:off x="808673" y="6192560"/>
            <a:ext cx="7526655" cy="1401485"/>
          </a:xfrm>
          <a:prstGeom prst="rect">
            <a:avLst/>
          </a:prstGeom>
          <a:solidFill>
            <a:srgbClr val="E1DBD0"/>
          </a:solidFill>
          <a:ln/>
        </p:spPr>
      </p:sp>
      <p:sp>
        <p:nvSpPr>
          <p:cNvPr id="14" name="Text 9"/>
          <p:cNvSpPr/>
          <p:nvPr/>
        </p:nvSpPr>
        <p:spPr>
          <a:xfrm>
            <a:off x="1039654" y="6338768"/>
            <a:ext cx="3297555" cy="3696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911"/>
              </a:lnSpc>
              <a:buNone/>
            </a:pPr>
            <a:r>
              <a:rPr lang="en-US" sz="181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Presentation</a:t>
            </a:r>
            <a:endParaRPr lang="en-US" sz="1819" dirty="0"/>
          </a:p>
        </p:txBody>
      </p:sp>
      <p:sp>
        <p:nvSpPr>
          <p:cNvPr id="15" name="Text 10"/>
          <p:cNvSpPr/>
          <p:nvPr/>
        </p:nvSpPr>
        <p:spPr>
          <a:xfrm>
            <a:off x="4806791" y="6338768"/>
            <a:ext cx="3297555" cy="1109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911"/>
              </a:lnSpc>
              <a:buNone/>
            </a:pPr>
            <a:r>
              <a:rPr lang="en-US" sz="1819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Cookies are beautifully packaged and presented, making them perfect for gifts.</a:t>
            </a:r>
            <a:endParaRPr lang="en-US" sz="18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2482" y="1833443"/>
            <a:ext cx="5009317" cy="4562713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0957" y="831532"/>
            <a:ext cx="1442085" cy="81498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67941" y="1932742"/>
            <a:ext cx="7808119" cy="11930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696"/>
              </a:lnSpc>
              <a:buNone/>
            </a:pPr>
            <a:r>
              <a:rPr lang="en-US" sz="3757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Explore the Variety of Cookies at Local Cookies</a:t>
            </a:r>
            <a:endParaRPr lang="en-US" sz="3757" dirty="0"/>
          </a:p>
        </p:txBody>
      </p:sp>
      <p:sp>
        <p:nvSpPr>
          <p:cNvPr id="8" name="Shape 3"/>
          <p:cNvSpPr/>
          <p:nvPr/>
        </p:nvSpPr>
        <p:spPr>
          <a:xfrm>
            <a:off x="935117" y="3411974"/>
            <a:ext cx="38100" cy="3985974"/>
          </a:xfrm>
          <a:prstGeom prst="rect">
            <a:avLst/>
          </a:prstGeom>
          <a:solidFill>
            <a:srgbClr val="CDCDCA"/>
          </a:solidFill>
          <a:ln/>
        </p:spPr>
      </p:sp>
      <p:sp>
        <p:nvSpPr>
          <p:cNvPr id="9" name="Shape 4"/>
          <p:cNvSpPr/>
          <p:nvPr/>
        </p:nvSpPr>
        <p:spPr>
          <a:xfrm>
            <a:off x="1168837" y="3822263"/>
            <a:ext cx="667941" cy="38100"/>
          </a:xfrm>
          <a:prstGeom prst="rect">
            <a:avLst/>
          </a:prstGeom>
          <a:solidFill>
            <a:srgbClr val="CDCDCA"/>
          </a:solidFill>
          <a:ln/>
        </p:spPr>
      </p:sp>
      <p:sp>
        <p:nvSpPr>
          <p:cNvPr id="10" name="Shape 5"/>
          <p:cNvSpPr/>
          <p:nvPr/>
        </p:nvSpPr>
        <p:spPr>
          <a:xfrm>
            <a:off x="739497" y="3626644"/>
            <a:ext cx="429339" cy="429339"/>
          </a:xfrm>
          <a:prstGeom prst="roundRect">
            <a:avLst>
              <a:gd name="adj" fmla="val 26673"/>
            </a:avLst>
          </a:prstGeom>
          <a:solidFill>
            <a:srgbClr val="E1DBD0"/>
          </a:solidFill>
          <a:ln/>
        </p:spPr>
      </p:sp>
      <p:sp>
        <p:nvSpPr>
          <p:cNvPr id="11" name="Text 6"/>
          <p:cNvSpPr/>
          <p:nvPr/>
        </p:nvSpPr>
        <p:spPr>
          <a:xfrm>
            <a:off x="871061" y="3698081"/>
            <a:ext cx="166092" cy="2863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54"/>
              </a:lnSpc>
              <a:buNone/>
            </a:pPr>
            <a:r>
              <a:rPr lang="en-US" sz="225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</a:t>
            </a:r>
            <a:endParaRPr lang="en-US" sz="2254" dirty="0"/>
          </a:p>
        </p:txBody>
      </p:sp>
      <p:sp>
        <p:nvSpPr>
          <p:cNvPr id="12" name="Text 7"/>
          <p:cNvSpPr/>
          <p:nvPr/>
        </p:nvSpPr>
        <p:spPr>
          <a:xfrm>
            <a:off x="2003822" y="3602831"/>
            <a:ext cx="2385774" cy="298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8"/>
              </a:lnSpc>
              <a:buNone/>
            </a:pPr>
            <a:r>
              <a:rPr lang="en-US" sz="1879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Classic</a:t>
            </a:r>
            <a:endParaRPr lang="en-US" sz="1879" dirty="0"/>
          </a:p>
        </p:txBody>
      </p:sp>
      <p:sp>
        <p:nvSpPr>
          <p:cNvPr id="13" name="Text 8"/>
          <p:cNvSpPr/>
          <p:nvPr/>
        </p:nvSpPr>
        <p:spPr>
          <a:xfrm>
            <a:off x="2003822" y="4015502"/>
            <a:ext cx="6472238" cy="3052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5"/>
              </a:lnSpc>
              <a:buNone/>
            </a:pPr>
            <a:r>
              <a:rPr lang="en-US" sz="1503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Chocolate chip, oatmeal raisin, and sugar cookies are always popular choices.</a:t>
            </a:r>
            <a:endParaRPr lang="en-US" sz="1503" dirty="0"/>
          </a:p>
        </p:txBody>
      </p:sp>
      <p:sp>
        <p:nvSpPr>
          <p:cNvPr id="14" name="Shape 9"/>
          <p:cNvSpPr/>
          <p:nvPr/>
        </p:nvSpPr>
        <p:spPr>
          <a:xfrm>
            <a:off x="1168837" y="5112782"/>
            <a:ext cx="667941" cy="38100"/>
          </a:xfrm>
          <a:prstGeom prst="rect">
            <a:avLst/>
          </a:prstGeom>
          <a:solidFill>
            <a:srgbClr val="CDCDCA"/>
          </a:solidFill>
          <a:ln/>
        </p:spPr>
      </p:sp>
      <p:sp>
        <p:nvSpPr>
          <p:cNvPr id="15" name="Shape 10"/>
          <p:cNvSpPr/>
          <p:nvPr/>
        </p:nvSpPr>
        <p:spPr>
          <a:xfrm>
            <a:off x="739497" y="4917162"/>
            <a:ext cx="429339" cy="429339"/>
          </a:xfrm>
          <a:prstGeom prst="roundRect">
            <a:avLst>
              <a:gd name="adj" fmla="val 26673"/>
            </a:avLst>
          </a:prstGeom>
          <a:solidFill>
            <a:srgbClr val="E1DBD0"/>
          </a:solidFill>
          <a:ln/>
        </p:spPr>
      </p:sp>
      <p:sp>
        <p:nvSpPr>
          <p:cNvPr id="16" name="Text 11"/>
          <p:cNvSpPr/>
          <p:nvPr/>
        </p:nvSpPr>
        <p:spPr>
          <a:xfrm>
            <a:off x="871061" y="4988600"/>
            <a:ext cx="166092" cy="2863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54"/>
              </a:lnSpc>
              <a:buNone/>
            </a:pPr>
            <a:r>
              <a:rPr lang="en-US" sz="225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</a:t>
            </a:r>
            <a:endParaRPr lang="en-US" sz="2254" dirty="0"/>
          </a:p>
        </p:txBody>
      </p:sp>
      <p:sp>
        <p:nvSpPr>
          <p:cNvPr id="17" name="Text 12"/>
          <p:cNvSpPr/>
          <p:nvPr/>
        </p:nvSpPr>
        <p:spPr>
          <a:xfrm>
            <a:off x="2003822" y="4893350"/>
            <a:ext cx="2385774" cy="298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8"/>
              </a:lnSpc>
              <a:buNone/>
            </a:pPr>
            <a:r>
              <a:rPr lang="en-US" sz="1879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Stuffed</a:t>
            </a:r>
            <a:endParaRPr lang="en-US" sz="1879" dirty="0"/>
          </a:p>
        </p:txBody>
      </p:sp>
      <p:sp>
        <p:nvSpPr>
          <p:cNvPr id="18" name="Text 13"/>
          <p:cNvSpPr/>
          <p:nvPr/>
        </p:nvSpPr>
        <p:spPr>
          <a:xfrm>
            <a:off x="2003822" y="5306020"/>
            <a:ext cx="6472238" cy="6105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05"/>
              </a:lnSpc>
              <a:buNone/>
            </a:pPr>
            <a:r>
              <a:rPr lang="en-US" sz="1503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Indulge in cookies filled with delicious surprises like peanut butter, Nutella, and caramel.</a:t>
            </a:r>
            <a:endParaRPr lang="en-US" sz="1503" dirty="0"/>
          </a:p>
        </p:txBody>
      </p:sp>
      <p:sp>
        <p:nvSpPr>
          <p:cNvPr id="19" name="Shape 14"/>
          <p:cNvSpPr/>
          <p:nvPr/>
        </p:nvSpPr>
        <p:spPr>
          <a:xfrm>
            <a:off x="1168837" y="6708577"/>
            <a:ext cx="667941" cy="38100"/>
          </a:xfrm>
          <a:prstGeom prst="rect">
            <a:avLst/>
          </a:prstGeom>
          <a:solidFill>
            <a:srgbClr val="CDCDCA"/>
          </a:solidFill>
          <a:ln/>
        </p:spPr>
      </p:sp>
      <p:sp>
        <p:nvSpPr>
          <p:cNvPr id="20" name="Shape 15"/>
          <p:cNvSpPr/>
          <p:nvPr/>
        </p:nvSpPr>
        <p:spPr>
          <a:xfrm>
            <a:off x="739497" y="6512957"/>
            <a:ext cx="429339" cy="429339"/>
          </a:xfrm>
          <a:prstGeom prst="roundRect">
            <a:avLst>
              <a:gd name="adj" fmla="val 26673"/>
            </a:avLst>
          </a:prstGeom>
          <a:solidFill>
            <a:srgbClr val="E1DBD0"/>
          </a:solidFill>
          <a:ln/>
        </p:spPr>
      </p:sp>
      <p:sp>
        <p:nvSpPr>
          <p:cNvPr id="21" name="Text 16"/>
          <p:cNvSpPr/>
          <p:nvPr/>
        </p:nvSpPr>
        <p:spPr>
          <a:xfrm>
            <a:off x="871061" y="6584394"/>
            <a:ext cx="166092" cy="2863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54"/>
              </a:lnSpc>
              <a:buNone/>
            </a:pPr>
            <a:r>
              <a:rPr lang="en-US" sz="2254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3</a:t>
            </a:r>
            <a:endParaRPr lang="en-US" sz="2254" dirty="0"/>
          </a:p>
        </p:txBody>
      </p:sp>
      <p:sp>
        <p:nvSpPr>
          <p:cNvPr id="22" name="Text 17"/>
          <p:cNvSpPr/>
          <p:nvPr/>
        </p:nvSpPr>
        <p:spPr>
          <a:xfrm>
            <a:off x="2003822" y="6489144"/>
            <a:ext cx="2385774" cy="298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8"/>
              </a:lnSpc>
              <a:buNone/>
            </a:pPr>
            <a:r>
              <a:rPr lang="en-US" sz="1879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Seasonal</a:t>
            </a:r>
            <a:endParaRPr lang="en-US" sz="1879" dirty="0"/>
          </a:p>
        </p:txBody>
      </p:sp>
      <p:sp>
        <p:nvSpPr>
          <p:cNvPr id="23" name="Text 18"/>
          <p:cNvSpPr/>
          <p:nvPr/>
        </p:nvSpPr>
        <p:spPr>
          <a:xfrm>
            <a:off x="2003822" y="6901815"/>
            <a:ext cx="6472238" cy="3052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5"/>
              </a:lnSpc>
              <a:buNone/>
            </a:pPr>
            <a:r>
              <a:rPr lang="en-US" sz="1503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 offers seasonal flavors like pumpkin spice and gingerbread.</a:t>
            </a:r>
            <a:endParaRPr lang="en-US" sz="15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131" y="418505"/>
            <a:ext cx="4920020" cy="739247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2579" y="624007"/>
            <a:ext cx="1711643" cy="96738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79237" y="1931194"/>
            <a:ext cx="7558326" cy="14158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574"/>
              </a:lnSpc>
              <a:buNone/>
            </a:pPr>
            <a:r>
              <a:rPr lang="en-US" sz="4459" b="1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Visit Local Cookies to Savor the Goodness</a:t>
            </a:r>
            <a:endParaRPr lang="en-US" sz="4459" dirty="0"/>
          </a:p>
        </p:txBody>
      </p:sp>
      <p:sp>
        <p:nvSpPr>
          <p:cNvPr id="8" name="Text 3"/>
          <p:cNvSpPr/>
          <p:nvPr/>
        </p:nvSpPr>
        <p:spPr>
          <a:xfrm>
            <a:off x="6279237" y="3686889"/>
            <a:ext cx="7558326" cy="10872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4"/>
              </a:lnSpc>
              <a:buNone/>
            </a:pPr>
            <a:r>
              <a:rPr lang="en-US" sz="1784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Cookies is committed to providing customers with the best possible cookie experience. Visit Local Cookies today to discover a world of delicious flavors and exceptional service.</a:t>
            </a:r>
            <a:endParaRPr lang="en-US" sz="1784" dirty="0"/>
          </a:p>
        </p:txBody>
      </p:sp>
      <p:sp>
        <p:nvSpPr>
          <p:cNvPr id="9" name="Text 4"/>
          <p:cNvSpPr/>
          <p:nvPr/>
        </p:nvSpPr>
        <p:spPr>
          <a:xfrm>
            <a:off x="6279237" y="5028962"/>
            <a:ext cx="7558326" cy="3624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4"/>
              </a:lnSpc>
              <a:buNone/>
            </a:pPr>
            <a:r>
              <a:rPr lang="en-US" sz="1784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Buy the Best Cookies in Sharjah at Local Cookies</a:t>
            </a:r>
            <a:endParaRPr lang="en-US" sz="1784" dirty="0"/>
          </a:p>
        </p:txBody>
      </p:sp>
      <p:sp>
        <p:nvSpPr>
          <p:cNvPr id="10" name="Text 5"/>
          <p:cNvSpPr/>
          <p:nvPr/>
        </p:nvSpPr>
        <p:spPr>
          <a:xfrm>
            <a:off x="6279237" y="5646182"/>
            <a:ext cx="7558326" cy="7248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4"/>
              </a:lnSpc>
              <a:buNone/>
            </a:pPr>
            <a:r>
              <a:rPr lang="en-US" sz="1784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Address: </a:t>
            </a:r>
            <a:r>
              <a:rPr lang="en-US" sz="1784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Muwaileh Commercial - Industrial Area - Sharjah - United Arab Emirates</a:t>
            </a:r>
            <a:endParaRPr lang="en-US" sz="1784" dirty="0"/>
          </a:p>
        </p:txBody>
      </p:sp>
      <p:sp>
        <p:nvSpPr>
          <p:cNvPr id="11" name="Text 6"/>
          <p:cNvSpPr/>
          <p:nvPr/>
        </p:nvSpPr>
        <p:spPr>
          <a:xfrm>
            <a:off x="6279237" y="6625828"/>
            <a:ext cx="7558326" cy="3624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4"/>
              </a:lnSpc>
              <a:buNone/>
            </a:pPr>
            <a:r>
              <a:rPr lang="en-US" sz="1784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Phone: </a:t>
            </a:r>
            <a:r>
              <a:rPr lang="en-US" sz="1784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+971 6 530 0115</a:t>
            </a:r>
            <a:endParaRPr lang="en-US" sz="1784" dirty="0"/>
          </a:p>
        </p:txBody>
      </p:sp>
      <p:sp>
        <p:nvSpPr>
          <p:cNvPr id="12" name="Text 7"/>
          <p:cNvSpPr/>
          <p:nvPr/>
        </p:nvSpPr>
        <p:spPr>
          <a:xfrm>
            <a:off x="6279237" y="7243048"/>
            <a:ext cx="7558326" cy="3624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4"/>
              </a:lnSpc>
              <a:buNone/>
            </a:pPr>
            <a:r>
              <a:rPr lang="en-US" sz="1784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Email</a:t>
            </a:r>
            <a:r>
              <a:rPr lang="en-US" sz="1784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</a:t>
            </a:r>
            <a:r>
              <a:rPr lang="en-US" sz="1784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Hello@localcookies.ae</a:t>
            </a:r>
            <a:endParaRPr lang="en-US" sz="17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533</Words>
  <Application>Microsoft Office PowerPoint</Application>
  <PresentationFormat>Custom</PresentationFormat>
  <Paragraphs>85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Email Marketing 2</cp:lastModifiedBy>
  <cp:revision>2</cp:revision>
  <dcterms:created xsi:type="dcterms:W3CDTF">2024-07-05T05:14:48Z</dcterms:created>
  <dcterms:modified xsi:type="dcterms:W3CDTF">2024-07-05T05:23:51Z</dcterms:modified>
</cp:coreProperties>
</file>