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4"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594"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5BCAD085-E8A6-8845-BD4E-CB4CCA059FC4}" type="datetimeFigureOut">
              <a:rPr lang="en-US" smtClean="0"/>
              <a:t>7/11/2024</a:t>
            </a:fld>
            <a:endParaRPr lang="en-US"/>
          </a:p>
        </p:txBody>
      </p:sp>
      <p:sp>
        <p:nvSpPr>
          <p:cNvPr id="5" name="Footer Placeholder 4"/>
          <p:cNvSpPr>
            <a:spLocks noGrp="1"/>
          </p:cNvSpPr>
          <p:nvPr>
            <p:ph type="ftr" sz="quarter" idx="11"/>
          </p:nvPr>
        </p:nvSpPr>
        <p:spPr>
          <a:xfrm>
            <a:off x="1900237" y="5410202"/>
            <a:ext cx="3843665" cy="365125"/>
          </a:xfrm>
        </p:spPr>
        <p:txBody>
          <a:bodyPr/>
          <a:lstStyle/>
          <a:p>
            <a:endParaRPr lang="en-US"/>
          </a:p>
        </p:txBody>
      </p:sp>
      <p:sp>
        <p:nvSpPr>
          <p:cNvPr id="6" name="Slide Number Placeholder 5"/>
          <p:cNvSpPr>
            <a:spLocks noGrp="1"/>
          </p:cNvSpPr>
          <p:nvPr>
            <p:ph type="sldNum" sz="quarter" idx="12"/>
          </p:nvPr>
        </p:nvSpPr>
        <p:spPr>
          <a:xfrm>
            <a:off x="7915603" y="5410200"/>
            <a:ext cx="57831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21339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n-US"/>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5BCAD085-E8A6-8845-BD4E-CB4CCA059FC4}" type="datetimeFigureOut">
              <a:rPr lang="en-US" smtClean="0"/>
              <a:t>7/11/2024</a:t>
            </a:fld>
            <a:endParaRPr lang="en-US"/>
          </a:p>
        </p:txBody>
      </p:sp>
      <p:sp>
        <p:nvSpPr>
          <p:cNvPr id="50" name="Footer Placeholder 4"/>
          <p:cNvSpPr>
            <a:spLocks noGrp="1"/>
          </p:cNvSpPr>
          <p:nvPr>
            <p:ph type="ftr" sz="quarter" idx="11"/>
          </p:nvPr>
        </p:nvSpPr>
        <p:spPr>
          <a:xfrm>
            <a:off x="856059" y="5883276"/>
            <a:ext cx="4679482" cy="365125"/>
          </a:xfrm>
        </p:spPr>
        <p:txBody>
          <a:bodyPr/>
          <a:lstStyle/>
          <a:p>
            <a:endParaRPr lang="en-US"/>
          </a:p>
        </p:txBody>
      </p:sp>
      <p:sp>
        <p:nvSpPr>
          <p:cNvPr id="51" name="Slide Number Placeholder 5"/>
          <p:cNvSpPr>
            <a:spLocks noGrp="1"/>
          </p:cNvSpPr>
          <p:nvPr>
            <p:ph type="sldNum" sz="quarter" idx="12"/>
          </p:nvPr>
        </p:nvSpPr>
        <p:spPr>
          <a:xfrm>
            <a:off x="7707241" y="5883275"/>
            <a:ext cx="57831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34856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12339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44072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7/11/2024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19554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7/11/2024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47381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23982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40995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64761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80415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16717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2123298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04050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7/11/2024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87474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7/11/2024</a:t>
            </a:fld>
            <a:endParaRPr lang="en-US"/>
          </a:p>
        </p:txBody>
      </p:sp>
      <p:sp>
        <p:nvSpPr>
          <p:cNvPr id="4" name="Footer Placeholder 3"/>
          <p:cNvSpPr>
            <a:spLocks noGrp="1"/>
          </p:cNvSpPr>
          <p:nvPr>
            <p:ph type="ftr" sz="quarter" idx="11"/>
          </p:nvPr>
        </p:nvSpPr>
        <p:spPr/>
        <p:txBody>
          <a:bodyPr/>
          <a:lstStyle>
            <a:lvl1pPr>
              <a:defRPr cap="all" baseline="0"/>
            </a:lvl1p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65199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60462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82939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CAD085-E8A6-8845-BD4E-CB4CCA059FC4}" type="datetimeFigureOut">
              <a:rPr lang="en-US" smtClean="0"/>
              <a:t>7/11/2024</a:t>
            </a:fld>
            <a:endParaRPr lang="en-US"/>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982087802"/>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gbirdweb.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gbirdweb.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dirty="0"/>
              <a:t>Top Reasons to Switch to VPS Hosting</a:t>
            </a:r>
          </a:p>
        </p:txBody>
      </p:sp>
      <p:sp>
        <p:nvSpPr>
          <p:cNvPr id="3" name="Subtitle 2"/>
          <p:cNvSpPr>
            <a:spLocks noGrp="1"/>
          </p:cNvSpPr>
          <p:nvPr>
            <p:ph type="subTitle" idx="1"/>
          </p:nvPr>
        </p:nvSpPr>
        <p:spPr/>
        <p:txBody>
          <a:bodyPr/>
          <a:lstStyle/>
          <a:p>
            <a:r>
              <a:rPr dirty="0"/>
              <a:t>A Comprehensive Guide</a:t>
            </a:r>
          </a:p>
        </p:txBody>
      </p:sp>
      <p:pic>
        <p:nvPicPr>
          <p:cNvPr id="5" name="Picture 4">
            <a:hlinkClick r:id="rId2"/>
            <a:extLst>
              <a:ext uri="{FF2B5EF4-FFF2-40B4-BE49-F238E27FC236}">
                <a16:creationId xmlns:a16="http://schemas.microsoft.com/office/drawing/2014/main" id="{CAFAC98D-BFEE-E0FE-1B57-7FAC90776213}"/>
              </a:ext>
            </a:extLst>
          </p:cNvPr>
          <p:cNvPicPr>
            <a:picLocks noChangeAspect="1"/>
          </p:cNvPicPr>
          <p:nvPr/>
        </p:nvPicPr>
        <p:blipFill>
          <a:blip r:embed="rId3"/>
          <a:stretch>
            <a:fillRect/>
          </a:stretch>
        </p:blipFill>
        <p:spPr>
          <a:xfrm>
            <a:off x="5702709" y="5648171"/>
            <a:ext cx="3048000" cy="7334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Enhanced Performance</a:t>
            </a:r>
          </a:p>
        </p:txBody>
      </p:sp>
      <p:sp>
        <p:nvSpPr>
          <p:cNvPr id="3" name="Content Placeholder 2"/>
          <p:cNvSpPr>
            <a:spLocks noGrp="1"/>
          </p:cNvSpPr>
          <p:nvPr>
            <p:ph idx="1"/>
          </p:nvPr>
        </p:nvSpPr>
        <p:spPr/>
        <p:txBody>
          <a:bodyPr/>
          <a:lstStyle/>
          <a:p>
            <a:r>
              <a:rPr dirty="0"/>
              <a:t>Unlike </a:t>
            </a:r>
            <a:r>
              <a:rPr dirty="0">
                <a:hlinkClick r:id="rId2"/>
              </a:rPr>
              <a:t>shared hosting</a:t>
            </a:r>
            <a:r>
              <a:rPr dirty="0"/>
              <a:t>, where resources are distributed among multiple users on the same server, </a:t>
            </a:r>
            <a:r>
              <a:rPr dirty="0">
                <a:hlinkClick r:id="rId2"/>
              </a:rPr>
              <a:t>VPS hosting </a:t>
            </a:r>
            <a:r>
              <a:rPr dirty="0"/>
              <a:t>provides dedicated resources allocated solely to your website. This allocation ensures that your site experiences consistent and reliable performance, even during peak traffic periods.</a:t>
            </a:r>
          </a:p>
        </p:txBody>
      </p:sp>
      <p:pic>
        <p:nvPicPr>
          <p:cNvPr id="4" name="Picture 3">
            <a:extLst>
              <a:ext uri="{FF2B5EF4-FFF2-40B4-BE49-F238E27FC236}">
                <a16:creationId xmlns:a16="http://schemas.microsoft.com/office/drawing/2014/main" id="{7AA902CB-4EA6-AD7E-07C8-20A2AEBF2489}"/>
              </a:ext>
            </a:extLst>
          </p:cNvPr>
          <p:cNvPicPr>
            <a:picLocks noChangeAspect="1"/>
          </p:cNvPicPr>
          <p:nvPr/>
        </p:nvPicPr>
        <p:blipFill>
          <a:blip r:embed="rId3"/>
          <a:stretch>
            <a:fillRect/>
          </a:stretch>
        </p:blipFill>
        <p:spPr>
          <a:xfrm>
            <a:off x="5702709" y="5648171"/>
            <a:ext cx="3048000" cy="7334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Scalability</a:t>
            </a:r>
          </a:p>
        </p:txBody>
      </p:sp>
      <p:sp>
        <p:nvSpPr>
          <p:cNvPr id="3" name="Content Placeholder 2"/>
          <p:cNvSpPr>
            <a:spLocks noGrp="1"/>
          </p:cNvSpPr>
          <p:nvPr>
            <p:ph idx="1"/>
          </p:nvPr>
        </p:nvSpPr>
        <p:spPr/>
        <p:txBody>
          <a:bodyPr/>
          <a:lstStyle/>
          <a:p>
            <a:r>
              <a:rPr dirty="0">
                <a:hlinkClick r:id="rId2"/>
              </a:rPr>
              <a:t>VPS hosting offers </a:t>
            </a:r>
            <a:r>
              <a:rPr dirty="0"/>
              <a:t>a scalable solution that allows you to easily adjust your resources based on your current needs. This scalability ensures that your website remains responsive and accessible, without the risk of downtime or performance issues associated with inadequate resources.</a:t>
            </a:r>
          </a:p>
        </p:txBody>
      </p:sp>
      <p:pic>
        <p:nvPicPr>
          <p:cNvPr id="4" name="Picture 3">
            <a:extLst>
              <a:ext uri="{FF2B5EF4-FFF2-40B4-BE49-F238E27FC236}">
                <a16:creationId xmlns:a16="http://schemas.microsoft.com/office/drawing/2014/main" id="{93F8F8B5-0B3B-7AE3-6B68-F926A98C856D}"/>
              </a:ext>
            </a:extLst>
          </p:cNvPr>
          <p:cNvPicPr>
            <a:picLocks noChangeAspect="1"/>
          </p:cNvPicPr>
          <p:nvPr/>
        </p:nvPicPr>
        <p:blipFill>
          <a:blip r:embed="rId3"/>
          <a:stretch>
            <a:fillRect/>
          </a:stretch>
        </p:blipFill>
        <p:spPr>
          <a:xfrm>
            <a:off x="5702709" y="5648171"/>
            <a:ext cx="3048000" cy="7334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Improved Security</a:t>
            </a:r>
          </a:p>
        </p:txBody>
      </p:sp>
      <p:sp>
        <p:nvSpPr>
          <p:cNvPr id="3" name="Content Placeholder 2"/>
          <p:cNvSpPr>
            <a:spLocks noGrp="1"/>
          </p:cNvSpPr>
          <p:nvPr>
            <p:ph idx="1"/>
          </p:nvPr>
        </p:nvSpPr>
        <p:spPr/>
        <p:txBody>
          <a:bodyPr/>
          <a:lstStyle/>
          <a:p>
            <a:r>
              <a:rPr dirty="0">
                <a:hlinkClick r:id="rId2"/>
              </a:rPr>
              <a:t>VPS hosting </a:t>
            </a:r>
            <a:r>
              <a:rPr dirty="0"/>
              <a:t>enhances security by isolating your virtual server from other users on the same physical machine. You have greater control over security configurations, including firewall settings, access controls, and software installations, which allows you to implement tailored security measures to protect your data and applications effectively.</a:t>
            </a:r>
          </a:p>
        </p:txBody>
      </p:sp>
      <p:pic>
        <p:nvPicPr>
          <p:cNvPr id="4" name="Picture 3">
            <a:extLst>
              <a:ext uri="{FF2B5EF4-FFF2-40B4-BE49-F238E27FC236}">
                <a16:creationId xmlns:a16="http://schemas.microsoft.com/office/drawing/2014/main" id="{B44BDCE8-7EBF-8282-02A6-1D7B62566BE4}"/>
              </a:ext>
            </a:extLst>
          </p:cNvPr>
          <p:cNvPicPr>
            <a:picLocks noChangeAspect="1"/>
          </p:cNvPicPr>
          <p:nvPr/>
        </p:nvPicPr>
        <p:blipFill>
          <a:blip r:embed="rId3"/>
          <a:stretch>
            <a:fillRect/>
          </a:stretch>
        </p:blipFill>
        <p:spPr>
          <a:xfrm>
            <a:off x="5702709" y="5648171"/>
            <a:ext cx="3048000" cy="7334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Customization and Control</a:t>
            </a:r>
          </a:p>
        </p:txBody>
      </p:sp>
      <p:sp>
        <p:nvSpPr>
          <p:cNvPr id="3" name="Content Placeholder 2"/>
          <p:cNvSpPr>
            <a:spLocks noGrp="1"/>
          </p:cNvSpPr>
          <p:nvPr>
            <p:ph idx="1"/>
          </p:nvPr>
        </p:nvSpPr>
        <p:spPr/>
        <p:txBody>
          <a:bodyPr/>
          <a:lstStyle/>
          <a:p>
            <a:r>
              <a:rPr dirty="0">
                <a:hlinkClick r:id="rId2"/>
              </a:rPr>
              <a:t>VPS hosting </a:t>
            </a:r>
            <a:r>
              <a:rPr dirty="0"/>
              <a:t>grants you root access to your </a:t>
            </a:r>
            <a:r>
              <a:rPr dirty="0">
                <a:hlinkClick r:id="rId2"/>
              </a:rPr>
              <a:t>virtual server</a:t>
            </a:r>
            <a:r>
              <a:rPr dirty="0"/>
              <a:t>, enabling you to install and configure software applications, customize server settings, and optimize the operating system to suit your specific requirements.</a:t>
            </a:r>
          </a:p>
        </p:txBody>
      </p:sp>
      <p:pic>
        <p:nvPicPr>
          <p:cNvPr id="4" name="Picture 3">
            <a:hlinkClick r:id="rId2"/>
            <a:extLst>
              <a:ext uri="{FF2B5EF4-FFF2-40B4-BE49-F238E27FC236}">
                <a16:creationId xmlns:a16="http://schemas.microsoft.com/office/drawing/2014/main" id="{58BC267B-8312-2630-C9E5-59A1BD3A748F}"/>
              </a:ext>
            </a:extLst>
          </p:cNvPr>
          <p:cNvPicPr>
            <a:picLocks noChangeAspect="1"/>
          </p:cNvPicPr>
          <p:nvPr/>
        </p:nvPicPr>
        <p:blipFill>
          <a:blip r:embed="rId3"/>
          <a:stretch>
            <a:fillRect/>
          </a:stretch>
        </p:blipFill>
        <p:spPr>
          <a:xfrm>
            <a:off x="5702709" y="5648171"/>
            <a:ext cx="3048000" cy="7334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Reliability and Stability</a:t>
            </a:r>
          </a:p>
        </p:txBody>
      </p:sp>
      <p:sp>
        <p:nvSpPr>
          <p:cNvPr id="3" name="Content Placeholder 2"/>
          <p:cNvSpPr>
            <a:spLocks noGrp="1"/>
          </p:cNvSpPr>
          <p:nvPr>
            <p:ph idx="1"/>
          </p:nvPr>
        </p:nvSpPr>
        <p:spPr/>
        <p:txBody>
          <a:bodyPr/>
          <a:lstStyle/>
          <a:p>
            <a:r>
              <a:rPr dirty="0">
                <a:hlinkClick r:id="rId2"/>
              </a:rPr>
              <a:t>VPS hosting </a:t>
            </a:r>
            <a:r>
              <a:rPr dirty="0"/>
              <a:t>minimizes the impact of neighboring websites on server performance. Your website operates independently within its allocated resources, ensuring greater stability and reliability. Additionally, </a:t>
            </a:r>
            <a:r>
              <a:rPr dirty="0">
                <a:hlinkClick r:id="rId2"/>
              </a:rPr>
              <a:t>VPS hosting </a:t>
            </a:r>
            <a:r>
              <a:rPr dirty="0"/>
              <a:t>providers often offer robust backup solutions and technical support to mitigate potential disruptions.</a:t>
            </a:r>
          </a:p>
        </p:txBody>
      </p:sp>
      <p:pic>
        <p:nvPicPr>
          <p:cNvPr id="4" name="Picture 3">
            <a:extLst>
              <a:ext uri="{FF2B5EF4-FFF2-40B4-BE49-F238E27FC236}">
                <a16:creationId xmlns:a16="http://schemas.microsoft.com/office/drawing/2014/main" id="{7E232F4A-E8EE-6DA6-1232-74A25256BEBF}"/>
              </a:ext>
            </a:extLst>
          </p:cNvPr>
          <p:cNvPicPr>
            <a:picLocks noChangeAspect="1"/>
          </p:cNvPicPr>
          <p:nvPr/>
        </p:nvPicPr>
        <p:blipFill>
          <a:blip r:embed="rId3"/>
          <a:stretch>
            <a:fillRect/>
          </a:stretch>
        </p:blipFill>
        <p:spPr>
          <a:xfrm>
            <a:off x="5702709" y="5648171"/>
            <a:ext cx="3048000" cy="7334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Cost-Effectiveness</a:t>
            </a:r>
          </a:p>
        </p:txBody>
      </p:sp>
      <p:sp>
        <p:nvSpPr>
          <p:cNvPr id="3" name="Content Placeholder 2"/>
          <p:cNvSpPr>
            <a:spLocks noGrp="1"/>
          </p:cNvSpPr>
          <p:nvPr>
            <p:ph idx="1"/>
          </p:nvPr>
        </p:nvSpPr>
        <p:spPr/>
        <p:txBody>
          <a:bodyPr/>
          <a:lstStyle/>
          <a:p>
            <a:r>
              <a:rPr dirty="0"/>
              <a:t>While </a:t>
            </a:r>
            <a:r>
              <a:rPr dirty="0">
                <a:hlinkClick r:id="rId2"/>
              </a:rPr>
              <a:t>VPS hosting </a:t>
            </a:r>
            <a:r>
              <a:rPr dirty="0"/>
              <a:t>may involve higher costs compared to shared hosting, it offers significant cost-effectiveness in comparison to </a:t>
            </a:r>
            <a:r>
              <a:rPr dirty="0">
                <a:hlinkClick r:id="rId2"/>
              </a:rPr>
              <a:t>dedicated hosting solutions</a:t>
            </a:r>
            <a:r>
              <a:rPr dirty="0"/>
              <a:t>. You pay for the resources you use, making it a more economical choice for businesses and individuals looking to upgrade from </a:t>
            </a:r>
            <a:r>
              <a:rPr dirty="0">
                <a:hlinkClick r:id="rId2"/>
              </a:rPr>
              <a:t>shared hosting </a:t>
            </a:r>
            <a:r>
              <a:rPr dirty="0"/>
              <a:t>without investing in a dedicated server.</a:t>
            </a:r>
          </a:p>
        </p:txBody>
      </p:sp>
      <p:pic>
        <p:nvPicPr>
          <p:cNvPr id="4" name="Picture 3">
            <a:extLst>
              <a:ext uri="{FF2B5EF4-FFF2-40B4-BE49-F238E27FC236}">
                <a16:creationId xmlns:a16="http://schemas.microsoft.com/office/drawing/2014/main" id="{F4714ADC-7EB2-641F-2111-2881E769FE53}"/>
              </a:ext>
            </a:extLst>
          </p:cNvPr>
          <p:cNvPicPr>
            <a:picLocks noChangeAspect="1"/>
          </p:cNvPicPr>
          <p:nvPr/>
        </p:nvPicPr>
        <p:blipFill>
          <a:blip r:embed="rId3"/>
          <a:stretch>
            <a:fillRect/>
          </a:stretch>
        </p:blipFill>
        <p:spPr>
          <a:xfrm>
            <a:off x="5702709" y="5648171"/>
            <a:ext cx="3048000" cy="7334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Support for Resource-Intensive Applications</a:t>
            </a:r>
          </a:p>
        </p:txBody>
      </p:sp>
      <p:sp>
        <p:nvSpPr>
          <p:cNvPr id="3" name="Content Placeholder 2"/>
          <p:cNvSpPr>
            <a:spLocks noGrp="1"/>
          </p:cNvSpPr>
          <p:nvPr>
            <p:ph idx="1"/>
          </p:nvPr>
        </p:nvSpPr>
        <p:spPr/>
        <p:txBody>
          <a:bodyPr/>
          <a:lstStyle/>
          <a:p>
            <a:r>
              <a:rPr dirty="0">
                <a:hlinkClick r:id="rId2"/>
              </a:rPr>
              <a:t>VPS hosting </a:t>
            </a:r>
            <a:r>
              <a:rPr dirty="0"/>
              <a:t>provides the necessary computing power and performance to support resource-intensive applications such as e-commerce platforms, databases, or multimedia content. This capability ensures that your website delivers a seamless user experience, even under high-demand scenarios.</a:t>
            </a:r>
          </a:p>
        </p:txBody>
      </p:sp>
      <p:pic>
        <p:nvPicPr>
          <p:cNvPr id="4" name="Picture 3">
            <a:extLst>
              <a:ext uri="{FF2B5EF4-FFF2-40B4-BE49-F238E27FC236}">
                <a16:creationId xmlns:a16="http://schemas.microsoft.com/office/drawing/2014/main" id="{89EB3DEE-1D9B-1D62-36EE-027A999C57DC}"/>
              </a:ext>
            </a:extLst>
          </p:cNvPr>
          <p:cNvPicPr>
            <a:picLocks noChangeAspect="1"/>
          </p:cNvPicPr>
          <p:nvPr/>
        </p:nvPicPr>
        <p:blipFill>
          <a:blip r:embed="rId3"/>
          <a:stretch>
            <a:fillRect/>
          </a:stretch>
        </p:blipFill>
        <p:spPr>
          <a:xfrm>
            <a:off x="5702709" y="5648171"/>
            <a:ext cx="3048000" cy="7334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Conclusion</a:t>
            </a:r>
          </a:p>
        </p:txBody>
      </p:sp>
      <p:sp>
        <p:nvSpPr>
          <p:cNvPr id="3" name="Content Placeholder 2"/>
          <p:cNvSpPr>
            <a:spLocks noGrp="1"/>
          </p:cNvSpPr>
          <p:nvPr>
            <p:ph idx="1"/>
          </p:nvPr>
        </p:nvSpPr>
        <p:spPr/>
        <p:txBody>
          <a:bodyPr/>
          <a:lstStyle/>
          <a:p>
            <a:r>
              <a:rPr dirty="0"/>
              <a:t>Switching to </a:t>
            </a:r>
            <a:r>
              <a:rPr dirty="0">
                <a:hlinkClick r:id="rId2"/>
              </a:rPr>
              <a:t>VPS hosting offers </a:t>
            </a:r>
            <a:r>
              <a:rPr dirty="0"/>
              <a:t>numerous benefits for businesses and individuals seeking superior performance, scalability, security, and control over their hosting environment. By choosing </a:t>
            </a:r>
            <a:r>
              <a:rPr dirty="0">
                <a:hlinkClick r:id="rId2"/>
              </a:rPr>
              <a:t>VPS hosting</a:t>
            </a:r>
            <a:r>
              <a:rPr dirty="0"/>
              <a:t>, you can empower your website with enhanced performance, security, and scalability, ensuring a competitive edge in today's digital landscape.</a:t>
            </a:r>
          </a:p>
        </p:txBody>
      </p:sp>
      <p:pic>
        <p:nvPicPr>
          <p:cNvPr id="4" name="Picture 3">
            <a:extLst>
              <a:ext uri="{FF2B5EF4-FFF2-40B4-BE49-F238E27FC236}">
                <a16:creationId xmlns:a16="http://schemas.microsoft.com/office/drawing/2014/main" id="{B4C9A905-49E1-EA8A-10C3-F938A63A6743}"/>
              </a:ext>
            </a:extLst>
          </p:cNvPr>
          <p:cNvPicPr>
            <a:picLocks noChangeAspect="1"/>
          </p:cNvPicPr>
          <p:nvPr/>
        </p:nvPicPr>
        <p:blipFill>
          <a:blip r:embed="rId3"/>
          <a:stretch>
            <a:fillRect/>
          </a:stretch>
        </p:blipFill>
        <p:spPr>
          <a:xfrm>
            <a:off x="5702709" y="5648171"/>
            <a:ext cx="3048000" cy="733425"/>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runge Textur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2">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TM03457452[[fn=Celestial]]</Template>
  <TotalTime>14</TotalTime>
  <Words>398</Words>
  <Application>Microsoft Office PowerPoint</Application>
  <PresentationFormat>On-screen Show (4:3)</PresentationFormat>
  <Paragraphs>18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Tw Cen MT</vt:lpstr>
      <vt:lpstr>Circuit</vt:lpstr>
      <vt:lpstr>Top Reasons to Switch to VPS Hosting</vt:lpstr>
      <vt:lpstr>Enhanced Performance</vt:lpstr>
      <vt:lpstr>Scalability</vt:lpstr>
      <vt:lpstr>Improved Security</vt:lpstr>
      <vt:lpstr>Customization and Control</vt:lpstr>
      <vt:lpstr>Reliability and Stability</vt:lpstr>
      <vt:lpstr>Cost-Effectiveness</vt:lpstr>
      <vt:lpstr>Support for Resource-Intensive Applications</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Divya Rupa</cp:lastModifiedBy>
  <cp:revision>4</cp:revision>
  <dcterms:created xsi:type="dcterms:W3CDTF">2013-01-27T09:14:16Z</dcterms:created>
  <dcterms:modified xsi:type="dcterms:W3CDTF">2024-07-11T11:11:07Z</dcterms:modified>
  <cp:category/>
</cp:coreProperties>
</file>