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5240000" cy="7975600"/>
  <p:notesSz cx="15240000" cy="79756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000" y="2472436"/>
            <a:ext cx="12954000" cy="16748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0" i="0">
                <a:solidFill>
                  <a:srgbClr val="E6228A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000" y="4466336"/>
            <a:ext cx="10668000" cy="1993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E6228A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5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E6228A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620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8486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0" i="0">
                <a:solidFill>
                  <a:srgbClr val="E6228A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285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5225483" cy="797196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235" y="2330381"/>
            <a:ext cx="7968006" cy="726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0" i="0">
                <a:solidFill>
                  <a:srgbClr val="E6228A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4457" y="3800969"/>
            <a:ext cx="9016365" cy="19704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76944" y="7019032"/>
            <a:ext cx="4813935" cy="466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5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620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9728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https://www.tiktok.com/%40womanprofumeriabeauty?_t=8eg1KHPLSE4G_r%3D1" TargetMode="External"/><Relationship Id="rId4" Type="http://schemas.openxmlformats.org/officeDocument/2006/relationships/hyperlink" Target="http://www.instagram.com/womanparfumery/" TargetMode="External"/><Relationship Id="rId5" Type="http://schemas.openxmlformats.org/officeDocument/2006/relationships/hyperlink" Target="http://www.facebook.com/womanthebeautycenter/?locale=it_IT" TargetMode="External"/><Relationship Id="rId6" Type="http://schemas.openxmlformats.org/officeDocument/2006/relationships/image" Target="../media/image7.png"/><Relationship Id="rId7" Type="http://schemas.openxmlformats.org/officeDocument/2006/relationships/image" Target="../media/image8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womanprofumeria@gmail.com" TargetMode="External"/><Relationship Id="rId4" Type="http://schemas.openxmlformats.org/officeDocument/2006/relationships/image" Target="../media/image9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1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76732"/>
            <a:ext cx="12879705" cy="294005"/>
          </a:xfrm>
          <a:custGeom>
            <a:avLst/>
            <a:gdLst/>
            <a:ahLst/>
            <a:cxnLst/>
            <a:rect l="l" t="t" r="r" b="b"/>
            <a:pathLst>
              <a:path w="12879705" h="294005">
                <a:moveTo>
                  <a:pt x="12879616" y="0"/>
                </a:moveTo>
                <a:lnTo>
                  <a:pt x="0" y="0"/>
                </a:lnTo>
                <a:lnTo>
                  <a:pt x="0" y="293916"/>
                </a:lnTo>
                <a:lnTo>
                  <a:pt x="12879616" y="293916"/>
                </a:lnTo>
                <a:lnTo>
                  <a:pt x="12879616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635" y="482600"/>
            <a:ext cx="4012298" cy="812800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0" y="6990448"/>
            <a:ext cx="7834630" cy="577215"/>
          </a:xfrm>
          <a:custGeom>
            <a:avLst/>
            <a:gdLst/>
            <a:ahLst/>
            <a:cxnLst/>
            <a:rect l="l" t="t" r="r" b="b"/>
            <a:pathLst>
              <a:path w="7834630" h="577215">
                <a:moveTo>
                  <a:pt x="7834083" y="0"/>
                </a:moveTo>
                <a:lnTo>
                  <a:pt x="0" y="0"/>
                </a:lnTo>
                <a:lnTo>
                  <a:pt x="0" y="576935"/>
                </a:lnTo>
                <a:lnTo>
                  <a:pt x="7834083" y="576935"/>
                </a:lnTo>
                <a:lnTo>
                  <a:pt x="7834083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652386" y="3067164"/>
            <a:ext cx="382270" cy="847090"/>
          </a:xfrm>
          <a:custGeom>
            <a:avLst/>
            <a:gdLst/>
            <a:ahLst/>
            <a:cxnLst/>
            <a:rect l="l" t="t" r="r" b="b"/>
            <a:pathLst>
              <a:path w="382269" h="847089">
                <a:moveTo>
                  <a:pt x="381749" y="720090"/>
                </a:moveTo>
                <a:lnTo>
                  <a:pt x="187210" y="720090"/>
                </a:lnTo>
                <a:lnTo>
                  <a:pt x="187210" y="0"/>
                </a:lnTo>
                <a:lnTo>
                  <a:pt x="0" y="0"/>
                </a:lnTo>
                <a:lnTo>
                  <a:pt x="0" y="720090"/>
                </a:lnTo>
                <a:lnTo>
                  <a:pt x="0" y="847090"/>
                </a:lnTo>
                <a:lnTo>
                  <a:pt x="381749" y="847090"/>
                </a:lnTo>
                <a:lnTo>
                  <a:pt x="381749" y="72009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092704" y="3067098"/>
            <a:ext cx="502284" cy="859790"/>
          </a:xfrm>
          <a:custGeom>
            <a:avLst/>
            <a:gdLst/>
            <a:ahLst/>
            <a:cxnLst/>
            <a:rect l="l" t="t" r="r" b="b"/>
            <a:pathLst>
              <a:path w="502284" h="859789">
                <a:moveTo>
                  <a:pt x="502031" y="0"/>
                </a:moveTo>
                <a:lnTo>
                  <a:pt x="315861" y="0"/>
                </a:lnTo>
                <a:lnTo>
                  <a:pt x="315861" y="612876"/>
                </a:lnTo>
                <a:lnTo>
                  <a:pt x="315631" y="625954"/>
                </a:lnTo>
                <a:lnTo>
                  <a:pt x="312204" y="665175"/>
                </a:lnTo>
                <a:lnTo>
                  <a:pt x="294944" y="708050"/>
                </a:lnTo>
                <a:lnTo>
                  <a:pt x="251015" y="724776"/>
                </a:lnTo>
                <a:lnTo>
                  <a:pt x="237317" y="723730"/>
                </a:lnTo>
                <a:lnTo>
                  <a:pt x="201173" y="699097"/>
                </a:lnTo>
                <a:lnTo>
                  <a:pt x="187474" y="652104"/>
                </a:lnTo>
                <a:lnTo>
                  <a:pt x="185127" y="612876"/>
                </a:lnTo>
                <a:lnTo>
                  <a:pt x="185127" y="0"/>
                </a:lnTo>
                <a:lnTo>
                  <a:pt x="0" y="0"/>
                </a:lnTo>
                <a:lnTo>
                  <a:pt x="0" y="584631"/>
                </a:lnTo>
                <a:lnTo>
                  <a:pt x="1373" y="627351"/>
                </a:lnTo>
                <a:lnTo>
                  <a:pt x="5494" y="666605"/>
                </a:lnTo>
                <a:lnTo>
                  <a:pt x="21971" y="734720"/>
                </a:lnTo>
                <a:lnTo>
                  <a:pt x="52173" y="788584"/>
                </a:lnTo>
                <a:lnTo>
                  <a:pt x="98844" y="827798"/>
                </a:lnTo>
                <a:lnTo>
                  <a:pt x="164338" y="851722"/>
                </a:lnTo>
                <a:lnTo>
                  <a:pt x="205028" y="857706"/>
                </a:lnTo>
                <a:lnTo>
                  <a:pt x="251015" y="859701"/>
                </a:lnTo>
                <a:lnTo>
                  <a:pt x="296969" y="857706"/>
                </a:lnTo>
                <a:lnTo>
                  <a:pt x="337561" y="851722"/>
                </a:lnTo>
                <a:lnTo>
                  <a:pt x="402666" y="827798"/>
                </a:lnTo>
                <a:lnTo>
                  <a:pt x="449070" y="788584"/>
                </a:lnTo>
                <a:lnTo>
                  <a:pt x="479539" y="734720"/>
                </a:lnTo>
                <a:lnTo>
                  <a:pt x="496404" y="666605"/>
                </a:lnTo>
                <a:lnTo>
                  <a:pt x="500624" y="627351"/>
                </a:lnTo>
                <a:lnTo>
                  <a:pt x="502031" y="584631"/>
                </a:lnTo>
                <a:lnTo>
                  <a:pt x="502031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658528" y="3067094"/>
            <a:ext cx="525145" cy="847725"/>
          </a:xfrm>
          <a:custGeom>
            <a:avLst/>
            <a:gdLst/>
            <a:ahLst/>
            <a:cxnLst/>
            <a:rect l="l" t="t" r="r" b="b"/>
            <a:pathLst>
              <a:path w="525144" h="847725">
                <a:moveTo>
                  <a:pt x="508292" y="0"/>
                </a:moveTo>
                <a:lnTo>
                  <a:pt x="352450" y="0"/>
                </a:lnTo>
                <a:lnTo>
                  <a:pt x="277152" y="229044"/>
                </a:lnTo>
                <a:lnTo>
                  <a:pt x="184073" y="0"/>
                </a:lnTo>
                <a:lnTo>
                  <a:pt x="7315" y="0"/>
                </a:lnTo>
                <a:lnTo>
                  <a:pt x="164198" y="391147"/>
                </a:lnTo>
                <a:lnTo>
                  <a:pt x="0" y="847153"/>
                </a:lnTo>
                <a:lnTo>
                  <a:pt x="154787" y="847153"/>
                </a:lnTo>
                <a:lnTo>
                  <a:pt x="245783" y="594055"/>
                </a:lnTo>
                <a:lnTo>
                  <a:pt x="349313" y="847153"/>
                </a:lnTo>
                <a:lnTo>
                  <a:pt x="525030" y="847153"/>
                </a:lnTo>
                <a:lnTo>
                  <a:pt x="359778" y="440308"/>
                </a:lnTo>
                <a:lnTo>
                  <a:pt x="508292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246296" y="3067098"/>
            <a:ext cx="502284" cy="859790"/>
          </a:xfrm>
          <a:custGeom>
            <a:avLst/>
            <a:gdLst/>
            <a:ahLst/>
            <a:cxnLst/>
            <a:rect l="l" t="t" r="r" b="b"/>
            <a:pathLst>
              <a:path w="502285" h="859789">
                <a:moveTo>
                  <a:pt x="502031" y="0"/>
                </a:moveTo>
                <a:lnTo>
                  <a:pt x="315861" y="0"/>
                </a:lnTo>
                <a:lnTo>
                  <a:pt x="315861" y="612876"/>
                </a:lnTo>
                <a:lnTo>
                  <a:pt x="315631" y="625954"/>
                </a:lnTo>
                <a:lnTo>
                  <a:pt x="312204" y="665175"/>
                </a:lnTo>
                <a:lnTo>
                  <a:pt x="294944" y="708050"/>
                </a:lnTo>
                <a:lnTo>
                  <a:pt x="251015" y="724776"/>
                </a:lnTo>
                <a:lnTo>
                  <a:pt x="237317" y="723730"/>
                </a:lnTo>
                <a:lnTo>
                  <a:pt x="201173" y="699097"/>
                </a:lnTo>
                <a:lnTo>
                  <a:pt x="187474" y="652104"/>
                </a:lnTo>
                <a:lnTo>
                  <a:pt x="185127" y="612876"/>
                </a:lnTo>
                <a:lnTo>
                  <a:pt x="185127" y="0"/>
                </a:lnTo>
                <a:lnTo>
                  <a:pt x="0" y="0"/>
                </a:lnTo>
                <a:lnTo>
                  <a:pt x="0" y="584631"/>
                </a:lnTo>
                <a:lnTo>
                  <a:pt x="1373" y="627351"/>
                </a:lnTo>
                <a:lnTo>
                  <a:pt x="5494" y="666605"/>
                </a:lnTo>
                <a:lnTo>
                  <a:pt x="21971" y="734720"/>
                </a:lnTo>
                <a:lnTo>
                  <a:pt x="52173" y="788584"/>
                </a:lnTo>
                <a:lnTo>
                  <a:pt x="98844" y="827798"/>
                </a:lnTo>
                <a:lnTo>
                  <a:pt x="164338" y="851722"/>
                </a:lnTo>
                <a:lnTo>
                  <a:pt x="205028" y="857706"/>
                </a:lnTo>
                <a:lnTo>
                  <a:pt x="251015" y="859701"/>
                </a:lnTo>
                <a:lnTo>
                  <a:pt x="296969" y="857706"/>
                </a:lnTo>
                <a:lnTo>
                  <a:pt x="337561" y="851722"/>
                </a:lnTo>
                <a:lnTo>
                  <a:pt x="402666" y="827798"/>
                </a:lnTo>
                <a:lnTo>
                  <a:pt x="449070" y="788584"/>
                </a:lnTo>
                <a:lnTo>
                  <a:pt x="479539" y="734720"/>
                </a:lnTo>
                <a:lnTo>
                  <a:pt x="496404" y="666605"/>
                </a:lnTo>
                <a:lnTo>
                  <a:pt x="500624" y="627351"/>
                </a:lnTo>
                <a:lnTo>
                  <a:pt x="502031" y="584631"/>
                </a:lnTo>
                <a:lnTo>
                  <a:pt x="502031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867545" y="3067100"/>
            <a:ext cx="1052195" cy="847725"/>
          </a:xfrm>
          <a:custGeom>
            <a:avLst/>
            <a:gdLst/>
            <a:ahLst/>
            <a:cxnLst/>
            <a:rect l="l" t="t" r="r" b="b"/>
            <a:pathLst>
              <a:path w="1052195" h="847725">
                <a:moveTo>
                  <a:pt x="527126" y="847153"/>
                </a:moveTo>
                <a:lnTo>
                  <a:pt x="419620" y="467499"/>
                </a:lnTo>
                <a:lnTo>
                  <a:pt x="411035" y="437172"/>
                </a:lnTo>
                <a:lnTo>
                  <a:pt x="430733" y="426618"/>
                </a:lnTo>
                <a:lnTo>
                  <a:pt x="448017" y="414820"/>
                </a:lnTo>
                <a:lnTo>
                  <a:pt x="462889" y="401777"/>
                </a:lnTo>
                <a:lnTo>
                  <a:pt x="475348" y="387489"/>
                </a:lnTo>
                <a:lnTo>
                  <a:pt x="485711" y="371906"/>
                </a:lnTo>
                <a:lnTo>
                  <a:pt x="491845" y="359778"/>
                </a:lnTo>
                <a:lnTo>
                  <a:pt x="494296" y="354939"/>
                </a:lnTo>
                <a:lnTo>
                  <a:pt x="506209" y="316903"/>
                </a:lnTo>
                <a:lnTo>
                  <a:pt x="512470" y="273227"/>
                </a:lnTo>
                <a:lnTo>
                  <a:pt x="514565" y="223812"/>
                </a:lnTo>
                <a:lnTo>
                  <a:pt x="512381" y="181889"/>
                </a:lnTo>
                <a:lnTo>
                  <a:pt x="505802" y="144983"/>
                </a:lnTo>
                <a:lnTo>
                  <a:pt x="499110" y="125501"/>
                </a:lnTo>
                <a:lnTo>
                  <a:pt x="494868" y="113118"/>
                </a:lnTo>
                <a:lnTo>
                  <a:pt x="460286" y="63830"/>
                </a:lnTo>
                <a:lnTo>
                  <a:pt x="411391" y="30099"/>
                </a:lnTo>
                <a:lnTo>
                  <a:pt x="348919" y="10591"/>
                </a:lnTo>
                <a:lnTo>
                  <a:pt x="340956" y="9283"/>
                </a:lnTo>
                <a:lnTo>
                  <a:pt x="340956" y="240550"/>
                </a:lnTo>
                <a:lnTo>
                  <a:pt x="340398" y="258686"/>
                </a:lnTo>
                <a:lnTo>
                  <a:pt x="332066" y="304863"/>
                </a:lnTo>
                <a:lnTo>
                  <a:pt x="311378" y="337807"/>
                </a:lnTo>
                <a:lnTo>
                  <a:pt x="274815" y="356247"/>
                </a:lnTo>
                <a:lnTo>
                  <a:pt x="239509" y="359778"/>
                </a:lnTo>
                <a:lnTo>
                  <a:pt x="187210" y="359778"/>
                </a:lnTo>
                <a:lnTo>
                  <a:pt x="187210" y="125501"/>
                </a:lnTo>
                <a:lnTo>
                  <a:pt x="247865" y="125501"/>
                </a:lnTo>
                <a:lnTo>
                  <a:pt x="292849" y="133083"/>
                </a:lnTo>
                <a:lnTo>
                  <a:pt x="329768" y="172504"/>
                </a:lnTo>
                <a:lnTo>
                  <a:pt x="339712" y="214871"/>
                </a:lnTo>
                <a:lnTo>
                  <a:pt x="340956" y="240550"/>
                </a:lnTo>
                <a:lnTo>
                  <a:pt x="340956" y="9283"/>
                </a:lnTo>
                <a:lnTo>
                  <a:pt x="313232" y="4699"/>
                </a:lnTo>
                <a:lnTo>
                  <a:pt x="274675" y="1181"/>
                </a:lnTo>
                <a:lnTo>
                  <a:pt x="233235" y="0"/>
                </a:lnTo>
                <a:lnTo>
                  <a:pt x="0" y="0"/>
                </a:lnTo>
                <a:lnTo>
                  <a:pt x="0" y="847153"/>
                </a:lnTo>
                <a:lnTo>
                  <a:pt x="187210" y="847153"/>
                </a:lnTo>
                <a:lnTo>
                  <a:pt x="187210" y="467499"/>
                </a:lnTo>
                <a:lnTo>
                  <a:pt x="240550" y="467499"/>
                </a:lnTo>
                <a:lnTo>
                  <a:pt x="333629" y="847153"/>
                </a:lnTo>
                <a:lnTo>
                  <a:pt x="527126" y="847153"/>
                </a:lnTo>
                <a:close/>
              </a:path>
              <a:path w="1052195" h="847725">
                <a:moveTo>
                  <a:pt x="1052144" y="0"/>
                </a:moveTo>
                <a:lnTo>
                  <a:pt x="882713" y="0"/>
                </a:lnTo>
                <a:lnTo>
                  <a:pt x="810552" y="267741"/>
                </a:lnTo>
                <a:lnTo>
                  <a:pt x="730008" y="0"/>
                </a:lnTo>
                <a:lnTo>
                  <a:pt x="553262" y="0"/>
                </a:lnTo>
                <a:lnTo>
                  <a:pt x="714324" y="500964"/>
                </a:lnTo>
                <a:lnTo>
                  <a:pt x="714324" y="847153"/>
                </a:lnTo>
                <a:lnTo>
                  <a:pt x="894219" y="847153"/>
                </a:lnTo>
                <a:lnTo>
                  <a:pt x="894219" y="500964"/>
                </a:lnTo>
                <a:lnTo>
                  <a:pt x="1052144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4258552" y="3067093"/>
            <a:ext cx="507365" cy="847725"/>
          </a:xfrm>
          <a:custGeom>
            <a:avLst/>
            <a:gdLst/>
            <a:ahLst/>
            <a:cxnLst/>
            <a:rect l="l" t="t" r="r" b="b"/>
            <a:pathLst>
              <a:path w="507364" h="847725">
                <a:moveTo>
                  <a:pt x="284479" y="0"/>
                </a:moveTo>
                <a:lnTo>
                  <a:pt x="0" y="0"/>
                </a:lnTo>
                <a:lnTo>
                  <a:pt x="0" y="847153"/>
                </a:lnTo>
                <a:lnTo>
                  <a:pt x="187210" y="847153"/>
                </a:lnTo>
                <a:lnTo>
                  <a:pt x="187210" y="487375"/>
                </a:lnTo>
                <a:lnTo>
                  <a:pt x="262508" y="487375"/>
                </a:lnTo>
                <a:lnTo>
                  <a:pt x="328139" y="482409"/>
                </a:lnTo>
                <a:lnTo>
                  <a:pt x="386968" y="467499"/>
                </a:lnTo>
                <a:lnTo>
                  <a:pt x="436646" y="439661"/>
                </a:lnTo>
                <a:lnTo>
                  <a:pt x="474827" y="395858"/>
                </a:lnTo>
                <a:lnTo>
                  <a:pt x="492060" y="356641"/>
                </a:lnTo>
                <a:lnTo>
                  <a:pt x="187210" y="356641"/>
                </a:lnTo>
                <a:lnTo>
                  <a:pt x="187210" y="131775"/>
                </a:lnTo>
                <a:lnTo>
                  <a:pt x="490232" y="131775"/>
                </a:lnTo>
                <a:lnTo>
                  <a:pt x="483196" y="112433"/>
                </a:lnTo>
                <a:lnTo>
                  <a:pt x="452856" y="64060"/>
                </a:lnTo>
                <a:lnTo>
                  <a:pt x="409981" y="28765"/>
                </a:lnTo>
                <a:lnTo>
                  <a:pt x="354022" y="7191"/>
                </a:lnTo>
                <a:lnTo>
                  <a:pt x="320948" y="1797"/>
                </a:lnTo>
                <a:lnTo>
                  <a:pt x="284479" y="0"/>
                </a:lnTo>
                <a:close/>
              </a:path>
              <a:path w="507364" h="847725">
                <a:moveTo>
                  <a:pt x="490232" y="131775"/>
                </a:moveTo>
                <a:lnTo>
                  <a:pt x="248919" y="131775"/>
                </a:lnTo>
                <a:lnTo>
                  <a:pt x="266500" y="132691"/>
                </a:lnTo>
                <a:lnTo>
                  <a:pt x="281600" y="135439"/>
                </a:lnTo>
                <a:lnTo>
                  <a:pt x="318857" y="163550"/>
                </a:lnTo>
                <a:lnTo>
                  <a:pt x="330366" y="212182"/>
                </a:lnTo>
                <a:lnTo>
                  <a:pt x="331546" y="242633"/>
                </a:lnTo>
                <a:lnTo>
                  <a:pt x="331184" y="261136"/>
                </a:lnTo>
                <a:lnTo>
                  <a:pt x="325793" y="306438"/>
                </a:lnTo>
                <a:lnTo>
                  <a:pt x="302259" y="344093"/>
                </a:lnTo>
                <a:lnTo>
                  <a:pt x="249961" y="356641"/>
                </a:lnTo>
                <a:lnTo>
                  <a:pt x="492060" y="356641"/>
                </a:lnTo>
                <a:lnTo>
                  <a:pt x="499140" y="332460"/>
                </a:lnTo>
                <a:lnTo>
                  <a:pt x="505222" y="292031"/>
                </a:lnTo>
                <a:lnTo>
                  <a:pt x="507250" y="245783"/>
                </a:lnTo>
                <a:lnTo>
                  <a:pt x="505746" y="208030"/>
                </a:lnTo>
                <a:lnTo>
                  <a:pt x="501234" y="173221"/>
                </a:lnTo>
                <a:lnTo>
                  <a:pt x="493716" y="141355"/>
                </a:lnTo>
                <a:lnTo>
                  <a:pt x="490232" y="131775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4855730" y="3067164"/>
            <a:ext cx="382905" cy="847090"/>
          </a:xfrm>
          <a:custGeom>
            <a:avLst/>
            <a:gdLst/>
            <a:ahLst/>
            <a:cxnLst/>
            <a:rect l="l" t="t" r="r" b="b"/>
            <a:pathLst>
              <a:path w="382904" h="847089">
                <a:moveTo>
                  <a:pt x="382790" y="720090"/>
                </a:moveTo>
                <a:lnTo>
                  <a:pt x="187210" y="720090"/>
                </a:lnTo>
                <a:lnTo>
                  <a:pt x="187210" y="467360"/>
                </a:lnTo>
                <a:lnTo>
                  <a:pt x="334683" y="467360"/>
                </a:lnTo>
                <a:lnTo>
                  <a:pt x="334683" y="337820"/>
                </a:lnTo>
                <a:lnTo>
                  <a:pt x="187210" y="337820"/>
                </a:lnTo>
                <a:lnTo>
                  <a:pt x="187210" y="127000"/>
                </a:lnTo>
                <a:lnTo>
                  <a:pt x="380707" y="127000"/>
                </a:lnTo>
                <a:lnTo>
                  <a:pt x="380707" y="0"/>
                </a:lnTo>
                <a:lnTo>
                  <a:pt x="0" y="0"/>
                </a:lnTo>
                <a:lnTo>
                  <a:pt x="0" y="127000"/>
                </a:lnTo>
                <a:lnTo>
                  <a:pt x="0" y="337820"/>
                </a:lnTo>
                <a:lnTo>
                  <a:pt x="0" y="467360"/>
                </a:lnTo>
                <a:lnTo>
                  <a:pt x="0" y="720090"/>
                </a:lnTo>
                <a:lnTo>
                  <a:pt x="0" y="847090"/>
                </a:lnTo>
                <a:lnTo>
                  <a:pt x="382790" y="847090"/>
                </a:lnTo>
                <a:lnTo>
                  <a:pt x="382790" y="72009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5323237" y="3067094"/>
            <a:ext cx="527685" cy="847725"/>
          </a:xfrm>
          <a:custGeom>
            <a:avLst/>
            <a:gdLst/>
            <a:ahLst/>
            <a:cxnLst/>
            <a:rect l="l" t="t" r="r" b="b"/>
            <a:pathLst>
              <a:path w="527685" h="847725">
                <a:moveTo>
                  <a:pt x="233235" y="0"/>
                </a:moveTo>
                <a:lnTo>
                  <a:pt x="0" y="0"/>
                </a:lnTo>
                <a:lnTo>
                  <a:pt x="0" y="847153"/>
                </a:lnTo>
                <a:lnTo>
                  <a:pt x="187210" y="847153"/>
                </a:lnTo>
                <a:lnTo>
                  <a:pt x="187210" y="467499"/>
                </a:lnTo>
                <a:lnTo>
                  <a:pt x="419623" y="467499"/>
                </a:lnTo>
                <a:lnTo>
                  <a:pt x="411035" y="437172"/>
                </a:lnTo>
                <a:lnTo>
                  <a:pt x="430735" y="426621"/>
                </a:lnTo>
                <a:lnTo>
                  <a:pt x="448021" y="414821"/>
                </a:lnTo>
                <a:lnTo>
                  <a:pt x="462891" y="401776"/>
                </a:lnTo>
                <a:lnTo>
                  <a:pt x="475348" y="387489"/>
                </a:lnTo>
                <a:lnTo>
                  <a:pt x="485704" y="371904"/>
                </a:lnTo>
                <a:lnTo>
                  <a:pt x="491849" y="359778"/>
                </a:lnTo>
                <a:lnTo>
                  <a:pt x="187210" y="359778"/>
                </a:lnTo>
                <a:lnTo>
                  <a:pt x="187210" y="125501"/>
                </a:lnTo>
                <a:lnTo>
                  <a:pt x="499113" y="125501"/>
                </a:lnTo>
                <a:lnTo>
                  <a:pt x="494859" y="113117"/>
                </a:lnTo>
                <a:lnTo>
                  <a:pt x="460278" y="63828"/>
                </a:lnTo>
                <a:lnTo>
                  <a:pt x="411384" y="30096"/>
                </a:lnTo>
                <a:lnTo>
                  <a:pt x="348923" y="10587"/>
                </a:lnTo>
                <a:lnTo>
                  <a:pt x="274671" y="1176"/>
                </a:lnTo>
                <a:lnTo>
                  <a:pt x="233235" y="0"/>
                </a:lnTo>
                <a:close/>
              </a:path>
              <a:path w="527685" h="847725">
                <a:moveTo>
                  <a:pt x="419623" y="467499"/>
                </a:moveTo>
                <a:lnTo>
                  <a:pt x="240550" y="467499"/>
                </a:lnTo>
                <a:lnTo>
                  <a:pt x="333628" y="847153"/>
                </a:lnTo>
                <a:lnTo>
                  <a:pt x="527126" y="847153"/>
                </a:lnTo>
                <a:lnTo>
                  <a:pt x="419623" y="467499"/>
                </a:lnTo>
                <a:close/>
              </a:path>
              <a:path w="527685" h="847725">
                <a:moveTo>
                  <a:pt x="499113" y="125501"/>
                </a:moveTo>
                <a:lnTo>
                  <a:pt x="247865" y="125501"/>
                </a:lnTo>
                <a:lnTo>
                  <a:pt x="272450" y="127398"/>
                </a:lnTo>
                <a:lnTo>
                  <a:pt x="292846" y="133088"/>
                </a:lnTo>
                <a:lnTo>
                  <a:pt x="329769" y="172504"/>
                </a:lnTo>
                <a:lnTo>
                  <a:pt x="339712" y="214866"/>
                </a:lnTo>
                <a:lnTo>
                  <a:pt x="340956" y="240550"/>
                </a:lnTo>
                <a:lnTo>
                  <a:pt x="340400" y="258686"/>
                </a:lnTo>
                <a:lnTo>
                  <a:pt x="332066" y="304863"/>
                </a:lnTo>
                <a:lnTo>
                  <a:pt x="311376" y="337812"/>
                </a:lnTo>
                <a:lnTo>
                  <a:pt x="274807" y="356246"/>
                </a:lnTo>
                <a:lnTo>
                  <a:pt x="239509" y="359778"/>
                </a:lnTo>
                <a:lnTo>
                  <a:pt x="491849" y="359778"/>
                </a:lnTo>
                <a:lnTo>
                  <a:pt x="506209" y="316903"/>
                </a:lnTo>
                <a:lnTo>
                  <a:pt x="512473" y="273234"/>
                </a:lnTo>
                <a:lnTo>
                  <a:pt x="514565" y="223812"/>
                </a:lnTo>
                <a:lnTo>
                  <a:pt x="512375" y="181883"/>
                </a:lnTo>
                <a:lnTo>
                  <a:pt x="505806" y="144984"/>
                </a:lnTo>
                <a:lnTo>
                  <a:pt x="499113" y="125501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5950750" y="3067164"/>
            <a:ext cx="366395" cy="847090"/>
          </a:xfrm>
          <a:custGeom>
            <a:avLst/>
            <a:gdLst/>
            <a:ahLst/>
            <a:cxnLst/>
            <a:rect l="l" t="t" r="r" b="b"/>
            <a:pathLst>
              <a:path w="366395" h="847089">
                <a:moveTo>
                  <a:pt x="366064" y="0"/>
                </a:moveTo>
                <a:lnTo>
                  <a:pt x="0" y="0"/>
                </a:lnTo>
                <a:lnTo>
                  <a:pt x="0" y="127000"/>
                </a:lnTo>
                <a:lnTo>
                  <a:pt x="0" y="340360"/>
                </a:lnTo>
                <a:lnTo>
                  <a:pt x="0" y="471170"/>
                </a:lnTo>
                <a:lnTo>
                  <a:pt x="0" y="847090"/>
                </a:lnTo>
                <a:lnTo>
                  <a:pt x="187210" y="847090"/>
                </a:lnTo>
                <a:lnTo>
                  <a:pt x="187210" y="471170"/>
                </a:lnTo>
                <a:lnTo>
                  <a:pt x="343052" y="471170"/>
                </a:lnTo>
                <a:lnTo>
                  <a:pt x="343052" y="340360"/>
                </a:lnTo>
                <a:lnTo>
                  <a:pt x="187210" y="340360"/>
                </a:lnTo>
                <a:lnTo>
                  <a:pt x="187210" y="127000"/>
                </a:lnTo>
                <a:lnTo>
                  <a:pt x="366064" y="127000"/>
                </a:lnTo>
                <a:lnTo>
                  <a:pt x="366064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6398370" y="3067098"/>
            <a:ext cx="502284" cy="859790"/>
          </a:xfrm>
          <a:custGeom>
            <a:avLst/>
            <a:gdLst/>
            <a:ahLst/>
            <a:cxnLst/>
            <a:rect l="l" t="t" r="r" b="b"/>
            <a:pathLst>
              <a:path w="502284" h="859789">
                <a:moveTo>
                  <a:pt x="502030" y="0"/>
                </a:moveTo>
                <a:lnTo>
                  <a:pt x="315861" y="0"/>
                </a:lnTo>
                <a:lnTo>
                  <a:pt x="315861" y="612876"/>
                </a:lnTo>
                <a:lnTo>
                  <a:pt x="315631" y="625954"/>
                </a:lnTo>
                <a:lnTo>
                  <a:pt x="312204" y="665175"/>
                </a:lnTo>
                <a:lnTo>
                  <a:pt x="294944" y="708050"/>
                </a:lnTo>
                <a:lnTo>
                  <a:pt x="251015" y="724776"/>
                </a:lnTo>
                <a:lnTo>
                  <a:pt x="237317" y="723730"/>
                </a:lnTo>
                <a:lnTo>
                  <a:pt x="201173" y="699097"/>
                </a:lnTo>
                <a:lnTo>
                  <a:pt x="187474" y="652104"/>
                </a:lnTo>
                <a:lnTo>
                  <a:pt x="185127" y="612876"/>
                </a:lnTo>
                <a:lnTo>
                  <a:pt x="185127" y="0"/>
                </a:lnTo>
                <a:lnTo>
                  <a:pt x="0" y="0"/>
                </a:lnTo>
                <a:lnTo>
                  <a:pt x="0" y="584631"/>
                </a:lnTo>
                <a:lnTo>
                  <a:pt x="1373" y="627351"/>
                </a:lnTo>
                <a:lnTo>
                  <a:pt x="5494" y="666605"/>
                </a:lnTo>
                <a:lnTo>
                  <a:pt x="21970" y="734720"/>
                </a:lnTo>
                <a:lnTo>
                  <a:pt x="52173" y="788584"/>
                </a:lnTo>
                <a:lnTo>
                  <a:pt x="98844" y="827798"/>
                </a:lnTo>
                <a:lnTo>
                  <a:pt x="164337" y="851722"/>
                </a:lnTo>
                <a:lnTo>
                  <a:pt x="205028" y="857706"/>
                </a:lnTo>
                <a:lnTo>
                  <a:pt x="251015" y="859701"/>
                </a:lnTo>
                <a:lnTo>
                  <a:pt x="296969" y="857706"/>
                </a:lnTo>
                <a:lnTo>
                  <a:pt x="337561" y="851722"/>
                </a:lnTo>
                <a:lnTo>
                  <a:pt x="402666" y="827798"/>
                </a:lnTo>
                <a:lnTo>
                  <a:pt x="449070" y="788584"/>
                </a:lnTo>
                <a:lnTo>
                  <a:pt x="479539" y="734720"/>
                </a:lnTo>
                <a:lnTo>
                  <a:pt x="496404" y="666605"/>
                </a:lnTo>
                <a:lnTo>
                  <a:pt x="500624" y="627351"/>
                </a:lnTo>
                <a:lnTo>
                  <a:pt x="502030" y="584631"/>
                </a:lnTo>
                <a:lnTo>
                  <a:pt x="502030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7016483" y="3067094"/>
            <a:ext cx="617220" cy="847725"/>
          </a:xfrm>
          <a:custGeom>
            <a:avLst/>
            <a:gdLst/>
            <a:ahLst/>
            <a:cxnLst/>
            <a:rect l="l" t="t" r="r" b="b"/>
            <a:pathLst>
              <a:path w="617220" h="847725">
                <a:moveTo>
                  <a:pt x="602424" y="0"/>
                </a:moveTo>
                <a:lnTo>
                  <a:pt x="408940" y="0"/>
                </a:lnTo>
                <a:lnTo>
                  <a:pt x="308533" y="492607"/>
                </a:lnTo>
                <a:lnTo>
                  <a:pt x="215455" y="0"/>
                </a:lnTo>
                <a:lnTo>
                  <a:pt x="14643" y="0"/>
                </a:lnTo>
                <a:lnTo>
                  <a:pt x="0" y="847153"/>
                </a:lnTo>
                <a:lnTo>
                  <a:pt x="134924" y="847153"/>
                </a:lnTo>
                <a:lnTo>
                  <a:pt x="147472" y="279247"/>
                </a:lnTo>
                <a:lnTo>
                  <a:pt x="252056" y="847153"/>
                </a:lnTo>
                <a:lnTo>
                  <a:pt x="370243" y="847153"/>
                </a:lnTo>
                <a:lnTo>
                  <a:pt x="468553" y="283425"/>
                </a:lnTo>
                <a:lnTo>
                  <a:pt x="484238" y="847153"/>
                </a:lnTo>
                <a:lnTo>
                  <a:pt x="617067" y="847153"/>
                </a:lnTo>
                <a:lnTo>
                  <a:pt x="602424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7755903" y="3067164"/>
            <a:ext cx="382905" cy="847090"/>
          </a:xfrm>
          <a:custGeom>
            <a:avLst/>
            <a:gdLst/>
            <a:ahLst/>
            <a:cxnLst/>
            <a:rect l="l" t="t" r="r" b="b"/>
            <a:pathLst>
              <a:path w="382904" h="847089">
                <a:moveTo>
                  <a:pt x="382790" y="720090"/>
                </a:moveTo>
                <a:lnTo>
                  <a:pt x="187210" y="720090"/>
                </a:lnTo>
                <a:lnTo>
                  <a:pt x="187210" y="467360"/>
                </a:lnTo>
                <a:lnTo>
                  <a:pt x="334683" y="467360"/>
                </a:lnTo>
                <a:lnTo>
                  <a:pt x="334683" y="337820"/>
                </a:lnTo>
                <a:lnTo>
                  <a:pt x="187210" y="337820"/>
                </a:lnTo>
                <a:lnTo>
                  <a:pt x="187210" y="127000"/>
                </a:lnTo>
                <a:lnTo>
                  <a:pt x="380707" y="127000"/>
                </a:lnTo>
                <a:lnTo>
                  <a:pt x="380707" y="0"/>
                </a:lnTo>
                <a:lnTo>
                  <a:pt x="0" y="0"/>
                </a:lnTo>
                <a:lnTo>
                  <a:pt x="0" y="127000"/>
                </a:lnTo>
                <a:lnTo>
                  <a:pt x="0" y="337820"/>
                </a:lnTo>
                <a:lnTo>
                  <a:pt x="0" y="467360"/>
                </a:lnTo>
                <a:lnTo>
                  <a:pt x="0" y="720090"/>
                </a:lnTo>
                <a:lnTo>
                  <a:pt x="0" y="847090"/>
                </a:lnTo>
                <a:lnTo>
                  <a:pt x="382790" y="847090"/>
                </a:lnTo>
                <a:lnTo>
                  <a:pt x="382790" y="72009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701907" y="4434631"/>
            <a:ext cx="1264920" cy="1100455"/>
          </a:xfrm>
          <a:custGeom>
            <a:avLst/>
            <a:gdLst/>
            <a:ahLst/>
            <a:cxnLst/>
            <a:rect l="l" t="t" r="r" b="b"/>
            <a:pathLst>
              <a:path w="1264920" h="1100454">
                <a:moveTo>
                  <a:pt x="963536" y="0"/>
                </a:moveTo>
                <a:lnTo>
                  <a:pt x="342379" y="0"/>
                </a:lnTo>
                <a:lnTo>
                  <a:pt x="280395" y="2631"/>
                </a:lnTo>
                <a:lnTo>
                  <a:pt x="225432" y="10525"/>
                </a:lnTo>
                <a:lnTo>
                  <a:pt x="177492" y="23681"/>
                </a:lnTo>
                <a:lnTo>
                  <a:pt x="136575" y="42100"/>
                </a:lnTo>
                <a:lnTo>
                  <a:pt x="101896" y="64847"/>
                </a:lnTo>
                <a:lnTo>
                  <a:pt x="72721" y="90987"/>
                </a:lnTo>
                <a:lnTo>
                  <a:pt x="30861" y="153428"/>
                </a:lnTo>
                <a:lnTo>
                  <a:pt x="7715" y="225931"/>
                </a:lnTo>
                <a:lnTo>
                  <a:pt x="1928" y="264637"/>
                </a:lnTo>
                <a:lnTo>
                  <a:pt x="0" y="304977"/>
                </a:lnTo>
                <a:lnTo>
                  <a:pt x="0" y="372325"/>
                </a:lnTo>
                <a:lnTo>
                  <a:pt x="3441" y="432388"/>
                </a:lnTo>
                <a:lnTo>
                  <a:pt x="13766" y="485338"/>
                </a:lnTo>
                <a:lnTo>
                  <a:pt x="30976" y="531176"/>
                </a:lnTo>
                <a:lnTo>
                  <a:pt x="55072" y="569904"/>
                </a:lnTo>
                <a:lnTo>
                  <a:pt x="86055" y="601522"/>
                </a:lnTo>
                <a:lnTo>
                  <a:pt x="117592" y="622956"/>
                </a:lnTo>
                <a:lnTo>
                  <a:pt x="154850" y="640493"/>
                </a:lnTo>
                <a:lnTo>
                  <a:pt x="197829" y="654135"/>
                </a:lnTo>
                <a:lnTo>
                  <a:pt x="246528" y="663880"/>
                </a:lnTo>
                <a:lnTo>
                  <a:pt x="300947" y="669728"/>
                </a:lnTo>
                <a:lnTo>
                  <a:pt x="361086" y="671677"/>
                </a:lnTo>
                <a:lnTo>
                  <a:pt x="789533" y="671677"/>
                </a:lnTo>
                <a:lnTo>
                  <a:pt x="819582" y="672730"/>
                </a:lnTo>
                <a:lnTo>
                  <a:pt x="863549" y="681150"/>
                </a:lnTo>
                <a:lnTo>
                  <a:pt x="894310" y="712369"/>
                </a:lnTo>
                <a:lnTo>
                  <a:pt x="899922" y="750252"/>
                </a:lnTo>
                <a:lnTo>
                  <a:pt x="899922" y="768959"/>
                </a:lnTo>
                <a:lnTo>
                  <a:pt x="887293" y="812827"/>
                </a:lnTo>
                <a:lnTo>
                  <a:pt x="844254" y="837261"/>
                </a:lnTo>
                <a:lnTo>
                  <a:pt x="789533" y="841933"/>
                </a:lnTo>
                <a:lnTo>
                  <a:pt x="581896" y="841801"/>
                </a:lnTo>
                <a:lnTo>
                  <a:pt x="525345" y="841403"/>
                </a:lnTo>
                <a:lnTo>
                  <a:pt x="472079" y="840738"/>
                </a:lnTo>
                <a:lnTo>
                  <a:pt x="422097" y="839804"/>
                </a:lnTo>
                <a:lnTo>
                  <a:pt x="375400" y="838601"/>
                </a:lnTo>
                <a:lnTo>
                  <a:pt x="331987" y="837127"/>
                </a:lnTo>
                <a:lnTo>
                  <a:pt x="291858" y="835380"/>
                </a:lnTo>
                <a:lnTo>
                  <a:pt x="230234" y="832059"/>
                </a:lnTo>
                <a:lnTo>
                  <a:pt x="180068" y="828611"/>
                </a:lnTo>
                <a:lnTo>
                  <a:pt x="141363" y="825040"/>
                </a:lnTo>
                <a:lnTo>
                  <a:pt x="114122" y="821347"/>
                </a:lnTo>
                <a:lnTo>
                  <a:pt x="1866" y="1062710"/>
                </a:lnTo>
                <a:lnTo>
                  <a:pt x="35535" y="1083056"/>
                </a:lnTo>
                <a:lnTo>
                  <a:pt x="95872" y="1093813"/>
                </a:lnTo>
                <a:lnTo>
                  <a:pt x="138433" y="1097321"/>
                </a:lnTo>
                <a:lnTo>
                  <a:pt x="189418" y="1099424"/>
                </a:lnTo>
                <a:lnTo>
                  <a:pt x="248831" y="1100124"/>
                </a:lnTo>
                <a:lnTo>
                  <a:pt x="942949" y="1100124"/>
                </a:lnTo>
                <a:lnTo>
                  <a:pt x="999259" y="1097734"/>
                </a:lnTo>
                <a:lnTo>
                  <a:pt x="1049696" y="1090564"/>
                </a:lnTo>
                <a:lnTo>
                  <a:pt x="1094262" y="1078612"/>
                </a:lnTo>
                <a:lnTo>
                  <a:pt x="1132954" y="1061878"/>
                </a:lnTo>
                <a:lnTo>
                  <a:pt x="1165774" y="1040359"/>
                </a:lnTo>
                <a:lnTo>
                  <a:pt x="1218646" y="977470"/>
                </a:lnTo>
                <a:lnTo>
                  <a:pt x="1238815" y="936537"/>
                </a:lnTo>
                <a:lnTo>
                  <a:pt x="1253224" y="891259"/>
                </a:lnTo>
                <a:lnTo>
                  <a:pt x="1261871" y="841639"/>
                </a:lnTo>
                <a:lnTo>
                  <a:pt x="1264754" y="787679"/>
                </a:lnTo>
                <a:lnTo>
                  <a:pt x="1264754" y="720318"/>
                </a:lnTo>
                <a:lnTo>
                  <a:pt x="1261947" y="661455"/>
                </a:lnTo>
                <a:lnTo>
                  <a:pt x="1253526" y="610181"/>
                </a:lnTo>
                <a:lnTo>
                  <a:pt x="1239492" y="566502"/>
                </a:lnTo>
                <a:lnTo>
                  <a:pt x="1219847" y="530428"/>
                </a:lnTo>
                <a:lnTo>
                  <a:pt x="1194947" y="500664"/>
                </a:lnTo>
                <a:lnTo>
                  <a:pt x="1165129" y="475932"/>
                </a:lnTo>
                <a:lnTo>
                  <a:pt x="1130397" y="456229"/>
                </a:lnTo>
                <a:lnTo>
                  <a:pt x="1090752" y="441553"/>
                </a:lnTo>
                <a:lnTo>
                  <a:pt x="1046435" y="430922"/>
                </a:lnTo>
                <a:lnTo>
                  <a:pt x="997672" y="423321"/>
                </a:lnTo>
                <a:lnTo>
                  <a:pt x="944467" y="418756"/>
                </a:lnTo>
                <a:lnTo>
                  <a:pt x="886828" y="417233"/>
                </a:lnTo>
                <a:lnTo>
                  <a:pt x="475221" y="417233"/>
                </a:lnTo>
                <a:lnTo>
                  <a:pt x="448198" y="416180"/>
                </a:lnTo>
                <a:lnTo>
                  <a:pt x="406098" y="407760"/>
                </a:lnTo>
                <a:lnTo>
                  <a:pt x="371373" y="377010"/>
                </a:lnTo>
                <a:lnTo>
                  <a:pt x="364832" y="340512"/>
                </a:lnTo>
                <a:lnTo>
                  <a:pt x="364832" y="327418"/>
                </a:lnTo>
                <a:lnTo>
                  <a:pt x="380252" y="278144"/>
                </a:lnTo>
                <a:lnTo>
                  <a:pt x="423751" y="256573"/>
                </a:lnTo>
                <a:lnTo>
                  <a:pt x="473341" y="252590"/>
                </a:lnTo>
                <a:lnTo>
                  <a:pt x="608050" y="254457"/>
                </a:lnTo>
                <a:lnTo>
                  <a:pt x="670076" y="254590"/>
                </a:lnTo>
                <a:lnTo>
                  <a:pt x="728933" y="254991"/>
                </a:lnTo>
                <a:lnTo>
                  <a:pt x="784621" y="255659"/>
                </a:lnTo>
                <a:lnTo>
                  <a:pt x="837141" y="256594"/>
                </a:lnTo>
                <a:lnTo>
                  <a:pt x="886492" y="257796"/>
                </a:lnTo>
                <a:lnTo>
                  <a:pt x="932675" y="259263"/>
                </a:lnTo>
                <a:lnTo>
                  <a:pt x="975690" y="260997"/>
                </a:lnTo>
                <a:lnTo>
                  <a:pt x="1042392" y="264225"/>
                </a:lnTo>
                <a:lnTo>
                  <a:pt x="1097527" y="267323"/>
                </a:lnTo>
                <a:lnTo>
                  <a:pt x="1141089" y="270300"/>
                </a:lnTo>
                <a:lnTo>
                  <a:pt x="1173073" y="273164"/>
                </a:lnTo>
                <a:lnTo>
                  <a:pt x="1229207" y="41173"/>
                </a:lnTo>
                <a:lnTo>
                  <a:pt x="1186586" y="19776"/>
                </a:lnTo>
                <a:lnTo>
                  <a:pt x="1113149" y="7383"/>
                </a:lnTo>
                <a:lnTo>
                  <a:pt x="1068065" y="3286"/>
                </a:lnTo>
                <a:lnTo>
                  <a:pt x="1018192" y="822"/>
                </a:lnTo>
                <a:lnTo>
                  <a:pt x="9635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116315" y="4432401"/>
            <a:ext cx="1259205" cy="1102360"/>
          </a:xfrm>
          <a:custGeom>
            <a:avLst/>
            <a:gdLst/>
            <a:ahLst/>
            <a:cxnLst/>
            <a:rect l="l" t="t" r="r" b="b"/>
            <a:pathLst>
              <a:path w="1259204" h="1102360">
                <a:moveTo>
                  <a:pt x="1259141" y="0"/>
                </a:moveTo>
                <a:lnTo>
                  <a:pt x="0" y="0"/>
                </a:lnTo>
                <a:lnTo>
                  <a:pt x="0" y="255270"/>
                </a:lnTo>
                <a:lnTo>
                  <a:pt x="445287" y="255270"/>
                </a:lnTo>
                <a:lnTo>
                  <a:pt x="445287" y="1102360"/>
                </a:lnTo>
                <a:lnTo>
                  <a:pt x="808253" y="1102360"/>
                </a:lnTo>
                <a:lnTo>
                  <a:pt x="808253" y="255270"/>
                </a:lnTo>
                <a:lnTo>
                  <a:pt x="1259141" y="255270"/>
                </a:lnTo>
                <a:lnTo>
                  <a:pt x="12591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3543849" y="4434643"/>
            <a:ext cx="1304290" cy="1100455"/>
          </a:xfrm>
          <a:custGeom>
            <a:avLst/>
            <a:gdLst/>
            <a:ahLst/>
            <a:cxnLst/>
            <a:rect l="l" t="t" r="r" b="b"/>
            <a:pathLst>
              <a:path w="1304289" h="1100454">
                <a:moveTo>
                  <a:pt x="926122" y="0"/>
                </a:moveTo>
                <a:lnTo>
                  <a:pt x="379806" y="0"/>
                </a:lnTo>
                <a:lnTo>
                  <a:pt x="316135" y="2494"/>
                </a:lnTo>
                <a:lnTo>
                  <a:pt x="258600" y="9977"/>
                </a:lnTo>
                <a:lnTo>
                  <a:pt x="207200" y="22450"/>
                </a:lnTo>
                <a:lnTo>
                  <a:pt x="161934" y="39911"/>
                </a:lnTo>
                <a:lnTo>
                  <a:pt x="122801" y="62362"/>
                </a:lnTo>
                <a:lnTo>
                  <a:pt x="89801" y="89801"/>
                </a:lnTo>
                <a:lnTo>
                  <a:pt x="62362" y="122542"/>
                </a:lnTo>
                <a:lnTo>
                  <a:pt x="39911" y="160896"/>
                </a:lnTo>
                <a:lnTo>
                  <a:pt x="22450" y="204863"/>
                </a:lnTo>
                <a:lnTo>
                  <a:pt x="9977" y="254444"/>
                </a:lnTo>
                <a:lnTo>
                  <a:pt x="2494" y="309638"/>
                </a:lnTo>
                <a:lnTo>
                  <a:pt x="0" y="370446"/>
                </a:lnTo>
                <a:lnTo>
                  <a:pt x="0" y="727798"/>
                </a:lnTo>
                <a:lnTo>
                  <a:pt x="2519" y="789731"/>
                </a:lnTo>
                <a:lnTo>
                  <a:pt x="10077" y="845787"/>
                </a:lnTo>
                <a:lnTo>
                  <a:pt x="22677" y="895965"/>
                </a:lnTo>
                <a:lnTo>
                  <a:pt x="40320" y="940268"/>
                </a:lnTo>
                <a:lnTo>
                  <a:pt x="63007" y="978696"/>
                </a:lnTo>
                <a:lnTo>
                  <a:pt x="90741" y="1011250"/>
                </a:lnTo>
                <a:lnTo>
                  <a:pt x="123969" y="1038408"/>
                </a:lnTo>
                <a:lnTo>
                  <a:pt x="163178" y="1060625"/>
                </a:lnTo>
                <a:lnTo>
                  <a:pt x="208365" y="1077902"/>
                </a:lnTo>
                <a:lnTo>
                  <a:pt x="259532" y="1090242"/>
                </a:lnTo>
                <a:lnTo>
                  <a:pt x="316679" y="1097644"/>
                </a:lnTo>
                <a:lnTo>
                  <a:pt x="379806" y="1100112"/>
                </a:lnTo>
                <a:lnTo>
                  <a:pt x="926122" y="1100112"/>
                </a:lnTo>
                <a:lnTo>
                  <a:pt x="988118" y="1097644"/>
                </a:lnTo>
                <a:lnTo>
                  <a:pt x="1044400" y="1090242"/>
                </a:lnTo>
                <a:lnTo>
                  <a:pt x="1094968" y="1077902"/>
                </a:lnTo>
                <a:lnTo>
                  <a:pt x="1139821" y="1060625"/>
                </a:lnTo>
                <a:lnTo>
                  <a:pt x="1178959" y="1038408"/>
                </a:lnTo>
                <a:lnTo>
                  <a:pt x="1212380" y="1011250"/>
                </a:lnTo>
                <a:lnTo>
                  <a:pt x="1240385" y="978696"/>
                </a:lnTo>
                <a:lnTo>
                  <a:pt x="1263301" y="940268"/>
                </a:lnTo>
                <a:lnTo>
                  <a:pt x="1281126" y="895965"/>
                </a:lnTo>
                <a:lnTo>
                  <a:pt x="1293860" y="845787"/>
                </a:lnTo>
                <a:lnTo>
                  <a:pt x="508901" y="845667"/>
                </a:lnTo>
                <a:lnTo>
                  <a:pt x="473811" y="843683"/>
                </a:lnTo>
                <a:lnTo>
                  <a:pt x="417684" y="827788"/>
                </a:lnTo>
                <a:lnTo>
                  <a:pt x="380264" y="795628"/>
                </a:lnTo>
                <a:lnTo>
                  <a:pt x="361556" y="745108"/>
                </a:lnTo>
                <a:lnTo>
                  <a:pt x="359219" y="712825"/>
                </a:lnTo>
                <a:lnTo>
                  <a:pt x="359219" y="385406"/>
                </a:lnTo>
                <a:lnTo>
                  <a:pt x="368569" y="324610"/>
                </a:lnTo>
                <a:lnTo>
                  <a:pt x="396646" y="284378"/>
                </a:lnTo>
                <a:lnTo>
                  <a:pt x="443406" y="261934"/>
                </a:lnTo>
                <a:lnTo>
                  <a:pt x="508901" y="254444"/>
                </a:lnTo>
                <a:lnTo>
                  <a:pt x="1293965" y="254444"/>
                </a:lnTo>
                <a:lnTo>
                  <a:pt x="1281361" y="204863"/>
                </a:lnTo>
                <a:lnTo>
                  <a:pt x="1263717" y="160896"/>
                </a:lnTo>
                <a:lnTo>
                  <a:pt x="1241032" y="122542"/>
                </a:lnTo>
                <a:lnTo>
                  <a:pt x="1213307" y="89801"/>
                </a:lnTo>
                <a:lnTo>
                  <a:pt x="1180120" y="62362"/>
                </a:lnTo>
                <a:lnTo>
                  <a:pt x="1141064" y="39911"/>
                </a:lnTo>
                <a:lnTo>
                  <a:pt x="1096137" y="22450"/>
                </a:lnTo>
                <a:lnTo>
                  <a:pt x="1045337" y="9977"/>
                </a:lnTo>
                <a:lnTo>
                  <a:pt x="988666" y="2494"/>
                </a:lnTo>
                <a:lnTo>
                  <a:pt x="926122" y="0"/>
                </a:lnTo>
                <a:close/>
              </a:path>
              <a:path w="1304289" h="1100454">
                <a:moveTo>
                  <a:pt x="1293965" y="254444"/>
                </a:moveTo>
                <a:lnTo>
                  <a:pt x="798893" y="254444"/>
                </a:lnTo>
                <a:lnTo>
                  <a:pt x="851431" y="259685"/>
                </a:lnTo>
                <a:lnTo>
                  <a:pt x="892294" y="275404"/>
                </a:lnTo>
                <a:lnTo>
                  <a:pt x="921480" y="301600"/>
                </a:lnTo>
                <a:lnTo>
                  <a:pt x="938992" y="338268"/>
                </a:lnTo>
                <a:lnTo>
                  <a:pt x="944829" y="385406"/>
                </a:lnTo>
                <a:lnTo>
                  <a:pt x="944829" y="712825"/>
                </a:lnTo>
                <a:lnTo>
                  <a:pt x="938992" y="760656"/>
                </a:lnTo>
                <a:lnTo>
                  <a:pt x="921480" y="797853"/>
                </a:lnTo>
                <a:lnTo>
                  <a:pt x="892294" y="824418"/>
                </a:lnTo>
                <a:lnTo>
                  <a:pt x="851431" y="840355"/>
                </a:lnTo>
                <a:lnTo>
                  <a:pt x="798893" y="845667"/>
                </a:lnTo>
                <a:lnTo>
                  <a:pt x="1293876" y="845667"/>
                </a:lnTo>
                <a:lnTo>
                  <a:pt x="1301501" y="789731"/>
                </a:lnTo>
                <a:lnTo>
                  <a:pt x="1304048" y="727798"/>
                </a:lnTo>
                <a:lnTo>
                  <a:pt x="1304048" y="370446"/>
                </a:lnTo>
                <a:lnTo>
                  <a:pt x="1301527" y="309638"/>
                </a:lnTo>
                <a:lnTo>
                  <a:pt x="1293965" y="2544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5128531" y="4432766"/>
            <a:ext cx="1437005" cy="1120775"/>
          </a:xfrm>
          <a:custGeom>
            <a:avLst/>
            <a:gdLst/>
            <a:ahLst/>
            <a:cxnLst/>
            <a:rect l="l" t="t" r="r" b="b"/>
            <a:pathLst>
              <a:path w="1437004" h="1120775">
                <a:moveTo>
                  <a:pt x="1074686" y="740892"/>
                </a:moveTo>
                <a:lnTo>
                  <a:pt x="398513" y="740892"/>
                </a:lnTo>
                <a:lnTo>
                  <a:pt x="445978" y="742006"/>
                </a:lnTo>
                <a:lnTo>
                  <a:pt x="489240" y="745343"/>
                </a:lnTo>
                <a:lnTo>
                  <a:pt x="528299" y="750900"/>
                </a:lnTo>
                <a:lnTo>
                  <a:pt x="595010" y="768678"/>
                </a:lnTo>
                <a:lnTo>
                  <a:pt x="653474" y="795337"/>
                </a:lnTo>
                <a:lnTo>
                  <a:pt x="706099" y="831054"/>
                </a:lnTo>
                <a:lnTo>
                  <a:pt x="759894" y="876893"/>
                </a:lnTo>
                <a:lnTo>
                  <a:pt x="787666" y="903668"/>
                </a:lnTo>
                <a:lnTo>
                  <a:pt x="866241" y="982256"/>
                </a:lnTo>
                <a:lnTo>
                  <a:pt x="911264" y="1023830"/>
                </a:lnTo>
                <a:lnTo>
                  <a:pt x="956516" y="1056865"/>
                </a:lnTo>
                <a:lnTo>
                  <a:pt x="1002001" y="1081361"/>
                </a:lnTo>
                <a:lnTo>
                  <a:pt x="1047724" y="1097318"/>
                </a:lnTo>
                <a:lnTo>
                  <a:pt x="1092503" y="1107540"/>
                </a:lnTo>
                <a:lnTo>
                  <a:pt x="1135186" y="1114847"/>
                </a:lnTo>
                <a:lnTo>
                  <a:pt x="1175769" y="1119235"/>
                </a:lnTo>
                <a:lnTo>
                  <a:pt x="1214246" y="1120698"/>
                </a:lnTo>
                <a:lnTo>
                  <a:pt x="1240016" y="1120289"/>
                </a:lnTo>
                <a:lnTo>
                  <a:pt x="1289127" y="1117012"/>
                </a:lnTo>
                <a:lnTo>
                  <a:pt x="1333918" y="1110923"/>
                </a:lnTo>
                <a:lnTo>
                  <a:pt x="1380756" y="1101991"/>
                </a:lnTo>
                <a:lnTo>
                  <a:pt x="1436890" y="890574"/>
                </a:lnTo>
                <a:lnTo>
                  <a:pt x="1432207" y="890343"/>
                </a:lnTo>
                <a:lnTo>
                  <a:pt x="1423782" y="889644"/>
                </a:lnTo>
                <a:lnTo>
                  <a:pt x="1376839" y="884206"/>
                </a:lnTo>
                <a:lnTo>
                  <a:pt x="1332404" y="874387"/>
                </a:lnTo>
                <a:lnTo>
                  <a:pt x="1279668" y="858019"/>
                </a:lnTo>
                <a:lnTo>
                  <a:pt x="1222137" y="832287"/>
                </a:lnTo>
                <a:lnTo>
                  <a:pt x="1165415" y="800012"/>
                </a:lnTo>
                <a:lnTo>
                  <a:pt x="1117244" y="769611"/>
                </a:lnTo>
                <a:lnTo>
                  <a:pt x="1074686" y="740892"/>
                </a:lnTo>
                <a:close/>
              </a:path>
              <a:path w="1437004" h="1120775">
                <a:moveTo>
                  <a:pt x="866241" y="0"/>
                </a:moveTo>
                <a:lnTo>
                  <a:pt x="0" y="0"/>
                </a:lnTo>
                <a:lnTo>
                  <a:pt x="18707" y="151549"/>
                </a:lnTo>
                <a:lnTo>
                  <a:pt x="18707" y="1101991"/>
                </a:lnTo>
                <a:lnTo>
                  <a:pt x="383539" y="1101991"/>
                </a:lnTo>
                <a:lnTo>
                  <a:pt x="383539" y="740892"/>
                </a:lnTo>
                <a:lnTo>
                  <a:pt x="1074686" y="740892"/>
                </a:lnTo>
                <a:lnTo>
                  <a:pt x="1052163" y="726166"/>
                </a:lnTo>
                <a:lnTo>
                  <a:pt x="1029651" y="711956"/>
                </a:lnTo>
                <a:lnTo>
                  <a:pt x="1006563" y="697865"/>
                </a:lnTo>
                <a:lnTo>
                  <a:pt x="1053299" y="680846"/>
                </a:lnTo>
                <a:lnTo>
                  <a:pt x="1094720" y="659707"/>
                </a:lnTo>
                <a:lnTo>
                  <a:pt x="1130829" y="634449"/>
                </a:lnTo>
                <a:lnTo>
                  <a:pt x="1161629" y="605072"/>
                </a:lnTo>
                <a:lnTo>
                  <a:pt x="1187119" y="571576"/>
                </a:lnTo>
                <a:lnTo>
                  <a:pt x="1212076" y="525685"/>
                </a:lnTo>
                <a:lnTo>
                  <a:pt x="1224358" y="492061"/>
                </a:lnTo>
                <a:lnTo>
                  <a:pt x="600570" y="492061"/>
                </a:lnTo>
                <a:lnTo>
                  <a:pt x="571685" y="491885"/>
                </a:lnTo>
                <a:lnTo>
                  <a:pt x="543037" y="491358"/>
                </a:lnTo>
                <a:lnTo>
                  <a:pt x="514625" y="490480"/>
                </a:lnTo>
                <a:lnTo>
                  <a:pt x="383539" y="484581"/>
                </a:lnTo>
                <a:lnTo>
                  <a:pt x="383539" y="258191"/>
                </a:lnTo>
                <a:lnTo>
                  <a:pt x="1238050" y="258191"/>
                </a:lnTo>
                <a:lnTo>
                  <a:pt x="1235758" y="243348"/>
                </a:lnTo>
                <a:lnTo>
                  <a:pt x="1220142" y="184113"/>
                </a:lnTo>
                <a:lnTo>
                  <a:pt x="1192542" y="130327"/>
                </a:lnTo>
                <a:lnTo>
                  <a:pt x="1151791" y="83027"/>
                </a:lnTo>
                <a:lnTo>
                  <a:pt x="1094728" y="44678"/>
                </a:lnTo>
                <a:lnTo>
                  <a:pt x="1059891" y="29006"/>
                </a:lnTo>
                <a:lnTo>
                  <a:pt x="1020064" y="16319"/>
                </a:lnTo>
                <a:lnTo>
                  <a:pt x="974515" y="7254"/>
                </a:lnTo>
                <a:lnTo>
                  <a:pt x="923241" y="1814"/>
                </a:lnTo>
                <a:lnTo>
                  <a:pt x="866241" y="0"/>
                </a:lnTo>
                <a:close/>
              </a:path>
              <a:path w="1437004" h="1120775">
                <a:moveTo>
                  <a:pt x="1238050" y="258191"/>
                </a:moveTo>
                <a:lnTo>
                  <a:pt x="772706" y="258191"/>
                </a:lnTo>
                <a:lnTo>
                  <a:pt x="801169" y="259593"/>
                </a:lnTo>
                <a:lnTo>
                  <a:pt x="824841" y="263802"/>
                </a:lnTo>
                <a:lnTo>
                  <a:pt x="868050" y="293039"/>
                </a:lnTo>
                <a:lnTo>
                  <a:pt x="881214" y="344258"/>
                </a:lnTo>
                <a:lnTo>
                  <a:pt x="881214" y="364832"/>
                </a:lnTo>
                <a:lnTo>
                  <a:pt x="875361" y="408109"/>
                </a:lnTo>
                <a:lnTo>
                  <a:pt x="857821" y="444347"/>
                </a:lnTo>
                <a:lnTo>
                  <a:pt x="824368" y="470793"/>
                </a:lnTo>
                <a:lnTo>
                  <a:pt x="770826" y="484581"/>
                </a:lnTo>
                <a:lnTo>
                  <a:pt x="712763" y="489149"/>
                </a:lnTo>
                <a:lnTo>
                  <a:pt x="669144" y="491016"/>
                </a:lnTo>
                <a:lnTo>
                  <a:pt x="623773" y="491946"/>
                </a:lnTo>
                <a:lnTo>
                  <a:pt x="600570" y="492061"/>
                </a:lnTo>
                <a:lnTo>
                  <a:pt x="1224358" y="492061"/>
                </a:lnTo>
                <a:lnTo>
                  <a:pt x="1229909" y="476864"/>
                </a:lnTo>
                <a:lnTo>
                  <a:pt x="1240612" y="425116"/>
                </a:lnTo>
                <a:lnTo>
                  <a:pt x="1244180" y="370446"/>
                </a:lnTo>
                <a:lnTo>
                  <a:pt x="1244180" y="334899"/>
                </a:lnTo>
                <a:lnTo>
                  <a:pt x="1243243" y="304148"/>
                </a:lnTo>
                <a:lnTo>
                  <a:pt x="1240434" y="273634"/>
                </a:lnTo>
                <a:lnTo>
                  <a:pt x="1238050" y="2581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733777" y="4434631"/>
            <a:ext cx="1283970" cy="1100455"/>
          </a:xfrm>
          <a:custGeom>
            <a:avLst/>
            <a:gdLst/>
            <a:ahLst/>
            <a:cxnLst/>
            <a:rect l="l" t="t" r="r" b="b"/>
            <a:pathLst>
              <a:path w="1283970" h="1100454">
                <a:moveTo>
                  <a:pt x="1201153" y="0"/>
                </a:moveTo>
                <a:lnTo>
                  <a:pt x="0" y="0"/>
                </a:lnTo>
                <a:lnTo>
                  <a:pt x="0" y="1100124"/>
                </a:lnTo>
                <a:lnTo>
                  <a:pt x="1058951" y="1100124"/>
                </a:lnTo>
                <a:lnTo>
                  <a:pt x="1116132" y="1099718"/>
                </a:lnTo>
                <a:lnTo>
                  <a:pt x="1164193" y="1098496"/>
                </a:lnTo>
                <a:lnTo>
                  <a:pt x="1203133" y="1096449"/>
                </a:lnTo>
                <a:lnTo>
                  <a:pt x="1255056" y="1090250"/>
                </a:lnTo>
                <a:lnTo>
                  <a:pt x="1283474" y="1079538"/>
                </a:lnTo>
                <a:lnTo>
                  <a:pt x="1171219" y="843800"/>
                </a:lnTo>
                <a:lnTo>
                  <a:pt x="364832" y="843800"/>
                </a:lnTo>
                <a:lnTo>
                  <a:pt x="364832" y="669810"/>
                </a:lnTo>
                <a:lnTo>
                  <a:pt x="984122" y="669810"/>
                </a:lnTo>
                <a:lnTo>
                  <a:pt x="984122" y="409740"/>
                </a:lnTo>
                <a:lnTo>
                  <a:pt x="364832" y="409740"/>
                </a:lnTo>
                <a:lnTo>
                  <a:pt x="364832" y="254457"/>
                </a:lnTo>
                <a:lnTo>
                  <a:pt x="1201153" y="254457"/>
                </a:lnTo>
                <a:lnTo>
                  <a:pt x="12011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2" name="object 22" descr=""/>
          <p:cNvGrpSpPr/>
          <p:nvPr/>
        </p:nvGrpSpPr>
        <p:grpSpPr>
          <a:xfrm>
            <a:off x="8822871" y="898071"/>
            <a:ext cx="6402705" cy="7073900"/>
            <a:chOff x="8822871" y="898071"/>
            <a:chExt cx="6402705" cy="7073900"/>
          </a:xfrm>
        </p:grpSpPr>
        <p:sp>
          <p:nvSpPr>
            <p:cNvPr id="23" name="object 23" descr=""/>
            <p:cNvSpPr/>
            <p:nvPr/>
          </p:nvSpPr>
          <p:spPr>
            <a:xfrm>
              <a:off x="11428178" y="3311071"/>
              <a:ext cx="3797300" cy="4660900"/>
            </a:xfrm>
            <a:custGeom>
              <a:avLst/>
              <a:gdLst/>
              <a:ahLst/>
              <a:cxnLst/>
              <a:rect l="l" t="t" r="r" b="b"/>
              <a:pathLst>
                <a:path w="3797300" h="4660900">
                  <a:moveTo>
                    <a:pt x="3794379" y="0"/>
                  </a:moveTo>
                  <a:lnTo>
                    <a:pt x="9156" y="4649292"/>
                  </a:lnTo>
                  <a:lnTo>
                    <a:pt x="0" y="4660607"/>
                  </a:lnTo>
                  <a:lnTo>
                    <a:pt x="3797300" y="4660900"/>
                  </a:lnTo>
                  <a:lnTo>
                    <a:pt x="3794379" y="0"/>
                  </a:lnTo>
                  <a:close/>
                </a:path>
              </a:pathLst>
            </a:custGeom>
            <a:solidFill>
              <a:srgbClr val="E6228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822871" y="898071"/>
              <a:ext cx="6350000" cy="6350000"/>
            </a:xfrm>
            <a:prstGeom prst="rect">
              <a:avLst/>
            </a:prstGeom>
          </p:spPr>
        </p:pic>
      </p:grpSp>
      <p:sp>
        <p:nvSpPr>
          <p:cNvPr id="25" name="object 2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5240000" cy="7975600"/>
            <a:chOff x="0" y="0"/>
            <a:chExt cx="15240000" cy="7975600"/>
          </a:xfrm>
        </p:grpSpPr>
        <p:sp>
          <p:nvSpPr>
            <p:cNvPr id="3" name="object 3" descr=""/>
            <p:cNvSpPr/>
            <p:nvPr/>
          </p:nvSpPr>
          <p:spPr>
            <a:xfrm>
              <a:off x="0" y="671283"/>
              <a:ext cx="15226030" cy="7301230"/>
            </a:xfrm>
            <a:custGeom>
              <a:avLst/>
              <a:gdLst/>
              <a:ahLst/>
              <a:cxnLst/>
              <a:rect l="l" t="t" r="r" b="b"/>
              <a:pathLst>
                <a:path w="15226030" h="7301230">
                  <a:moveTo>
                    <a:pt x="12865100" y="0"/>
                  </a:moveTo>
                  <a:lnTo>
                    <a:pt x="0" y="0"/>
                  </a:lnTo>
                  <a:lnTo>
                    <a:pt x="0" y="293916"/>
                  </a:lnTo>
                  <a:lnTo>
                    <a:pt x="12865100" y="293916"/>
                  </a:lnTo>
                  <a:lnTo>
                    <a:pt x="12865100" y="0"/>
                  </a:lnTo>
                  <a:close/>
                </a:path>
                <a:path w="15226030" h="7301230">
                  <a:moveTo>
                    <a:pt x="15225484" y="7300696"/>
                  </a:moveTo>
                  <a:lnTo>
                    <a:pt x="15222550" y="2639796"/>
                  </a:lnTo>
                  <a:lnTo>
                    <a:pt x="11437315" y="7289089"/>
                  </a:lnTo>
                  <a:lnTo>
                    <a:pt x="11428184" y="7300404"/>
                  </a:lnTo>
                  <a:lnTo>
                    <a:pt x="15225484" y="7300696"/>
                  </a:lnTo>
                  <a:close/>
                </a:path>
              </a:pathLst>
            </a:custGeom>
            <a:solidFill>
              <a:srgbClr val="E6228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5119" y="477156"/>
              <a:ext cx="4012298" cy="812794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0" y="6985000"/>
              <a:ext cx="7820025" cy="577215"/>
            </a:xfrm>
            <a:custGeom>
              <a:avLst/>
              <a:gdLst/>
              <a:ahLst/>
              <a:cxnLst/>
              <a:rect l="l" t="t" r="r" b="b"/>
              <a:pathLst>
                <a:path w="7820025" h="577215">
                  <a:moveTo>
                    <a:pt x="7819567" y="0"/>
                  </a:moveTo>
                  <a:lnTo>
                    <a:pt x="0" y="0"/>
                  </a:lnTo>
                  <a:lnTo>
                    <a:pt x="0" y="576948"/>
                  </a:lnTo>
                  <a:lnTo>
                    <a:pt x="7819567" y="576948"/>
                  </a:lnTo>
                  <a:lnTo>
                    <a:pt x="7819567" y="0"/>
                  </a:lnTo>
                  <a:close/>
                </a:path>
              </a:pathLst>
            </a:custGeom>
            <a:solidFill>
              <a:srgbClr val="E6228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11348" y="1635578"/>
              <a:ext cx="6128651" cy="6340021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2865" marR="5080">
              <a:lnSpc>
                <a:spcPct val="100000"/>
              </a:lnSpc>
              <a:spcBef>
                <a:spcPts val="100"/>
              </a:spcBef>
            </a:pPr>
            <a:r>
              <a:rPr dirty="0" sz="2300" spc="50"/>
              <a:t>Discover</a:t>
            </a:r>
            <a:r>
              <a:rPr dirty="0" sz="2300" spc="-150"/>
              <a:t> </a:t>
            </a:r>
            <a:r>
              <a:rPr dirty="0" sz="2300" spc="95"/>
              <a:t>the</a:t>
            </a:r>
            <a:r>
              <a:rPr dirty="0" sz="2300" spc="-145"/>
              <a:t> </a:t>
            </a:r>
            <a:r>
              <a:rPr dirty="0" sz="2300" spc="105"/>
              <a:t>World</a:t>
            </a:r>
            <a:r>
              <a:rPr dirty="0" sz="2300" spc="-145"/>
              <a:t> </a:t>
            </a:r>
            <a:r>
              <a:rPr dirty="0" sz="2300" spc="85"/>
              <a:t>of</a:t>
            </a:r>
            <a:r>
              <a:rPr dirty="0" sz="2300" spc="-145"/>
              <a:t> </a:t>
            </a:r>
            <a:r>
              <a:rPr dirty="0" sz="2300" spc="90"/>
              <a:t>Elegance</a:t>
            </a:r>
            <a:r>
              <a:rPr dirty="0" sz="2300" spc="-145"/>
              <a:t> </a:t>
            </a:r>
            <a:r>
              <a:rPr dirty="0" sz="2300" spc="55"/>
              <a:t>at</a:t>
            </a:r>
            <a:r>
              <a:rPr dirty="0" sz="2300" spc="-145"/>
              <a:t> </a:t>
            </a:r>
            <a:r>
              <a:rPr dirty="0" sz="2300" spc="125"/>
              <a:t>Woman</a:t>
            </a:r>
            <a:r>
              <a:rPr dirty="0" sz="2300" spc="-145"/>
              <a:t> </a:t>
            </a:r>
            <a:r>
              <a:rPr dirty="0" sz="2300" spc="95"/>
              <a:t>Parfume </a:t>
            </a:r>
            <a:r>
              <a:rPr dirty="0" sz="2300" spc="-65"/>
              <a:t>Store:</a:t>
            </a:r>
            <a:r>
              <a:rPr dirty="0" sz="2300" spc="-155"/>
              <a:t> </a:t>
            </a:r>
            <a:r>
              <a:rPr dirty="0" sz="2300" spc="55"/>
              <a:t>Your</a:t>
            </a:r>
            <a:r>
              <a:rPr dirty="0" sz="2300" spc="-155"/>
              <a:t> </a:t>
            </a:r>
            <a:r>
              <a:rPr dirty="0" sz="2300" spc="90"/>
              <a:t>Ultimate</a:t>
            </a:r>
            <a:r>
              <a:rPr dirty="0" sz="2300" spc="-150"/>
              <a:t> </a:t>
            </a:r>
            <a:r>
              <a:rPr dirty="0" sz="2300" spc="55"/>
              <a:t>Luxury</a:t>
            </a:r>
            <a:r>
              <a:rPr dirty="0" sz="2300" spc="-155"/>
              <a:t> </a:t>
            </a:r>
            <a:r>
              <a:rPr dirty="0" sz="2300" spc="105"/>
              <a:t>Perfume</a:t>
            </a:r>
            <a:r>
              <a:rPr dirty="0" sz="2300" spc="-150"/>
              <a:t> </a:t>
            </a:r>
            <a:r>
              <a:rPr dirty="0" sz="2300" spc="-10"/>
              <a:t>Store</a:t>
            </a:r>
            <a:endParaRPr sz="2300"/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562427" y="3331138"/>
            <a:ext cx="7724775" cy="2905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100" spc="114">
                <a:solidFill>
                  <a:srgbClr val="FFFFFF"/>
                </a:solidFill>
                <a:latin typeface="Verdana"/>
                <a:cs typeface="Verdana"/>
              </a:rPr>
              <a:t>When</a:t>
            </a:r>
            <a:r>
              <a:rPr dirty="0" sz="2100" spc="-1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it</a:t>
            </a:r>
            <a:r>
              <a:rPr dirty="0" sz="2100" spc="-1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60">
                <a:solidFill>
                  <a:srgbClr val="FFFFFF"/>
                </a:solidFill>
                <a:latin typeface="Verdana"/>
                <a:cs typeface="Verdana"/>
              </a:rPr>
              <a:t>comes</a:t>
            </a:r>
            <a:r>
              <a:rPr dirty="0" sz="2100" spc="-1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to</a:t>
            </a:r>
            <a:r>
              <a:rPr dirty="0" sz="2100" spc="-1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75">
                <a:solidFill>
                  <a:srgbClr val="FFFFFF"/>
                </a:solidFill>
                <a:latin typeface="Verdana"/>
                <a:cs typeface="Verdana"/>
              </a:rPr>
              <a:t>indulging</a:t>
            </a:r>
            <a:r>
              <a:rPr dirty="0" sz="2100" spc="-1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dirty="0" sz="2100" spc="-1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2100" spc="-1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ﬁnest</a:t>
            </a:r>
            <a:r>
              <a:rPr dirty="0" sz="2100" spc="-14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10">
                <a:solidFill>
                  <a:srgbClr val="FFFFFF"/>
                </a:solidFill>
                <a:latin typeface="Verdana"/>
                <a:cs typeface="Verdana"/>
              </a:rPr>
              <a:t>fragrances, </a:t>
            </a:r>
            <a:r>
              <a:rPr dirty="0" sz="2100" spc="75">
                <a:solidFill>
                  <a:srgbClr val="FFFFFF"/>
                </a:solidFill>
                <a:latin typeface="Verdana"/>
                <a:cs typeface="Verdana"/>
              </a:rPr>
              <a:t>nothing</a:t>
            </a:r>
            <a:r>
              <a:rPr dirty="0" sz="2100" spc="-4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quite</a:t>
            </a:r>
            <a:r>
              <a:rPr dirty="0" sz="2100" spc="-4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compares</a:t>
            </a:r>
            <a:r>
              <a:rPr dirty="0" sz="2100" spc="-4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to</a:t>
            </a:r>
            <a:r>
              <a:rPr dirty="0" sz="2100" spc="-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2100" spc="-4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experience</a:t>
            </a:r>
            <a:r>
              <a:rPr dirty="0" sz="2100" spc="-4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dirty="0" sz="2100" spc="-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exploring</a:t>
            </a:r>
            <a:r>
              <a:rPr dirty="0" sz="2100" spc="-4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2100" spc="-10">
                <a:solidFill>
                  <a:srgbClr val="FFFFFF"/>
                </a:solidFill>
                <a:latin typeface="Verdana"/>
                <a:cs typeface="Verdana"/>
              </a:rPr>
              <a:t>luxury</a:t>
            </a:r>
            <a:r>
              <a:rPr dirty="0" sz="2100" spc="-1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0">
                <a:solidFill>
                  <a:srgbClr val="FFFFFF"/>
                </a:solidFill>
                <a:latin typeface="Verdana"/>
                <a:cs typeface="Verdana"/>
              </a:rPr>
              <a:t>perfume</a:t>
            </a:r>
            <a:r>
              <a:rPr dirty="0" sz="21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65">
                <a:solidFill>
                  <a:srgbClr val="FFFFFF"/>
                </a:solidFill>
                <a:latin typeface="Verdana"/>
                <a:cs typeface="Verdana"/>
              </a:rPr>
              <a:t>store.</a:t>
            </a:r>
            <a:r>
              <a:rPr dirty="0" sz="21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At</a:t>
            </a:r>
            <a:r>
              <a:rPr dirty="0" sz="21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85">
                <a:solidFill>
                  <a:srgbClr val="FFFFFF"/>
                </a:solidFill>
                <a:latin typeface="Verdana"/>
                <a:cs typeface="Verdana"/>
              </a:rPr>
              <a:t>Woman</a:t>
            </a:r>
            <a:r>
              <a:rPr dirty="0" sz="2100" spc="-1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60">
                <a:solidFill>
                  <a:srgbClr val="FFFFFF"/>
                </a:solidFill>
                <a:latin typeface="Verdana"/>
                <a:cs typeface="Verdana"/>
              </a:rPr>
              <a:t>Parfume</a:t>
            </a:r>
            <a:r>
              <a:rPr dirty="0" sz="21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Store,</a:t>
            </a:r>
            <a:r>
              <a:rPr dirty="0" sz="21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80">
                <a:solidFill>
                  <a:srgbClr val="FFFFFF"/>
                </a:solidFill>
                <a:latin typeface="Verdana"/>
                <a:cs typeface="Verdana"/>
              </a:rPr>
              <a:t>we</a:t>
            </a:r>
            <a:r>
              <a:rPr dirty="0" sz="2100" spc="-15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take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pride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dirty="0" sz="2100" spc="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offering</a:t>
            </a:r>
            <a:r>
              <a:rPr dirty="0" sz="2100" spc="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an</a:t>
            </a:r>
            <a:r>
              <a:rPr dirty="0" sz="2100" spc="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exquisite</a:t>
            </a:r>
            <a:r>
              <a:rPr dirty="0" sz="2100" spc="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collection of</a:t>
            </a:r>
            <a:r>
              <a:rPr dirty="0" sz="2100" spc="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perfumes</a:t>
            </a:r>
            <a:r>
              <a:rPr dirty="0" sz="2100" spc="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that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transcend</a:t>
            </a:r>
            <a:r>
              <a:rPr dirty="0" sz="2100" spc="-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2100" spc="-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35">
                <a:solidFill>
                  <a:srgbClr val="FFFFFF"/>
                </a:solidFill>
                <a:latin typeface="Verdana"/>
                <a:cs typeface="Verdana"/>
              </a:rPr>
              <a:t>ordinary,</a:t>
            </a:r>
            <a:r>
              <a:rPr dirty="0" sz="2100" spc="-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0">
                <a:solidFill>
                  <a:srgbClr val="FFFFFF"/>
                </a:solidFill>
                <a:latin typeface="Verdana"/>
                <a:cs typeface="Verdana"/>
              </a:rPr>
              <a:t>capturing</a:t>
            </a:r>
            <a:r>
              <a:rPr dirty="0" sz="2100" spc="-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2100" spc="-9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essence</a:t>
            </a:r>
            <a:r>
              <a:rPr dirty="0" sz="2100" spc="-9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5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sophistication</a:t>
            </a:r>
            <a:r>
              <a:rPr dirty="0" sz="2100" spc="-9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65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dirty="0" sz="2100" spc="-8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elegance.</a:t>
            </a:r>
            <a:r>
              <a:rPr dirty="0" sz="2100" spc="-9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75">
                <a:solidFill>
                  <a:srgbClr val="FFFFFF"/>
                </a:solidFill>
                <a:latin typeface="Verdana"/>
                <a:cs typeface="Verdana"/>
              </a:rPr>
              <a:t>Whether</a:t>
            </a:r>
            <a:r>
              <a:rPr dirty="0" sz="2100" spc="-8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you</a:t>
            </a:r>
            <a:r>
              <a:rPr dirty="0" sz="2100" spc="-9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30">
                <a:solidFill>
                  <a:srgbClr val="FFFFFF"/>
                </a:solidFill>
                <a:latin typeface="Verdana"/>
                <a:cs typeface="Verdana"/>
              </a:rPr>
              <a:t>are</a:t>
            </a:r>
            <a:r>
              <a:rPr dirty="0" sz="2100" spc="-8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2100" spc="-8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40">
                <a:solidFill>
                  <a:srgbClr val="FFFFFF"/>
                </a:solidFill>
                <a:latin typeface="Verdana"/>
                <a:cs typeface="Verdana"/>
              </a:rPr>
              <a:t>perfume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connoisseur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or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0">
                <a:solidFill>
                  <a:srgbClr val="FFFFFF"/>
                </a:solidFill>
                <a:latin typeface="Verdana"/>
                <a:cs typeface="Verdana"/>
              </a:rPr>
              <a:t>someone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0">
                <a:solidFill>
                  <a:srgbClr val="FFFFFF"/>
                </a:solidFill>
                <a:latin typeface="Verdana"/>
                <a:cs typeface="Verdana"/>
              </a:rPr>
              <a:t>looking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10">
                <a:solidFill>
                  <a:srgbClr val="FFFFFF"/>
                </a:solidFill>
                <a:latin typeface="Verdana"/>
                <a:cs typeface="Verdana"/>
              </a:rPr>
              <a:t>for</a:t>
            </a:r>
            <a:r>
              <a:rPr dirty="0" sz="2100" spc="-7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perfect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scent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5">
                <a:solidFill>
                  <a:srgbClr val="FFFFFF"/>
                </a:solidFill>
                <a:latin typeface="Verdana"/>
                <a:cs typeface="Verdana"/>
              </a:rPr>
              <a:t>to </a:t>
            </a:r>
            <a:r>
              <a:rPr dirty="0" sz="2100" spc="75">
                <a:solidFill>
                  <a:srgbClr val="FFFFFF"/>
                </a:solidFill>
                <a:latin typeface="Verdana"/>
                <a:cs typeface="Verdana"/>
              </a:rPr>
              <a:t>complement</a:t>
            </a:r>
            <a:r>
              <a:rPr dirty="0" sz="2100" spc="-1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your</a:t>
            </a:r>
            <a:r>
              <a:rPr dirty="0" sz="2100" spc="-1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65">
                <a:solidFill>
                  <a:srgbClr val="FFFFFF"/>
                </a:solidFill>
                <a:latin typeface="Verdana"/>
                <a:cs typeface="Verdana"/>
              </a:rPr>
              <a:t>style,</a:t>
            </a:r>
            <a:r>
              <a:rPr dirty="0" sz="2100" spc="-1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our</a:t>
            </a:r>
            <a:r>
              <a:rPr dirty="0" sz="2100" spc="-11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store</a:t>
            </a:r>
            <a:r>
              <a:rPr dirty="0" sz="2100" spc="-1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promises</a:t>
            </a:r>
            <a:r>
              <a:rPr dirty="0" sz="2100" spc="-1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2100" spc="-1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10">
                <a:solidFill>
                  <a:srgbClr val="FFFFFF"/>
                </a:solidFill>
                <a:latin typeface="Verdana"/>
                <a:cs typeface="Verdana"/>
              </a:rPr>
              <a:t>journey</a:t>
            </a:r>
            <a:r>
              <a:rPr dirty="0" sz="2100" spc="-114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5">
                <a:solidFill>
                  <a:srgbClr val="FFFFFF"/>
                </a:solidFill>
                <a:latin typeface="Verdana"/>
                <a:cs typeface="Verdana"/>
              </a:rPr>
              <a:t>of </a:t>
            </a:r>
            <a:r>
              <a:rPr dirty="0" sz="2100" spc="-10">
                <a:solidFill>
                  <a:srgbClr val="FFFFFF"/>
                </a:solidFill>
                <a:latin typeface="Verdana"/>
                <a:cs typeface="Verdana"/>
              </a:rPr>
              <a:t>sensory</a:t>
            </a:r>
            <a:r>
              <a:rPr dirty="0" sz="2100" spc="-1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10">
                <a:solidFill>
                  <a:srgbClr val="FFFFFF"/>
                </a:solidFill>
                <a:latin typeface="Verdana"/>
                <a:cs typeface="Verdana"/>
              </a:rPr>
              <a:t>delight.</a:t>
            </a:r>
            <a:endParaRPr sz="21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71283"/>
            <a:ext cx="12865100" cy="294005"/>
          </a:xfrm>
          <a:custGeom>
            <a:avLst/>
            <a:gdLst/>
            <a:ahLst/>
            <a:cxnLst/>
            <a:rect l="l" t="t" r="r" b="b"/>
            <a:pathLst>
              <a:path w="12865100" h="294005">
                <a:moveTo>
                  <a:pt x="12865100" y="0"/>
                </a:moveTo>
                <a:lnTo>
                  <a:pt x="0" y="0"/>
                </a:lnTo>
                <a:lnTo>
                  <a:pt x="0" y="293916"/>
                </a:lnTo>
                <a:lnTo>
                  <a:pt x="12865100" y="293916"/>
                </a:lnTo>
                <a:lnTo>
                  <a:pt x="12865100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5119" y="477156"/>
            <a:ext cx="4012294" cy="81279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1635578"/>
            <a:ext cx="7820025" cy="6340475"/>
            <a:chOff x="0" y="1635578"/>
            <a:chExt cx="7820025" cy="6340475"/>
          </a:xfrm>
        </p:grpSpPr>
        <p:sp>
          <p:nvSpPr>
            <p:cNvPr id="5" name="object 5" descr=""/>
            <p:cNvSpPr/>
            <p:nvPr/>
          </p:nvSpPr>
          <p:spPr>
            <a:xfrm>
              <a:off x="0" y="6985000"/>
              <a:ext cx="7820025" cy="577215"/>
            </a:xfrm>
            <a:custGeom>
              <a:avLst/>
              <a:gdLst/>
              <a:ahLst/>
              <a:cxnLst/>
              <a:rect l="l" t="t" r="r" b="b"/>
              <a:pathLst>
                <a:path w="7820025" h="577215">
                  <a:moveTo>
                    <a:pt x="7819567" y="0"/>
                  </a:moveTo>
                  <a:lnTo>
                    <a:pt x="0" y="0"/>
                  </a:lnTo>
                  <a:lnTo>
                    <a:pt x="0" y="576948"/>
                  </a:lnTo>
                  <a:lnTo>
                    <a:pt x="7819567" y="576948"/>
                  </a:lnTo>
                  <a:lnTo>
                    <a:pt x="7819567" y="0"/>
                  </a:lnTo>
                  <a:close/>
                </a:path>
              </a:pathLst>
            </a:custGeom>
            <a:solidFill>
              <a:srgbClr val="E6228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635578"/>
              <a:ext cx="78450" cy="6340021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62865">
              <a:lnSpc>
                <a:spcPct val="100000"/>
              </a:lnSpc>
              <a:spcBef>
                <a:spcPts val="100"/>
              </a:spcBef>
            </a:pPr>
            <a:r>
              <a:rPr dirty="0" sz="2300" spc="70"/>
              <a:t>The</a:t>
            </a:r>
            <a:r>
              <a:rPr dirty="0" sz="2300" spc="-155"/>
              <a:t> </a:t>
            </a:r>
            <a:r>
              <a:rPr dirty="0" sz="2300" spc="75"/>
              <a:t>Allure</a:t>
            </a:r>
            <a:r>
              <a:rPr dirty="0" sz="2300" spc="-150"/>
              <a:t> </a:t>
            </a:r>
            <a:r>
              <a:rPr dirty="0" sz="2300" spc="85"/>
              <a:t>of</a:t>
            </a:r>
            <a:r>
              <a:rPr dirty="0" sz="2300" spc="-155"/>
              <a:t> </a:t>
            </a:r>
            <a:r>
              <a:rPr dirty="0" sz="2300" spc="55"/>
              <a:t>Luxury</a:t>
            </a:r>
            <a:r>
              <a:rPr dirty="0" sz="2300" spc="-150"/>
              <a:t> </a:t>
            </a:r>
            <a:r>
              <a:rPr dirty="0" sz="2300" spc="80"/>
              <a:t>Perfumes</a:t>
            </a:r>
            <a:endParaRPr sz="2300"/>
          </a:p>
        </p:txBody>
      </p:sp>
      <p:sp>
        <p:nvSpPr>
          <p:cNvPr id="8" name="object 8" descr=""/>
          <p:cNvSpPr txBox="1"/>
          <p:nvPr/>
        </p:nvSpPr>
        <p:spPr>
          <a:xfrm>
            <a:off x="562422" y="3060811"/>
            <a:ext cx="8746490" cy="2585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Luxury</a:t>
            </a:r>
            <a:r>
              <a:rPr dirty="0" sz="2100" spc="-10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perfumes</a:t>
            </a:r>
            <a:r>
              <a:rPr dirty="0" sz="2100" spc="-10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30">
                <a:solidFill>
                  <a:srgbClr val="FFFFFF"/>
                </a:solidFill>
                <a:latin typeface="Verdana"/>
                <a:cs typeface="Verdana"/>
              </a:rPr>
              <a:t>are</a:t>
            </a:r>
            <a:r>
              <a:rPr dirty="0" sz="2100" spc="-10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more</a:t>
            </a:r>
            <a:r>
              <a:rPr dirty="0" sz="2100" spc="-10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than</a:t>
            </a:r>
            <a:r>
              <a:rPr dirty="0" sz="2100" spc="-1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10">
                <a:solidFill>
                  <a:srgbClr val="FFFFFF"/>
                </a:solidFill>
                <a:latin typeface="Verdana"/>
                <a:cs typeface="Verdana"/>
              </a:rPr>
              <a:t>just</a:t>
            </a:r>
            <a:r>
              <a:rPr dirty="0" sz="2100" spc="-10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55">
                <a:solidFill>
                  <a:srgbClr val="FFFFFF"/>
                </a:solidFill>
                <a:latin typeface="Verdana"/>
                <a:cs typeface="Verdana"/>
              </a:rPr>
              <a:t>scents;</a:t>
            </a:r>
            <a:r>
              <a:rPr dirty="0" sz="2100" spc="-10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they</a:t>
            </a:r>
            <a:r>
              <a:rPr dirty="0" sz="2100" spc="-10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30">
                <a:solidFill>
                  <a:srgbClr val="FFFFFF"/>
                </a:solidFill>
                <a:latin typeface="Verdana"/>
                <a:cs typeface="Verdana"/>
              </a:rPr>
              <a:t>are</a:t>
            </a:r>
            <a:r>
              <a:rPr dirty="0" sz="2100" spc="-10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works</a:t>
            </a:r>
            <a:r>
              <a:rPr dirty="0" sz="2100" spc="-10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dirty="0" sz="2100" spc="-10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5">
                <a:solidFill>
                  <a:srgbClr val="FFFFFF"/>
                </a:solidFill>
                <a:latin typeface="Verdana"/>
                <a:cs typeface="Verdana"/>
              </a:rPr>
              <a:t>art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crafted</a:t>
            </a:r>
            <a:r>
              <a:rPr dirty="0" sz="2100" spc="-2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by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master</a:t>
            </a:r>
            <a:r>
              <a:rPr dirty="0" sz="2100" spc="-2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perfumers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100">
                <a:solidFill>
                  <a:srgbClr val="FFFFFF"/>
                </a:solidFill>
                <a:latin typeface="Verdana"/>
                <a:cs typeface="Verdana"/>
              </a:rPr>
              <a:t>who</a:t>
            </a:r>
            <a:r>
              <a:rPr dirty="0" sz="2100" spc="-2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meticulously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select</a:t>
            </a:r>
            <a:r>
              <a:rPr dirty="0" sz="2100" spc="-2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65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blend </a:t>
            </a:r>
            <a:r>
              <a:rPr dirty="0" sz="2100" spc="-60">
                <a:solidFill>
                  <a:srgbClr val="FFFFFF"/>
                </a:solidFill>
                <a:latin typeface="Verdana"/>
                <a:cs typeface="Verdana"/>
              </a:rPr>
              <a:t>rare </a:t>
            </a:r>
            <a:r>
              <a:rPr dirty="0" sz="2100" spc="65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dirty="0" sz="2100" spc="-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precious</a:t>
            </a:r>
            <a:r>
              <a:rPr dirty="0" sz="2100" spc="-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ingredients.</a:t>
            </a:r>
            <a:r>
              <a:rPr dirty="0" sz="2100" spc="-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These</a:t>
            </a:r>
            <a:r>
              <a:rPr dirty="0" sz="2100" spc="-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perfumes</a:t>
            </a:r>
            <a:r>
              <a:rPr dirty="0" sz="2100" spc="-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often</a:t>
            </a:r>
            <a:r>
              <a:rPr dirty="0" sz="2100" spc="-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45">
                <a:solidFill>
                  <a:srgbClr val="FFFFFF"/>
                </a:solidFill>
                <a:latin typeface="Verdana"/>
                <a:cs typeface="Verdana"/>
              </a:rPr>
              <a:t>contain</a:t>
            </a:r>
            <a:r>
              <a:rPr dirty="0" sz="2100" spc="-6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higher</a:t>
            </a:r>
            <a:r>
              <a:rPr dirty="0" sz="2100" spc="1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concentration</a:t>
            </a:r>
            <a:r>
              <a:rPr dirty="0" sz="2100" spc="1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of</a:t>
            </a:r>
            <a:r>
              <a:rPr dirty="0" sz="2100" spc="1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essential</a:t>
            </a:r>
            <a:r>
              <a:rPr dirty="0" sz="2100" spc="1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55">
                <a:solidFill>
                  <a:srgbClr val="FFFFFF"/>
                </a:solidFill>
                <a:latin typeface="Verdana"/>
                <a:cs typeface="Verdana"/>
              </a:rPr>
              <a:t>oils,</a:t>
            </a:r>
            <a:r>
              <a:rPr dirty="0" sz="2100" spc="1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resulting</a:t>
            </a:r>
            <a:r>
              <a:rPr dirty="0" sz="2100" spc="1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dirty="0" sz="2100" spc="1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longer-</a:t>
            </a:r>
            <a:r>
              <a:rPr dirty="0" sz="2100" spc="-10">
                <a:solidFill>
                  <a:srgbClr val="FFFFFF"/>
                </a:solidFill>
                <a:latin typeface="Verdana"/>
                <a:cs typeface="Verdana"/>
              </a:rPr>
              <a:t>lasting </a:t>
            </a:r>
            <a:r>
              <a:rPr dirty="0" sz="2100" spc="65">
                <a:solidFill>
                  <a:srgbClr val="FFFFFF"/>
                </a:solidFill>
                <a:latin typeface="Verdana"/>
                <a:cs typeface="Verdana"/>
              </a:rPr>
              <a:t>and</a:t>
            </a:r>
            <a:r>
              <a:rPr dirty="0" sz="2100" spc="-1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more</a:t>
            </a:r>
            <a:r>
              <a:rPr dirty="0" sz="2100" spc="-1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45">
                <a:solidFill>
                  <a:srgbClr val="FFFFFF"/>
                </a:solidFill>
                <a:latin typeface="Verdana"/>
                <a:cs typeface="Verdana"/>
              </a:rPr>
              <a:t>complex</a:t>
            </a:r>
            <a:r>
              <a:rPr dirty="0" sz="2100" spc="-1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35">
                <a:solidFill>
                  <a:srgbClr val="FFFFFF"/>
                </a:solidFill>
                <a:latin typeface="Verdana"/>
                <a:cs typeface="Verdana"/>
              </a:rPr>
              <a:t>fragrances.</a:t>
            </a:r>
            <a:r>
              <a:rPr dirty="0" sz="2100" spc="-1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At</a:t>
            </a:r>
            <a:r>
              <a:rPr dirty="0" sz="2100" spc="-1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85">
                <a:solidFill>
                  <a:srgbClr val="FFFFFF"/>
                </a:solidFill>
                <a:latin typeface="Verdana"/>
                <a:cs typeface="Verdana"/>
              </a:rPr>
              <a:t>Woman</a:t>
            </a:r>
            <a:r>
              <a:rPr dirty="0" sz="2100" spc="-1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60">
                <a:solidFill>
                  <a:srgbClr val="FFFFFF"/>
                </a:solidFill>
                <a:latin typeface="Verdana"/>
                <a:cs typeface="Verdana"/>
              </a:rPr>
              <a:t>Parfume</a:t>
            </a:r>
            <a:r>
              <a:rPr dirty="0" sz="2100" spc="-1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Store,</a:t>
            </a:r>
            <a:r>
              <a:rPr dirty="0" sz="2100" spc="-13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we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curate</a:t>
            </a:r>
            <a:r>
              <a:rPr dirty="0" sz="2100" spc="-8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our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collection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to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include</a:t>
            </a:r>
            <a:r>
              <a:rPr dirty="0" sz="2100" spc="-8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only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the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0">
                <a:solidFill>
                  <a:srgbClr val="FFFFFF"/>
                </a:solidFill>
                <a:latin typeface="Verdana"/>
                <a:cs typeface="Verdana"/>
              </a:rPr>
              <a:t>most</a:t>
            </a:r>
            <a:r>
              <a:rPr dirty="0" sz="2100" spc="-7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exquisite</a:t>
            </a:r>
            <a:r>
              <a:rPr dirty="0" sz="2100" spc="-8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10">
                <a:solidFill>
                  <a:srgbClr val="FFFFFF"/>
                </a:solidFill>
                <a:latin typeface="Verdana"/>
                <a:cs typeface="Verdana"/>
              </a:rPr>
              <a:t>luxury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perfumes,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ensuring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that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each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bottle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30">
                <a:solidFill>
                  <a:srgbClr val="FFFFFF"/>
                </a:solidFill>
                <a:latin typeface="Verdana"/>
                <a:cs typeface="Verdana"/>
              </a:rPr>
              <a:t>is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-2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masterpiece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55">
                <a:solidFill>
                  <a:srgbClr val="FFFFFF"/>
                </a:solidFill>
                <a:latin typeface="Verdana"/>
                <a:cs typeface="Verdana"/>
              </a:rPr>
              <a:t>in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>
                <a:solidFill>
                  <a:srgbClr val="FFFFFF"/>
                </a:solidFill>
                <a:latin typeface="Verdana"/>
                <a:cs typeface="Verdana"/>
              </a:rPr>
              <a:t>its</a:t>
            </a:r>
            <a:r>
              <a:rPr dirty="0" sz="2100" spc="-5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100" spc="70">
                <a:solidFill>
                  <a:srgbClr val="FFFFFF"/>
                </a:solidFill>
                <a:latin typeface="Verdana"/>
                <a:cs typeface="Verdana"/>
              </a:rPr>
              <a:t>own </a:t>
            </a:r>
            <a:r>
              <a:rPr dirty="0" sz="2100" spc="-10">
                <a:solidFill>
                  <a:srgbClr val="FFFFFF"/>
                </a:solidFill>
                <a:latin typeface="Verdana"/>
                <a:cs typeface="Verdana"/>
              </a:rPr>
              <a:t>right.</a:t>
            </a:r>
            <a:endParaRPr sz="2100">
              <a:latin typeface="Verdana"/>
              <a:cs typeface="Verdana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9860643" y="2193471"/>
            <a:ext cx="5365115" cy="5778500"/>
            <a:chOff x="9860643" y="2193471"/>
            <a:chExt cx="5365115" cy="5778500"/>
          </a:xfrm>
        </p:grpSpPr>
        <p:sp>
          <p:nvSpPr>
            <p:cNvPr id="10" name="object 10" descr=""/>
            <p:cNvSpPr/>
            <p:nvPr/>
          </p:nvSpPr>
          <p:spPr>
            <a:xfrm>
              <a:off x="11428195" y="3311071"/>
              <a:ext cx="3797300" cy="4660900"/>
            </a:xfrm>
            <a:custGeom>
              <a:avLst/>
              <a:gdLst/>
              <a:ahLst/>
              <a:cxnLst/>
              <a:rect l="l" t="t" r="r" b="b"/>
              <a:pathLst>
                <a:path w="3797300" h="4660900">
                  <a:moveTo>
                    <a:pt x="3794366" y="0"/>
                  </a:moveTo>
                  <a:lnTo>
                    <a:pt x="9131" y="4649292"/>
                  </a:lnTo>
                  <a:lnTo>
                    <a:pt x="0" y="4660607"/>
                  </a:lnTo>
                  <a:lnTo>
                    <a:pt x="3797300" y="4660900"/>
                  </a:lnTo>
                  <a:lnTo>
                    <a:pt x="3794366" y="0"/>
                  </a:lnTo>
                  <a:close/>
                </a:path>
              </a:pathLst>
            </a:custGeom>
            <a:solidFill>
              <a:srgbClr val="E6228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60643" y="2193471"/>
              <a:ext cx="5145308" cy="5145312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71283"/>
            <a:ext cx="12865100" cy="294005"/>
          </a:xfrm>
          <a:custGeom>
            <a:avLst/>
            <a:gdLst/>
            <a:ahLst/>
            <a:cxnLst/>
            <a:rect l="l" t="t" r="r" b="b"/>
            <a:pathLst>
              <a:path w="12865100" h="294005">
                <a:moveTo>
                  <a:pt x="12865100" y="0"/>
                </a:moveTo>
                <a:lnTo>
                  <a:pt x="0" y="0"/>
                </a:lnTo>
                <a:lnTo>
                  <a:pt x="0" y="293916"/>
                </a:lnTo>
                <a:lnTo>
                  <a:pt x="12865100" y="293916"/>
                </a:lnTo>
                <a:lnTo>
                  <a:pt x="12865100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5119" y="477156"/>
            <a:ext cx="4012298" cy="812794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0" y="6985000"/>
            <a:ext cx="7820025" cy="577215"/>
          </a:xfrm>
          <a:custGeom>
            <a:avLst/>
            <a:gdLst/>
            <a:ahLst/>
            <a:cxnLst/>
            <a:rect l="l" t="t" r="r" b="b"/>
            <a:pathLst>
              <a:path w="7820025" h="577215">
                <a:moveTo>
                  <a:pt x="7819567" y="0"/>
                </a:moveTo>
                <a:lnTo>
                  <a:pt x="0" y="0"/>
                </a:lnTo>
                <a:lnTo>
                  <a:pt x="0" y="576948"/>
                </a:lnTo>
                <a:lnTo>
                  <a:pt x="7819567" y="576948"/>
                </a:lnTo>
                <a:lnTo>
                  <a:pt x="7819567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25">
                <a:hlinkClick r:id="rId3"/>
              </a:rPr>
              <a:t>https://www.tiktok.com/@womanprofumeriabeauty?_t=8eg1KHPLSE4G_r=1</a:t>
            </a:r>
          </a:p>
          <a:p>
            <a:pPr>
              <a:lnSpc>
                <a:spcPct val="100000"/>
              </a:lnSpc>
            </a:pPr>
          </a:p>
          <a:p>
            <a:pPr>
              <a:lnSpc>
                <a:spcPct val="100000"/>
              </a:lnSpc>
              <a:spcBef>
                <a:spcPts val="60"/>
              </a:spcBef>
            </a:pPr>
          </a:p>
          <a:p>
            <a:pPr marL="12700">
              <a:lnSpc>
                <a:spcPct val="100000"/>
              </a:lnSpc>
            </a:pPr>
            <a:r>
              <a:rPr dirty="0" spc="-10"/>
              <a:t>https://</a:t>
            </a:r>
            <a:r>
              <a:rPr dirty="0" spc="-10">
                <a:hlinkClick r:id="rId4"/>
              </a:rPr>
              <a:t>www.instagram.com/womanparfumery/</a:t>
            </a:r>
          </a:p>
          <a:p>
            <a:pPr>
              <a:lnSpc>
                <a:spcPct val="100000"/>
              </a:lnSpc>
              <a:spcBef>
                <a:spcPts val="1835"/>
              </a:spcBef>
            </a:pPr>
          </a:p>
          <a:p>
            <a:pPr marL="12700">
              <a:lnSpc>
                <a:spcPct val="100000"/>
              </a:lnSpc>
            </a:pPr>
            <a:r>
              <a:rPr dirty="0" spc="-10"/>
              <a:t>https://</a:t>
            </a:r>
            <a:r>
              <a:rPr dirty="0" spc="-10">
                <a:hlinkClick r:id="rId5"/>
              </a:rPr>
              <a:t>www.facebook.com/womanthebeautycenter/?locale=it_IT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7174" rIns="0" bIns="0" rtlCol="0" vert="horz">
            <a:spAutoFit/>
          </a:bodyPr>
          <a:lstStyle/>
          <a:p>
            <a:pPr marL="62865">
              <a:lnSpc>
                <a:spcPct val="100000"/>
              </a:lnSpc>
              <a:spcBef>
                <a:spcPts val="95"/>
              </a:spcBef>
            </a:pPr>
            <a:r>
              <a:rPr dirty="0" spc="240"/>
              <a:t>FOLLOW</a:t>
            </a:r>
            <a:r>
              <a:rPr dirty="0" spc="-245"/>
              <a:t> </a:t>
            </a:r>
            <a:r>
              <a:rPr dirty="0" spc="-25">
                <a:solidFill>
                  <a:srgbClr val="FFFFFF"/>
                </a:solidFill>
              </a:rPr>
              <a:t>US</a:t>
            </a:r>
          </a:p>
        </p:txBody>
      </p:sp>
      <p:grpSp>
        <p:nvGrpSpPr>
          <p:cNvPr id="7" name="object 7" descr=""/>
          <p:cNvGrpSpPr/>
          <p:nvPr/>
        </p:nvGrpSpPr>
        <p:grpSpPr>
          <a:xfrm>
            <a:off x="575115" y="3814086"/>
            <a:ext cx="294640" cy="332740"/>
            <a:chOff x="575115" y="3814086"/>
            <a:chExt cx="294640" cy="332740"/>
          </a:xfrm>
        </p:grpSpPr>
        <p:sp>
          <p:nvSpPr>
            <p:cNvPr id="8" name="object 8" descr=""/>
            <p:cNvSpPr/>
            <p:nvPr/>
          </p:nvSpPr>
          <p:spPr>
            <a:xfrm>
              <a:off x="619885" y="3827368"/>
              <a:ext cx="249554" cy="319405"/>
            </a:xfrm>
            <a:custGeom>
              <a:avLst/>
              <a:gdLst/>
              <a:ahLst/>
              <a:cxnLst/>
              <a:rect l="l" t="t" r="r" b="b"/>
              <a:pathLst>
                <a:path w="249555" h="319404">
                  <a:moveTo>
                    <a:pt x="0" y="288620"/>
                  </a:moveTo>
                  <a:lnTo>
                    <a:pt x="15038" y="301272"/>
                  </a:lnTo>
                  <a:lnTo>
                    <a:pt x="32364" y="310832"/>
                  </a:lnTo>
                  <a:lnTo>
                    <a:pt x="51554" y="316877"/>
                  </a:lnTo>
                  <a:lnTo>
                    <a:pt x="72186" y="318985"/>
                  </a:lnTo>
                  <a:lnTo>
                    <a:pt x="111488" y="311054"/>
                  </a:lnTo>
                  <a:lnTo>
                    <a:pt x="119449" y="305689"/>
                  </a:lnTo>
                  <a:lnTo>
                    <a:pt x="56197" y="305689"/>
                  </a:lnTo>
                  <a:lnTo>
                    <a:pt x="40899" y="304538"/>
                  </a:lnTo>
                  <a:lnTo>
                    <a:pt x="26322" y="301197"/>
                  </a:lnTo>
                  <a:lnTo>
                    <a:pt x="12633" y="295835"/>
                  </a:lnTo>
                  <a:lnTo>
                    <a:pt x="0" y="288620"/>
                  </a:lnTo>
                  <a:close/>
                </a:path>
                <a:path w="249555" h="319404">
                  <a:moveTo>
                    <a:pt x="157175" y="93357"/>
                  </a:moveTo>
                  <a:lnTo>
                    <a:pt x="157175" y="204774"/>
                  </a:lnTo>
                  <a:lnTo>
                    <a:pt x="149239" y="244052"/>
                  </a:lnTo>
                  <a:lnTo>
                    <a:pt x="127598" y="276129"/>
                  </a:lnTo>
                  <a:lnTo>
                    <a:pt x="95501" y="297757"/>
                  </a:lnTo>
                  <a:lnTo>
                    <a:pt x="56197" y="305689"/>
                  </a:lnTo>
                  <a:lnTo>
                    <a:pt x="119449" y="305689"/>
                  </a:lnTo>
                  <a:lnTo>
                    <a:pt x="143581" y="289425"/>
                  </a:lnTo>
                  <a:lnTo>
                    <a:pt x="165218" y="257344"/>
                  </a:lnTo>
                  <a:lnTo>
                    <a:pt x="173151" y="218059"/>
                  </a:lnTo>
                  <a:lnTo>
                    <a:pt x="173151" y="106654"/>
                  </a:lnTo>
                  <a:lnTo>
                    <a:pt x="181445" y="106654"/>
                  </a:lnTo>
                  <a:lnTo>
                    <a:pt x="174125" y="103628"/>
                  </a:lnTo>
                  <a:lnTo>
                    <a:pt x="157175" y="93357"/>
                  </a:lnTo>
                  <a:close/>
                </a:path>
                <a:path w="249555" h="319404">
                  <a:moveTo>
                    <a:pt x="60794" y="158445"/>
                  </a:moveTo>
                  <a:lnTo>
                    <a:pt x="23388" y="171977"/>
                  </a:lnTo>
                  <a:lnTo>
                    <a:pt x="9867" y="204622"/>
                  </a:lnTo>
                  <a:lnTo>
                    <a:pt x="11716" y="217596"/>
                  </a:lnTo>
                  <a:lnTo>
                    <a:pt x="16914" y="229139"/>
                  </a:lnTo>
                  <a:lnTo>
                    <a:pt x="24939" y="238730"/>
                  </a:lnTo>
                  <a:lnTo>
                    <a:pt x="35267" y="245846"/>
                  </a:lnTo>
                  <a:lnTo>
                    <a:pt x="31211" y="239514"/>
                  </a:lnTo>
                  <a:lnTo>
                    <a:pt x="28255" y="232652"/>
                  </a:lnTo>
                  <a:lnTo>
                    <a:pt x="26450" y="225402"/>
                  </a:lnTo>
                  <a:lnTo>
                    <a:pt x="25856" y="218059"/>
                  </a:lnTo>
                  <a:lnTo>
                    <a:pt x="25907" y="217596"/>
                  </a:lnTo>
                  <a:lnTo>
                    <a:pt x="29473" y="199940"/>
                  </a:lnTo>
                  <a:lnTo>
                    <a:pt x="39371" y="185266"/>
                  </a:lnTo>
                  <a:lnTo>
                    <a:pt x="54053" y="175370"/>
                  </a:lnTo>
                  <a:lnTo>
                    <a:pt x="72034" y="171742"/>
                  </a:lnTo>
                  <a:lnTo>
                    <a:pt x="86042" y="171742"/>
                  </a:lnTo>
                  <a:lnTo>
                    <a:pt x="86042" y="160616"/>
                  </a:lnTo>
                  <a:lnTo>
                    <a:pt x="70065" y="160616"/>
                  </a:lnTo>
                  <a:lnTo>
                    <a:pt x="65532" y="159181"/>
                  </a:lnTo>
                  <a:lnTo>
                    <a:pt x="60794" y="158445"/>
                  </a:lnTo>
                  <a:close/>
                </a:path>
                <a:path w="249555" h="319404">
                  <a:moveTo>
                    <a:pt x="86042" y="171742"/>
                  </a:moveTo>
                  <a:lnTo>
                    <a:pt x="76784" y="171742"/>
                  </a:lnTo>
                  <a:lnTo>
                    <a:pt x="81508" y="172478"/>
                  </a:lnTo>
                  <a:lnTo>
                    <a:pt x="86042" y="173913"/>
                  </a:lnTo>
                  <a:lnTo>
                    <a:pt x="86042" y="171742"/>
                  </a:lnTo>
                  <a:close/>
                </a:path>
                <a:path w="249555" h="319404">
                  <a:moveTo>
                    <a:pt x="75399" y="117055"/>
                  </a:moveTo>
                  <a:lnTo>
                    <a:pt x="70065" y="117170"/>
                  </a:lnTo>
                  <a:lnTo>
                    <a:pt x="70065" y="160616"/>
                  </a:lnTo>
                  <a:lnTo>
                    <a:pt x="86042" y="160616"/>
                  </a:lnTo>
                  <a:lnTo>
                    <a:pt x="86042" y="118084"/>
                  </a:lnTo>
                  <a:lnTo>
                    <a:pt x="80746" y="117373"/>
                  </a:lnTo>
                  <a:lnTo>
                    <a:pt x="75399" y="117055"/>
                  </a:lnTo>
                  <a:close/>
                </a:path>
                <a:path w="249555" h="319404">
                  <a:moveTo>
                    <a:pt x="181445" y="106654"/>
                  </a:moveTo>
                  <a:lnTo>
                    <a:pt x="173151" y="106654"/>
                  </a:lnTo>
                  <a:lnTo>
                    <a:pt x="190103" y="116925"/>
                  </a:lnTo>
                  <a:lnTo>
                    <a:pt x="208613" y="124575"/>
                  </a:lnTo>
                  <a:lnTo>
                    <a:pt x="228422" y="129352"/>
                  </a:lnTo>
                  <a:lnTo>
                    <a:pt x="249275" y="131000"/>
                  </a:lnTo>
                  <a:lnTo>
                    <a:pt x="249275" y="117703"/>
                  </a:lnTo>
                  <a:lnTo>
                    <a:pt x="233299" y="117703"/>
                  </a:lnTo>
                  <a:lnTo>
                    <a:pt x="212441" y="116055"/>
                  </a:lnTo>
                  <a:lnTo>
                    <a:pt x="192632" y="111278"/>
                  </a:lnTo>
                  <a:lnTo>
                    <a:pt x="181445" y="106654"/>
                  </a:lnTo>
                  <a:close/>
                </a:path>
                <a:path w="249555" h="319404">
                  <a:moveTo>
                    <a:pt x="233299" y="74726"/>
                  </a:moveTo>
                  <a:lnTo>
                    <a:pt x="233299" y="117703"/>
                  </a:lnTo>
                  <a:lnTo>
                    <a:pt x="249275" y="117703"/>
                  </a:lnTo>
                  <a:lnTo>
                    <a:pt x="249275" y="76403"/>
                  </a:lnTo>
                  <a:lnTo>
                    <a:pt x="243903" y="76403"/>
                  </a:lnTo>
                  <a:lnTo>
                    <a:pt x="238544" y="75844"/>
                  </a:lnTo>
                  <a:lnTo>
                    <a:pt x="233299" y="74726"/>
                  </a:lnTo>
                  <a:close/>
                </a:path>
                <a:path w="249555" h="319404">
                  <a:moveTo>
                    <a:pt x="173151" y="0"/>
                  </a:moveTo>
                  <a:lnTo>
                    <a:pt x="158013" y="0"/>
                  </a:lnTo>
                  <a:lnTo>
                    <a:pt x="162530" y="15646"/>
                  </a:lnTo>
                  <a:lnTo>
                    <a:pt x="170105" y="29716"/>
                  </a:lnTo>
                  <a:lnTo>
                    <a:pt x="180350" y="41821"/>
                  </a:lnTo>
                  <a:lnTo>
                    <a:pt x="192874" y="51574"/>
                  </a:lnTo>
                  <a:lnTo>
                    <a:pt x="185389" y="41966"/>
                  </a:lnTo>
                  <a:lnTo>
                    <a:pt x="179489" y="31221"/>
                  </a:lnTo>
                  <a:lnTo>
                    <a:pt x="175351" y="19511"/>
                  </a:lnTo>
                  <a:lnTo>
                    <a:pt x="173151" y="7010"/>
                  </a:lnTo>
                  <a:lnTo>
                    <a:pt x="173151" y="0"/>
                  </a:lnTo>
                  <a:close/>
                </a:path>
              </a:pathLst>
            </a:custGeom>
            <a:solidFill>
              <a:srgbClr val="FF17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91102" y="3827358"/>
              <a:ext cx="262255" cy="306070"/>
            </a:xfrm>
            <a:custGeom>
              <a:avLst/>
              <a:gdLst/>
              <a:ahLst/>
              <a:cxnLst/>
              <a:rect l="l" t="t" r="r" b="b"/>
              <a:pathLst>
                <a:path w="262255" h="306070">
                  <a:moveTo>
                    <a:pt x="186791" y="0"/>
                  </a:moveTo>
                  <a:lnTo>
                    <a:pt x="147002" y="0"/>
                  </a:lnTo>
                  <a:lnTo>
                    <a:pt x="147002" y="218071"/>
                  </a:lnTo>
                  <a:lnTo>
                    <a:pt x="143321" y="235980"/>
                  </a:lnTo>
                  <a:lnTo>
                    <a:pt x="133413" y="250601"/>
                  </a:lnTo>
                  <a:lnTo>
                    <a:pt x="118752" y="260457"/>
                  </a:lnTo>
                  <a:lnTo>
                    <a:pt x="100812" y="264071"/>
                  </a:lnTo>
                  <a:lnTo>
                    <a:pt x="89926" y="262782"/>
                  </a:lnTo>
                  <a:lnTo>
                    <a:pt x="79967" y="259118"/>
                  </a:lnTo>
                  <a:lnTo>
                    <a:pt x="71239" y="253376"/>
                  </a:lnTo>
                  <a:lnTo>
                    <a:pt x="64046" y="245859"/>
                  </a:lnTo>
                  <a:lnTo>
                    <a:pt x="53715" y="238742"/>
                  </a:lnTo>
                  <a:lnTo>
                    <a:pt x="45686" y="229152"/>
                  </a:lnTo>
                  <a:lnTo>
                    <a:pt x="40484" y="217609"/>
                  </a:lnTo>
                  <a:lnTo>
                    <a:pt x="38633" y="204635"/>
                  </a:lnTo>
                  <a:lnTo>
                    <a:pt x="42262" y="186663"/>
                  </a:lnTo>
                  <a:lnTo>
                    <a:pt x="52160" y="171989"/>
                  </a:lnTo>
                  <a:lnTo>
                    <a:pt x="66842" y="162097"/>
                  </a:lnTo>
                  <a:lnTo>
                    <a:pt x="84823" y="158470"/>
                  </a:lnTo>
                  <a:lnTo>
                    <a:pt x="89712" y="158470"/>
                  </a:lnTo>
                  <a:lnTo>
                    <a:pt x="94424" y="159232"/>
                  </a:lnTo>
                  <a:lnTo>
                    <a:pt x="98844" y="160629"/>
                  </a:lnTo>
                  <a:lnTo>
                    <a:pt x="98844" y="117182"/>
                  </a:lnTo>
                  <a:lnTo>
                    <a:pt x="60286" y="125685"/>
                  </a:lnTo>
                  <a:lnTo>
                    <a:pt x="28876" y="147415"/>
                  </a:lnTo>
                  <a:lnTo>
                    <a:pt x="7739" y="179251"/>
                  </a:lnTo>
                  <a:lnTo>
                    <a:pt x="0" y="218071"/>
                  </a:lnTo>
                  <a:lnTo>
                    <a:pt x="1992" y="238121"/>
                  </a:lnTo>
                  <a:lnTo>
                    <a:pt x="16769" y="273791"/>
                  </a:lnTo>
                  <a:lnTo>
                    <a:pt x="55106" y="301210"/>
                  </a:lnTo>
                  <a:lnTo>
                    <a:pt x="84988" y="305701"/>
                  </a:lnTo>
                  <a:lnTo>
                    <a:pt x="124284" y="297770"/>
                  </a:lnTo>
                  <a:lnTo>
                    <a:pt x="156378" y="276140"/>
                  </a:lnTo>
                  <a:lnTo>
                    <a:pt x="178017" y="244060"/>
                  </a:lnTo>
                  <a:lnTo>
                    <a:pt x="185953" y="204774"/>
                  </a:lnTo>
                  <a:lnTo>
                    <a:pt x="185953" y="93370"/>
                  </a:lnTo>
                  <a:lnTo>
                    <a:pt x="202905" y="103641"/>
                  </a:lnTo>
                  <a:lnTo>
                    <a:pt x="221414" y="111291"/>
                  </a:lnTo>
                  <a:lnTo>
                    <a:pt x="241224" y="116067"/>
                  </a:lnTo>
                  <a:lnTo>
                    <a:pt x="262077" y="117716"/>
                  </a:lnTo>
                  <a:lnTo>
                    <a:pt x="262077" y="74739"/>
                  </a:lnTo>
                  <a:lnTo>
                    <a:pt x="250564" y="71320"/>
                  </a:lnTo>
                  <a:lnTo>
                    <a:pt x="239885" y="66216"/>
                  </a:lnTo>
                  <a:lnTo>
                    <a:pt x="230200" y="59585"/>
                  </a:lnTo>
                  <a:lnTo>
                    <a:pt x="221665" y="51587"/>
                  </a:lnTo>
                  <a:lnTo>
                    <a:pt x="209133" y="41832"/>
                  </a:lnTo>
                  <a:lnTo>
                    <a:pt x="198885" y="29722"/>
                  </a:lnTo>
                  <a:lnTo>
                    <a:pt x="191308" y="15648"/>
                  </a:lnTo>
                  <a:lnTo>
                    <a:pt x="1867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575115" y="3814086"/>
              <a:ext cx="278130" cy="302260"/>
            </a:xfrm>
            <a:custGeom>
              <a:avLst/>
              <a:gdLst/>
              <a:ahLst/>
              <a:cxnLst/>
              <a:rect l="l" t="t" r="r" b="b"/>
              <a:pathLst>
                <a:path w="278130" h="302260">
                  <a:moveTo>
                    <a:pt x="105613" y="117144"/>
                  </a:moveTo>
                  <a:lnTo>
                    <a:pt x="100977" y="117144"/>
                  </a:lnTo>
                  <a:lnTo>
                    <a:pt x="61673" y="125075"/>
                  </a:lnTo>
                  <a:lnTo>
                    <a:pt x="29576" y="146702"/>
                  </a:lnTo>
                  <a:lnTo>
                    <a:pt x="7935" y="178775"/>
                  </a:lnTo>
                  <a:lnTo>
                    <a:pt x="0" y="218046"/>
                  </a:lnTo>
                  <a:lnTo>
                    <a:pt x="3198" y="243345"/>
                  </a:lnTo>
                  <a:lnTo>
                    <a:pt x="12258" y="266285"/>
                  </a:lnTo>
                  <a:lnTo>
                    <a:pt x="26381" y="286070"/>
                  </a:lnTo>
                  <a:lnTo>
                    <a:pt x="44767" y="301904"/>
                  </a:lnTo>
                  <a:lnTo>
                    <a:pt x="32759" y="287062"/>
                  </a:lnTo>
                  <a:lnTo>
                    <a:pt x="23701" y="270095"/>
                  </a:lnTo>
                  <a:lnTo>
                    <a:pt x="17982" y="251392"/>
                  </a:lnTo>
                  <a:lnTo>
                    <a:pt x="15989" y="231343"/>
                  </a:lnTo>
                  <a:lnTo>
                    <a:pt x="23729" y="192522"/>
                  </a:lnTo>
                  <a:lnTo>
                    <a:pt x="44865" y="160686"/>
                  </a:lnTo>
                  <a:lnTo>
                    <a:pt x="76275" y="138956"/>
                  </a:lnTo>
                  <a:lnTo>
                    <a:pt x="114833" y="130454"/>
                  </a:lnTo>
                  <a:lnTo>
                    <a:pt x="114833" y="118084"/>
                  </a:lnTo>
                  <a:lnTo>
                    <a:pt x="110236" y="117462"/>
                  </a:lnTo>
                  <a:lnTo>
                    <a:pt x="105613" y="117144"/>
                  </a:lnTo>
                  <a:close/>
                </a:path>
                <a:path w="278130" h="302260">
                  <a:moveTo>
                    <a:pt x="80035" y="259130"/>
                  </a:moveTo>
                  <a:lnTo>
                    <a:pt x="87228" y="266648"/>
                  </a:lnTo>
                  <a:lnTo>
                    <a:pt x="95956" y="272389"/>
                  </a:lnTo>
                  <a:lnTo>
                    <a:pt x="105915" y="276054"/>
                  </a:lnTo>
                  <a:lnTo>
                    <a:pt x="116801" y="277342"/>
                  </a:lnTo>
                  <a:lnTo>
                    <a:pt x="134741" y="273728"/>
                  </a:lnTo>
                  <a:lnTo>
                    <a:pt x="149126" y="264058"/>
                  </a:lnTo>
                  <a:lnTo>
                    <a:pt x="93345" y="264058"/>
                  </a:lnTo>
                  <a:lnTo>
                    <a:pt x="86283" y="262280"/>
                  </a:lnTo>
                  <a:lnTo>
                    <a:pt x="80035" y="259130"/>
                  </a:lnTo>
                  <a:close/>
                </a:path>
                <a:path w="278130" h="302260">
                  <a:moveTo>
                    <a:pt x="201942" y="0"/>
                  </a:moveTo>
                  <a:lnTo>
                    <a:pt x="147002" y="0"/>
                  </a:lnTo>
                  <a:lnTo>
                    <a:pt x="147002" y="218046"/>
                  </a:lnTo>
                  <a:lnTo>
                    <a:pt x="143326" y="235962"/>
                  </a:lnTo>
                  <a:lnTo>
                    <a:pt x="133418" y="250586"/>
                  </a:lnTo>
                  <a:lnTo>
                    <a:pt x="118754" y="260444"/>
                  </a:lnTo>
                  <a:lnTo>
                    <a:pt x="100812" y="264058"/>
                  </a:lnTo>
                  <a:lnTo>
                    <a:pt x="149126" y="264058"/>
                  </a:lnTo>
                  <a:lnTo>
                    <a:pt x="149402" y="263872"/>
                  </a:lnTo>
                  <a:lnTo>
                    <a:pt x="159310" y="249251"/>
                  </a:lnTo>
                  <a:lnTo>
                    <a:pt x="162991" y="231343"/>
                  </a:lnTo>
                  <a:lnTo>
                    <a:pt x="162991" y="13271"/>
                  </a:lnTo>
                  <a:lnTo>
                    <a:pt x="202780" y="13271"/>
                  </a:lnTo>
                  <a:lnTo>
                    <a:pt x="202412" y="11201"/>
                  </a:lnTo>
                  <a:lnTo>
                    <a:pt x="202133" y="9105"/>
                  </a:lnTo>
                  <a:lnTo>
                    <a:pt x="201942" y="7010"/>
                  </a:lnTo>
                  <a:lnTo>
                    <a:pt x="201942" y="0"/>
                  </a:lnTo>
                  <a:close/>
                </a:path>
                <a:path w="278130" h="302260">
                  <a:moveTo>
                    <a:pt x="237642" y="64846"/>
                  </a:moveTo>
                  <a:lnTo>
                    <a:pt x="246298" y="72953"/>
                  </a:lnTo>
                  <a:lnTo>
                    <a:pt x="256044" y="79586"/>
                  </a:lnTo>
                  <a:lnTo>
                    <a:pt x="266696" y="84639"/>
                  </a:lnTo>
                  <a:lnTo>
                    <a:pt x="278066" y="88010"/>
                  </a:lnTo>
                  <a:lnTo>
                    <a:pt x="278066" y="76390"/>
                  </a:lnTo>
                  <a:lnTo>
                    <a:pt x="267428" y="75661"/>
                  </a:lnTo>
                  <a:lnTo>
                    <a:pt x="257044" y="73466"/>
                  </a:lnTo>
                  <a:lnTo>
                    <a:pt x="247066" y="69846"/>
                  </a:lnTo>
                  <a:lnTo>
                    <a:pt x="237642" y="64846"/>
                  </a:lnTo>
                  <a:close/>
                </a:path>
              </a:pathLst>
            </a:custGeom>
            <a:solidFill>
              <a:srgbClr val="00C9D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575119" y="4674133"/>
            <a:ext cx="334010" cy="334010"/>
            <a:chOff x="575119" y="4674133"/>
            <a:chExt cx="334010" cy="334010"/>
          </a:xfrm>
        </p:grpSpPr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5119" y="4674133"/>
              <a:ext cx="333527" cy="333540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44116" y="4742907"/>
              <a:ext cx="195529" cy="195529"/>
            </a:xfrm>
            <a:prstGeom prst="rect">
              <a:avLst/>
            </a:prstGeom>
          </p:spPr>
        </p:pic>
      </p:grpSp>
      <p:grpSp>
        <p:nvGrpSpPr>
          <p:cNvPr id="14" name="object 14" descr=""/>
          <p:cNvGrpSpPr/>
          <p:nvPr/>
        </p:nvGrpSpPr>
        <p:grpSpPr>
          <a:xfrm>
            <a:off x="575116" y="5481892"/>
            <a:ext cx="319405" cy="319405"/>
            <a:chOff x="575116" y="5481892"/>
            <a:chExt cx="319405" cy="319405"/>
          </a:xfrm>
        </p:grpSpPr>
        <p:sp>
          <p:nvSpPr>
            <p:cNvPr id="15" name="object 15" descr=""/>
            <p:cNvSpPr/>
            <p:nvPr/>
          </p:nvSpPr>
          <p:spPr>
            <a:xfrm>
              <a:off x="575116" y="5481892"/>
              <a:ext cx="319405" cy="317500"/>
            </a:xfrm>
            <a:custGeom>
              <a:avLst/>
              <a:gdLst/>
              <a:ahLst/>
              <a:cxnLst/>
              <a:rect l="l" t="t" r="r" b="b"/>
              <a:pathLst>
                <a:path w="319405" h="317500">
                  <a:moveTo>
                    <a:pt x="159512" y="0"/>
                  </a:moveTo>
                  <a:lnTo>
                    <a:pt x="109092" y="8131"/>
                  </a:lnTo>
                  <a:lnTo>
                    <a:pt x="65304" y="30775"/>
                  </a:lnTo>
                  <a:lnTo>
                    <a:pt x="30775" y="65304"/>
                  </a:lnTo>
                  <a:lnTo>
                    <a:pt x="8131" y="109092"/>
                  </a:lnTo>
                  <a:lnTo>
                    <a:pt x="0" y="159512"/>
                  </a:lnTo>
                  <a:lnTo>
                    <a:pt x="6676" y="205323"/>
                  </a:lnTo>
                  <a:lnTo>
                    <a:pt x="25413" y="245925"/>
                  </a:lnTo>
                  <a:lnTo>
                    <a:pt x="54271" y="279377"/>
                  </a:lnTo>
                  <a:lnTo>
                    <a:pt x="91311" y="303742"/>
                  </a:lnTo>
                  <a:lnTo>
                    <a:pt x="134594" y="317080"/>
                  </a:lnTo>
                  <a:lnTo>
                    <a:pt x="134594" y="205613"/>
                  </a:lnTo>
                  <a:lnTo>
                    <a:pt x="94094" y="205613"/>
                  </a:lnTo>
                  <a:lnTo>
                    <a:pt x="94094" y="159512"/>
                  </a:lnTo>
                  <a:lnTo>
                    <a:pt x="134594" y="159512"/>
                  </a:lnTo>
                  <a:lnTo>
                    <a:pt x="134594" y="124358"/>
                  </a:lnTo>
                  <a:lnTo>
                    <a:pt x="138884" y="97801"/>
                  </a:lnTo>
                  <a:lnTo>
                    <a:pt x="151055" y="78344"/>
                  </a:lnTo>
                  <a:lnTo>
                    <a:pt x="170057" y="66381"/>
                  </a:lnTo>
                  <a:lnTo>
                    <a:pt x="194843" y="62306"/>
                  </a:lnTo>
                  <a:lnTo>
                    <a:pt x="207783" y="62794"/>
                  </a:lnTo>
                  <a:lnTo>
                    <a:pt x="219236" y="63868"/>
                  </a:lnTo>
                  <a:lnTo>
                    <a:pt x="230543" y="65430"/>
                  </a:lnTo>
                  <a:lnTo>
                    <a:pt x="230543" y="104686"/>
                  </a:lnTo>
                  <a:lnTo>
                    <a:pt x="210426" y="104686"/>
                  </a:lnTo>
                  <a:lnTo>
                    <a:pt x="198006" y="106802"/>
                  </a:lnTo>
                  <a:lnTo>
                    <a:pt x="189998" y="112404"/>
                  </a:lnTo>
                  <a:lnTo>
                    <a:pt x="185705" y="120373"/>
                  </a:lnTo>
                  <a:lnTo>
                    <a:pt x="184429" y="129590"/>
                  </a:lnTo>
                  <a:lnTo>
                    <a:pt x="184429" y="159512"/>
                  </a:lnTo>
                  <a:lnTo>
                    <a:pt x="228676" y="159512"/>
                  </a:lnTo>
                  <a:lnTo>
                    <a:pt x="221602" y="205613"/>
                  </a:lnTo>
                  <a:lnTo>
                    <a:pt x="184429" y="205613"/>
                  </a:lnTo>
                  <a:lnTo>
                    <a:pt x="184429" y="317080"/>
                  </a:lnTo>
                  <a:lnTo>
                    <a:pt x="227712" y="303742"/>
                  </a:lnTo>
                  <a:lnTo>
                    <a:pt x="264752" y="279377"/>
                  </a:lnTo>
                  <a:lnTo>
                    <a:pt x="293610" y="245925"/>
                  </a:lnTo>
                  <a:lnTo>
                    <a:pt x="312347" y="205323"/>
                  </a:lnTo>
                  <a:lnTo>
                    <a:pt x="319024" y="159512"/>
                  </a:lnTo>
                  <a:lnTo>
                    <a:pt x="310891" y="109092"/>
                  </a:lnTo>
                  <a:lnTo>
                    <a:pt x="288244" y="65304"/>
                  </a:lnTo>
                  <a:lnTo>
                    <a:pt x="253713" y="30775"/>
                  </a:lnTo>
                  <a:lnTo>
                    <a:pt x="209926" y="8131"/>
                  </a:lnTo>
                  <a:lnTo>
                    <a:pt x="159512" y="0"/>
                  </a:lnTo>
                  <a:close/>
                </a:path>
              </a:pathLst>
            </a:custGeom>
            <a:solidFill>
              <a:srgbClr val="0080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69199" y="5544197"/>
              <a:ext cx="136525" cy="257175"/>
            </a:xfrm>
            <a:custGeom>
              <a:avLst/>
              <a:gdLst/>
              <a:ahLst/>
              <a:cxnLst/>
              <a:rect l="l" t="t" r="r" b="b"/>
              <a:pathLst>
                <a:path w="136525" h="257175">
                  <a:moveTo>
                    <a:pt x="111135" y="48"/>
                  </a:moveTo>
                  <a:lnTo>
                    <a:pt x="56962" y="16040"/>
                  </a:lnTo>
                  <a:lnTo>
                    <a:pt x="40500" y="62064"/>
                  </a:lnTo>
                  <a:lnTo>
                    <a:pt x="40500" y="97205"/>
                  </a:lnTo>
                  <a:lnTo>
                    <a:pt x="0" y="97205"/>
                  </a:lnTo>
                  <a:lnTo>
                    <a:pt x="0" y="143306"/>
                  </a:lnTo>
                  <a:lnTo>
                    <a:pt x="40500" y="143306"/>
                  </a:lnTo>
                  <a:lnTo>
                    <a:pt x="40500" y="254774"/>
                  </a:lnTo>
                  <a:lnTo>
                    <a:pt x="48628" y="256044"/>
                  </a:lnTo>
                  <a:lnTo>
                    <a:pt x="56946" y="256717"/>
                  </a:lnTo>
                  <a:lnTo>
                    <a:pt x="73901" y="256717"/>
                  </a:lnTo>
                  <a:lnTo>
                    <a:pt x="82232" y="256044"/>
                  </a:lnTo>
                  <a:lnTo>
                    <a:pt x="90347" y="254774"/>
                  </a:lnTo>
                  <a:lnTo>
                    <a:pt x="90347" y="143306"/>
                  </a:lnTo>
                  <a:lnTo>
                    <a:pt x="127520" y="143306"/>
                  </a:lnTo>
                  <a:lnTo>
                    <a:pt x="134594" y="97205"/>
                  </a:lnTo>
                  <a:lnTo>
                    <a:pt x="90347" y="97205"/>
                  </a:lnTo>
                  <a:lnTo>
                    <a:pt x="90347" y="67284"/>
                  </a:lnTo>
                  <a:lnTo>
                    <a:pt x="91623" y="58072"/>
                  </a:lnTo>
                  <a:lnTo>
                    <a:pt x="95916" y="50103"/>
                  </a:lnTo>
                  <a:lnTo>
                    <a:pt x="103924" y="44497"/>
                  </a:lnTo>
                  <a:lnTo>
                    <a:pt x="116344" y="42379"/>
                  </a:lnTo>
                  <a:lnTo>
                    <a:pt x="136461" y="42379"/>
                  </a:lnTo>
                  <a:lnTo>
                    <a:pt x="136461" y="3124"/>
                  </a:lnTo>
                  <a:lnTo>
                    <a:pt x="125638" y="1318"/>
                  </a:lnTo>
                  <a:lnTo>
                    <a:pt x="118311" y="390"/>
                  </a:lnTo>
                  <a:lnTo>
                    <a:pt x="111135" y="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/>
          <p:nvPr/>
        </p:nvSpPr>
        <p:spPr>
          <a:xfrm>
            <a:off x="1155700" y="3840835"/>
            <a:ext cx="33020" cy="1923414"/>
          </a:xfrm>
          <a:custGeom>
            <a:avLst/>
            <a:gdLst/>
            <a:ahLst/>
            <a:cxnLst/>
            <a:rect l="l" t="t" r="r" b="b"/>
            <a:pathLst>
              <a:path w="33019" h="1923414">
                <a:moveTo>
                  <a:pt x="32651" y="0"/>
                </a:moveTo>
                <a:lnTo>
                  <a:pt x="0" y="0"/>
                </a:lnTo>
                <a:lnTo>
                  <a:pt x="0" y="1923148"/>
                </a:lnTo>
                <a:lnTo>
                  <a:pt x="32651" y="1923148"/>
                </a:lnTo>
                <a:lnTo>
                  <a:pt x="32651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71283"/>
            <a:ext cx="12865100" cy="294005"/>
          </a:xfrm>
          <a:custGeom>
            <a:avLst/>
            <a:gdLst/>
            <a:ahLst/>
            <a:cxnLst/>
            <a:rect l="l" t="t" r="r" b="b"/>
            <a:pathLst>
              <a:path w="12865100" h="294005">
                <a:moveTo>
                  <a:pt x="12865100" y="0"/>
                </a:moveTo>
                <a:lnTo>
                  <a:pt x="0" y="0"/>
                </a:lnTo>
                <a:lnTo>
                  <a:pt x="0" y="293916"/>
                </a:lnTo>
                <a:lnTo>
                  <a:pt x="12865100" y="293916"/>
                </a:lnTo>
                <a:lnTo>
                  <a:pt x="12865100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929" y="477156"/>
            <a:ext cx="4012298" cy="812794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0" y="6985000"/>
            <a:ext cx="7820025" cy="577215"/>
          </a:xfrm>
          <a:custGeom>
            <a:avLst/>
            <a:gdLst/>
            <a:ahLst/>
            <a:cxnLst/>
            <a:rect l="l" t="t" r="r" b="b"/>
            <a:pathLst>
              <a:path w="7820025" h="577215">
                <a:moveTo>
                  <a:pt x="7819567" y="0"/>
                </a:moveTo>
                <a:lnTo>
                  <a:pt x="0" y="0"/>
                </a:lnTo>
                <a:lnTo>
                  <a:pt x="0" y="576948"/>
                </a:lnTo>
                <a:lnTo>
                  <a:pt x="7819567" y="576948"/>
                </a:lnTo>
                <a:lnTo>
                  <a:pt x="7819567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95"/>
              <a:t>CONTACT</a:t>
            </a:r>
            <a:r>
              <a:rPr dirty="0" spc="-250"/>
              <a:t> </a:t>
            </a:r>
            <a:r>
              <a:rPr dirty="0" spc="-25">
                <a:solidFill>
                  <a:srgbClr val="FFFFFF"/>
                </a:solidFill>
              </a:rPr>
              <a:t>US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1236982" y="3765307"/>
            <a:ext cx="5697855" cy="23463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FFFFFF"/>
                </a:solidFill>
                <a:latin typeface="Verdana"/>
                <a:cs typeface="Verdana"/>
              </a:rPr>
              <a:t>Via</a:t>
            </a:r>
            <a:r>
              <a:rPr dirty="0" sz="2800" spc="-22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40">
                <a:solidFill>
                  <a:srgbClr val="FFFFFF"/>
                </a:solidFill>
                <a:latin typeface="Verdana"/>
                <a:cs typeface="Verdana"/>
              </a:rPr>
              <a:t>San</a:t>
            </a:r>
            <a:r>
              <a:rPr dirty="0" sz="2800" spc="-2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70">
                <a:solidFill>
                  <a:srgbClr val="FFFFFF"/>
                </a:solidFill>
                <a:latin typeface="Verdana"/>
                <a:cs typeface="Verdana"/>
              </a:rPr>
              <a:t>Martino</a:t>
            </a:r>
            <a:r>
              <a:rPr dirty="0" sz="2800" spc="-225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575">
                <a:solidFill>
                  <a:srgbClr val="FFFFFF"/>
                </a:solidFill>
                <a:latin typeface="Verdana"/>
                <a:cs typeface="Verdana"/>
              </a:rPr>
              <a:t>1,</a:t>
            </a:r>
            <a:r>
              <a:rPr dirty="0" sz="2800" spc="-22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Verdana"/>
                <a:cs typeface="Verdana"/>
              </a:rPr>
              <a:t>S.Agata</a:t>
            </a:r>
            <a:endParaRPr sz="2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810"/>
              </a:spcBef>
            </a:pPr>
            <a:endParaRPr sz="2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z="2800" spc="-380">
                <a:solidFill>
                  <a:srgbClr val="FFFFFF"/>
                </a:solidFill>
                <a:latin typeface="Verdana"/>
                <a:cs typeface="Verdana"/>
              </a:rPr>
              <a:t>351</a:t>
            </a:r>
            <a:r>
              <a:rPr dirty="0" sz="2800" spc="-229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Verdana"/>
                <a:cs typeface="Verdana"/>
              </a:rPr>
              <a:t>5390974</a:t>
            </a:r>
            <a:endParaRPr sz="2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2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z="2800" spc="45">
                <a:solidFill>
                  <a:srgbClr val="FFFFFF"/>
                </a:solidFill>
                <a:latin typeface="Verdana"/>
                <a:cs typeface="Verdana"/>
                <a:hlinkClick r:id="rId3"/>
              </a:rPr>
              <a:t>womanprofumeria@gmail.com</a:t>
            </a:r>
            <a:endParaRPr sz="2800">
              <a:latin typeface="Verdana"/>
              <a:cs typeface="Verdana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524930" y="3808853"/>
            <a:ext cx="339725" cy="440690"/>
            <a:chOff x="524930" y="3808853"/>
            <a:chExt cx="339725" cy="440690"/>
          </a:xfrm>
        </p:grpSpPr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3967" y="3919748"/>
              <a:ext cx="101053" cy="101053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524930" y="3808853"/>
              <a:ext cx="339725" cy="440690"/>
            </a:xfrm>
            <a:custGeom>
              <a:avLst/>
              <a:gdLst/>
              <a:ahLst/>
              <a:cxnLst/>
              <a:rect l="l" t="t" r="r" b="b"/>
              <a:pathLst>
                <a:path w="339725" h="440689">
                  <a:moveTo>
                    <a:pt x="169557" y="0"/>
                  </a:moveTo>
                  <a:lnTo>
                    <a:pt x="124484" y="6057"/>
                  </a:lnTo>
                  <a:lnTo>
                    <a:pt x="83981" y="23151"/>
                  </a:lnTo>
                  <a:lnTo>
                    <a:pt x="49664" y="49664"/>
                  </a:lnTo>
                  <a:lnTo>
                    <a:pt x="23151" y="83981"/>
                  </a:lnTo>
                  <a:lnTo>
                    <a:pt x="6057" y="124484"/>
                  </a:lnTo>
                  <a:lnTo>
                    <a:pt x="0" y="169557"/>
                  </a:lnTo>
                  <a:lnTo>
                    <a:pt x="9299" y="214085"/>
                  </a:lnTo>
                  <a:lnTo>
                    <a:pt x="33306" y="264707"/>
                  </a:lnTo>
                  <a:lnTo>
                    <a:pt x="66179" y="316750"/>
                  </a:lnTo>
                  <a:lnTo>
                    <a:pt x="102079" y="365543"/>
                  </a:lnTo>
                  <a:lnTo>
                    <a:pt x="135166" y="406411"/>
                  </a:lnTo>
                  <a:lnTo>
                    <a:pt x="164909" y="440664"/>
                  </a:lnTo>
                  <a:lnTo>
                    <a:pt x="174205" y="440664"/>
                  </a:lnTo>
                  <a:lnTo>
                    <a:pt x="203953" y="406411"/>
                  </a:lnTo>
                  <a:lnTo>
                    <a:pt x="237041" y="365543"/>
                  </a:lnTo>
                  <a:lnTo>
                    <a:pt x="272940" y="316750"/>
                  </a:lnTo>
                  <a:lnTo>
                    <a:pt x="305811" y="264707"/>
                  </a:lnTo>
                  <a:lnTo>
                    <a:pt x="315032" y="245262"/>
                  </a:lnTo>
                  <a:lnTo>
                    <a:pt x="169557" y="245262"/>
                  </a:lnTo>
                  <a:lnTo>
                    <a:pt x="136956" y="238662"/>
                  </a:lnTo>
                  <a:lnTo>
                    <a:pt x="110305" y="220676"/>
                  </a:lnTo>
                  <a:lnTo>
                    <a:pt x="92323" y="194025"/>
                  </a:lnTo>
                  <a:lnTo>
                    <a:pt x="85724" y="161429"/>
                  </a:lnTo>
                  <a:lnTo>
                    <a:pt x="92323" y="128828"/>
                  </a:lnTo>
                  <a:lnTo>
                    <a:pt x="110305" y="102177"/>
                  </a:lnTo>
                  <a:lnTo>
                    <a:pt x="136956" y="84195"/>
                  </a:lnTo>
                  <a:lnTo>
                    <a:pt x="169557" y="77597"/>
                  </a:lnTo>
                  <a:lnTo>
                    <a:pt x="311034" y="77597"/>
                  </a:lnTo>
                  <a:lnTo>
                    <a:pt x="289455" y="49664"/>
                  </a:lnTo>
                  <a:lnTo>
                    <a:pt x="255139" y="23151"/>
                  </a:lnTo>
                  <a:lnTo>
                    <a:pt x="214634" y="6057"/>
                  </a:lnTo>
                  <a:lnTo>
                    <a:pt x="169557" y="0"/>
                  </a:lnTo>
                  <a:close/>
                </a:path>
                <a:path w="339725" h="440689">
                  <a:moveTo>
                    <a:pt x="311034" y="77597"/>
                  </a:moveTo>
                  <a:lnTo>
                    <a:pt x="169557" y="77597"/>
                  </a:lnTo>
                  <a:lnTo>
                    <a:pt x="202160" y="84195"/>
                  </a:lnTo>
                  <a:lnTo>
                    <a:pt x="228815" y="102177"/>
                  </a:lnTo>
                  <a:lnTo>
                    <a:pt x="246803" y="128828"/>
                  </a:lnTo>
                  <a:lnTo>
                    <a:pt x="253403" y="161429"/>
                  </a:lnTo>
                  <a:lnTo>
                    <a:pt x="246803" y="194025"/>
                  </a:lnTo>
                  <a:lnTo>
                    <a:pt x="228815" y="220676"/>
                  </a:lnTo>
                  <a:lnTo>
                    <a:pt x="202160" y="238662"/>
                  </a:lnTo>
                  <a:lnTo>
                    <a:pt x="169557" y="245262"/>
                  </a:lnTo>
                  <a:lnTo>
                    <a:pt x="315032" y="245262"/>
                  </a:lnTo>
                  <a:lnTo>
                    <a:pt x="329816" y="214085"/>
                  </a:lnTo>
                  <a:lnTo>
                    <a:pt x="339115" y="169557"/>
                  </a:lnTo>
                  <a:lnTo>
                    <a:pt x="333059" y="124484"/>
                  </a:lnTo>
                  <a:lnTo>
                    <a:pt x="315967" y="83981"/>
                  </a:lnTo>
                  <a:lnTo>
                    <a:pt x="311034" y="77597"/>
                  </a:lnTo>
                  <a:close/>
                </a:path>
              </a:pathLst>
            </a:custGeom>
            <a:solidFill>
              <a:srgbClr val="E6228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524929" y="5749797"/>
            <a:ext cx="449580" cy="346075"/>
          </a:xfrm>
          <a:custGeom>
            <a:avLst/>
            <a:gdLst/>
            <a:ahLst/>
            <a:cxnLst/>
            <a:rect l="l" t="t" r="r" b="b"/>
            <a:pathLst>
              <a:path w="449580" h="346075">
                <a:moveTo>
                  <a:pt x="417537" y="4457"/>
                </a:moveTo>
                <a:lnTo>
                  <a:pt x="411035" y="1600"/>
                </a:lnTo>
                <a:lnTo>
                  <a:pt x="403872" y="0"/>
                </a:lnTo>
                <a:lnTo>
                  <a:pt x="45808" y="0"/>
                </a:lnTo>
                <a:lnTo>
                  <a:pt x="38925" y="1447"/>
                </a:lnTo>
                <a:lnTo>
                  <a:pt x="32651" y="4064"/>
                </a:lnTo>
                <a:lnTo>
                  <a:pt x="33451" y="4813"/>
                </a:lnTo>
                <a:lnTo>
                  <a:pt x="189585" y="181965"/>
                </a:lnTo>
                <a:lnTo>
                  <a:pt x="196926" y="188683"/>
                </a:lnTo>
                <a:lnTo>
                  <a:pt x="205435" y="193662"/>
                </a:lnTo>
                <a:lnTo>
                  <a:pt x="214782" y="196748"/>
                </a:lnTo>
                <a:lnTo>
                  <a:pt x="224675" y="197815"/>
                </a:lnTo>
                <a:lnTo>
                  <a:pt x="234581" y="196748"/>
                </a:lnTo>
                <a:lnTo>
                  <a:pt x="243928" y="193662"/>
                </a:lnTo>
                <a:lnTo>
                  <a:pt x="252425" y="188683"/>
                </a:lnTo>
                <a:lnTo>
                  <a:pt x="259765" y="181965"/>
                </a:lnTo>
                <a:lnTo>
                  <a:pt x="414451" y="6438"/>
                </a:lnTo>
                <a:lnTo>
                  <a:pt x="417537" y="4457"/>
                </a:lnTo>
                <a:close/>
              </a:path>
              <a:path w="449580" h="346075">
                <a:moveTo>
                  <a:pt x="449351" y="53022"/>
                </a:moveTo>
                <a:lnTo>
                  <a:pt x="448805" y="45402"/>
                </a:lnTo>
                <a:lnTo>
                  <a:pt x="447205" y="38112"/>
                </a:lnTo>
                <a:lnTo>
                  <a:pt x="444639" y="31242"/>
                </a:lnTo>
                <a:lnTo>
                  <a:pt x="441185" y="24853"/>
                </a:lnTo>
                <a:lnTo>
                  <a:pt x="440499" y="26657"/>
                </a:lnTo>
                <a:lnTo>
                  <a:pt x="439534" y="28371"/>
                </a:lnTo>
                <a:lnTo>
                  <a:pt x="284759" y="203987"/>
                </a:lnTo>
                <a:lnTo>
                  <a:pt x="241617" y="229311"/>
                </a:lnTo>
                <a:lnTo>
                  <a:pt x="224675" y="231127"/>
                </a:lnTo>
                <a:lnTo>
                  <a:pt x="207733" y="229311"/>
                </a:lnTo>
                <a:lnTo>
                  <a:pt x="191719" y="224028"/>
                </a:lnTo>
                <a:lnTo>
                  <a:pt x="177165" y="215506"/>
                </a:lnTo>
                <a:lnTo>
                  <a:pt x="164592" y="203987"/>
                </a:lnTo>
                <a:lnTo>
                  <a:pt x="7645" y="25692"/>
                </a:lnTo>
                <a:lnTo>
                  <a:pt x="4419" y="31927"/>
                </a:lnTo>
                <a:lnTo>
                  <a:pt x="2019" y="38595"/>
                </a:lnTo>
                <a:lnTo>
                  <a:pt x="520" y="45656"/>
                </a:lnTo>
                <a:lnTo>
                  <a:pt x="0" y="53022"/>
                </a:lnTo>
                <a:lnTo>
                  <a:pt x="0" y="292823"/>
                </a:lnTo>
                <a:lnTo>
                  <a:pt x="4165" y="313448"/>
                </a:lnTo>
                <a:lnTo>
                  <a:pt x="15532" y="330301"/>
                </a:lnTo>
                <a:lnTo>
                  <a:pt x="32397" y="341668"/>
                </a:lnTo>
                <a:lnTo>
                  <a:pt x="53035" y="345833"/>
                </a:lnTo>
                <a:lnTo>
                  <a:pt x="396316" y="345833"/>
                </a:lnTo>
                <a:lnTo>
                  <a:pt x="416966" y="341668"/>
                </a:lnTo>
                <a:lnTo>
                  <a:pt x="433819" y="330301"/>
                </a:lnTo>
                <a:lnTo>
                  <a:pt x="445185" y="313448"/>
                </a:lnTo>
                <a:lnTo>
                  <a:pt x="449351" y="292823"/>
                </a:lnTo>
                <a:lnTo>
                  <a:pt x="449351" y="53022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524935" y="4765258"/>
            <a:ext cx="449580" cy="449580"/>
          </a:xfrm>
          <a:custGeom>
            <a:avLst/>
            <a:gdLst/>
            <a:ahLst/>
            <a:cxnLst/>
            <a:rect l="l" t="t" r="r" b="b"/>
            <a:pathLst>
              <a:path w="449580" h="449579">
                <a:moveTo>
                  <a:pt x="224663" y="0"/>
                </a:moveTo>
                <a:lnTo>
                  <a:pt x="179385" y="4564"/>
                </a:lnTo>
                <a:lnTo>
                  <a:pt x="137213" y="17654"/>
                </a:lnTo>
                <a:lnTo>
                  <a:pt x="99051" y="38368"/>
                </a:lnTo>
                <a:lnTo>
                  <a:pt x="65801" y="65801"/>
                </a:lnTo>
                <a:lnTo>
                  <a:pt x="38368" y="99051"/>
                </a:lnTo>
                <a:lnTo>
                  <a:pt x="17654" y="137213"/>
                </a:lnTo>
                <a:lnTo>
                  <a:pt x="4564" y="179385"/>
                </a:lnTo>
                <a:lnTo>
                  <a:pt x="0" y="224663"/>
                </a:lnTo>
                <a:lnTo>
                  <a:pt x="4564" y="269940"/>
                </a:lnTo>
                <a:lnTo>
                  <a:pt x="17654" y="312112"/>
                </a:lnTo>
                <a:lnTo>
                  <a:pt x="38368" y="350274"/>
                </a:lnTo>
                <a:lnTo>
                  <a:pt x="65801" y="383524"/>
                </a:lnTo>
                <a:lnTo>
                  <a:pt x="99051" y="410957"/>
                </a:lnTo>
                <a:lnTo>
                  <a:pt x="137213" y="431671"/>
                </a:lnTo>
                <a:lnTo>
                  <a:pt x="179385" y="444761"/>
                </a:lnTo>
                <a:lnTo>
                  <a:pt x="224663" y="449326"/>
                </a:lnTo>
                <a:lnTo>
                  <a:pt x="269940" y="444761"/>
                </a:lnTo>
                <a:lnTo>
                  <a:pt x="312112" y="431671"/>
                </a:lnTo>
                <a:lnTo>
                  <a:pt x="350274" y="410957"/>
                </a:lnTo>
                <a:lnTo>
                  <a:pt x="383524" y="383524"/>
                </a:lnTo>
                <a:lnTo>
                  <a:pt x="410957" y="350274"/>
                </a:lnTo>
                <a:lnTo>
                  <a:pt x="424816" y="324740"/>
                </a:lnTo>
                <a:lnTo>
                  <a:pt x="278171" y="324740"/>
                </a:lnTo>
                <a:lnTo>
                  <a:pt x="267160" y="323357"/>
                </a:lnTo>
                <a:lnTo>
                  <a:pt x="225901" y="308879"/>
                </a:lnTo>
                <a:lnTo>
                  <a:pt x="190095" y="286853"/>
                </a:lnTo>
                <a:lnTo>
                  <a:pt x="159456" y="258341"/>
                </a:lnTo>
                <a:lnTo>
                  <a:pt x="135516" y="226095"/>
                </a:lnTo>
                <a:lnTo>
                  <a:pt x="118745" y="189484"/>
                </a:lnTo>
                <a:lnTo>
                  <a:pt x="116967" y="180213"/>
                </a:lnTo>
                <a:lnTo>
                  <a:pt x="116967" y="175514"/>
                </a:lnTo>
                <a:lnTo>
                  <a:pt x="136271" y="131191"/>
                </a:lnTo>
                <a:lnTo>
                  <a:pt x="157023" y="124743"/>
                </a:lnTo>
                <a:lnTo>
                  <a:pt x="424902" y="124743"/>
                </a:lnTo>
                <a:lnTo>
                  <a:pt x="410957" y="99051"/>
                </a:lnTo>
                <a:lnTo>
                  <a:pt x="383524" y="65801"/>
                </a:lnTo>
                <a:lnTo>
                  <a:pt x="350274" y="38368"/>
                </a:lnTo>
                <a:lnTo>
                  <a:pt x="312112" y="17654"/>
                </a:lnTo>
                <a:lnTo>
                  <a:pt x="269940" y="4564"/>
                </a:lnTo>
                <a:lnTo>
                  <a:pt x="224663" y="0"/>
                </a:lnTo>
                <a:close/>
              </a:path>
              <a:path w="449580" h="449579">
                <a:moveTo>
                  <a:pt x="446958" y="248150"/>
                </a:moveTo>
                <a:lnTo>
                  <a:pt x="283257" y="248150"/>
                </a:lnTo>
                <a:lnTo>
                  <a:pt x="291528" y="249523"/>
                </a:lnTo>
                <a:lnTo>
                  <a:pt x="299513" y="252753"/>
                </a:lnTo>
                <a:lnTo>
                  <a:pt x="331851" y="278638"/>
                </a:lnTo>
                <a:lnTo>
                  <a:pt x="332994" y="283718"/>
                </a:lnTo>
                <a:lnTo>
                  <a:pt x="331978" y="289179"/>
                </a:lnTo>
                <a:lnTo>
                  <a:pt x="302210" y="320133"/>
                </a:lnTo>
                <a:lnTo>
                  <a:pt x="278171" y="324740"/>
                </a:lnTo>
                <a:lnTo>
                  <a:pt x="424816" y="324740"/>
                </a:lnTo>
                <a:lnTo>
                  <a:pt x="431671" y="312112"/>
                </a:lnTo>
                <a:lnTo>
                  <a:pt x="444761" y="269940"/>
                </a:lnTo>
                <a:lnTo>
                  <a:pt x="446958" y="248150"/>
                </a:lnTo>
                <a:close/>
              </a:path>
              <a:path w="449580" h="449579">
                <a:moveTo>
                  <a:pt x="424902" y="124743"/>
                </a:moveTo>
                <a:lnTo>
                  <a:pt x="157023" y="124743"/>
                </a:lnTo>
                <a:lnTo>
                  <a:pt x="163830" y="127000"/>
                </a:lnTo>
                <a:lnTo>
                  <a:pt x="170084" y="132312"/>
                </a:lnTo>
                <a:lnTo>
                  <a:pt x="187102" y="167179"/>
                </a:lnTo>
                <a:lnTo>
                  <a:pt x="188372" y="173710"/>
                </a:lnTo>
                <a:lnTo>
                  <a:pt x="188231" y="179385"/>
                </a:lnTo>
                <a:lnTo>
                  <a:pt x="188192" y="180213"/>
                </a:lnTo>
                <a:lnTo>
                  <a:pt x="186817" y="188214"/>
                </a:lnTo>
                <a:lnTo>
                  <a:pt x="180340" y="195199"/>
                </a:lnTo>
                <a:lnTo>
                  <a:pt x="175133" y="201168"/>
                </a:lnTo>
                <a:lnTo>
                  <a:pt x="171704" y="205359"/>
                </a:lnTo>
                <a:lnTo>
                  <a:pt x="171196" y="208788"/>
                </a:lnTo>
                <a:lnTo>
                  <a:pt x="174117" y="213233"/>
                </a:lnTo>
                <a:lnTo>
                  <a:pt x="204755" y="250126"/>
                </a:lnTo>
                <a:lnTo>
                  <a:pt x="245872" y="274828"/>
                </a:lnTo>
                <a:lnTo>
                  <a:pt x="250063" y="276479"/>
                </a:lnTo>
                <a:lnTo>
                  <a:pt x="253365" y="275971"/>
                </a:lnTo>
                <a:lnTo>
                  <a:pt x="256159" y="272542"/>
                </a:lnTo>
                <a:lnTo>
                  <a:pt x="260205" y="266666"/>
                </a:lnTo>
                <a:lnTo>
                  <a:pt x="264525" y="259921"/>
                </a:lnTo>
                <a:lnTo>
                  <a:pt x="269392" y="253771"/>
                </a:lnTo>
                <a:lnTo>
                  <a:pt x="275082" y="249682"/>
                </a:lnTo>
                <a:lnTo>
                  <a:pt x="283257" y="248150"/>
                </a:lnTo>
                <a:lnTo>
                  <a:pt x="446958" y="248150"/>
                </a:lnTo>
                <a:lnTo>
                  <a:pt x="449326" y="224663"/>
                </a:lnTo>
                <a:lnTo>
                  <a:pt x="444761" y="179385"/>
                </a:lnTo>
                <a:lnTo>
                  <a:pt x="431671" y="137213"/>
                </a:lnTo>
                <a:lnTo>
                  <a:pt x="424902" y="124743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71283"/>
            <a:ext cx="12865100" cy="294005"/>
          </a:xfrm>
          <a:custGeom>
            <a:avLst/>
            <a:gdLst/>
            <a:ahLst/>
            <a:cxnLst/>
            <a:rect l="l" t="t" r="r" b="b"/>
            <a:pathLst>
              <a:path w="12865100" h="294005">
                <a:moveTo>
                  <a:pt x="12865100" y="0"/>
                </a:moveTo>
                <a:lnTo>
                  <a:pt x="0" y="0"/>
                </a:lnTo>
                <a:lnTo>
                  <a:pt x="0" y="293916"/>
                </a:lnTo>
                <a:lnTo>
                  <a:pt x="12865100" y="293916"/>
                </a:lnTo>
                <a:lnTo>
                  <a:pt x="12865100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5132" y="477156"/>
            <a:ext cx="4012285" cy="812794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0" y="6985000"/>
            <a:ext cx="7820025" cy="577215"/>
          </a:xfrm>
          <a:custGeom>
            <a:avLst/>
            <a:gdLst/>
            <a:ahLst/>
            <a:cxnLst/>
            <a:rect l="l" t="t" r="r" b="b"/>
            <a:pathLst>
              <a:path w="7820025" h="577215">
                <a:moveTo>
                  <a:pt x="7819567" y="0"/>
                </a:moveTo>
                <a:lnTo>
                  <a:pt x="0" y="0"/>
                </a:lnTo>
                <a:lnTo>
                  <a:pt x="0" y="576948"/>
                </a:lnTo>
                <a:lnTo>
                  <a:pt x="7819567" y="576948"/>
                </a:lnTo>
                <a:lnTo>
                  <a:pt x="7819567" y="0"/>
                </a:lnTo>
                <a:close/>
              </a:path>
            </a:pathLst>
          </a:custGeom>
          <a:solidFill>
            <a:srgbClr val="E6228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2631380" y="2934276"/>
            <a:ext cx="9087485" cy="2548255"/>
            <a:chOff x="2631380" y="2934276"/>
            <a:chExt cx="9087485" cy="2548255"/>
          </a:xfrm>
        </p:grpSpPr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31380" y="2934276"/>
              <a:ext cx="5454725" cy="2548064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8120050" y="2942399"/>
              <a:ext cx="3598545" cy="2534285"/>
            </a:xfrm>
            <a:custGeom>
              <a:avLst/>
              <a:gdLst/>
              <a:ahLst/>
              <a:cxnLst/>
              <a:rect l="l" t="t" r="r" b="b"/>
              <a:pathLst>
                <a:path w="3598545" h="2534285">
                  <a:moveTo>
                    <a:pt x="1762772" y="42659"/>
                  </a:moveTo>
                  <a:lnTo>
                    <a:pt x="1743392" y="8623"/>
                  </a:lnTo>
                  <a:lnTo>
                    <a:pt x="1733080" y="3124"/>
                  </a:lnTo>
                  <a:lnTo>
                    <a:pt x="1731124" y="2260"/>
                  </a:lnTo>
                  <a:lnTo>
                    <a:pt x="1728711" y="1714"/>
                  </a:lnTo>
                  <a:lnTo>
                    <a:pt x="1724901" y="787"/>
                  </a:lnTo>
                  <a:lnTo>
                    <a:pt x="1715909" y="0"/>
                  </a:lnTo>
                  <a:lnTo>
                    <a:pt x="1678292" y="20002"/>
                  </a:lnTo>
                  <a:lnTo>
                    <a:pt x="1668627" y="38874"/>
                  </a:lnTo>
                  <a:lnTo>
                    <a:pt x="1651050" y="71691"/>
                  </a:lnTo>
                  <a:lnTo>
                    <a:pt x="1621764" y="124244"/>
                  </a:lnTo>
                  <a:lnTo>
                    <a:pt x="1581759" y="194094"/>
                  </a:lnTo>
                  <a:lnTo>
                    <a:pt x="1532051" y="278866"/>
                  </a:lnTo>
                  <a:lnTo>
                    <a:pt x="1503870" y="326085"/>
                  </a:lnTo>
                  <a:lnTo>
                    <a:pt x="1473631" y="376135"/>
                  </a:lnTo>
                  <a:lnTo>
                    <a:pt x="1441475" y="428701"/>
                  </a:lnTo>
                  <a:lnTo>
                    <a:pt x="1407515" y="483489"/>
                  </a:lnTo>
                  <a:lnTo>
                    <a:pt x="1371879" y="540194"/>
                  </a:lnTo>
                  <a:lnTo>
                    <a:pt x="1334706" y="598512"/>
                  </a:lnTo>
                  <a:lnTo>
                    <a:pt x="1296098" y="658164"/>
                  </a:lnTo>
                  <a:lnTo>
                    <a:pt x="1256207" y="718820"/>
                  </a:lnTo>
                  <a:lnTo>
                    <a:pt x="1215136" y="780199"/>
                  </a:lnTo>
                  <a:lnTo>
                    <a:pt x="1173010" y="841984"/>
                  </a:lnTo>
                  <a:lnTo>
                    <a:pt x="1129982" y="903884"/>
                  </a:lnTo>
                  <a:lnTo>
                    <a:pt x="1084503" y="967867"/>
                  </a:lnTo>
                  <a:lnTo>
                    <a:pt x="1039749" y="1029398"/>
                  </a:lnTo>
                  <a:lnTo>
                    <a:pt x="995718" y="1088428"/>
                  </a:lnTo>
                  <a:lnTo>
                    <a:pt x="952449" y="1144955"/>
                  </a:lnTo>
                  <a:lnTo>
                    <a:pt x="909955" y="1198943"/>
                  </a:lnTo>
                  <a:lnTo>
                    <a:pt x="868260" y="1250378"/>
                  </a:lnTo>
                  <a:lnTo>
                    <a:pt x="827405" y="1299235"/>
                  </a:lnTo>
                  <a:lnTo>
                    <a:pt x="787400" y="1345488"/>
                  </a:lnTo>
                  <a:lnTo>
                    <a:pt x="748271" y="1389126"/>
                  </a:lnTo>
                  <a:lnTo>
                    <a:pt x="710044" y="1430096"/>
                  </a:lnTo>
                  <a:lnTo>
                    <a:pt x="672744" y="1468412"/>
                  </a:lnTo>
                  <a:lnTo>
                    <a:pt x="636384" y="1504022"/>
                  </a:lnTo>
                  <a:lnTo>
                    <a:pt x="601002" y="1536928"/>
                  </a:lnTo>
                  <a:lnTo>
                    <a:pt x="566610" y="1567078"/>
                  </a:lnTo>
                  <a:lnTo>
                    <a:pt x="533247" y="1594485"/>
                  </a:lnTo>
                  <a:lnTo>
                    <a:pt x="500926" y="1619084"/>
                  </a:lnTo>
                  <a:lnTo>
                    <a:pt x="439521" y="1659851"/>
                  </a:lnTo>
                  <a:lnTo>
                    <a:pt x="382574" y="1689201"/>
                  </a:lnTo>
                  <a:lnTo>
                    <a:pt x="330301" y="1706943"/>
                  </a:lnTo>
                  <a:lnTo>
                    <a:pt x="282879" y="1712899"/>
                  </a:lnTo>
                  <a:lnTo>
                    <a:pt x="240842" y="1709000"/>
                  </a:lnTo>
                  <a:lnTo>
                    <a:pt x="173951" y="1677416"/>
                  </a:lnTo>
                  <a:lnTo>
                    <a:pt x="139865" y="1636039"/>
                  </a:lnTo>
                  <a:lnTo>
                    <a:pt x="116852" y="1584566"/>
                  </a:lnTo>
                  <a:lnTo>
                    <a:pt x="105067" y="1539951"/>
                  </a:lnTo>
                  <a:lnTo>
                    <a:pt x="96964" y="1486103"/>
                  </a:lnTo>
                  <a:lnTo>
                    <a:pt x="93218" y="1422196"/>
                  </a:lnTo>
                  <a:lnTo>
                    <a:pt x="93192" y="1386192"/>
                  </a:lnTo>
                  <a:lnTo>
                    <a:pt x="94526" y="1347368"/>
                  </a:lnTo>
                  <a:lnTo>
                    <a:pt x="97294" y="1305598"/>
                  </a:lnTo>
                  <a:lnTo>
                    <a:pt x="101600" y="1260792"/>
                  </a:lnTo>
                  <a:lnTo>
                    <a:pt x="107505" y="1212837"/>
                  </a:lnTo>
                  <a:lnTo>
                    <a:pt x="115125" y="1161630"/>
                  </a:lnTo>
                  <a:lnTo>
                    <a:pt x="124536" y="1107059"/>
                  </a:lnTo>
                  <a:lnTo>
                    <a:pt x="135813" y="1049020"/>
                  </a:lnTo>
                  <a:lnTo>
                    <a:pt x="149059" y="987412"/>
                  </a:lnTo>
                  <a:lnTo>
                    <a:pt x="164350" y="922134"/>
                  </a:lnTo>
                  <a:lnTo>
                    <a:pt x="181787" y="853084"/>
                  </a:lnTo>
                  <a:lnTo>
                    <a:pt x="201447" y="780135"/>
                  </a:lnTo>
                  <a:lnTo>
                    <a:pt x="223418" y="703199"/>
                  </a:lnTo>
                  <a:lnTo>
                    <a:pt x="247789" y="622173"/>
                  </a:lnTo>
                  <a:lnTo>
                    <a:pt x="274650" y="536930"/>
                  </a:lnTo>
                  <a:lnTo>
                    <a:pt x="304076" y="447395"/>
                  </a:lnTo>
                  <a:lnTo>
                    <a:pt x="352310" y="306463"/>
                  </a:lnTo>
                  <a:lnTo>
                    <a:pt x="354418" y="288137"/>
                  </a:lnTo>
                  <a:lnTo>
                    <a:pt x="349516" y="271005"/>
                  </a:lnTo>
                  <a:lnTo>
                    <a:pt x="338569" y="256959"/>
                  </a:lnTo>
                  <a:lnTo>
                    <a:pt x="322529" y="247853"/>
                  </a:lnTo>
                  <a:lnTo>
                    <a:pt x="304203" y="245668"/>
                  </a:lnTo>
                  <a:lnTo>
                    <a:pt x="287058" y="250494"/>
                  </a:lnTo>
                  <a:lnTo>
                    <a:pt x="222440" y="397903"/>
                  </a:lnTo>
                  <a:lnTo>
                    <a:pt x="198107" y="470941"/>
                  </a:lnTo>
                  <a:lnTo>
                    <a:pt x="175183" y="541972"/>
                  </a:lnTo>
                  <a:lnTo>
                    <a:pt x="153670" y="611009"/>
                  </a:lnTo>
                  <a:lnTo>
                    <a:pt x="133565" y="678040"/>
                  </a:lnTo>
                  <a:lnTo>
                    <a:pt x="114884" y="743077"/>
                  </a:lnTo>
                  <a:lnTo>
                    <a:pt x="97612" y="806119"/>
                  </a:lnTo>
                  <a:lnTo>
                    <a:pt x="81737" y="867194"/>
                  </a:lnTo>
                  <a:lnTo>
                    <a:pt x="67284" y="926287"/>
                  </a:lnTo>
                  <a:lnTo>
                    <a:pt x="54229" y="983411"/>
                  </a:lnTo>
                  <a:lnTo>
                    <a:pt x="42583" y="1038580"/>
                  </a:lnTo>
                  <a:lnTo>
                    <a:pt x="32346" y="1091793"/>
                  </a:lnTo>
                  <a:lnTo>
                    <a:pt x="23520" y="1143063"/>
                  </a:lnTo>
                  <a:lnTo>
                    <a:pt x="16090" y="1192377"/>
                  </a:lnTo>
                  <a:lnTo>
                    <a:pt x="10071" y="1239761"/>
                  </a:lnTo>
                  <a:lnTo>
                    <a:pt x="5448" y="1285227"/>
                  </a:lnTo>
                  <a:lnTo>
                    <a:pt x="2222" y="1328750"/>
                  </a:lnTo>
                  <a:lnTo>
                    <a:pt x="406" y="1370368"/>
                  </a:lnTo>
                  <a:lnTo>
                    <a:pt x="0" y="1410081"/>
                  </a:lnTo>
                  <a:lnTo>
                    <a:pt x="977" y="1447876"/>
                  </a:lnTo>
                  <a:lnTo>
                    <a:pt x="7137" y="1517802"/>
                  </a:lnTo>
                  <a:lnTo>
                    <a:pt x="18897" y="1580172"/>
                  </a:lnTo>
                  <a:lnTo>
                    <a:pt x="36233" y="1635061"/>
                  </a:lnTo>
                  <a:lnTo>
                    <a:pt x="59143" y="1682508"/>
                  </a:lnTo>
                  <a:lnTo>
                    <a:pt x="104394" y="1740281"/>
                  </a:lnTo>
                  <a:lnTo>
                    <a:pt x="141351" y="1768983"/>
                  </a:lnTo>
                  <a:lnTo>
                    <a:pt x="183489" y="1789557"/>
                  </a:lnTo>
                  <a:lnTo>
                    <a:pt x="230695" y="1801926"/>
                  </a:lnTo>
                  <a:lnTo>
                    <a:pt x="282879" y="1806067"/>
                  </a:lnTo>
                  <a:lnTo>
                    <a:pt x="308546" y="1804784"/>
                  </a:lnTo>
                  <a:lnTo>
                    <a:pt x="362407" y="1794497"/>
                  </a:lnTo>
                  <a:lnTo>
                    <a:pt x="419608" y="1773948"/>
                  </a:lnTo>
                  <a:lnTo>
                    <a:pt x="480110" y="1743163"/>
                  </a:lnTo>
                  <a:lnTo>
                    <a:pt x="543915" y="1702155"/>
                  </a:lnTo>
                  <a:lnTo>
                    <a:pt x="577037" y="1677822"/>
                  </a:lnTo>
                  <a:lnTo>
                    <a:pt x="610971" y="1650949"/>
                  </a:lnTo>
                  <a:lnTo>
                    <a:pt x="645718" y="1621523"/>
                  </a:lnTo>
                  <a:lnTo>
                    <a:pt x="681266" y="1589570"/>
                  </a:lnTo>
                  <a:lnTo>
                    <a:pt x="717626" y="1555064"/>
                  </a:lnTo>
                  <a:lnTo>
                    <a:pt x="754786" y="1518031"/>
                  </a:lnTo>
                  <a:lnTo>
                    <a:pt x="792746" y="1478457"/>
                  </a:lnTo>
                  <a:lnTo>
                    <a:pt x="831494" y="1436370"/>
                  </a:lnTo>
                  <a:lnTo>
                    <a:pt x="871042" y="1391742"/>
                  </a:lnTo>
                  <a:lnTo>
                    <a:pt x="911377" y="1344587"/>
                  </a:lnTo>
                  <a:lnTo>
                    <a:pt x="952500" y="1294917"/>
                  </a:lnTo>
                  <a:lnTo>
                    <a:pt x="994397" y="1242733"/>
                  </a:lnTo>
                  <a:lnTo>
                    <a:pt x="1037082" y="1188021"/>
                  </a:lnTo>
                  <a:lnTo>
                    <a:pt x="1080541" y="1130808"/>
                  </a:lnTo>
                  <a:lnTo>
                    <a:pt x="1124775" y="1071079"/>
                  </a:lnTo>
                  <a:lnTo>
                    <a:pt x="1169784" y="1008837"/>
                  </a:lnTo>
                  <a:lnTo>
                    <a:pt x="1215567" y="944092"/>
                  </a:lnTo>
                  <a:lnTo>
                    <a:pt x="1247546" y="898004"/>
                  </a:lnTo>
                  <a:lnTo>
                    <a:pt x="1279105" y="851890"/>
                  </a:lnTo>
                  <a:lnTo>
                    <a:pt x="1310157" y="805865"/>
                  </a:lnTo>
                  <a:lnTo>
                    <a:pt x="1340675" y="760069"/>
                  </a:lnTo>
                  <a:lnTo>
                    <a:pt x="1370584" y="714616"/>
                  </a:lnTo>
                  <a:lnTo>
                    <a:pt x="1399832" y="669645"/>
                  </a:lnTo>
                  <a:lnTo>
                    <a:pt x="1428369" y="625271"/>
                  </a:lnTo>
                  <a:lnTo>
                    <a:pt x="1483042" y="538861"/>
                  </a:lnTo>
                  <a:lnTo>
                    <a:pt x="1534172" y="456387"/>
                  </a:lnTo>
                  <a:lnTo>
                    <a:pt x="1524088" y="490829"/>
                  </a:lnTo>
                  <a:lnTo>
                    <a:pt x="1492796" y="600481"/>
                  </a:lnTo>
                  <a:lnTo>
                    <a:pt x="1471180" y="678637"/>
                  </a:lnTo>
                  <a:lnTo>
                    <a:pt x="1449133" y="760603"/>
                  </a:lnTo>
                  <a:lnTo>
                    <a:pt x="1426768" y="846162"/>
                  </a:lnTo>
                  <a:lnTo>
                    <a:pt x="1404188" y="935113"/>
                  </a:lnTo>
                  <a:lnTo>
                    <a:pt x="1381556" y="1027277"/>
                  </a:lnTo>
                  <a:lnTo>
                    <a:pt x="1358963" y="1122438"/>
                  </a:lnTo>
                  <a:lnTo>
                    <a:pt x="1336548" y="1220393"/>
                  </a:lnTo>
                  <a:lnTo>
                    <a:pt x="1314437" y="1320939"/>
                  </a:lnTo>
                  <a:lnTo>
                    <a:pt x="1292745" y="1423898"/>
                  </a:lnTo>
                  <a:lnTo>
                    <a:pt x="1271612" y="1529041"/>
                  </a:lnTo>
                  <a:lnTo>
                    <a:pt x="1261287" y="1582369"/>
                  </a:lnTo>
                  <a:lnTo>
                    <a:pt x="1251140" y="1636179"/>
                  </a:lnTo>
                  <a:lnTo>
                    <a:pt x="1241196" y="1690433"/>
                  </a:lnTo>
                  <a:lnTo>
                    <a:pt x="1231480" y="1745107"/>
                  </a:lnTo>
                  <a:lnTo>
                    <a:pt x="1221981" y="1800186"/>
                  </a:lnTo>
                  <a:lnTo>
                    <a:pt x="1212735" y="1855635"/>
                  </a:lnTo>
                  <a:lnTo>
                    <a:pt x="1203744" y="1911438"/>
                  </a:lnTo>
                  <a:lnTo>
                    <a:pt x="1195031" y="1967547"/>
                  </a:lnTo>
                  <a:lnTo>
                    <a:pt x="1186611" y="2023973"/>
                  </a:lnTo>
                  <a:lnTo>
                    <a:pt x="1178509" y="2080653"/>
                  </a:lnTo>
                  <a:lnTo>
                    <a:pt x="1170724" y="2137600"/>
                  </a:lnTo>
                  <a:lnTo>
                    <a:pt x="1163281" y="2194750"/>
                  </a:lnTo>
                  <a:lnTo>
                    <a:pt x="1156195" y="2252116"/>
                  </a:lnTo>
                  <a:lnTo>
                    <a:pt x="1149464" y="2309634"/>
                  </a:lnTo>
                  <a:lnTo>
                    <a:pt x="1143139" y="2367318"/>
                  </a:lnTo>
                  <a:lnTo>
                    <a:pt x="1137208" y="2425115"/>
                  </a:lnTo>
                  <a:lnTo>
                    <a:pt x="1131697" y="2483002"/>
                  </a:lnTo>
                  <a:lnTo>
                    <a:pt x="1131760" y="2492171"/>
                  </a:lnTo>
                  <a:lnTo>
                    <a:pt x="1156398" y="2528481"/>
                  </a:lnTo>
                  <a:lnTo>
                    <a:pt x="1178153" y="2533827"/>
                  </a:lnTo>
                  <a:lnTo>
                    <a:pt x="1195222" y="2530576"/>
                  </a:lnTo>
                  <a:lnTo>
                    <a:pt x="1209509" y="2521635"/>
                  </a:lnTo>
                  <a:lnTo>
                    <a:pt x="1219682" y="2508199"/>
                  </a:lnTo>
                  <a:lnTo>
                    <a:pt x="1224470" y="2491486"/>
                  </a:lnTo>
                  <a:lnTo>
                    <a:pt x="1231392" y="2419439"/>
                  </a:lnTo>
                  <a:lnTo>
                    <a:pt x="1238961" y="2347569"/>
                  </a:lnTo>
                  <a:lnTo>
                    <a:pt x="1247152" y="2275916"/>
                  </a:lnTo>
                  <a:lnTo>
                    <a:pt x="1255915" y="2204516"/>
                  </a:lnTo>
                  <a:lnTo>
                    <a:pt x="1265237" y="2133447"/>
                  </a:lnTo>
                  <a:lnTo>
                    <a:pt x="1275080" y="2062734"/>
                  </a:lnTo>
                  <a:lnTo>
                    <a:pt x="1285405" y="1992452"/>
                  </a:lnTo>
                  <a:lnTo>
                    <a:pt x="1296200" y="1922614"/>
                  </a:lnTo>
                  <a:lnTo>
                    <a:pt x="1307426" y="1853298"/>
                  </a:lnTo>
                  <a:lnTo>
                    <a:pt x="1319047" y="1784540"/>
                  </a:lnTo>
                  <a:lnTo>
                    <a:pt x="1331036" y="1716405"/>
                  </a:lnTo>
                  <a:lnTo>
                    <a:pt x="1343367" y="1648917"/>
                  </a:lnTo>
                  <a:lnTo>
                    <a:pt x="1356004" y="1582140"/>
                  </a:lnTo>
                  <a:lnTo>
                    <a:pt x="1368920" y="1516126"/>
                  </a:lnTo>
                  <a:lnTo>
                    <a:pt x="1382090" y="1450911"/>
                  </a:lnTo>
                  <a:lnTo>
                    <a:pt x="1395463" y="1386560"/>
                  </a:lnTo>
                  <a:lnTo>
                    <a:pt x="1409039" y="1323111"/>
                  </a:lnTo>
                  <a:lnTo>
                    <a:pt x="1422755" y="1260614"/>
                  </a:lnTo>
                  <a:lnTo>
                    <a:pt x="1436611" y="1199121"/>
                  </a:lnTo>
                  <a:lnTo>
                    <a:pt x="1450555" y="1138694"/>
                  </a:lnTo>
                  <a:lnTo>
                    <a:pt x="1464564" y="1079347"/>
                  </a:lnTo>
                  <a:lnTo>
                    <a:pt x="1478597" y="1021168"/>
                  </a:lnTo>
                  <a:lnTo>
                    <a:pt x="1492643" y="964184"/>
                  </a:lnTo>
                  <a:lnTo>
                    <a:pt x="1506664" y="908443"/>
                  </a:lnTo>
                  <a:lnTo>
                    <a:pt x="1534502" y="800912"/>
                  </a:lnTo>
                  <a:lnTo>
                    <a:pt x="1561871" y="698969"/>
                  </a:lnTo>
                  <a:lnTo>
                    <a:pt x="1588528" y="603008"/>
                  </a:lnTo>
                  <a:lnTo>
                    <a:pt x="1614220" y="513410"/>
                  </a:lnTo>
                  <a:lnTo>
                    <a:pt x="1638706" y="430580"/>
                  </a:lnTo>
                  <a:lnTo>
                    <a:pt x="1661756" y="354901"/>
                  </a:lnTo>
                  <a:lnTo>
                    <a:pt x="1683105" y="286778"/>
                  </a:lnTo>
                  <a:lnTo>
                    <a:pt x="1702536" y="226593"/>
                  </a:lnTo>
                  <a:lnTo>
                    <a:pt x="1719770" y="174739"/>
                  </a:lnTo>
                  <a:lnTo>
                    <a:pt x="1741030" y="113449"/>
                  </a:lnTo>
                  <a:lnTo>
                    <a:pt x="1759483" y="64554"/>
                  </a:lnTo>
                  <a:lnTo>
                    <a:pt x="1760626" y="61252"/>
                  </a:lnTo>
                  <a:lnTo>
                    <a:pt x="1762645" y="51739"/>
                  </a:lnTo>
                  <a:lnTo>
                    <a:pt x="1762772" y="42659"/>
                  </a:lnTo>
                  <a:close/>
                </a:path>
                <a:path w="3598545" h="2534285">
                  <a:moveTo>
                    <a:pt x="3598418" y="1479003"/>
                  </a:moveTo>
                  <a:lnTo>
                    <a:pt x="3595662" y="1461401"/>
                  </a:lnTo>
                  <a:lnTo>
                    <a:pt x="3586492" y="1446098"/>
                  </a:lnTo>
                  <a:lnTo>
                    <a:pt x="3571671" y="1435100"/>
                  </a:lnTo>
                  <a:lnTo>
                    <a:pt x="3553714" y="1430705"/>
                  </a:lnTo>
                  <a:lnTo>
                    <a:pt x="3536073" y="1433436"/>
                  </a:lnTo>
                  <a:lnTo>
                    <a:pt x="3520732" y="1442580"/>
                  </a:lnTo>
                  <a:lnTo>
                    <a:pt x="3509708" y="1457426"/>
                  </a:lnTo>
                  <a:lnTo>
                    <a:pt x="3487369" y="1499463"/>
                  </a:lnTo>
                  <a:lnTo>
                    <a:pt x="3464382" y="1541119"/>
                  </a:lnTo>
                  <a:lnTo>
                    <a:pt x="3440747" y="1582407"/>
                  </a:lnTo>
                  <a:lnTo>
                    <a:pt x="3416439" y="1623314"/>
                  </a:lnTo>
                  <a:lnTo>
                    <a:pt x="3391497" y="1663827"/>
                  </a:lnTo>
                  <a:lnTo>
                    <a:pt x="3365893" y="1703933"/>
                  </a:lnTo>
                  <a:lnTo>
                    <a:pt x="3339668" y="1743646"/>
                  </a:lnTo>
                  <a:lnTo>
                    <a:pt x="3277705" y="1830311"/>
                  </a:lnTo>
                  <a:lnTo>
                    <a:pt x="3226028" y="1893620"/>
                  </a:lnTo>
                  <a:lnTo>
                    <a:pt x="3184055" y="1937232"/>
                  </a:lnTo>
                  <a:lnTo>
                    <a:pt x="3151238" y="1964804"/>
                  </a:lnTo>
                  <a:lnTo>
                    <a:pt x="3110814" y="1986394"/>
                  </a:lnTo>
                  <a:lnTo>
                    <a:pt x="3102076" y="1987715"/>
                  </a:lnTo>
                  <a:lnTo>
                    <a:pt x="3093364" y="1985670"/>
                  </a:lnTo>
                  <a:lnTo>
                    <a:pt x="3061411" y="1950961"/>
                  </a:lnTo>
                  <a:lnTo>
                    <a:pt x="3041853" y="1898396"/>
                  </a:lnTo>
                  <a:lnTo>
                    <a:pt x="3029445" y="1823974"/>
                  </a:lnTo>
                  <a:lnTo>
                    <a:pt x="3026689" y="1778457"/>
                  </a:lnTo>
                  <a:lnTo>
                    <a:pt x="3026638" y="1727327"/>
                  </a:lnTo>
                  <a:lnTo>
                    <a:pt x="3029610" y="1670545"/>
                  </a:lnTo>
                  <a:lnTo>
                    <a:pt x="3035909" y="1608086"/>
                  </a:lnTo>
                  <a:lnTo>
                    <a:pt x="3045841" y="1539875"/>
                  </a:lnTo>
                  <a:lnTo>
                    <a:pt x="3059709" y="1465884"/>
                  </a:lnTo>
                  <a:lnTo>
                    <a:pt x="3078111" y="1385023"/>
                  </a:lnTo>
                  <a:lnTo>
                    <a:pt x="3078111" y="1383906"/>
                  </a:lnTo>
                  <a:lnTo>
                    <a:pt x="3079026" y="1377632"/>
                  </a:lnTo>
                  <a:lnTo>
                    <a:pt x="3078886" y="1370126"/>
                  </a:lnTo>
                  <a:lnTo>
                    <a:pt x="3077095" y="1361313"/>
                  </a:lnTo>
                  <a:lnTo>
                    <a:pt x="3046006" y="1330325"/>
                  </a:lnTo>
                  <a:lnTo>
                    <a:pt x="3035363" y="1328458"/>
                  </a:lnTo>
                  <a:lnTo>
                    <a:pt x="3027984" y="1328597"/>
                  </a:lnTo>
                  <a:lnTo>
                    <a:pt x="2991866" y="1352359"/>
                  </a:lnTo>
                  <a:lnTo>
                    <a:pt x="2923387" y="1494523"/>
                  </a:lnTo>
                  <a:lnTo>
                    <a:pt x="2874518" y="1592072"/>
                  </a:lnTo>
                  <a:lnTo>
                    <a:pt x="2829674" y="1677809"/>
                  </a:lnTo>
                  <a:lnTo>
                    <a:pt x="2788716" y="1752498"/>
                  </a:lnTo>
                  <a:lnTo>
                    <a:pt x="2751518" y="1816912"/>
                  </a:lnTo>
                  <a:lnTo>
                    <a:pt x="2717939" y="1871789"/>
                  </a:lnTo>
                  <a:lnTo>
                    <a:pt x="2687828" y="1917915"/>
                  </a:lnTo>
                  <a:lnTo>
                    <a:pt x="2661056" y="1956028"/>
                  </a:lnTo>
                  <a:lnTo>
                    <a:pt x="2637485" y="1986902"/>
                  </a:lnTo>
                  <a:lnTo>
                    <a:pt x="2599398" y="2029968"/>
                  </a:lnTo>
                  <a:lnTo>
                    <a:pt x="2562809" y="2059266"/>
                  </a:lnTo>
                  <a:lnTo>
                    <a:pt x="2547569" y="2064461"/>
                  </a:lnTo>
                  <a:lnTo>
                    <a:pt x="2535923" y="2057311"/>
                  </a:lnTo>
                  <a:lnTo>
                    <a:pt x="2522918" y="2033473"/>
                  </a:lnTo>
                  <a:lnTo>
                    <a:pt x="2512339" y="1989378"/>
                  </a:lnTo>
                  <a:lnTo>
                    <a:pt x="2507970" y="1921433"/>
                  </a:lnTo>
                  <a:lnTo>
                    <a:pt x="2509875" y="1865744"/>
                  </a:lnTo>
                  <a:lnTo>
                    <a:pt x="2515247" y="1806359"/>
                  </a:lnTo>
                  <a:lnTo>
                    <a:pt x="2523502" y="1744586"/>
                  </a:lnTo>
                  <a:lnTo>
                    <a:pt x="2534081" y="1681683"/>
                  </a:lnTo>
                  <a:lnTo>
                    <a:pt x="2546439" y="1618945"/>
                  </a:lnTo>
                  <a:lnTo>
                    <a:pt x="2559989" y="1557655"/>
                  </a:lnTo>
                  <a:lnTo>
                    <a:pt x="2574175" y="1499095"/>
                  </a:lnTo>
                  <a:lnTo>
                    <a:pt x="2588437" y="1444548"/>
                  </a:lnTo>
                  <a:lnTo>
                    <a:pt x="2602217" y="1395298"/>
                  </a:lnTo>
                  <a:lnTo>
                    <a:pt x="2614942" y="1352626"/>
                  </a:lnTo>
                  <a:lnTo>
                    <a:pt x="2634996" y="1292136"/>
                  </a:lnTo>
                  <a:lnTo>
                    <a:pt x="2641206" y="1276896"/>
                  </a:lnTo>
                  <a:lnTo>
                    <a:pt x="2645295" y="1265174"/>
                  </a:lnTo>
                  <a:lnTo>
                    <a:pt x="2630157" y="1220558"/>
                  </a:lnTo>
                  <a:lnTo>
                    <a:pt x="2595981" y="1209344"/>
                  </a:lnTo>
                  <a:lnTo>
                    <a:pt x="2583840" y="1211973"/>
                  </a:lnTo>
                  <a:lnTo>
                    <a:pt x="2550007" y="1253807"/>
                  </a:lnTo>
                  <a:lnTo>
                    <a:pt x="2529205" y="1314716"/>
                  </a:lnTo>
                  <a:lnTo>
                    <a:pt x="2516619" y="1356080"/>
                  </a:lnTo>
                  <a:lnTo>
                    <a:pt x="2503170" y="1403311"/>
                  </a:lnTo>
                  <a:lnTo>
                    <a:pt x="2492603" y="1442897"/>
                  </a:lnTo>
                  <a:lnTo>
                    <a:pt x="2490673" y="1443977"/>
                  </a:lnTo>
                  <a:lnTo>
                    <a:pt x="2428087" y="1476121"/>
                  </a:lnTo>
                  <a:lnTo>
                    <a:pt x="2383485" y="1498041"/>
                  </a:lnTo>
                  <a:lnTo>
                    <a:pt x="2332113" y="1522615"/>
                  </a:lnTo>
                  <a:lnTo>
                    <a:pt x="2275560" y="1548892"/>
                  </a:lnTo>
                  <a:lnTo>
                    <a:pt x="2215413" y="1575930"/>
                  </a:lnTo>
                  <a:lnTo>
                    <a:pt x="2153234" y="1602778"/>
                  </a:lnTo>
                  <a:lnTo>
                    <a:pt x="2161565" y="1562544"/>
                  </a:lnTo>
                  <a:lnTo>
                    <a:pt x="2167750" y="1521955"/>
                  </a:lnTo>
                  <a:lnTo>
                    <a:pt x="2171776" y="1481099"/>
                  </a:lnTo>
                  <a:lnTo>
                    <a:pt x="2173630" y="1440053"/>
                  </a:lnTo>
                  <a:lnTo>
                    <a:pt x="2171890" y="1394231"/>
                  </a:lnTo>
                  <a:lnTo>
                    <a:pt x="2166518" y="1348714"/>
                  </a:lnTo>
                  <a:lnTo>
                    <a:pt x="2157260" y="1304328"/>
                  </a:lnTo>
                  <a:lnTo>
                    <a:pt x="2143874" y="1261960"/>
                  </a:lnTo>
                  <a:lnTo>
                    <a:pt x="2126107" y="1222451"/>
                  </a:lnTo>
                  <a:lnTo>
                    <a:pt x="2103805" y="1186802"/>
                  </a:lnTo>
                  <a:lnTo>
                    <a:pt x="2080450" y="1160056"/>
                  </a:lnTo>
                  <a:lnTo>
                    <a:pt x="2080450" y="1440053"/>
                  </a:lnTo>
                  <a:lnTo>
                    <a:pt x="2077377" y="1492135"/>
                  </a:lnTo>
                  <a:lnTo>
                    <a:pt x="2070823" y="1543812"/>
                  </a:lnTo>
                  <a:lnTo>
                    <a:pt x="2060816" y="1594929"/>
                  </a:lnTo>
                  <a:lnTo>
                    <a:pt x="2047354" y="1645310"/>
                  </a:lnTo>
                  <a:lnTo>
                    <a:pt x="2009038" y="1659229"/>
                  </a:lnTo>
                  <a:lnTo>
                    <a:pt x="2009038" y="1757705"/>
                  </a:lnTo>
                  <a:lnTo>
                    <a:pt x="1983130" y="1818233"/>
                  </a:lnTo>
                  <a:lnTo>
                    <a:pt x="1954949" y="1875180"/>
                  </a:lnTo>
                  <a:lnTo>
                    <a:pt x="1925154" y="1927186"/>
                  </a:lnTo>
                  <a:lnTo>
                    <a:pt x="1894420" y="1972856"/>
                  </a:lnTo>
                  <a:lnTo>
                    <a:pt x="1863445" y="2010791"/>
                  </a:lnTo>
                  <a:lnTo>
                    <a:pt x="1832876" y="2039607"/>
                  </a:lnTo>
                  <a:lnTo>
                    <a:pt x="1775752" y="2064321"/>
                  </a:lnTo>
                  <a:lnTo>
                    <a:pt x="1762493" y="2059368"/>
                  </a:lnTo>
                  <a:lnTo>
                    <a:pt x="1724482" y="2015032"/>
                  </a:lnTo>
                  <a:lnTo>
                    <a:pt x="1706270" y="1972157"/>
                  </a:lnTo>
                  <a:lnTo>
                    <a:pt x="1692935" y="1913128"/>
                  </a:lnTo>
                  <a:lnTo>
                    <a:pt x="1687766" y="1836229"/>
                  </a:lnTo>
                  <a:lnTo>
                    <a:pt x="1687880" y="1820481"/>
                  </a:lnTo>
                  <a:lnTo>
                    <a:pt x="1688261" y="1804403"/>
                  </a:lnTo>
                  <a:lnTo>
                    <a:pt x="1688807" y="1790026"/>
                  </a:lnTo>
                  <a:lnTo>
                    <a:pt x="1689620" y="1775282"/>
                  </a:lnTo>
                  <a:lnTo>
                    <a:pt x="1719287" y="1786636"/>
                  </a:lnTo>
                  <a:lnTo>
                    <a:pt x="1749933" y="1794687"/>
                  </a:lnTo>
                  <a:lnTo>
                    <a:pt x="1781251" y="1799399"/>
                  </a:lnTo>
                  <a:lnTo>
                    <a:pt x="1813001" y="1800694"/>
                  </a:lnTo>
                  <a:lnTo>
                    <a:pt x="1853412" y="1797621"/>
                  </a:lnTo>
                  <a:lnTo>
                    <a:pt x="1900377" y="1788909"/>
                  </a:lnTo>
                  <a:lnTo>
                    <a:pt x="1952866" y="1775282"/>
                  </a:lnTo>
                  <a:lnTo>
                    <a:pt x="2009038" y="1757705"/>
                  </a:lnTo>
                  <a:lnTo>
                    <a:pt x="2009038" y="1659229"/>
                  </a:lnTo>
                  <a:lnTo>
                    <a:pt x="1991334" y="1665655"/>
                  </a:lnTo>
                  <a:lnTo>
                    <a:pt x="1938591" y="1682813"/>
                  </a:lnTo>
                  <a:lnTo>
                    <a:pt x="1890420" y="1696034"/>
                  </a:lnTo>
                  <a:lnTo>
                    <a:pt x="1848116" y="1704530"/>
                  </a:lnTo>
                  <a:lnTo>
                    <a:pt x="1812963" y="1707540"/>
                  </a:lnTo>
                  <a:lnTo>
                    <a:pt x="1783422" y="1706029"/>
                  </a:lnTo>
                  <a:lnTo>
                    <a:pt x="1754670" y="1699907"/>
                  </a:lnTo>
                  <a:lnTo>
                    <a:pt x="1727238" y="1689354"/>
                  </a:lnTo>
                  <a:lnTo>
                    <a:pt x="1701660" y="1674520"/>
                  </a:lnTo>
                  <a:lnTo>
                    <a:pt x="1712010" y="1625866"/>
                  </a:lnTo>
                  <a:lnTo>
                    <a:pt x="1725853" y="1578216"/>
                  </a:lnTo>
                  <a:lnTo>
                    <a:pt x="1743087" y="1531759"/>
                  </a:lnTo>
                  <a:lnTo>
                    <a:pt x="1763661" y="1486687"/>
                  </a:lnTo>
                  <a:lnTo>
                    <a:pt x="1787486" y="1443164"/>
                  </a:lnTo>
                  <a:lnTo>
                    <a:pt x="1814487" y="1401394"/>
                  </a:lnTo>
                  <a:lnTo>
                    <a:pt x="1819211" y="1394231"/>
                  </a:lnTo>
                  <a:lnTo>
                    <a:pt x="1822462" y="1389291"/>
                  </a:lnTo>
                  <a:lnTo>
                    <a:pt x="1825853" y="1383995"/>
                  </a:lnTo>
                  <a:lnTo>
                    <a:pt x="1828825" y="1379194"/>
                  </a:lnTo>
                  <a:lnTo>
                    <a:pt x="1835010" y="1361757"/>
                  </a:lnTo>
                  <a:lnTo>
                    <a:pt x="1834057" y="1343926"/>
                  </a:lnTo>
                  <a:lnTo>
                    <a:pt x="1826501" y="1327746"/>
                  </a:lnTo>
                  <a:lnTo>
                    <a:pt x="1812836" y="1315288"/>
                  </a:lnTo>
                  <a:lnTo>
                    <a:pt x="1795399" y="1309103"/>
                  </a:lnTo>
                  <a:lnTo>
                    <a:pt x="1777568" y="1310043"/>
                  </a:lnTo>
                  <a:lnTo>
                    <a:pt x="1761388" y="1317599"/>
                  </a:lnTo>
                  <a:lnTo>
                    <a:pt x="1748929" y="1331264"/>
                  </a:lnTo>
                  <a:lnTo>
                    <a:pt x="1745830" y="1336357"/>
                  </a:lnTo>
                  <a:lnTo>
                    <a:pt x="1741741" y="1342517"/>
                  </a:lnTo>
                  <a:lnTo>
                    <a:pt x="1710982" y="1389875"/>
                  </a:lnTo>
                  <a:lnTo>
                    <a:pt x="1687601" y="1431315"/>
                  </a:lnTo>
                  <a:lnTo>
                    <a:pt x="1666824" y="1474076"/>
                  </a:lnTo>
                  <a:lnTo>
                    <a:pt x="1648675" y="1518056"/>
                  </a:lnTo>
                  <a:lnTo>
                    <a:pt x="1633245" y="1563128"/>
                  </a:lnTo>
                  <a:lnTo>
                    <a:pt x="1631696" y="1553781"/>
                  </a:lnTo>
                  <a:lnTo>
                    <a:pt x="1630591" y="1544370"/>
                  </a:lnTo>
                  <a:lnTo>
                    <a:pt x="1629918" y="1534922"/>
                  </a:lnTo>
                  <a:lnTo>
                    <a:pt x="1629702" y="1525422"/>
                  </a:lnTo>
                  <a:lnTo>
                    <a:pt x="1633689" y="1490256"/>
                  </a:lnTo>
                  <a:lnTo>
                    <a:pt x="1645145" y="1449603"/>
                  </a:lnTo>
                  <a:lnTo>
                    <a:pt x="1663306" y="1405636"/>
                  </a:lnTo>
                  <a:lnTo>
                    <a:pt x="1687410" y="1360538"/>
                  </a:lnTo>
                  <a:lnTo>
                    <a:pt x="1716671" y="1316443"/>
                  </a:lnTo>
                  <a:lnTo>
                    <a:pt x="1750326" y="1275537"/>
                  </a:lnTo>
                  <a:lnTo>
                    <a:pt x="1787613" y="1239951"/>
                  </a:lnTo>
                  <a:lnTo>
                    <a:pt x="1827771" y="1211859"/>
                  </a:lnTo>
                  <a:lnTo>
                    <a:pt x="1870024" y="1193431"/>
                  </a:lnTo>
                  <a:lnTo>
                    <a:pt x="1913610" y="1186802"/>
                  </a:lnTo>
                  <a:lnTo>
                    <a:pt x="1956231" y="1192390"/>
                  </a:lnTo>
                  <a:lnTo>
                    <a:pt x="1993049" y="1208862"/>
                  </a:lnTo>
                  <a:lnTo>
                    <a:pt x="2023783" y="1235811"/>
                  </a:lnTo>
                  <a:lnTo>
                    <a:pt x="2048167" y="1272819"/>
                  </a:lnTo>
                  <a:lnTo>
                    <a:pt x="2065921" y="1319479"/>
                  </a:lnTo>
                  <a:lnTo>
                    <a:pt x="2076767" y="1375371"/>
                  </a:lnTo>
                  <a:lnTo>
                    <a:pt x="2080450" y="1440053"/>
                  </a:lnTo>
                  <a:lnTo>
                    <a:pt x="2080450" y="1160056"/>
                  </a:lnTo>
                  <a:lnTo>
                    <a:pt x="2044052" y="1129690"/>
                  </a:lnTo>
                  <a:lnTo>
                    <a:pt x="2006282" y="1110221"/>
                  </a:lnTo>
                  <a:lnTo>
                    <a:pt x="1962886" y="1097915"/>
                  </a:lnTo>
                  <a:lnTo>
                    <a:pt x="1913636" y="1093622"/>
                  </a:lnTo>
                  <a:lnTo>
                    <a:pt x="1873504" y="1097102"/>
                  </a:lnTo>
                  <a:lnTo>
                    <a:pt x="1833486" y="1107440"/>
                  </a:lnTo>
                  <a:lnTo>
                    <a:pt x="1793875" y="1124445"/>
                  </a:lnTo>
                  <a:lnTo>
                    <a:pt x="1754974" y="1147914"/>
                  </a:lnTo>
                  <a:lnTo>
                    <a:pt x="1717103" y="1177683"/>
                  </a:lnTo>
                  <a:lnTo>
                    <a:pt x="1680552" y="1213561"/>
                  </a:lnTo>
                  <a:lnTo>
                    <a:pt x="1645653" y="1255369"/>
                  </a:lnTo>
                  <a:lnTo>
                    <a:pt x="1614563" y="1300302"/>
                  </a:lnTo>
                  <a:lnTo>
                    <a:pt x="1587931" y="1347038"/>
                  </a:lnTo>
                  <a:lnTo>
                    <a:pt x="1566265" y="1394256"/>
                  </a:lnTo>
                  <a:lnTo>
                    <a:pt x="1550123" y="1440611"/>
                  </a:lnTo>
                  <a:lnTo>
                    <a:pt x="1540052" y="1484782"/>
                  </a:lnTo>
                  <a:lnTo>
                    <a:pt x="1536573" y="1525447"/>
                  </a:lnTo>
                  <a:lnTo>
                    <a:pt x="1540611" y="1575206"/>
                  </a:lnTo>
                  <a:lnTo>
                    <a:pt x="1553159" y="1623161"/>
                  </a:lnTo>
                  <a:lnTo>
                    <a:pt x="1573847" y="1668208"/>
                  </a:lnTo>
                  <a:lnTo>
                    <a:pt x="1602270" y="1709267"/>
                  </a:lnTo>
                  <a:lnTo>
                    <a:pt x="1598853" y="1740903"/>
                  </a:lnTo>
                  <a:lnTo>
                    <a:pt x="1596440" y="1772627"/>
                  </a:lnTo>
                  <a:lnTo>
                    <a:pt x="1595005" y="1804403"/>
                  </a:lnTo>
                  <a:lnTo>
                    <a:pt x="1594573" y="1836229"/>
                  </a:lnTo>
                  <a:lnTo>
                    <a:pt x="1598472" y="1908886"/>
                  </a:lnTo>
                  <a:lnTo>
                    <a:pt x="1609369" y="1971167"/>
                  </a:lnTo>
                  <a:lnTo>
                    <a:pt x="1625981" y="2023541"/>
                  </a:lnTo>
                  <a:lnTo>
                    <a:pt x="1647063" y="2066518"/>
                  </a:lnTo>
                  <a:lnTo>
                    <a:pt x="1671358" y="2100567"/>
                  </a:lnTo>
                  <a:lnTo>
                    <a:pt x="1724609" y="2143912"/>
                  </a:lnTo>
                  <a:lnTo>
                    <a:pt x="1775714" y="2157488"/>
                  </a:lnTo>
                  <a:lnTo>
                    <a:pt x="1817687" y="2151405"/>
                  </a:lnTo>
                  <a:lnTo>
                    <a:pt x="1857476" y="2134489"/>
                  </a:lnTo>
                  <a:lnTo>
                    <a:pt x="1894865" y="2108746"/>
                  </a:lnTo>
                  <a:lnTo>
                    <a:pt x="1929625" y="2076170"/>
                  </a:lnTo>
                  <a:lnTo>
                    <a:pt x="1939734" y="2064321"/>
                  </a:lnTo>
                  <a:lnTo>
                    <a:pt x="1990407" y="1998560"/>
                  </a:lnTo>
                  <a:lnTo>
                    <a:pt x="2016010" y="1957514"/>
                  </a:lnTo>
                  <a:lnTo>
                    <a:pt x="2038134" y="1917649"/>
                  </a:lnTo>
                  <a:lnTo>
                    <a:pt x="2056549" y="1880971"/>
                  </a:lnTo>
                  <a:lnTo>
                    <a:pt x="2075002" y="1840585"/>
                  </a:lnTo>
                  <a:lnTo>
                    <a:pt x="2092198" y="1799399"/>
                  </a:lnTo>
                  <a:lnTo>
                    <a:pt x="2107844" y="1758124"/>
                  </a:lnTo>
                  <a:lnTo>
                    <a:pt x="2107984" y="1757705"/>
                  </a:lnTo>
                  <a:lnTo>
                    <a:pt x="2122182" y="1716087"/>
                  </a:lnTo>
                  <a:lnTo>
                    <a:pt x="2184908" y="1690471"/>
                  </a:lnTo>
                  <a:lnTo>
                    <a:pt x="2246922" y="1663763"/>
                  </a:lnTo>
                  <a:lnTo>
                    <a:pt x="2306891" y="1636826"/>
                  </a:lnTo>
                  <a:lnTo>
                    <a:pt x="2363533" y="1610461"/>
                  </a:lnTo>
                  <a:lnTo>
                    <a:pt x="2415514" y="1585518"/>
                  </a:lnTo>
                  <a:lnTo>
                    <a:pt x="2461539" y="1562836"/>
                  </a:lnTo>
                  <a:lnTo>
                    <a:pt x="2463825" y="1561680"/>
                  </a:lnTo>
                  <a:lnTo>
                    <a:pt x="2461945" y="1569897"/>
                  </a:lnTo>
                  <a:lnTo>
                    <a:pt x="2449360" y="1630248"/>
                  </a:lnTo>
                  <a:lnTo>
                    <a:pt x="2438095" y="1691284"/>
                  </a:lnTo>
                  <a:lnTo>
                    <a:pt x="2428570" y="1751965"/>
                  </a:lnTo>
                  <a:lnTo>
                    <a:pt x="2421217" y="1811235"/>
                  </a:lnTo>
                  <a:lnTo>
                    <a:pt x="2416492" y="1868081"/>
                  </a:lnTo>
                  <a:lnTo>
                    <a:pt x="2414828" y="1921433"/>
                  </a:lnTo>
                  <a:lnTo>
                    <a:pt x="2420086" y="2001634"/>
                  </a:lnTo>
                  <a:lnTo>
                    <a:pt x="2434158" y="2061476"/>
                  </a:lnTo>
                  <a:lnTo>
                    <a:pt x="2454503" y="2103882"/>
                  </a:lnTo>
                  <a:lnTo>
                    <a:pt x="2503792" y="2148078"/>
                  </a:lnTo>
                  <a:lnTo>
                    <a:pt x="2547582" y="2157615"/>
                  </a:lnTo>
                  <a:lnTo>
                    <a:pt x="2563507" y="2156409"/>
                  </a:lnTo>
                  <a:lnTo>
                    <a:pt x="2600185" y="2144230"/>
                  </a:lnTo>
                  <a:lnTo>
                    <a:pt x="2644737" y="2113597"/>
                  </a:lnTo>
                  <a:lnTo>
                    <a:pt x="2698877" y="2057958"/>
                  </a:lnTo>
                  <a:lnTo>
                    <a:pt x="2730106" y="2018715"/>
                  </a:lnTo>
                  <a:lnTo>
                    <a:pt x="2764371" y="1970773"/>
                  </a:lnTo>
                  <a:lnTo>
                    <a:pt x="2801924" y="1913293"/>
                  </a:lnTo>
                  <a:lnTo>
                    <a:pt x="2842945" y="1845475"/>
                  </a:lnTo>
                  <a:lnTo>
                    <a:pt x="2887688" y="1766493"/>
                  </a:lnTo>
                  <a:lnTo>
                    <a:pt x="2936354" y="1675523"/>
                  </a:lnTo>
                  <a:lnTo>
                    <a:pt x="2933750" y="1741741"/>
                  </a:lnTo>
                  <a:lnTo>
                    <a:pt x="2935046" y="1803196"/>
                  </a:lnTo>
                  <a:lnTo>
                    <a:pt x="2940227" y="1859534"/>
                  </a:lnTo>
                  <a:lnTo>
                    <a:pt x="2949308" y="1910384"/>
                  </a:lnTo>
                  <a:lnTo>
                    <a:pt x="2962275" y="1955406"/>
                  </a:lnTo>
                  <a:lnTo>
                    <a:pt x="2979102" y="1994230"/>
                  </a:lnTo>
                  <a:lnTo>
                    <a:pt x="2999816" y="2026488"/>
                  </a:lnTo>
                  <a:lnTo>
                    <a:pt x="3026791" y="2053882"/>
                  </a:lnTo>
                  <a:lnTo>
                    <a:pt x="3079585" y="2078558"/>
                  </a:lnTo>
                  <a:lnTo>
                    <a:pt x="3102152" y="2080729"/>
                  </a:lnTo>
                  <a:lnTo>
                    <a:pt x="3121063" y="2079371"/>
                  </a:lnTo>
                  <a:lnTo>
                    <a:pt x="3168688" y="2063610"/>
                  </a:lnTo>
                  <a:lnTo>
                    <a:pt x="3231858" y="2019693"/>
                  </a:lnTo>
                  <a:lnTo>
                    <a:pt x="3270224" y="1983143"/>
                  </a:lnTo>
                  <a:lnTo>
                    <a:pt x="3313607" y="1934705"/>
                  </a:lnTo>
                  <a:lnTo>
                    <a:pt x="3362375" y="1872754"/>
                  </a:lnTo>
                  <a:lnTo>
                    <a:pt x="3416935" y="1795678"/>
                  </a:lnTo>
                  <a:lnTo>
                    <a:pt x="3444316" y="1754263"/>
                  </a:lnTo>
                  <a:lnTo>
                    <a:pt x="3471024" y="1712417"/>
                  </a:lnTo>
                  <a:lnTo>
                    <a:pt x="3497034" y="1670151"/>
                  </a:lnTo>
                  <a:lnTo>
                    <a:pt x="3522357" y="1627454"/>
                  </a:lnTo>
                  <a:lnTo>
                    <a:pt x="3546970" y="1584350"/>
                  </a:lnTo>
                  <a:lnTo>
                    <a:pt x="3570884" y="1540852"/>
                  </a:lnTo>
                  <a:lnTo>
                    <a:pt x="3594087" y="1496949"/>
                  </a:lnTo>
                  <a:lnTo>
                    <a:pt x="3598418" y="147900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10"/>
              <a:t>womanparfumestore.com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womanparfumestore</dc:title>
  <dcterms:created xsi:type="dcterms:W3CDTF">2024-07-25T11:49:52Z</dcterms:created>
  <dcterms:modified xsi:type="dcterms:W3CDTF">2024-07-25T11:49:52Z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2024-07-25T00:00:00Z</vt:filetime>
  </property>
  <property fmtid="{D5CDD505-2E9C-101B-9397-08002B2CF9AE}" pid="3" name="Creator">
    <vt:lpwstr>Adobe Illustrator 24.0 (Windows)</vt:lpwstr>
  </property>
  <property fmtid="{D5CDD505-2E9C-101B-9397-08002B2CF9AE}" pid="4" name="LastSaved">
    <vt:filetime>2024-07-25T00:00:00Z</vt:filetime>
  </property>
  <property fmtid="{D5CDD505-2E9C-101B-9397-08002B2CF9AE}" pid="5" name="Producer">
    <vt:lpwstr>Adobe PDF library 15.00</vt:lpwstr>
  </property>
</Properties>
</file>