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974743" y="2229705"/>
            <a:ext cx="3313429" cy="5821680"/>
          </a:xfrm>
          <a:custGeom>
            <a:avLst/>
            <a:gdLst/>
            <a:ahLst/>
            <a:cxnLst/>
            <a:rect l="l" t="t" r="r" b="b"/>
            <a:pathLst>
              <a:path w="3313430" h="5821680">
                <a:moveTo>
                  <a:pt x="0" y="0"/>
                </a:moveTo>
                <a:lnTo>
                  <a:pt x="3313256" y="0"/>
                </a:lnTo>
                <a:lnTo>
                  <a:pt x="3313256" y="5821168"/>
                </a:lnTo>
                <a:lnTo>
                  <a:pt x="0" y="5821168"/>
                </a:lnTo>
                <a:lnTo>
                  <a:pt x="0" y="0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0854522" y="1720277"/>
            <a:ext cx="1674495" cy="1674495"/>
          </a:xfrm>
          <a:custGeom>
            <a:avLst/>
            <a:gdLst/>
            <a:ahLst/>
            <a:cxnLst/>
            <a:rect l="l" t="t" r="r" b="b"/>
            <a:pathLst>
              <a:path w="1674495" h="1674495">
                <a:moveTo>
                  <a:pt x="1673939" y="1673939"/>
                </a:moveTo>
                <a:lnTo>
                  <a:pt x="0" y="1673939"/>
                </a:lnTo>
                <a:lnTo>
                  <a:pt x="0" y="0"/>
                </a:lnTo>
                <a:lnTo>
                  <a:pt x="1673939" y="0"/>
                </a:lnTo>
                <a:lnTo>
                  <a:pt x="1673939" y="1673939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3199654" y="650912"/>
            <a:ext cx="755650" cy="755650"/>
          </a:xfrm>
          <a:custGeom>
            <a:avLst/>
            <a:gdLst/>
            <a:ahLst/>
            <a:cxnLst/>
            <a:rect l="l" t="t" r="r" b="b"/>
            <a:pathLst>
              <a:path w="755650" h="755650">
                <a:moveTo>
                  <a:pt x="755575" y="755575"/>
                </a:moveTo>
                <a:lnTo>
                  <a:pt x="0" y="755575"/>
                </a:lnTo>
                <a:lnTo>
                  <a:pt x="0" y="0"/>
                </a:lnTo>
                <a:lnTo>
                  <a:pt x="755575" y="0"/>
                </a:lnTo>
                <a:lnTo>
                  <a:pt x="755575" y="755575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4937" y="2538197"/>
            <a:ext cx="4610099" cy="5210174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2229705"/>
            <a:ext cx="546735" cy="5826125"/>
          </a:xfrm>
          <a:custGeom>
            <a:avLst/>
            <a:gdLst/>
            <a:ahLst/>
            <a:cxnLst/>
            <a:rect l="l" t="t" r="r" b="b"/>
            <a:pathLst>
              <a:path w="546735" h="5826125">
                <a:moveTo>
                  <a:pt x="0" y="0"/>
                </a:moveTo>
                <a:lnTo>
                  <a:pt x="546267" y="0"/>
                </a:lnTo>
                <a:lnTo>
                  <a:pt x="546267" y="5825728"/>
                </a:lnTo>
                <a:lnTo>
                  <a:pt x="0" y="5825728"/>
                </a:lnTo>
                <a:lnTo>
                  <a:pt x="0" y="0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788" y="151859"/>
            <a:ext cx="4509654" cy="1142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115479"/>
            <a:ext cx="565785" cy="6054725"/>
          </a:xfrm>
          <a:custGeom>
            <a:avLst/>
            <a:gdLst/>
            <a:ahLst/>
            <a:cxnLst/>
            <a:rect l="l" t="t" r="r" b="b"/>
            <a:pathLst>
              <a:path w="565785" h="6054725">
                <a:moveTo>
                  <a:pt x="0" y="0"/>
                </a:moveTo>
                <a:lnTo>
                  <a:pt x="565333" y="0"/>
                </a:lnTo>
                <a:lnTo>
                  <a:pt x="565333" y="6054518"/>
                </a:lnTo>
                <a:lnTo>
                  <a:pt x="0" y="6054518"/>
                </a:lnTo>
                <a:lnTo>
                  <a:pt x="0" y="0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622682" y="2115479"/>
            <a:ext cx="11663045" cy="6056630"/>
          </a:xfrm>
          <a:custGeom>
            <a:avLst/>
            <a:gdLst/>
            <a:ahLst/>
            <a:cxnLst/>
            <a:rect l="l" t="t" r="r" b="b"/>
            <a:pathLst>
              <a:path w="11663044" h="6056630">
                <a:moveTo>
                  <a:pt x="11662606" y="6056039"/>
                </a:moveTo>
                <a:lnTo>
                  <a:pt x="0" y="6056039"/>
                </a:lnTo>
                <a:lnTo>
                  <a:pt x="0" y="0"/>
                </a:lnTo>
                <a:lnTo>
                  <a:pt x="11662606" y="0"/>
                </a:lnTo>
                <a:lnTo>
                  <a:pt x="11662606" y="6056039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54934" y="913260"/>
            <a:ext cx="6390640" cy="1871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7688" y="1779288"/>
            <a:ext cx="16330930" cy="221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tempotravellerrentindelhi.com/super-luxury-tempo-traveller.html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hyperlink" Target="https://www.tempotravellerrentindelhi.com/super-luxury-tempo-traveller.html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hyperlink" Target="https://www.tempotravellerrentindelhi.com/super-luxury-tempo-traveller.html" TargetMode="External"/><Relationship Id="rId4" Type="http://schemas.openxmlformats.org/officeDocument/2006/relationships/hyperlink" Target="mailto:info@tempotravellerrentindelhi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6779" y="2977067"/>
            <a:ext cx="9433560" cy="4577080"/>
          </a:xfrm>
          <a:prstGeom prst="rect"/>
        </p:spPr>
        <p:txBody>
          <a:bodyPr wrap="square" lIns="0" tIns="609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6000">
                <a:latin typeface="Tahoma"/>
                <a:cs typeface="Tahoma"/>
              </a:rPr>
              <a:t>NANITAL</a:t>
            </a:r>
            <a:r>
              <a:rPr dirty="0" sz="6000" spc="500">
                <a:latin typeface="Tahoma"/>
                <a:cs typeface="Tahoma"/>
              </a:rPr>
              <a:t> </a:t>
            </a:r>
            <a:r>
              <a:rPr dirty="0" sz="6000" spc="135">
                <a:latin typeface="Tahoma"/>
                <a:cs typeface="Tahoma"/>
              </a:rPr>
              <a:t>ADVENTURE</a:t>
            </a:r>
            <a:endParaRPr sz="6000">
              <a:latin typeface="Tahoma"/>
              <a:cs typeface="Tahoma"/>
            </a:endParaRPr>
          </a:p>
          <a:p>
            <a:pPr marL="12700" marR="5080">
              <a:lnSpc>
                <a:spcPts val="8960"/>
              </a:lnSpc>
              <a:spcBef>
                <a:spcPts val="1475"/>
              </a:spcBef>
            </a:pPr>
            <a:r>
              <a:rPr dirty="0" sz="8150" spc="-705">
                <a:solidFill>
                  <a:srgbClr val="2F32A7"/>
                </a:solidFill>
              </a:rPr>
              <a:t>EXPLORE</a:t>
            </a:r>
            <a:r>
              <a:rPr dirty="0" sz="8150" spc="-360">
                <a:solidFill>
                  <a:srgbClr val="2F32A7"/>
                </a:solidFill>
              </a:rPr>
              <a:t> </a:t>
            </a:r>
            <a:r>
              <a:rPr dirty="0" sz="8150" spc="-1040">
                <a:solidFill>
                  <a:srgbClr val="2F32A7"/>
                </a:solidFill>
              </a:rPr>
              <a:t>THE </a:t>
            </a:r>
            <a:r>
              <a:rPr dirty="0" sz="8150" spc="-530">
                <a:solidFill>
                  <a:srgbClr val="2F32A7"/>
                </a:solidFill>
              </a:rPr>
              <a:t>HIMALAYAS</a:t>
            </a:r>
            <a:r>
              <a:rPr dirty="0" sz="8150" spc="-350">
                <a:solidFill>
                  <a:srgbClr val="2F32A7"/>
                </a:solidFill>
              </a:rPr>
              <a:t> </a:t>
            </a:r>
            <a:r>
              <a:rPr dirty="0" sz="8150" spc="-530">
                <a:solidFill>
                  <a:srgbClr val="2F32A7"/>
                </a:solidFill>
              </a:rPr>
              <a:t>BY</a:t>
            </a:r>
            <a:r>
              <a:rPr dirty="0" sz="8150" spc="-350">
                <a:solidFill>
                  <a:srgbClr val="2F32A7"/>
                </a:solidFill>
              </a:rPr>
              <a:t> </a:t>
            </a:r>
            <a:r>
              <a:rPr dirty="0" sz="8150" spc="-795">
                <a:solidFill>
                  <a:srgbClr val="2F32A7"/>
                </a:solidFill>
              </a:rPr>
              <a:t>TEMPO </a:t>
            </a:r>
            <a:r>
              <a:rPr dirty="0" sz="8150" spc="-785">
                <a:solidFill>
                  <a:srgbClr val="2F32A7"/>
                </a:solidFill>
              </a:rPr>
              <a:t>TRAVELLER</a:t>
            </a:r>
            <a:endParaRPr sz="8150"/>
          </a:p>
        </p:txBody>
      </p:sp>
      <p:sp>
        <p:nvSpPr>
          <p:cNvPr id="3" name="object 3" descr=""/>
          <p:cNvSpPr txBox="1"/>
          <p:nvPr/>
        </p:nvSpPr>
        <p:spPr>
          <a:xfrm>
            <a:off x="1854200" y="9042431"/>
            <a:ext cx="3961129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500" spc="-180" b="1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Tempo</a:t>
            </a:r>
            <a:r>
              <a:rPr dirty="0" u="heavy" sz="2500" spc="-195" b="1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2500" spc="-190" b="1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traveller </a:t>
            </a:r>
            <a:r>
              <a:rPr dirty="0" u="heavy" sz="2500" spc="-120" b="1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Rent</a:t>
            </a:r>
            <a:r>
              <a:rPr dirty="0" u="heavy" sz="2500" spc="-190" b="1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2500" spc="-120" b="1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in</a:t>
            </a:r>
            <a:r>
              <a:rPr dirty="0" u="heavy" sz="2500" spc="-190" b="1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2500" spc="-30" b="1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Delhi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010896" y="523874"/>
            <a:ext cx="7277100" cy="9026525"/>
            <a:chOff x="11010896" y="523874"/>
            <a:chExt cx="7277100" cy="9026525"/>
          </a:xfrm>
        </p:grpSpPr>
        <p:sp>
          <p:nvSpPr>
            <p:cNvPr id="3" name="object 3" descr=""/>
            <p:cNvSpPr/>
            <p:nvPr/>
          </p:nvSpPr>
          <p:spPr>
            <a:xfrm>
              <a:off x="12139625" y="736599"/>
              <a:ext cx="6148705" cy="8813800"/>
            </a:xfrm>
            <a:custGeom>
              <a:avLst/>
              <a:gdLst/>
              <a:ahLst/>
              <a:cxnLst/>
              <a:rect l="l" t="t" r="r" b="b"/>
              <a:pathLst>
                <a:path w="6148705" h="8813800">
                  <a:moveTo>
                    <a:pt x="4898021" y="12699"/>
                  </a:moveTo>
                  <a:lnTo>
                    <a:pt x="3941179" y="12699"/>
                  </a:lnTo>
                  <a:lnTo>
                    <a:pt x="3988398" y="0"/>
                  </a:lnTo>
                  <a:lnTo>
                    <a:pt x="4850802" y="0"/>
                  </a:lnTo>
                  <a:lnTo>
                    <a:pt x="4898021" y="12699"/>
                  </a:lnTo>
                  <a:close/>
                </a:path>
                <a:path w="6148705" h="8813800">
                  <a:moveTo>
                    <a:pt x="5038781" y="25399"/>
                  </a:moveTo>
                  <a:lnTo>
                    <a:pt x="3800419" y="25399"/>
                  </a:lnTo>
                  <a:lnTo>
                    <a:pt x="3847187" y="12699"/>
                  </a:lnTo>
                  <a:lnTo>
                    <a:pt x="4992014" y="12699"/>
                  </a:lnTo>
                  <a:lnTo>
                    <a:pt x="5038781" y="25399"/>
                  </a:lnTo>
                  <a:close/>
                </a:path>
                <a:path w="6148705" h="8813800">
                  <a:moveTo>
                    <a:pt x="5178137" y="50799"/>
                  </a:moveTo>
                  <a:lnTo>
                    <a:pt x="3661063" y="50799"/>
                  </a:lnTo>
                  <a:lnTo>
                    <a:pt x="3753807" y="25399"/>
                  </a:lnTo>
                  <a:lnTo>
                    <a:pt x="5085393" y="25399"/>
                  </a:lnTo>
                  <a:lnTo>
                    <a:pt x="5178137" y="50799"/>
                  </a:lnTo>
                  <a:close/>
                </a:path>
                <a:path w="6148705" h="8813800">
                  <a:moveTo>
                    <a:pt x="5316018" y="76199"/>
                  </a:moveTo>
                  <a:lnTo>
                    <a:pt x="3523182" y="76199"/>
                  </a:lnTo>
                  <a:lnTo>
                    <a:pt x="3614935" y="50799"/>
                  </a:lnTo>
                  <a:lnTo>
                    <a:pt x="5224265" y="50799"/>
                  </a:lnTo>
                  <a:lnTo>
                    <a:pt x="5316018" y="76199"/>
                  </a:lnTo>
                  <a:close/>
                </a:path>
                <a:path w="6148705" h="8813800">
                  <a:moveTo>
                    <a:pt x="5361638" y="8724899"/>
                  </a:moveTo>
                  <a:lnTo>
                    <a:pt x="3477562" y="8724899"/>
                  </a:lnTo>
                  <a:lnTo>
                    <a:pt x="2944484" y="8572499"/>
                  </a:lnTo>
                  <a:lnTo>
                    <a:pt x="2901338" y="8547099"/>
                  </a:lnTo>
                  <a:lnTo>
                    <a:pt x="2773164" y="8508999"/>
                  </a:lnTo>
                  <a:lnTo>
                    <a:pt x="2730869" y="8483599"/>
                  </a:lnTo>
                  <a:lnTo>
                    <a:pt x="2688794" y="8470899"/>
                  </a:lnTo>
                  <a:lnTo>
                    <a:pt x="2646941" y="8445499"/>
                  </a:lnTo>
                  <a:lnTo>
                    <a:pt x="2605312" y="8432799"/>
                  </a:lnTo>
                  <a:lnTo>
                    <a:pt x="2563911" y="8407399"/>
                  </a:lnTo>
                  <a:lnTo>
                    <a:pt x="2522740" y="8394699"/>
                  </a:lnTo>
                  <a:lnTo>
                    <a:pt x="2481801" y="8369299"/>
                  </a:lnTo>
                  <a:lnTo>
                    <a:pt x="2441098" y="8356599"/>
                  </a:lnTo>
                  <a:lnTo>
                    <a:pt x="2360407" y="8305799"/>
                  </a:lnTo>
                  <a:lnTo>
                    <a:pt x="2320425" y="8293099"/>
                  </a:lnTo>
                  <a:lnTo>
                    <a:pt x="2241202" y="8242299"/>
                  </a:lnTo>
                  <a:lnTo>
                    <a:pt x="2201966" y="8229599"/>
                  </a:lnTo>
                  <a:lnTo>
                    <a:pt x="2047584" y="8127999"/>
                  </a:lnTo>
                  <a:lnTo>
                    <a:pt x="1897432" y="8026399"/>
                  </a:lnTo>
                  <a:lnTo>
                    <a:pt x="1787696" y="7950199"/>
                  </a:lnTo>
                  <a:lnTo>
                    <a:pt x="1680504" y="7873999"/>
                  </a:lnTo>
                  <a:lnTo>
                    <a:pt x="1645352" y="7835899"/>
                  </a:lnTo>
                  <a:lnTo>
                    <a:pt x="1541665" y="7759699"/>
                  </a:lnTo>
                  <a:lnTo>
                    <a:pt x="1507702" y="7721599"/>
                  </a:lnTo>
                  <a:lnTo>
                    <a:pt x="1440691" y="7670799"/>
                  </a:lnTo>
                  <a:lnTo>
                    <a:pt x="1407648" y="7632699"/>
                  </a:lnTo>
                  <a:lnTo>
                    <a:pt x="1374917" y="7607299"/>
                  </a:lnTo>
                  <a:lnTo>
                    <a:pt x="1342500" y="7569199"/>
                  </a:lnTo>
                  <a:lnTo>
                    <a:pt x="1310401" y="7543799"/>
                  </a:lnTo>
                  <a:lnTo>
                    <a:pt x="1278621" y="7505699"/>
                  </a:lnTo>
                  <a:lnTo>
                    <a:pt x="1247164" y="7480299"/>
                  </a:lnTo>
                  <a:lnTo>
                    <a:pt x="1216032" y="7442199"/>
                  </a:lnTo>
                  <a:lnTo>
                    <a:pt x="1185227" y="7416799"/>
                  </a:lnTo>
                  <a:lnTo>
                    <a:pt x="1154754" y="7378699"/>
                  </a:lnTo>
                  <a:lnTo>
                    <a:pt x="1124613" y="7340599"/>
                  </a:lnTo>
                  <a:lnTo>
                    <a:pt x="1094808" y="7315199"/>
                  </a:lnTo>
                  <a:lnTo>
                    <a:pt x="1065341" y="7277099"/>
                  </a:lnTo>
                  <a:lnTo>
                    <a:pt x="1036215" y="7238999"/>
                  </a:lnTo>
                  <a:lnTo>
                    <a:pt x="1007433" y="7213599"/>
                  </a:lnTo>
                  <a:lnTo>
                    <a:pt x="978997" y="7175499"/>
                  </a:lnTo>
                  <a:lnTo>
                    <a:pt x="950910" y="7137399"/>
                  </a:lnTo>
                  <a:lnTo>
                    <a:pt x="923174" y="7099299"/>
                  </a:lnTo>
                  <a:lnTo>
                    <a:pt x="895793" y="7073899"/>
                  </a:lnTo>
                  <a:lnTo>
                    <a:pt x="868768" y="7035799"/>
                  </a:lnTo>
                  <a:lnTo>
                    <a:pt x="842103" y="6997699"/>
                  </a:lnTo>
                  <a:lnTo>
                    <a:pt x="815801" y="6959599"/>
                  </a:lnTo>
                  <a:lnTo>
                    <a:pt x="789862" y="6921499"/>
                  </a:lnTo>
                  <a:lnTo>
                    <a:pt x="764292" y="6883399"/>
                  </a:lnTo>
                  <a:lnTo>
                    <a:pt x="739091" y="6845299"/>
                  </a:lnTo>
                  <a:lnTo>
                    <a:pt x="714263" y="6807199"/>
                  </a:lnTo>
                  <a:lnTo>
                    <a:pt x="689810" y="6769099"/>
                  </a:lnTo>
                  <a:lnTo>
                    <a:pt x="665736" y="6730999"/>
                  </a:lnTo>
                  <a:lnTo>
                    <a:pt x="642042" y="6692899"/>
                  </a:lnTo>
                  <a:lnTo>
                    <a:pt x="618731" y="6654799"/>
                  </a:lnTo>
                  <a:lnTo>
                    <a:pt x="595806" y="6616699"/>
                  </a:lnTo>
                  <a:lnTo>
                    <a:pt x="573270" y="6578599"/>
                  </a:lnTo>
                  <a:lnTo>
                    <a:pt x="551125" y="6540499"/>
                  </a:lnTo>
                  <a:lnTo>
                    <a:pt x="529373" y="6502399"/>
                  </a:lnTo>
                  <a:lnTo>
                    <a:pt x="508018" y="6464299"/>
                  </a:lnTo>
                  <a:lnTo>
                    <a:pt x="487063" y="6413499"/>
                  </a:lnTo>
                  <a:lnTo>
                    <a:pt x="466509" y="6375399"/>
                  </a:lnTo>
                  <a:lnTo>
                    <a:pt x="446359" y="6337299"/>
                  </a:lnTo>
                  <a:lnTo>
                    <a:pt x="426617" y="6299199"/>
                  </a:lnTo>
                  <a:lnTo>
                    <a:pt x="407284" y="6261099"/>
                  </a:lnTo>
                  <a:lnTo>
                    <a:pt x="388363" y="6210299"/>
                  </a:lnTo>
                  <a:lnTo>
                    <a:pt x="369858" y="6172199"/>
                  </a:lnTo>
                  <a:lnTo>
                    <a:pt x="351770" y="6134099"/>
                  </a:lnTo>
                  <a:lnTo>
                    <a:pt x="334102" y="6083299"/>
                  </a:lnTo>
                  <a:lnTo>
                    <a:pt x="316858" y="6045199"/>
                  </a:lnTo>
                  <a:lnTo>
                    <a:pt x="300039" y="6007099"/>
                  </a:lnTo>
                  <a:lnTo>
                    <a:pt x="283648" y="5956299"/>
                  </a:lnTo>
                  <a:lnTo>
                    <a:pt x="267688" y="5918199"/>
                  </a:lnTo>
                  <a:lnTo>
                    <a:pt x="252161" y="5880099"/>
                  </a:lnTo>
                  <a:lnTo>
                    <a:pt x="237070" y="5829299"/>
                  </a:lnTo>
                  <a:lnTo>
                    <a:pt x="222419" y="5791199"/>
                  </a:lnTo>
                  <a:lnTo>
                    <a:pt x="208208" y="5740399"/>
                  </a:lnTo>
                  <a:lnTo>
                    <a:pt x="194442" y="5702299"/>
                  </a:lnTo>
                  <a:lnTo>
                    <a:pt x="181122" y="5651499"/>
                  </a:lnTo>
                  <a:lnTo>
                    <a:pt x="168252" y="5613399"/>
                  </a:lnTo>
                  <a:lnTo>
                    <a:pt x="155834" y="5562599"/>
                  </a:lnTo>
                  <a:lnTo>
                    <a:pt x="143870" y="5524499"/>
                  </a:lnTo>
                  <a:lnTo>
                    <a:pt x="132364" y="5473699"/>
                  </a:lnTo>
                  <a:lnTo>
                    <a:pt x="121317" y="5435599"/>
                  </a:lnTo>
                  <a:lnTo>
                    <a:pt x="110733" y="5384799"/>
                  </a:lnTo>
                  <a:lnTo>
                    <a:pt x="100614" y="5346699"/>
                  </a:lnTo>
                  <a:lnTo>
                    <a:pt x="90963" y="5295899"/>
                  </a:lnTo>
                  <a:lnTo>
                    <a:pt x="81783" y="5245099"/>
                  </a:lnTo>
                  <a:lnTo>
                    <a:pt x="73076" y="5206999"/>
                  </a:lnTo>
                  <a:lnTo>
                    <a:pt x="64844" y="5156199"/>
                  </a:lnTo>
                  <a:lnTo>
                    <a:pt x="57091" y="5118099"/>
                  </a:lnTo>
                  <a:lnTo>
                    <a:pt x="49819" y="5067299"/>
                  </a:lnTo>
                  <a:lnTo>
                    <a:pt x="43030" y="5016499"/>
                  </a:lnTo>
                  <a:lnTo>
                    <a:pt x="36728" y="4978399"/>
                  </a:lnTo>
                  <a:lnTo>
                    <a:pt x="30915" y="4927599"/>
                  </a:lnTo>
                  <a:lnTo>
                    <a:pt x="25594" y="4876799"/>
                  </a:lnTo>
                  <a:lnTo>
                    <a:pt x="20766" y="4825999"/>
                  </a:lnTo>
                  <a:lnTo>
                    <a:pt x="16436" y="4787899"/>
                  </a:lnTo>
                  <a:lnTo>
                    <a:pt x="12605" y="4737099"/>
                  </a:lnTo>
                  <a:lnTo>
                    <a:pt x="9277" y="4686299"/>
                  </a:lnTo>
                  <a:lnTo>
                    <a:pt x="6453" y="4635499"/>
                  </a:lnTo>
                  <a:lnTo>
                    <a:pt x="4137" y="4597399"/>
                  </a:lnTo>
                  <a:lnTo>
                    <a:pt x="2331" y="4546599"/>
                  </a:lnTo>
                  <a:lnTo>
                    <a:pt x="1037" y="4495799"/>
                  </a:lnTo>
                  <a:lnTo>
                    <a:pt x="259" y="4444999"/>
                  </a:lnTo>
                  <a:lnTo>
                    <a:pt x="0" y="4406899"/>
                  </a:lnTo>
                  <a:lnTo>
                    <a:pt x="259" y="4356099"/>
                  </a:lnTo>
                  <a:lnTo>
                    <a:pt x="1037" y="4305299"/>
                  </a:lnTo>
                  <a:lnTo>
                    <a:pt x="2331" y="4254499"/>
                  </a:lnTo>
                  <a:lnTo>
                    <a:pt x="4137" y="4203699"/>
                  </a:lnTo>
                  <a:lnTo>
                    <a:pt x="6453" y="4165599"/>
                  </a:lnTo>
                  <a:lnTo>
                    <a:pt x="9277" y="4114799"/>
                  </a:lnTo>
                  <a:lnTo>
                    <a:pt x="12605" y="4063999"/>
                  </a:lnTo>
                  <a:lnTo>
                    <a:pt x="16436" y="4013199"/>
                  </a:lnTo>
                  <a:lnTo>
                    <a:pt x="20766" y="3975099"/>
                  </a:lnTo>
                  <a:lnTo>
                    <a:pt x="25594" y="3924299"/>
                  </a:lnTo>
                  <a:lnTo>
                    <a:pt x="30915" y="3873499"/>
                  </a:lnTo>
                  <a:lnTo>
                    <a:pt x="36728" y="3822699"/>
                  </a:lnTo>
                  <a:lnTo>
                    <a:pt x="43030" y="3784599"/>
                  </a:lnTo>
                  <a:lnTo>
                    <a:pt x="49819" y="3733799"/>
                  </a:lnTo>
                  <a:lnTo>
                    <a:pt x="57091" y="3682999"/>
                  </a:lnTo>
                  <a:lnTo>
                    <a:pt x="64844" y="3644899"/>
                  </a:lnTo>
                  <a:lnTo>
                    <a:pt x="73076" y="3594099"/>
                  </a:lnTo>
                  <a:lnTo>
                    <a:pt x="81783" y="3555999"/>
                  </a:lnTo>
                  <a:lnTo>
                    <a:pt x="90963" y="3505199"/>
                  </a:lnTo>
                  <a:lnTo>
                    <a:pt x="100614" y="3454399"/>
                  </a:lnTo>
                  <a:lnTo>
                    <a:pt x="110733" y="3416299"/>
                  </a:lnTo>
                  <a:lnTo>
                    <a:pt x="121317" y="3365499"/>
                  </a:lnTo>
                  <a:lnTo>
                    <a:pt x="132364" y="3327399"/>
                  </a:lnTo>
                  <a:lnTo>
                    <a:pt x="143870" y="3276599"/>
                  </a:lnTo>
                  <a:lnTo>
                    <a:pt x="155834" y="3238499"/>
                  </a:lnTo>
                  <a:lnTo>
                    <a:pt x="168252" y="3187699"/>
                  </a:lnTo>
                  <a:lnTo>
                    <a:pt x="181122" y="3149599"/>
                  </a:lnTo>
                  <a:lnTo>
                    <a:pt x="194442" y="3098799"/>
                  </a:lnTo>
                  <a:lnTo>
                    <a:pt x="208208" y="3060699"/>
                  </a:lnTo>
                  <a:lnTo>
                    <a:pt x="222419" y="3009899"/>
                  </a:lnTo>
                  <a:lnTo>
                    <a:pt x="237070" y="2971799"/>
                  </a:lnTo>
                  <a:lnTo>
                    <a:pt x="252161" y="2920999"/>
                  </a:lnTo>
                  <a:lnTo>
                    <a:pt x="267688" y="2882899"/>
                  </a:lnTo>
                  <a:lnTo>
                    <a:pt x="283648" y="2844799"/>
                  </a:lnTo>
                  <a:lnTo>
                    <a:pt x="300039" y="2793999"/>
                  </a:lnTo>
                  <a:lnTo>
                    <a:pt x="316858" y="2755899"/>
                  </a:lnTo>
                  <a:lnTo>
                    <a:pt x="334102" y="2717799"/>
                  </a:lnTo>
                  <a:lnTo>
                    <a:pt x="351770" y="2666999"/>
                  </a:lnTo>
                  <a:lnTo>
                    <a:pt x="369858" y="2628899"/>
                  </a:lnTo>
                  <a:lnTo>
                    <a:pt x="388363" y="2590799"/>
                  </a:lnTo>
                  <a:lnTo>
                    <a:pt x="407284" y="2539999"/>
                  </a:lnTo>
                  <a:lnTo>
                    <a:pt x="426617" y="2501899"/>
                  </a:lnTo>
                  <a:lnTo>
                    <a:pt x="446359" y="2463799"/>
                  </a:lnTo>
                  <a:lnTo>
                    <a:pt x="466509" y="2425699"/>
                  </a:lnTo>
                  <a:lnTo>
                    <a:pt x="487063" y="2387599"/>
                  </a:lnTo>
                  <a:lnTo>
                    <a:pt x="508018" y="2336799"/>
                  </a:lnTo>
                  <a:lnTo>
                    <a:pt x="529373" y="2298699"/>
                  </a:lnTo>
                  <a:lnTo>
                    <a:pt x="551125" y="2260599"/>
                  </a:lnTo>
                  <a:lnTo>
                    <a:pt x="573270" y="2222499"/>
                  </a:lnTo>
                  <a:lnTo>
                    <a:pt x="595806" y="2184399"/>
                  </a:lnTo>
                  <a:lnTo>
                    <a:pt x="618731" y="2146299"/>
                  </a:lnTo>
                  <a:lnTo>
                    <a:pt x="642042" y="2108199"/>
                  </a:lnTo>
                  <a:lnTo>
                    <a:pt x="665736" y="2070099"/>
                  </a:lnTo>
                  <a:lnTo>
                    <a:pt x="689810" y="2031999"/>
                  </a:lnTo>
                  <a:lnTo>
                    <a:pt x="714263" y="1993899"/>
                  </a:lnTo>
                  <a:lnTo>
                    <a:pt x="739091" y="1955799"/>
                  </a:lnTo>
                  <a:lnTo>
                    <a:pt x="764292" y="1917699"/>
                  </a:lnTo>
                  <a:lnTo>
                    <a:pt x="789862" y="1879599"/>
                  </a:lnTo>
                  <a:lnTo>
                    <a:pt x="815801" y="1841499"/>
                  </a:lnTo>
                  <a:lnTo>
                    <a:pt x="842103" y="1803399"/>
                  </a:lnTo>
                  <a:lnTo>
                    <a:pt x="868768" y="1765299"/>
                  </a:lnTo>
                  <a:lnTo>
                    <a:pt x="895793" y="1727199"/>
                  </a:lnTo>
                  <a:lnTo>
                    <a:pt x="923174" y="1701799"/>
                  </a:lnTo>
                  <a:lnTo>
                    <a:pt x="950910" y="1663699"/>
                  </a:lnTo>
                  <a:lnTo>
                    <a:pt x="978997" y="1625599"/>
                  </a:lnTo>
                  <a:lnTo>
                    <a:pt x="1007433" y="1587499"/>
                  </a:lnTo>
                  <a:lnTo>
                    <a:pt x="1036215" y="1562099"/>
                  </a:lnTo>
                  <a:lnTo>
                    <a:pt x="1065341" y="1523999"/>
                  </a:lnTo>
                  <a:lnTo>
                    <a:pt x="1094808" y="1485899"/>
                  </a:lnTo>
                  <a:lnTo>
                    <a:pt x="1124613" y="1460499"/>
                  </a:lnTo>
                  <a:lnTo>
                    <a:pt x="1154754" y="1422399"/>
                  </a:lnTo>
                  <a:lnTo>
                    <a:pt x="1185227" y="1384299"/>
                  </a:lnTo>
                  <a:lnTo>
                    <a:pt x="1216032" y="1358899"/>
                  </a:lnTo>
                  <a:lnTo>
                    <a:pt x="1247164" y="1320799"/>
                  </a:lnTo>
                  <a:lnTo>
                    <a:pt x="1278621" y="1295399"/>
                  </a:lnTo>
                  <a:lnTo>
                    <a:pt x="1310401" y="1257299"/>
                  </a:lnTo>
                  <a:lnTo>
                    <a:pt x="1342500" y="1231899"/>
                  </a:lnTo>
                  <a:lnTo>
                    <a:pt x="1374917" y="1193799"/>
                  </a:lnTo>
                  <a:lnTo>
                    <a:pt x="1407648" y="1168399"/>
                  </a:lnTo>
                  <a:lnTo>
                    <a:pt x="1440691" y="1130299"/>
                  </a:lnTo>
                  <a:lnTo>
                    <a:pt x="1507702" y="1079499"/>
                  </a:lnTo>
                  <a:lnTo>
                    <a:pt x="1541665" y="1041399"/>
                  </a:lnTo>
                  <a:lnTo>
                    <a:pt x="1645352" y="965199"/>
                  </a:lnTo>
                  <a:lnTo>
                    <a:pt x="1680504" y="927099"/>
                  </a:lnTo>
                  <a:lnTo>
                    <a:pt x="1787696" y="850899"/>
                  </a:lnTo>
                  <a:lnTo>
                    <a:pt x="1897432" y="774699"/>
                  </a:lnTo>
                  <a:lnTo>
                    <a:pt x="2047584" y="673099"/>
                  </a:lnTo>
                  <a:lnTo>
                    <a:pt x="2201966" y="571499"/>
                  </a:lnTo>
                  <a:lnTo>
                    <a:pt x="2241202" y="558799"/>
                  </a:lnTo>
                  <a:lnTo>
                    <a:pt x="2320425" y="507999"/>
                  </a:lnTo>
                  <a:lnTo>
                    <a:pt x="2360407" y="495299"/>
                  </a:lnTo>
                  <a:lnTo>
                    <a:pt x="2441098" y="444499"/>
                  </a:lnTo>
                  <a:lnTo>
                    <a:pt x="2481801" y="431799"/>
                  </a:lnTo>
                  <a:lnTo>
                    <a:pt x="2522740" y="406399"/>
                  </a:lnTo>
                  <a:lnTo>
                    <a:pt x="2563911" y="393699"/>
                  </a:lnTo>
                  <a:lnTo>
                    <a:pt x="2605312" y="368299"/>
                  </a:lnTo>
                  <a:lnTo>
                    <a:pt x="2646941" y="355599"/>
                  </a:lnTo>
                  <a:lnTo>
                    <a:pt x="2688794" y="330199"/>
                  </a:lnTo>
                  <a:lnTo>
                    <a:pt x="2730869" y="317499"/>
                  </a:lnTo>
                  <a:lnTo>
                    <a:pt x="2773164" y="292099"/>
                  </a:lnTo>
                  <a:lnTo>
                    <a:pt x="2901338" y="253999"/>
                  </a:lnTo>
                  <a:lnTo>
                    <a:pt x="2944484" y="228599"/>
                  </a:lnTo>
                  <a:lnTo>
                    <a:pt x="3477562" y="76199"/>
                  </a:lnTo>
                  <a:lnTo>
                    <a:pt x="5361638" y="76199"/>
                  </a:lnTo>
                  <a:lnTo>
                    <a:pt x="5894716" y="228599"/>
                  </a:lnTo>
                  <a:lnTo>
                    <a:pt x="5937862" y="253999"/>
                  </a:lnTo>
                  <a:lnTo>
                    <a:pt x="6066036" y="292099"/>
                  </a:lnTo>
                  <a:lnTo>
                    <a:pt x="6108330" y="317499"/>
                  </a:lnTo>
                  <a:lnTo>
                    <a:pt x="6148373" y="330199"/>
                  </a:lnTo>
                  <a:lnTo>
                    <a:pt x="6148373" y="8483599"/>
                  </a:lnTo>
                  <a:lnTo>
                    <a:pt x="6108330" y="8483599"/>
                  </a:lnTo>
                  <a:lnTo>
                    <a:pt x="6066036" y="8508999"/>
                  </a:lnTo>
                  <a:lnTo>
                    <a:pt x="5937862" y="8547099"/>
                  </a:lnTo>
                  <a:lnTo>
                    <a:pt x="5894716" y="8572499"/>
                  </a:lnTo>
                  <a:lnTo>
                    <a:pt x="5361638" y="8724899"/>
                  </a:lnTo>
                  <a:close/>
                </a:path>
                <a:path w="6148705" h="8813800">
                  <a:moveTo>
                    <a:pt x="5224265" y="8750299"/>
                  </a:moveTo>
                  <a:lnTo>
                    <a:pt x="3614935" y="8750299"/>
                  </a:lnTo>
                  <a:lnTo>
                    <a:pt x="3523182" y="8724899"/>
                  </a:lnTo>
                  <a:lnTo>
                    <a:pt x="5316018" y="8724899"/>
                  </a:lnTo>
                  <a:lnTo>
                    <a:pt x="5224265" y="8750299"/>
                  </a:lnTo>
                  <a:close/>
                </a:path>
                <a:path w="6148705" h="8813800">
                  <a:moveTo>
                    <a:pt x="5085393" y="8775699"/>
                  </a:moveTo>
                  <a:lnTo>
                    <a:pt x="3753807" y="8775699"/>
                  </a:lnTo>
                  <a:lnTo>
                    <a:pt x="3661063" y="8750299"/>
                  </a:lnTo>
                  <a:lnTo>
                    <a:pt x="5178137" y="8750299"/>
                  </a:lnTo>
                  <a:lnTo>
                    <a:pt x="5085393" y="8775699"/>
                  </a:lnTo>
                  <a:close/>
                </a:path>
                <a:path w="6148705" h="8813800">
                  <a:moveTo>
                    <a:pt x="4992014" y="8788399"/>
                  </a:moveTo>
                  <a:lnTo>
                    <a:pt x="3847187" y="8788399"/>
                  </a:lnTo>
                  <a:lnTo>
                    <a:pt x="3800419" y="8775699"/>
                  </a:lnTo>
                  <a:lnTo>
                    <a:pt x="5038781" y="8775699"/>
                  </a:lnTo>
                  <a:lnTo>
                    <a:pt x="4992014" y="8788399"/>
                  </a:lnTo>
                  <a:close/>
                </a:path>
                <a:path w="6148705" h="8813800">
                  <a:moveTo>
                    <a:pt x="4850802" y="8801099"/>
                  </a:moveTo>
                  <a:lnTo>
                    <a:pt x="3988398" y="8801099"/>
                  </a:lnTo>
                  <a:lnTo>
                    <a:pt x="3941179" y="8788399"/>
                  </a:lnTo>
                  <a:lnTo>
                    <a:pt x="4898021" y="8788399"/>
                  </a:lnTo>
                  <a:lnTo>
                    <a:pt x="4850802" y="8801099"/>
                  </a:lnTo>
                  <a:close/>
                </a:path>
                <a:path w="6148705" h="8813800">
                  <a:moveTo>
                    <a:pt x="4755929" y="8813799"/>
                  </a:moveTo>
                  <a:lnTo>
                    <a:pt x="4083271" y="8813799"/>
                  </a:lnTo>
                  <a:lnTo>
                    <a:pt x="4035763" y="8801099"/>
                  </a:lnTo>
                  <a:lnTo>
                    <a:pt x="4803437" y="8801099"/>
                  </a:lnTo>
                  <a:lnTo>
                    <a:pt x="4755929" y="8813799"/>
                  </a:lnTo>
                  <a:close/>
                </a:path>
              </a:pathLst>
            </a:custGeom>
            <a:solidFill>
              <a:srgbClr val="2F32A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44409" y="1041399"/>
              <a:ext cx="5843589" cy="82168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010896" y="523874"/>
              <a:ext cx="2867025" cy="2867025"/>
            </a:xfrm>
            <a:custGeom>
              <a:avLst/>
              <a:gdLst/>
              <a:ahLst/>
              <a:cxnLst/>
              <a:rect l="l" t="t" r="r" b="b"/>
              <a:pathLst>
                <a:path w="2867025" h="2867025">
                  <a:moveTo>
                    <a:pt x="1433521" y="2867025"/>
                  </a:moveTo>
                  <a:lnTo>
                    <a:pt x="1385232" y="2866227"/>
                  </a:lnTo>
                  <a:lnTo>
                    <a:pt x="1337351" y="2863850"/>
                  </a:lnTo>
                  <a:lnTo>
                    <a:pt x="1289895" y="2859920"/>
                  </a:lnTo>
                  <a:lnTo>
                    <a:pt x="1242889" y="2854462"/>
                  </a:lnTo>
                  <a:lnTo>
                    <a:pt x="1196358" y="2847499"/>
                  </a:lnTo>
                  <a:lnTo>
                    <a:pt x="1150327" y="2839059"/>
                  </a:lnTo>
                  <a:lnTo>
                    <a:pt x="1104821" y="2829165"/>
                  </a:lnTo>
                  <a:lnTo>
                    <a:pt x="1059865" y="2817842"/>
                  </a:lnTo>
                  <a:lnTo>
                    <a:pt x="1015485" y="2805117"/>
                  </a:lnTo>
                  <a:lnTo>
                    <a:pt x="971704" y="2791014"/>
                  </a:lnTo>
                  <a:lnTo>
                    <a:pt x="928550" y="2775557"/>
                  </a:lnTo>
                  <a:lnTo>
                    <a:pt x="886046" y="2758773"/>
                  </a:lnTo>
                  <a:lnTo>
                    <a:pt x="844217" y="2740686"/>
                  </a:lnTo>
                  <a:lnTo>
                    <a:pt x="803090" y="2721321"/>
                  </a:lnTo>
                  <a:lnTo>
                    <a:pt x="762688" y="2700703"/>
                  </a:lnTo>
                  <a:lnTo>
                    <a:pt x="723037" y="2678858"/>
                  </a:lnTo>
                  <a:lnTo>
                    <a:pt x="684162" y="2655811"/>
                  </a:lnTo>
                  <a:lnTo>
                    <a:pt x="646088" y="2631586"/>
                  </a:lnTo>
                  <a:lnTo>
                    <a:pt x="608840" y="2606209"/>
                  </a:lnTo>
                  <a:lnTo>
                    <a:pt x="572443" y="2579705"/>
                  </a:lnTo>
                  <a:lnTo>
                    <a:pt x="536923" y="2552098"/>
                  </a:lnTo>
                  <a:lnTo>
                    <a:pt x="502304" y="2523415"/>
                  </a:lnTo>
                  <a:lnTo>
                    <a:pt x="468612" y="2493679"/>
                  </a:lnTo>
                  <a:lnTo>
                    <a:pt x="435871" y="2462917"/>
                  </a:lnTo>
                  <a:lnTo>
                    <a:pt x="404107" y="2431153"/>
                  </a:lnTo>
                  <a:lnTo>
                    <a:pt x="373345" y="2398412"/>
                  </a:lnTo>
                  <a:lnTo>
                    <a:pt x="343610" y="2364720"/>
                  </a:lnTo>
                  <a:lnTo>
                    <a:pt x="314926" y="2330101"/>
                  </a:lnTo>
                  <a:lnTo>
                    <a:pt x="287320" y="2294581"/>
                  </a:lnTo>
                  <a:lnTo>
                    <a:pt x="260815" y="2258184"/>
                  </a:lnTo>
                  <a:lnTo>
                    <a:pt x="235438" y="2220937"/>
                  </a:lnTo>
                  <a:lnTo>
                    <a:pt x="211213" y="2182863"/>
                  </a:lnTo>
                  <a:lnTo>
                    <a:pt x="188166" y="2143988"/>
                  </a:lnTo>
                  <a:lnTo>
                    <a:pt x="166321" y="2104337"/>
                  </a:lnTo>
                  <a:lnTo>
                    <a:pt x="145703" y="2063935"/>
                  </a:lnTo>
                  <a:lnTo>
                    <a:pt x="126339" y="2022807"/>
                  </a:lnTo>
                  <a:lnTo>
                    <a:pt x="108251" y="1980978"/>
                  </a:lnTo>
                  <a:lnTo>
                    <a:pt x="91467" y="1938474"/>
                  </a:lnTo>
                  <a:lnTo>
                    <a:pt x="76011" y="1895320"/>
                  </a:lnTo>
                  <a:lnTo>
                    <a:pt x="61907" y="1851540"/>
                  </a:lnTo>
                  <a:lnTo>
                    <a:pt x="49182" y="1807159"/>
                  </a:lnTo>
                  <a:lnTo>
                    <a:pt x="37860" y="1762203"/>
                  </a:lnTo>
                  <a:lnTo>
                    <a:pt x="27966" y="1716697"/>
                  </a:lnTo>
                  <a:lnTo>
                    <a:pt x="19525" y="1670666"/>
                  </a:lnTo>
                  <a:lnTo>
                    <a:pt x="12563" y="1624135"/>
                  </a:lnTo>
                  <a:lnTo>
                    <a:pt x="7104" y="1577129"/>
                  </a:lnTo>
                  <a:lnTo>
                    <a:pt x="3174" y="1529673"/>
                  </a:lnTo>
                  <a:lnTo>
                    <a:pt x="797" y="1481793"/>
                  </a:lnTo>
                  <a:lnTo>
                    <a:pt x="0" y="1433512"/>
                  </a:lnTo>
                  <a:lnTo>
                    <a:pt x="797" y="1385232"/>
                  </a:lnTo>
                  <a:lnTo>
                    <a:pt x="3174" y="1337351"/>
                  </a:lnTo>
                  <a:lnTo>
                    <a:pt x="7104" y="1289895"/>
                  </a:lnTo>
                  <a:lnTo>
                    <a:pt x="12563" y="1242889"/>
                  </a:lnTo>
                  <a:lnTo>
                    <a:pt x="19525" y="1196358"/>
                  </a:lnTo>
                  <a:lnTo>
                    <a:pt x="27966" y="1150327"/>
                  </a:lnTo>
                  <a:lnTo>
                    <a:pt x="37860" y="1104821"/>
                  </a:lnTo>
                  <a:lnTo>
                    <a:pt x="49182" y="1059865"/>
                  </a:lnTo>
                  <a:lnTo>
                    <a:pt x="61907" y="1015485"/>
                  </a:lnTo>
                  <a:lnTo>
                    <a:pt x="76011" y="971704"/>
                  </a:lnTo>
                  <a:lnTo>
                    <a:pt x="91467" y="928550"/>
                  </a:lnTo>
                  <a:lnTo>
                    <a:pt x="108251" y="886046"/>
                  </a:lnTo>
                  <a:lnTo>
                    <a:pt x="126339" y="844217"/>
                  </a:lnTo>
                  <a:lnTo>
                    <a:pt x="145703" y="803090"/>
                  </a:lnTo>
                  <a:lnTo>
                    <a:pt x="166321" y="762688"/>
                  </a:lnTo>
                  <a:lnTo>
                    <a:pt x="188166" y="723037"/>
                  </a:lnTo>
                  <a:lnTo>
                    <a:pt x="211213" y="684162"/>
                  </a:lnTo>
                  <a:lnTo>
                    <a:pt x="235438" y="646088"/>
                  </a:lnTo>
                  <a:lnTo>
                    <a:pt x="260815" y="608840"/>
                  </a:lnTo>
                  <a:lnTo>
                    <a:pt x="287320" y="572443"/>
                  </a:lnTo>
                  <a:lnTo>
                    <a:pt x="314926" y="536923"/>
                  </a:lnTo>
                  <a:lnTo>
                    <a:pt x="343610" y="502304"/>
                  </a:lnTo>
                  <a:lnTo>
                    <a:pt x="373345" y="468612"/>
                  </a:lnTo>
                  <a:lnTo>
                    <a:pt x="404107" y="435871"/>
                  </a:lnTo>
                  <a:lnTo>
                    <a:pt x="435871" y="404107"/>
                  </a:lnTo>
                  <a:lnTo>
                    <a:pt x="468612" y="373345"/>
                  </a:lnTo>
                  <a:lnTo>
                    <a:pt x="502304" y="343610"/>
                  </a:lnTo>
                  <a:lnTo>
                    <a:pt x="536923" y="314926"/>
                  </a:lnTo>
                  <a:lnTo>
                    <a:pt x="572443" y="287320"/>
                  </a:lnTo>
                  <a:lnTo>
                    <a:pt x="608840" y="260815"/>
                  </a:lnTo>
                  <a:lnTo>
                    <a:pt x="646088" y="235438"/>
                  </a:lnTo>
                  <a:lnTo>
                    <a:pt x="684162" y="211213"/>
                  </a:lnTo>
                  <a:lnTo>
                    <a:pt x="723037" y="188166"/>
                  </a:lnTo>
                  <a:lnTo>
                    <a:pt x="762688" y="166321"/>
                  </a:lnTo>
                  <a:lnTo>
                    <a:pt x="803090" y="145703"/>
                  </a:lnTo>
                  <a:lnTo>
                    <a:pt x="844217" y="126339"/>
                  </a:lnTo>
                  <a:lnTo>
                    <a:pt x="886046" y="108251"/>
                  </a:lnTo>
                  <a:lnTo>
                    <a:pt x="928550" y="91467"/>
                  </a:lnTo>
                  <a:lnTo>
                    <a:pt x="971704" y="76011"/>
                  </a:lnTo>
                  <a:lnTo>
                    <a:pt x="1015485" y="61907"/>
                  </a:lnTo>
                  <a:lnTo>
                    <a:pt x="1059865" y="49182"/>
                  </a:lnTo>
                  <a:lnTo>
                    <a:pt x="1104821" y="37860"/>
                  </a:lnTo>
                  <a:lnTo>
                    <a:pt x="1150327" y="27966"/>
                  </a:lnTo>
                  <a:lnTo>
                    <a:pt x="1196358" y="19525"/>
                  </a:lnTo>
                  <a:lnTo>
                    <a:pt x="1242889" y="12563"/>
                  </a:lnTo>
                  <a:lnTo>
                    <a:pt x="1289895" y="7104"/>
                  </a:lnTo>
                  <a:lnTo>
                    <a:pt x="1337351" y="3174"/>
                  </a:lnTo>
                  <a:lnTo>
                    <a:pt x="1385232" y="797"/>
                  </a:lnTo>
                  <a:lnTo>
                    <a:pt x="1433512" y="0"/>
                  </a:lnTo>
                  <a:lnTo>
                    <a:pt x="1481792" y="797"/>
                  </a:lnTo>
                  <a:lnTo>
                    <a:pt x="1529673" y="3174"/>
                  </a:lnTo>
                  <a:lnTo>
                    <a:pt x="1577129" y="7104"/>
                  </a:lnTo>
                  <a:lnTo>
                    <a:pt x="1624135" y="12563"/>
                  </a:lnTo>
                  <a:lnTo>
                    <a:pt x="1670666" y="19525"/>
                  </a:lnTo>
                  <a:lnTo>
                    <a:pt x="1716697" y="27966"/>
                  </a:lnTo>
                  <a:lnTo>
                    <a:pt x="1762203" y="37860"/>
                  </a:lnTo>
                  <a:lnTo>
                    <a:pt x="1807159" y="49182"/>
                  </a:lnTo>
                  <a:lnTo>
                    <a:pt x="1851539" y="61907"/>
                  </a:lnTo>
                  <a:lnTo>
                    <a:pt x="1895320" y="76011"/>
                  </a:lnTo>
                  <a:lnTo>
                    <a:pt x="1938474" y="91467"/>
                  </a:lnTo>
                  <a:lnTo>
                    <a:pt x="1980978" y="108251"/>
                  </a:lnTo>
                  <a:lnTo>
                    <a:pt x="2022807" y="126339"/>
                  </a:lnTo>
                  <a:lnTo>
                    <a:pt x="2063934" y="145703"/>
                  </a:lnTo>
                  <a:lnTo>
                    <a:pt x="2104336" y="166321"/>
                  </a:lnTo>
                  <a:lnTo>
                    <a:pt x="2143987" y="188166"/>
                  </a:lnTo>
                  <a:lnTo>
                    <a:pt x="2182862" y="211213"/>
                  </a:lnTo>
                  <a:lnTo>
                    <a:pt x="2220936" y="235438"/>
                  </a:lnTo>
                  <a:lnTo>
                    <a:pt x="2258184" y="260815"/>
                  </a:lnTo>
                  <a:lnTo>
                    <a:pt x="2294580" y="287320"/>
                  </a:lnTo>
                  <a:lnTo>
                    <a:pt x="2330101" y="314926"/>
                  </a:lnTo>
                  <a:lnTo>
                    <a:pt x="2364719" y="343610"/>
                  </a:lnTo>
                  <a:lnTo>
                    <a:pt x="2398412" y="373345"/>
                  </a:lnTo>
                  <a:lnTo>
                    <a:pt x="2431152" y="404107"/>
                  </a:lnTo>
                  <a:lnTo>
                    <a:pt x="2462916" y="435871"/>
                  </a:lnTo>
                  <a:lnTo>
                    <a:pt x="2493679" y="468612"/>
                  </a:lnTo>
                  <a:lnTo>
                    <a:pt x="2523414" y="502304"/>
                  </a:lnTo>
                  <a:lnTo>
                    <a:pt x="2552097" y="536923"/>
                  </a:lnTo>
                  <a:lnTo>
                    <a:pt x="2579704" y="572443"/>
                  </a:lnTo>
                  <a:lnTo>
                    <a:pt x="2606208" y="608840"/>
                  </a:lnTo>
                  <a:lnTo>
                    <a:pt x="2631585" y="646088"/>
                  </a:lnTo>
                  <a:lnTo>
                    <a:pt x="2655810" y="684162"/>
                  </a:lnTo>
                  <a:lnTo>
                    <a:pt x="2678858" y="723037"/>
                  </a:lnTo>
                  <a:lnTo>
                    <a:pt x="2700703" y="762688"/>
                  </a:lnTo>
                  <a:lnTo>
                    <a:pt x="2721320" y="803090"/>
                  </a:lnTo>
                  <a:lnTo>
                    <a:pt x="2740685" y="844217"/>
                  </a:lnTo>
                  <a:lnTo>
                    <a:pt x="2758772" y="886046"/>
                  </a:lnTo>
                  <a:lnTo>
                    <a:pt x="2775556" y="928550"/>
                  </a:lnTo>
                  <a:lnTo>
                    <a:pt x="2791013" y="971704"/>
                  </a:lnTo>
                  <a:lnTo>
                    <a:pt x="2805116" y="1015485"/>
                  </a:lnTo>
                  <a:lnTo>
                    <a:pt x="2817842" y="1059865"/>
                  </a:lnTo>
                  <a:lnTo>
                    <a:pt x="2829164" y="1104821"/>
                  </a:lnTo>
                  <a:lnTo>
                    <a:pt x="2839058" y="1150327"/>
                  </a:lnTo>
                  <a:lnTo>
                    <a:pt x="2847498" y="1196358"/>
                  </a:lnTo>
                  <a:lnTo>
                    <a:pt x="2854461" y="1242889"/>
                  </a:lnTo>
                  <a:lnTo>
                    <a:pt x="2859919" y="1289895"/>
                  </a:lnTo>
                  <a:lnTo>
                    <a:pt x="2863850" y="1337351"/>
                  </a:lnTo>
                  <a:lnTo>
                    <a:pt x="2866226" y="1385232"/>
                  </a:lnTo>
                  <a:lnTo>
                    <a:pt x="2867024" y="1433512"/>
                  </a:lnTo>
                  <a:lnTo>
                    <a:pt x="2866226" y="1481793"/>
                  </a:lnTo>
                  <a:lnTo>
                    <a:pt x="2863850" y="1529673"/>
                  </a:lnTo>
                  <a:lnTo>
                    <a:pt x="2859919" y="1577129"/>
                  </a:lnTo>
                  <a:lnTo>
                    <a:pt x="2854461" y="1624135"/>
                  </a:lnTo>
                  <a:lnTo>
                    <a:pt x="2847498" y="1670666"/>
                  </a:lnTo>
                  <a:lnTo>
                    <a:pt x="2839058" y="1716697"/>
                  </a:lnTo>
                  <a:lnTo>
                    <a:pt x="2829164" y="1762203"/>
                  </a:lnTo>
                  <a:lnTo>
                    <a:pt x="2817842" y="1807159"/>
                  </a:lnTo>
                  <a:lnTo>
                    <a:pt x="2805116" y="1851540"/>
                  </a:lnTo>
                  <a:lnTo>
                    <a:pt x="2791013" y="1895320"/>
                  </a:lnTo>
                  <a:lnTo>
                    <a:pt x="2775556" y="1938474"/>
                  </a:lnTo>
                  <a:lnTo>
                    <a:pt x="2758772" y="1980978"/>
                  </a:lnTo>
                  <a:lnTo>
                    <a:pt x="2740685" y="2022807"/>
                  </a:lnTo>
                  <a:lnTo>
                    <a:pt x="2721320" y="2063935"/>
                  </a:lnTo>
                  <a:lnTo>
                    <a:pt x="2700703" y="2104337"/>
                  </a:lnTo>
                  <a:lnTo>
                    <a:pt x="2678858" y="2143988"/>
                  </a:lnTo>
                  <a:lnTo>
                    <a:pt x="2655810" y="2182863"/>
                  </a:lnTo>
                  <a:lnTo>
                    <a:pt x="2631585" y="2220937"/>
                  </a:lnTo>
                  <a:lnTo>
                    <a:pt x="2606208" y="2258184"/>
                  </a:lnTo>
                  <a:lnTo>
                    <a:pt x="2579704" y="2294581"/>
                  </a:lnTo>
                  <a:lnTo>
                    <a:pt x="2552097" y="2330101"/>
                  </a:lnTo>
                  <a:lnTo>
                    <a:pt x="2523414" y="2364720"/>
                  </a:lnTo>
                  <a:lnTo>
                    <a:pt x="2493679" y="2398412"/>
                  </a:lnTo>
                  <a:lnTo>
                    <a:pt x="2462916" y="2431153"/>
                  </a:lnTo>
                  <a:lnTo>
                    <a:pt x="2431152" y="2462917"/>
                  </a:lnTo>
                  <a:lnTo>
                    <a:pt x="2398412" y="2493679"/>
                  </a:lnTo>
                  <a:lnTo>
                    <a:pt x="2364719" y="2523415"/>
                  </a:lnTo>
                  <a:lnTo>
                    <a:pt x="2330101" y="2552098"/>
                  </a:lnTo>
                  <a:lnTo>
                    <a:pt x="2294580" y="2579705"/>
                  </a:lnTo>
                  <a:lnTo>
                    <a:pt x="2258184" y="2606209"/>
                  </a:lnTo>
                  <a:lnTo>
                    <a:pt x="2220936" y="2631586"/>
                  </a:lnTo>
                  <a:lnTo>
                    <a:pt x="2182862" y="2655811"/>
                  </a:lnTo>
                  <a:lnTo>
                    <a:pt x="2143987" y="2678858"/>
                  </a:lnTo>
                  <a:lnTo>
                    <a:pt x="2104336" y="2700703"/>
                  </a:lnTo>
                  <a:lnTo>
                    <a:pt x="2063934" y="2721321"/>
                  </a:lnTo>
                  <a:lnTo>
                    <a:pt x="2022807" y="2740686"/>
                  </a:lnTo>
                  <a:lnTo>
                    <a:pt x="1980978" y="2758773"/>
                  </a:lnTo>
                  <a:lnTo>
                    <a:pt x="1938474" y="2775557"/>
                  </a:lnTo>
                  <a:lnTo>
                    <a:pt x="1895320" y="2791014"/>
                  </a:lnTo>
                  <a:lnTo>
                    <a:pt x="1851539" y="2805117"/>
                  </a:lnTo>
                  <a:lnTo>
                    <a:pt x="1807159" y="2817842"/>
                  </a:lnTo>
                  <a:lnTo>
                    <a:pt x="1762203" y="2829165"/>
                  </a:lnTo>
                  <a:lnTo>
                    <a:pt x="1716697" y="2839059"/>
                  </a:lnTo>
                  <a:lnTo>
                    <a:pt x="1670666" y="2847499"/>
                  </a:lnTo>
                  <a:lnTo>
                    <a:pt x="1624135" y="2854462"/>
                  </a:lnTo>
                  <a:lnTo>
                    <a:pt x="1577129" y="2859920"/>
                  </a:lnTo>
                  <a:lnTo>
                    <a:pt x="1529673" y="2863850"/>
                  </a:lnTo>
                  <a:lnTo>
                    <a:pt x="1481792" y="2866227"/>
                  </a:lnTo>
                  <a:lnTo>
                    <a:pt x="1433521" y="2867025"/>
                  </a:lnTo>
                  <a:close/>
                </a:path>
              </a:pathLst>
            </a:custGeom>
            <a:solidFill>
              <a:srgbClr val="2F32A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9144000" y="4011833"/>
            <a:ext cx="1619250" cy="1619250"/>
          </a:xfrm>
          <a:custGeom>
            <a:avLst/>
            <a:gdLst/>
            <a:ahLst/>
            <a:cxnLst/>
            <a:rect l="l" t="t" r="r" b="b"/>
            <a:pathLst>
              <a:path w="1619250" h="1619250">
                <a:moveTo>
                  <a:pt x="809631" y="1619249"/>
                </a:moveTo>
                <a:lnTo>
                  <a:pt x="762053" y="1617875"/>
                </a:lnTo>
                <a:lnTo>
                  <a:pt x="715205" y="1613803"/>
                </a:lnTo>
                <a:lnTo>
                  <a:pt x="669157" y="1607108"/>
                </a:lnTo>
                <a:lnTo>
                  <a:pt x="623985" y="1597867"/>
                </a:lnTo>
                <a:lnTo>
                  <a:pt x="579764" y="1586155"/>
                </a:lnTo>
                <a:lnTo>
                  <a:pt x="536571" y="1572049"/>
                </a:lnTo>
                <a:lnTo>
                  <a:pt x="494482" y="1555625"/>
                </a:lnTo>
                <a:lnTo>
                  <a:pt x="453572" y="1536958"/>
                </a:lnTo>
                <a:lnTo>
                  <a:pt x="413917" y="1516125"/>
                </a:lnTo>
                <a:lnTo>
                  <a:pt x="375594" y="1493201"/>
                </a:lnTo>
                <a:lnTo>
                  <a:pt x="338678" y="1468262"/>
                </a:lnTo>
                <a:lnTo>
                  <a:pt x="303245" y="1441384"/>
                </a:lnTo>
                <a:lnTo>
                  <a:pt x="269371" y="1412643"/>
                </a:lnTo>
                <a:lnTo>
                  <a:pt x="237133" y="1382116"/>
                </a:lnTo>
                <a:lnTo>
                  <a:pt x="206605" y="1349877"/>
                </a:lnTo>
                <a:lnTo>
                  <a:pt x="177865" y="1316003"/>
                </a:lnTo>
                <a:lnTo>
                  <a:pt x="150987" y="1280571"/>
                </a:lnTo>
                <a:lnTo>
                  <a:pt x="126048" y="1243655"/>
                </a:lnTo>
                <a:lnTo>
                  <a:pt x="103124" y="1205331"/>
                </a:lnTo>
                <a:lnTo>
                  <a:pt x="82290" y="1165677"/>
                </a:lnTo>
                <a:lnTo>
                  <a:pt x="63624" y="1124767"/>
                </a:lnTo>
                <a:lnTo>
                  <a:pt x="47199" y="1082677"/>
                </a:lnTo>
                <a:lnTo>
                  <a:pt x="33093" y="1039485"/>
                </a:lnTo>
                <a:lnTo>
                  <a:pt x="21382" y="995264"/>
                </a:lnTo>
                <a:lnTo>
                  <a:pt x="12141" y="950092"/>
                </a:lnTo>
                <a:lnTo>
                  <a:pt x="5446" y="904044"/>
                </a:lnTo>
                <a:lnTo>
                  <a:pt x="1374" y="857196"/>
                </a:lnTo>
                <a:lnTo>
                  <a:pt x="0" y="809616"/>
                </a:lnTo>
                <a:lnTo>
                  <a:pt x="1374" y="762053"/>
                </a:lnTo>
                <a:lnTo>
                  <a:pt x="5446" y="715205"/>
                </a:lnTo>
                <a:lnTo>
                  <a:pt x="12141" y="669157"/>
                </a:lnTo>
                <a:lnTo>
                  <a:pt x="21382" y="623985"/>
                </a:lnTo>
                <a:lnTo>
                  <a:pt x="33093" y="579764"/>
                </a:lnTo>
                <a:lnTo>
                  <a:pt x="47199" y="536571"/>
                </a:lnTo>
                <a:lnTo>
                  <a:pt x="63624" y="494482"/>
                </a:lnTo>
                <a:lnTo>
                  <a:pt x="82290" y="453572"/>
                </a:lnTo>
                <a:lnTo>
                  <a:pt x="103124" y="413917"/>
                </a:lnTo>
                <a:lnTo>
                  <a:pt x="126048" y="375594"/>
                </a:lnTo>
                <a:lnTo>
                  <a:pt x="150987" y="338678"/>
                </a:lnTo>
                <a:lnTo>
                  <a:pt x="177865" y="303245"/>
                </a:lnTo>
                <a:lnTo>
                  <a:pt x="206605" y="269372"/>
                </a:lnTo>
                <a:lnTo>
                  <a:pt x="237133" y="237133"/>
                </a:lnTo>
                <a:lnTo>
                  <a:pt x="269371" y="206606"/>
                </a:lnTo>
                <a:lnTo>
                  <a:pt x="303245" y="177865"/>
                </a:lnTo>
                <a:lnTo>
                  <a:pt x="338678" y="150987"/>
                </a:lnTo>
                <a:lnTo>
                  <a:pt x="375594" y="126048"/>
                </a:lnTo>
                <a:lnTo>
                  <a:pt x="413917" y="103124"/>
                </a:lnTo>
                <a:lnTo>
                  <a:pt x="453572" y="82291"/>
                </a:lnTo>
                <a:lnTo>
                  <a:pt x="494482" y="63624"/>
                </a:lnTo>
                <a:lnTo>
                  <a:pt x="536571" y="47200"/>
                </a:lnTo>
                <a:lnTo>
                  <a:pt x="579764" y="33094"/>
                </a:lnTo>
                <a:lnTo>
                  <a:pt x="623985" y="21382"/>
                </a:lnTo>
                <a:lnTo>
                  <a:pt x="669157" y="12141"/>
                </a:lnTo>
                <a:lnTo>
                  <a:pt x="715205" y="5446"/>
                </a:lnTo>
                <a:lnTo>
                  <a:pt x="762053" y="1374"/>
                </a:lnTo>
                <a:lnTo>
                  <a:pt x="809624" y="0"/>
                </a:lnTo>
                <a:lnTo>
                  <a:pt x="857196" y="1374"/>
                </a:lnTo>
                <a:lnTo>
                  <a:pt x="904044" y="5446"/>
                </a:lnTo>
                <a:lnTo>
                  <a:pt x="950092" y="12141"/>
                </a:lnTo>
                <a:lnTo>
                  <a:pt x="995264" y="21382"/>
                </a:lnTo>
                <a:lnTo>
                  <a:pt x="1039484" y="33094"/>
                </a:lnTo>
                <a:lnTo>
                  <a:pt x="1082677" y="47200"/>
                </a:lnTo>
                <a:lnTo>
                  <a:pt x="1124767" y="63624"/>
                </a:lnTo>
                <a:lnTo>
                  <a:pt x="1165677" y="82291"/>
                </a:lnTo>
                <a:lnTo>
                  <a:pt x="1205331" y="103124"/>
                </a:lnTo>
                <a:lnTo>
                  <a:pt x="1243655" y="126048"/>
                </a:lnTo>
                <a:lnTo>
                  <a:pt x="1280571" y="150987"/>
                </a:lnTo>
                <a:lnTo>
                  <a:pt x="1316003" y="177865"/>
                </a:lnTo>
                <a:lnTo>
                  <a:pt x="1349877" y="206606"/>
                </a:lnTo>
                <a:lnTo>
                  <a:pt x="1382116" y="237133"/>
                </a:lnTo>
                <a:lnTo>
                  <a:pt x="1412643" y="269372"/>
                </a:lnTo>
                <a:lnTo>
                  <a:pt x="1441384" y="303245"/>
                </a:lnTo>
                <a:lnTo>
                  <a:pt x="1468261" y="338678"/>
                </a:lnTo>
                <a:lnTo>
                  <a:pt x="1493200" y="375594"/>
                </a:lnTo>
                <a:lnTo>
                  <a:pt x="1516125" y="413917"/>
                </a:lnTo>
                <a:lnTo>
                  <a:pt x="1536958" y="453572"/>
                </a:lnTo>
                <a:lnTo>
                  <a:pt x="1555625" y="494482"/>
                </a:lnTo>
                <a:lnTo>
                  <a:pt x="1572049" y="536571"/>
                </a:lnTo>
                <a:lnTo>
                  <a:pt x="1586155" y="579764"/>
                </a:lnTo>
                <a:lnTo>
                  <a:pt x="1597866" y="623985"/>
                </a:lnTo>
                <a:lnTo>
                  <a:pt x="1607108" y="669157"/>
                </a:lnTo>
                <a:lnTo>
                  <a:pt x="1613802" y="715205"/>
                </a:lnTo>
                <a:lnTo>
                  <a:pt x="1617875" y="762053"/>
                </a:lnTo>
                <a:lnTo>
                  <a:pt x="1619249" y="809624"/>
                </a:lnTo>
                <a:lnTo>
                  <a:pt x="1617875" y="857196"/>
                </a:lnTo>
                <a:lnTo>
                  <a:pt x="1613802" y="904044"/>
                </a:lnTo>
                <a:lnTo>
                  <a:pt x="1607108" y="950092"/>
                </a:lnTo>
                <a:lnTo>
                  <a:pt x="1597866" y="995264"/>
                </a:lnTo>
                <a:lnTo>
                  <a:pt x="1586155" y="1039485"/>
                </a:lnTo>
                <a:lnTo>
                  <a:pt x="1572049" y="1082677"/>
                </a:lnTo>
                <a:lnTo>
                  <a:pt x="1555625" y="1124767"/>
                </a:lnTo>
                <a:lnTo>
                  <a:pt x="1536958" y="1165677"/>
                </a:lnTo>
                <a:lnTo>
                  <a:pt x="1516125" y="1205331"/>
                </a:lnTo>
                <a:lnTo>
                  <a:pt x="1493200" y="1243655"/>
                </a:lnTo>
                <a:lnTo>
                  <a:pt x="1468261" y="1280571"/>
                </a:lnTo>
                <a:lnTo>
                  <a:pt x="1441384" y="1316003"/>
                </a:lnTo>
                <a:lnTo>
                  <a:pt x="1412643" y="1349877"/>
                </a:lnTo>
                <a:lnTo>
                  <a:pt x="1382116" y="1382116"/>
                </a:lnTo>
                <a:lnTo>
                  <a:pt x="1349877" y="1412643"/>
                </a:lnTo>
                <a:lnTo>
                  <a:pt x="1316003" y="1441384"/>
                </a:lnTo>
                <a:lnTo>
                  <a:pt x="1280571" y="1468262"/>
                </a:lnTo>
                <a:lnTo>
                  <a:pt x="1243655" y="1493201"/>
                </a:lnTo>
                <a:lnTo>
                  <a:pt x="1205331" y="1516125"/>
                </a:lnTo>
                <a:lnTo>
                  <a:pt x="1165677" y="1536958"/>
                </a:lnTo>
                <a:lnTo>
                  <a:pt x="1124767" y="1555625"/>
                </a:lnTo>
                <a:lnTo>
                  <a:pt x="1082677" y="1572049"/>
                </a:lnTo>
                <a:lnTo>
                  <a:pt x="1039484" y="1586155"/>
                </a:lnTo>
                <a:lnTo>
                  <a:pt x="995264" y="1597867"/>
                </a:lnTo>
                <a:lnTo>
                  <a:pt x="950092" y="1607108"/>
                </a:lnTo>
                <a:lnTo>
                  <a:pt x="904044" y="1613803"/>
                </a:lnTo>
                <a:lnTo>
                  <a:pt x="857196" y="1617875"/>
                </a:lnTo>
                <a:lnTo>
                  <a:pt x="809631" y="1619249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1753704"/>
            <a:ext cx="420687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spc="-775"/>
              <a:t>ABOUT</a:t>
            </a:r>
            <a:r>
              <a:rPr dirty="0" sz="8000" spc="-355"/>
              <a:t> </a:t>
            </a:r>
            <a:r>
              <a:rPr dirty="0" sz="8000" spc="-420"/>
              <a:t>US</a:t>
            </a:r>
            <a:endParaRPr sz="8000"/>
          </a:p>
        </p:txBody>
      </p:sp>
      <p:sp>
        <p:nvSpPr>
          <p:cNvPr id="8" name="object 8" descr=""/>
          <p:cNvSpPr txBox="1"/>
          <p:nvPr/>
        </p:nvSpPr>
        <p:spPr>
          <a:xfrm>
            <a:off x="1016000" y="3103358"/>
            <a:ext cx="7981950" cy="6159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>
                <a:latin typeface="Tahoma"/>
                <a:cs typeface="Tahoma"/>
              </a:rPr>
              <a:t>Progressive</a:t>
            </a:r>
            <a:r>
              <a:rPr dirty="0" sz="2500" spc="-13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Cab</a:t>
            </a:r>
            <a:r>
              <a:rPr dirty="0" sz="2500" spc="-13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Rental</a:t>
            </a:r>
            <a:r>
              <a:rPr dirty="0" sz="2500" spc="-13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Services</a:t>
            </a:r>
            <a:r>
              <a:rPr dirty="0" sz="2500" spc="-13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was</a:t>
            </a:r>
            <a:r>
              <a:rPr dirty="0" sz="2500" spc="-130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established</a:t>
            </a:r>
            <a:r>
              <a:rPr dirty="0" sz="2500" spc="-13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in</a:t>
            </a:r>
            <a:r>
              <a:rPr dirty="0" sz="2500" spc="-130">
                <a:latin typeface="Tahoma"/>
                <a:cs typeface="Tahoma"/>
              </a:rPr>
              <a:t> </a:t>
            </a:r>
            <a:r>
              <a:rPr dirty="0" sz="2500" spc="55">
                <a:latin typeface="Tahoma"/>
                <a:cs typeface="Tahoma"/>
              </a:rPr>
              <a:t>2001 </a:t>
            </a:r>
            <a:r>
              <a:rPr dirty="0" sz="2500">
                <a:latin typeface="Tahoma"/>
                <a:cs typeface="Tahoma"/>
              </a:rPr>
              <a:t>with</a:t>
            </a:r>
            <a:r>
              <a:rPr dirty="0" sz="2500" spc="-95">
                <a:latin typeface="Tahoma"/>
                <a:cs typeface="Tahoma"/>
              </a:rPr>
              <a:t> </a:t>
            </a:r>
            <a:r>
              <a:rPr dirty="0" sz="2500" spc="-85">
                <a:latin typeface="Tahoma"/>
                <a:cs typeface="Tahoma"/>
              </a:rPr>
              <a:t>a</a:t>
            </a:r>
            <a:r>
              <a:rPr dirty="0" sz="2500" spc="-9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prime</a:t>
            </a:r>
            <a:r>
              <a:rPr dirty="0" sz="2500" spc="-9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motive</a:t>
            </a:r>
            <a:r>
              <a:rPr dirty="0" sz="2500" spc="-95">
                <a:latin typeface="Tahoma"/>
                <a:cs typeface="Tahoma"/>
              </a:rPr>
              <a:t> </a:t>
            </a:r>
            <a:r>
              <a:rPr dirty="0" sz="2500" spc="50">
                <a:latin typeface="Tahoma"/>
                <a:cs typeface="Tahoma"/>
              </a:rPr>
              <a:t>to</a:t>
            </a:r>
            <a:r>
              <a:rPr dirty="0" sz="2500" spc="-9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offer</a:t>
            </a:r>
            <a:r>
              <a:rPr dirty="0" sz="2500" spc="-9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domestic</a:t>
            </a:r>
            <a:r>
              <a:rPr dirty="0" sz="2500" spc="-90">
                <a:latin typeface="Tahoma"/>
                <a:cs typeface="Tahoma"/>
              </a:rPr>
              <a:t> </a:t>
            </a:r>
            <a:r>
              <a:rPr dirty="0" sz="2500" spc="-35">
                <a:latin typeface="Tahoma"/>
                <a:cs typeface="Tahoma"/>
              </a:rPr>
              <a:t>and</a:t>
            </a:r>
            <a:r>
              <a:rPr dirty="0" sz="2500" spc="-9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inbound</a:t>
            </a:r>
            <a:r>
              <a:rPr dirty="0" sz="2500" spc="-90">
                <a:latin typeface="Tahoma"/>
                <a:cs typeface="Tahoma"/>
              </a:rPr>
              <a:t> </a:t>
            </a:r>
            <a:r>
              <a:rPr dirty="0" sz="2500" spc="-20">
                <a:latin typeface="Tahoma"/>
                <a:cs typeface="Tahoma"/>
              </a:rPr>
              <a:t>tour </a:t>
            </a:r>
            <a:r>
              <a:rPr dirty="0" sz="2500" spc="-35">
                <a:latin typeface="Tahoma"/>
                <a:cs typeface="Tahoma"/>
              </a:rPr>
              <a:t>packages</a:t>
            </a:r>
            <a:r>
              <a:rPr dirty="0" sz="2500" spc="-150">
                <a:latin typeface="Tahoma"/>
                <a:cs typeface="Tahoma"/>
              </a:rPr>
              <a:t> </a:t>
            </a:r>
            <a:r>
              <a:rPr dirty="0" sz="2500" spc="50">
                <a:latin typeface="Tahoma"/>
                <a:cs typeface="Tahoma"/>
              </a:rPr>
              <a:t>to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our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-25">
                <a:latin typeface="Tahoma"/>
                <a:cs typeface="Tahoma"/>
              </a:rPr>
              <a:t>guests</a:t>
            </a:r>
            <a:r>
              <a:rPr dirty="0" sz="2500" spc="-150">
                <a:latin typeface="Tahoma"/>
                <a:cs typeface="Tahoma"/>
              </a:rPr>
              <a:t> </a:t>
            </a:r>
            <a:r>
              <a:rPr dirty="0" sz="2500" spc="-35">
                <a:latin typeface="Tahoma"/>
                <a:cs typeface="Tahoma"/>
              </a:rPr>
              <a:t>and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build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-85">
                <a:latin typeface="Tahoma"/>
                <a:cs typeface="Tahoma"/>
              </a:rPr>
              <a:t>a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strong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presence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-25">
                <a:latin typeface="Tahoma"/>
                <a:cs typeface="Tahoma"/>
              </a:rPr>
              <a:t>in </a:t>
            </a:r>
            <a:r>
              <a:rPr dirty="0" sz="2500">
                <a:latin typeface="Tahoma"/>
                <a:cs typeface="Tahoma"/>
              </a:rPr>
              <a:t>road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trips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across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 spc="60">
                <a:latin typeface="Tahoma"/>
                <a:cs typeface="Tahoma"/>
              </a:rPr>
              <a:t>North</a:t>
            </a:r>
            <a:r>
              <a:rPr dirty="0" sz="2500" spc="-120">
                <a:latin typeface="Tahoma"/>
                <a:cs typeface="Tahoma"/>
              </a:rPr>
              <a:t> </a:t>
            </a:r>
            <a:r>
              <a:rPr dirty="0" sz="2500" spc="-85">
                <a:latin typeface="Tahoma"/>
                <a:cs typeface="Tahoma"/>
              </a:rPr>
              <a:t>India.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Progressive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Cab</a:t>
            </a:r>
            <a:r>
              <a:rPr dirty="0" sz="2500" spc="-120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Rental </a:t>
            </a:r>
            <a:r>
              <a:rPr dirty="0" sz="2500">
                <a:latin typeface="Tahoma"/>
                <a:cs typeface="Tahoma"/>
              </a:rPr>
              <a:t>Services</a:t>
            </a:r>
            <a:r>
              <a:rPr dirty="0" sz="2500" spc="-110">
                <a:latin typeface="Tahoma"/>
                <a:cs typeface="Tahoma"/>
              </a:rPr>
              <a:t> </a:t>
            </a:r>
            <a:r>
              <a:rPr dirty="0" sz="2500" spc="-45">
                <a:latin typeface="Tahoma"/>
                <a:cs typeface="Tahoma"/>
              </a:rPr>
              <a:t>has</a:t>
            </a:r>
            <a:r>
              <a:rPr dirty="0" sz="2500" spc="-10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self-owned</a:t>
            </a:r>
            <a:r>
              <a:rPr dirty="0" sz="2500" spc="-10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fleet</a:t>
            </a:r>
            <a:r>
              <a:rPr dirty="0" sz="2500" spc="-105">
                <a:latin typeface="Tahoma"/>
                <a:cs typeface="Tahoma"/>
              </a:rPr>
              <a:t> </a:t>
            </a:r>
            <a:r>
              <a:rPr dirty="0" sz="2500" spc="60">
                <a:latin typeface="Tahoma"/>
                <a:cs typeface="Tahoma"/>
              </a:rPr>
              <a:t>of</a:t>
            </a:r>
            <a:r>
              <a:rPr dirty="0" sz="2500" spc="-105">
                <a:latin typeface="Tahoma"/>
                <a:cs typeface="Tahoma"/>
              </a:rPr>
              <a:t> </a:t>
            </a:r>
            <a:r>
              <a:rPr dirty="0" u="heavy" sz="250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Tempo</a:t>
            </a:r>
            <a:r>
              <a:rPr dirty="0" u="heavy" sz="2500" spc="-105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dirty="0" u="heavy" sz="2500" spc="-25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Travellers</a:t>
            </a:r>
            <a:r>
              <a:rPr dirty="0" sz="2500" spc="-25">
                <a:latin typeface="Tahoma"/>
                <a:cs typeface="Tahoma"/>
              </a:rPr>
              <a:t>,</a:t>
            </a:r>
            <a:r>
              <a:rPr dirty="0" sz="2500" spc="-105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luxury </a:t>
            </a:r>
            <a:r>
              <a:rPr dirty="0" sz="2500" spc="-20">
                <a:latin typeface="Tahoma"/>
                <a:cs typeface="Tahoma"/>
              </a:rPr>
              <a:t>cars</a:t>
            </a:r>
            <a:r>
              <a:rPr dirty="0" sz="2500" spc="-120">
                <a:latin typeface="Tahoma"/>
                <a:cs typeface="Tahoma"/>
              </a:rPr>
              <a:t> </a:t>
            </a:r>
            <a:r>
              <a:rPr dirty="0" sz="2500" spc="-35">
                <a:latin typeface="Tahoma"/>
                <a:cs typeface="Tahoma"/>
              </a:rPr>
              <a:t>and</a:t>
            </a:r>
            <a:r>
              <a:rPr dirty="0" sz="2500" spc="-114">
                <a:latin typeface="Tahoma"/>
                <a:cs typeface="Tahoma"/>
              </a:rPr>
              <a:t> </a:t>
            </a:r>
            <a:r>
              <a:rPr dirty="0" sz="2500" spc="-20">
                <a:latin typeface="Tahoma"/>
                <a:cs typeface="Tahoma"/>
              </a:rPr>
              <a:t>buses</a:t>
            </a:r>
            <a:r>
              <a:rPr dirty="0" sz="2500" spc="-12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which</a:t>
            </a:r>
            <a:r>
              <a:rPr dirty="0" sz="2500" spc="-114">
                <a:latin typeface="Tahoma"/>
                <a:cs typeface="Tahoma"/>
              </a:rPr>
              <a:t> </a:t>
            </a:r>
            <a:r>
              <a:rPr dirty="0" sz="2500" spc="-20">
                <a:latin typeface="Tahoma"/>
                <a:cs typeface="Tahoma"/>
              </a:rPr>
              <a:t>are</a:t>
            </a:r>
            <a:r>
              <a:rPr dirty="0" sz="2500" spc="-120">
                <a:latin typeface="Tahoma"/>
                <a:cs typeface="Tahoma"/>
              </a:rPr>
              <a:t> </a:t>
            </a:r>
            <a:r>
              <a:rPr dirty="0" sz="2500" spc="-45">
                <a:latin typeface="Tahoma"/>
                <a:cs typeface="Tahoma"/>
              </a:rPr>
              <a:t>clean,</a:t>
            </a:r>
            <a:r>
              <a:rPr dirty="0" sz="2500" spc="-114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comfortable</a:t>
            </a:r>
            <a:r>
              <a:rPr dirty="0" sz="2500" spc="-114">
                <a:latin typeface="Tahoma"/>
                <a:cs typeface="Tahoma"/>
              </a:rPr>
              <a:t> </a:t>
            </a:r>
            <a:r>
              <a:rPr dirty="0" sz="2500" spc="-35">
                <a:latin typeface="Tahoma"/>
                <a:cs typeface="Tahoma"/>
              </a:rPr>
              <a:t>and</a:t>
            </a:r>
            <a:r>
              <a:rPr dirty="0" sz="2500" spc="-120">
                <a:latin typeface="Tahoma"/>
                <a:cs typeface="Tahoma"/>
              </a:rPr>
              <a:t> </a:t>
            </a:r>
            <a:r>
              <a:rPr dirty="0" sz="2500" spc="-20">
                <a:latin typeface="Tahoma"/>
                <a:cs typeface="Tahoma"/>
              </a:rPr>
              <a:t>well </a:t>
            </a:r>
            <a:r>
              <a:rPr dirty="0" sz="2500" spc="-35">
                <a:latin typeface="Tahoma"/>
                <a:cs typeface="Tahoma"/>
              </a:rPr>
              <a:t>maintained.</a:t>
            </a:r>
            <a:r>
              <a:rPr dirty="0" sz="2500" spc="-8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Trustworthy</a:t>
            </a:r>
            <a:r>
              <a:rPr dirty="0" sz="2500" spc="-8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service</a:t>
            </a:r>
            <a:r>
              <a:rPr dirty="0" sz="2500" spc="-80">
                <a:latin typeface="Tahoma"/>
                <a:cs typeface="Tahoma"/>
              </a:rPr>
              <a:t> </a:t>
            </a:r>
            <a:r>
              <a:rPr dirty="0" sz="2500" spc="-35">
                <a:latin typeface="Tahoma"/>
                <a:cs typeface="Tahoma"/>
              </a:rPr>
              <a:t>and</a:t>
            </a:r>
            <a:r>
              <a:rPr dirty="0" sz="2500" spc="-80">
                <a:latin typeface="Tahoma"/>
                <a:cs typeface="Tahoma"/>
              </a:rPr>
              <a:t> </a:t>
            </a:r>
            <a:r>
              <a:rPr dirty="0" sz="2500" spc="-20">
                <a:latin typeface="Tahoma"/>
                <a:cs typeface="Tahoma"/>
              </a:rPr>
              <a:t>reasonable</a:t>
            </a:r>
            <a:r>
              <a:rPr dirty="0" sz="2500" spc="-75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pricing, </a:t>
            </a:r>
            <a:r>
              <a:rPr dirty="0" sz="2500">
                <a:latin typeface="Tahoma"/>
                <a:cs typeface="Tahoma"/>
              </a:rPr>
              <a:t>on</a:t>
            </a:r>
            <a:r>
              <a:rPr dirty="0" sz="2500" spc="-10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route</a:t>
            </a:r>
            <a:r>
              <a:rPr dirty="0" sz="2500" spc="-105">
                <a:latin typeface="Tahoma"/>
                <a:cs typeface="Tahoma"/>
              </a:rPr>
              <a:t> </a:t>
            </a:r>
            <a:r>
              <a:rPr dirty="0" sz="2500" spc="-20">
                <a:latin typeface="Tahoma"/>
                <a:cs typeface="Tahoma"/>
              </a:rPr>
              <a:t>service,</a:t>
            </a:r>
            <a:r>
              <a:rPr dirty="0" sz="2500" spc="-10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professional</a:t>
            </a:r>
            <a:r>
              <a:rPr dirty="0" sz="2500" spc="-105">
                <a:latin typeface="Tahoma"/>
                <a:cs typeface="Tahoma"/>
              </a:rPr>
              <a:t> </a:t>
            </a:r>
            <a:r>
              <a:rPr dirty="0" sz="2500" spc="-20">
                <a:latin typeface="Tahoma"/>
                <a:cs typeface="Tahoma"/>
              </a:rPr>
              <a:t>driver,</a:t>
            </a:r>
            <a:r>
              <a:rPr dirty="0" sz="2500" spc="-10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friendly</a:t>
            </a:r>
            <a:r>
              <a:rPr dirty="0" sz="2500" spc="-100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behaviour </a:t>
            </a:r>
            <a:r>
              <a:rPr dirty="0" sz="2500" spc="-35">
                <a:latin typeface="Tahoma"/>
                <a:cs typeface="Tahoma"/>
              </a:rPr>
              <a:t>had</a:t>
            </a:r>
            <a:r>
              <a:rPr dirty="0" sz="2500" spc="-150">
                <a:latin typeface="Tahoma"/>
                <a:cs typeface="Tahoma"/>
              </a:rPr>
              <a:t> </a:t>
            </a:r>
            <a:r>
              <a:rPr dirty="0" sz="2500" spc="-35">
                <a:latin typeface="Tahoma"/>
                <a:cs typeface="Tahoma"/>
              </a:rPr>
              <a:t>made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our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company-</a:t>
            </a:r>
            <a:r>
              <a:rPr dirty="0" sz="2500" spc="-150">
                <a:latin typeface="Tahoma"/>
                <a:cs typeface="Tahoma"/>
              </a:rPr>
              <a:t> </a:t>
            </a:r>
            <a:r>
              <a:rPr dirty="0" sz="2500" spc="-85">
                <a:latin typeface="Tahoma"/>
                <a:cs typeface="Tahoma"/>
              </a:rPr>
              <a:t>a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-25">
                <a:latin typeface="Tahoma"/>
                <a:cs typeface="Tahoma"/>
              </a:rPr>
              <a:t>leading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van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rental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-25">
                <a:latin typeface="Tahoma"/>
                <a:cs typeface="Tahoma"/>
              </a:rPr>
              <a:t>agency</a:t>
            </a:r>
            <a:r>
              <a:rPr dirty="0" sz="2500" spc="-150">
                <a:latin typeface="Tahoma"/>
                <a:cs typeface="Tahoma"/>
              </a:rPr>
              <a:t> </a:t>
            </a:r>
            <a:r>
              <a:rPr dirty="0" sz="2500" spc="-25">
                <a:latin typeface="Tahoma"/>
                <a:cs typeface="Tahoma"/>
              </a:rPr>
              <a:t>in </a:t>
            </a:r>
            <a:r>
              <a:rPr dirty="0" sz="2500">
                <a:latin typeface="Tahoma"/>
                <a:cs typeface="Tahoma"/>
              </a:rPr>
              <a:t>Delhi.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165">
                <a:latin typeface="Tahoma"/>
                <a:cs typeface="Tahoma"/>
              </a:rPr>
              <a:t>We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believe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in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keeping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our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customers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happy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 spc="-25">
                <a:latin typeface="Tahoma"/>
                <a:cs typeface="Tahoma"/>
              </a:rPr>
              <a:t>by </a:t>
            </a:r>
            <a:r>
              <a:rPr dirty="0" sz="2500">
                <a:latin typeface="Tahoma"/>
                <a:cs typeface="Tahoma"/>
              </a:rPr>
              <a:t>providing</a:t>
            </a:r>
            <a:r>
              <a:rPr dirty="0" sz="2500" spc="-15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them</a:t>
            </a:r>
            <a:r>
              <a:rPr dirty="0" sz="2500" spc="-15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services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at</a:t>
            </a:r>
            <a:r>
              <a:rPr dirty="0" sz="2500" spc="-15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most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-20">
                <a:latin typeface="Tahoma"/>
                <a:cs typeface="Tahoma"/>
              </a:rPr>
              <a:t>reasonable</a:t>
            </a:r>
            <a:r>
              <a:rPr dirty="0" sz="2500" spc="-150">
                <a:latin typeface="Tahoma"/>
                <a:cs typeface="Tahoma"/>
              </a:rPr>
              <a:t> </a:t>
            </a:r>
            <a:r>
              <a:rPr dirty="0" sz="2500" spc="-40">
                <a:latin typeface="Tahoma"/>
                <a:cs typeface="Tahoma"/>
              </a:rPr>
              <a:t>rates.</a:t>
            </a:r>
            <a:r>
              <a:rPr dirty="0" sz="2500" spc="-145">
                <a:latin typeface="Tahoma"/>
                <a:cs typeface="Tahoma"/>
              </a:rPr>
              <a:t> </a:t>
            </a:r>
            <a:r>
              <a:rPr dirty="0" sz="2500" spc="140">
                <a:latin typeface="Tahoma"/>
                <a:cs typeface="Tahoma"/>
              </a:rPr>
              <a:t>We </a:t>
            </a:r>
            <a:r>
              <a:rPr dirty="0" sz="2500">
                <a:latin typeface="Tahoma"/>
                <a:cs typeface="Tahoma"/>
              </a:rPr>
              <a:t>provide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 spc="75">
                <a:latin typeface="Tahoma"/>
                <a:cs typeface="Tahoma"/>
              </a:rPr>
              <a:t>24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x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 spc="80">
                <a:latin typeface="Tahoma"/>
                <a:cs typeface="Tahoma"/>
              </a:rPr>
              <a:t>7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hour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services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that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include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travel</a:t>
            </a:r>
            <a:r>
              <a:rPr dirty="0" sz="2500" spc="-125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planning </a:t>
            </a:r>
            <a:r>
              <a:rPr dirty="0" sz="2500" spc="-35">
                <a:latin typeface="Tahoma"/>
                <a:cs typeface="Tahoma"/>
              </a:rPr>
              <a:t>and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transport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facility.</a:t>
            </a:r>
            <a:r>
              <a:rPr dirty="0" sz="2500" spc="-135">
                <a:latin typeface="Tahoma"/>
                <a:cs typeface="Tahoma"/>
              </a:rPr>
              <a:t> </a:t>
            </a:r>
            <a:r>
              <a:rPr dirty="0" sz="2500" spc="165">
                <a:latin typeface="Tahoma"/>
                <a:cs typeface="Tahoma"/>
              </a:rPr>
              <a:t>We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ensure</a:t>
            </a:r>
            <a:r>
              <a:rPr dirty="0" sz="2500" spc="-13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quality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 spc="60">
                <a:latin typeface="Tahoma"/>
                <a:cs typeface="Tahoma"/>
              </a:rPr>
              <a:t>of</a:t>
            </a:r>
            <a:r>
              <a:rPr dirty="0" sz="2500" spc="-140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service</a:t>
            </a:r>
            <a:r>
              <a:rPr dirty="0" sz="2500" spc="-135">
                <a:latin typeface="Tahoma"/>
                <a:cs typeface="Tahoma"/>
              </a:rPr>
              <a:t> </a:t>
            </a:r>
            <a:r>
              <a:rPr dirty="0" sz="2500" spc="-20">
                <a:latin typeface="Tahoma"/>
                <a:cs typeface="Tahoma"/>
              </a:rPr>
              <a:t>with </a:t>
            </a:r>
            <a:r>
              <a:rPr dirty="0" sz="2500" spc="-55">
                <a:latin typeface="Tahoma"/>
                <a:cs typeface="Tahoma"/>
              </a:rPr>
              <a:t>100%</a:t>
            </a:r>
            <a:r>
              <a:rPr dirty="0" sz="2500" spc="-135">
                <a:latin typeface="Tahoma"/>
                <a:cs typeface="Tahoma"/>
              </a:rPr>
              <a:t> </a:t>
            </a:r>
            <a:r>
              <a:rPr dirty="0" sz="2500">
                <a:latin typeface="Tahoma"/>
                <a:cs typeface="Tahoma"/>
              </a:rPr>
              <a:t>customer</a:t>
            </a:r>
            <a:r>
              <a:rPr dirty="0" sz="2500" spc="-135">
                <a:latin typeface="Tahoma"/>
                <a:cs typeface="Tahoma"/>
              </a:rPr>
              <a:t> </a:t>
            </a:r>
            <a:r>
              <a:rPr dirty="0" sz="2500" spc="-10">
                <a:latin typeface="Tahoma"/>
                <a:cs typeface="Tahoma"/>
              </a:rPr>
              <a:t>satisfaction.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0" y="2358382"/>
            <a:ext cx="533400" cy="5568950"/>
          </a:xfrm>
          <a:custGeom>
            <a:avLst/>
            <a:gdLst/>
            <a:ahLst/>
            <a:cxnLst/>
            <a:rect l="l" t="t" r="r" b="b"/>
            <a:pathLst>
              <a:path w="533400" h="5568950">
                <a:moveTo>
                  <a:pt x="0" y="0"/>
                </a:moveTo>
                <a:lnTo>
                  <a:pt x="533399" y="0"/>
                </a:lnTo>
                <a:lnTo>
                  <a:pt x="533399" y="5568553"/>
                </a:lnTo>
                <a:lnTo>
                  <a:pt x="0" y="5568553"/>
                </a:lnTo>
                <a:lnTo>
                  <a:pt x="0" y="0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99934" y="0"/>
            <a:ext cx="16657319" cy="9263380"/>
            <a:chOff x="599934" y="0"/>
            <a:chExt cx="16657319" cy="92633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3337" y="2976347"/>
              <a:ext cx="10753724" cy="62864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99934" y="0"/>
              <a:ext cx="6944995" cy="5802630"/>
            </a:xfrm>
            <a:custGeom>
              <a:avLst/>
              <a:gdLst/>
              <a:ahLst/>
              <a:cxnLst/>
              <a:rect l="l" t="t" r="r" b="b"/>
              <a:pathLst>
                <a:path w="6944995" h="5802630">
                  <a:moveTo>
                    <a:pt x="6944855" y="5802102"/>
                  </a:moveTo>
                  <a:lnTo>
                    <a:pt x="0" y="5802102"/>
                  </a:lnTo>
                  <a:lnTo>
                    <a:pt x="0" y="0"/>
                  </a:lnTo>
                  <a:lnTo>
                    <a:pt x="6944855" y="0"/>
                  </a:lnTo>
                  <a:lnTo>
                    <a:pt x="6944855" y="5802102"/>
                  </a:lnTo>
                  <a:close/>
                </a:path>
              </a:pathLst>
            </a:custGeom>
            <a:solidFill>
              <a:srgbClr val="2F32A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016000" y="838482"/>
            <a:ext cx="6063615" cy="4845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255395">
              <a:lnSpc>
                <a:spcPct val="114999"/>
              </a:lnSpc>
              <a:spcBef>
                <a:spcPts val="100"/>
              </a:spcBef>
            </a:pP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Nanital</a:t>
            </a:r>
            <a:r>
              <a:rPr dirty="0" sz="25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Tour</a:t>
            </a:r>
            <a:r>
              <a:rPr dirty="0" sz="25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5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Delhi</a:t>
            </a:r>
            <a:r>
              <a:rPr dirty="0" sz="25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dirty="0" sz="25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Tempo Traveller.</a:t>
            </a:r>
            <a:endParaRPr sz="2500">
              <a:latin typeface="Tahoma"/>
              <a:cs typeface="Tahoma"/>
            </a:endParaRPr>
          </a:p>
          <a:p>
            <a:pPr marL="12700" marR="5080">
              <a:lnSpc>
                <a:spcPct val="114999"/>
              </a:lnSpc>
            </a:pP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Calling</a:t>
            </a:r>
            <a:r>
              <a:rPr dirty="0" sz="2500" spc="-1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dirty="0" sz="2500" spc="-1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adventure</a:t>
            </a:r>
            <a:r>
              <a:rPr dirty="0" sz="2500" spc="-1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seekers</a:t>
            </a:r>
            <a:r>
              <a:rPr dirty="0" sz="2500" spc="-1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5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nature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lovers.Are</a:t>
            </a:r>
            <a:r>
              <a:rPr dirty="0" sz="2500" spc="-1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ready</a:t>
            </a:r>
            <a:r>
              <a:rPr dirty="0" sz="2500" spc="-1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trade</a:t>
            </a:r>
            <a:r>
              <a:rPr dirty="0" sz="2500" spc="-1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bustling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streets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Delhi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5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refreshing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embrace </a:t>
            </a:r>
            <a:r>
              <a:rPr dirty="0" sz="2500" spc="6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Tahoma"/>
                <a:cs typeface="Tahoma"/>
              </a:rPr>
              <a:t>Himalayas?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This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exciting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tour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whisks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away</a:t>
            </a:r>
            <a:r>
              <a:rPr dirty="0" sz="25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5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5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Tahoma"/>
                <a:cs typeface="Tahoma"/>
              </a:rPr>
              <a:t>enchanting</a:t>
            </a:r>
            <a:r>
              <a:rPr dirty="0" sz="25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hill</a:t>
            </a:r>
            <a:r>
              <a:rPr dirty="0" sz="25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station</a:t>
            </a:r>
            <a:r>
              <a:rPr dirty="0" sz="25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5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Nanital,</a:t>
            </a:r>
            <a:r>
              <a:rPr dirty="0" sz="25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nestled</a:t>
            </a:r>
            <a:r>
              <a:rPr dirty="0" sz="25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Tahoma"/>
                <a:cs typeface="Tahoma"/>
              </a:rPr>
              <a:t>amidst</a:t>
            </a:r>
            <a:r>
              <a:rPr dirty="0" sz="25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breathtaking mountains</a:t>
            </a:r>
            <a:r>
              <a:rPr dirty="0" sz="25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5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serene</a:t>
            </a:r>
            <a:r>
              <a:rPr dirty="0" sz="25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Tahoma"/>
                <a:cs typeface="Tahoma"/>
              </a:rPr>
              <a:t>lakes.</a:t>
            </a:r>
            <a:r>
              <a:rPr dirty="0" sz="25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Get</a:t>
            </a:r>
            <a:r>
              <a:rPr dirty="0" sz="25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ready</a:t>
            </a:r>
            <a:r>
              <a:rPr dirty="0" sz="25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Tahoma"/>
                <a:cs typeface="Tahoma"/>
              </a:rPr>
              <a:t>for </a:t>
            </a:r>
            <a:r>
              <a:rPr dirty="0" sz="2500" spc="-20">
                <a:solidFill>
                  <a:srgbClr val="FFFFFF"/>
                </a:solidFill>
                <a:latin typeface="Tahoma"/>
                <a:cs typeface="Tahoma"/>
              </a:rPr>
              <a:t>stunning</a:t>
            </a:r>
            <a:r>
              <a:rPr dirty="0" sz="2500" spc="-1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Tahoma"/>
                <a:cs typeface="Tahoma"/>
              </a:rPr>
              <a:t>landscapes,</a:t>
            </a:r>
            <a:r>
              <a:rPr dirty="0" sz="25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cool</a:t>
            </a:r>
            <a:r>
              <a:rPr dirty="0" sz="25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mountain</a:t>
            </a:r>
            <a:r>
              <a:rPr dirty="0" sz="25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Tahoma"/>
                <a:cs typeface="Tahoma"/>
              </a:rPr>
              <a:t>air,</a:t>
            </a:r>
            <a:r>
              <a:rPr dirty="0" sz="25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unforgettable</a:t>
            </a:r>
            <a:r>
              <a:rPr dirty="0" sz="25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experiences.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90500" y="6053080"/>
            <a:ext cx="4312285" cy="3896360"/>
            <a:chOff x="-190500" y="6053080"/>
            <a:chExt cx="4312285" cy="3896360"/>
          </a:xfrm>
        </p:grpSpPr>
        <p:sp>
          <p:nvSpPr>
            <p:cNvPr id="7" name="object 7" descr=""/>
            <p:cNvSpPr/>
            <p:nvPr/>
          </p:nvSpPr>
          <p:spPr>
            <a:xfrm>
              <a:off x="1492606" y="6243580"/>
              <a:ext cx="2002789" cy="2020570"/>
            </a:xfrm>
            <a:custGeom>
              <a:avLst/>
              <a:gdLst/>
              <a:ahLst/>
              <a:cxnLst/>
              <a:rect l="l" t="t" r="r" b="b"/>
              <a:pathLst>
                <a:path w="2002789" h="2020570">
                  <a:moveTo>
                    <a:pt x="1968444" y="866137"/>
                  </a:moveTo>
                  <a:lnTo>
                    <a:pt x="1971879" y="871752"/>
                  </a:lnTo>
                  <a:lnTo>
                    <a:pt x="1990073" y="915675"/>
                  </a:lnTo>
                  <a:lnTo>
                    <a:pt x="2001238" y="962030"/>
                  </a:lnTo>
                  <a:lnTo>
                    <a:pt x="2002624" y="979543"/>
                  </a:lnTo>
                </a:path>
                <a:path w="2002789" h="2020570">
                  <a:moveTo>
                    <a:pt x="2002322" y="1044262"/>
                  </a:moveTo>
                  <a:lnTo>
                    <a:pt x="2001238" y="1057966"/>
                  </a:lnTo>
                  <a:lnTo>
                    <a:pt x="1990073" y="1104321"/>
                  </a:lnTo>
                  <a:lnTo>
                    <a:pt x="1971879" y="1148244"/>
                  </a:lnTo>
                  <a:lnTo>
                    <a:pt x="1946996" y="1188916"/>
                  </a:lnTo>
                  <a:lnTo>
                    <a:pt x="1922598" y="1217509"/>
                  </a:lnTo>
                </a:path>
                <a:path w="2002789" h="2020570">
                  <a:moveTo>
                    <a:pt x="1150494" y="1976311"/>
                  </a:moveTo>
                  <a:lnTo>
                    <a:pt x="1133282" y="1986841"/>
                  </a:lnTo>
                  <a:lnTo>
                    <a:pt x="1089359" y="2005035"/>
                  </a:lnTo>
                  <a:lnTo>
                    <a:pt x="1043004" y="2016199"/>
                  </a:lnTo>
                  <a:lnTo>
                    <a:pt x="995036" y="2019996"/>
                  </a:lnTo>
                  <a:lnTo>
                    <a:pt x="947068" y="2016199"/>
                  </a:lnTo>
                  <a:lnTo>
                    <a:pt x="900713" y="2005035"/>
                  </a:lnTo>
                  <a:lnTo>
                    <a:pt x="856790" y="1986841"/>
                  </a:lnTo>
                </a:path>
                <a:path w="2002789" h="2020570">
                  <a:moveTo>
                    <a:pt x="74309" y="1225519"/>
                  </a:moveTo>
                  <a:lnTo>
                    <a:pt x="43076" y="1188916"/>
                  </a:lnTo>
                  <a:lnTo>
                    <a:pt x="18193" y="1148244"/>
                  </a:lnTo>
                  <a:lnTo>
                    <a:pt x="0" y="1104321"/>
                  </a:lnTo>
                </a:path>
                <a:path w="2002789" h="2020570">
                  <a:moveTo>
                    <a:pt x="856791" y="33155"/>
                  </a:moveTo>
                  <a:lnTo>
                    <a:pt x="900713" y="14961"/>
                  </a:lnTo>
                  <a:lnTo>
                    <a:pt x="947068" y="3796"/>
                  </a:lnTo>
                  <a:lnTo>
                    <a:pt x="995036" y="0"/>
                  </a:lnTo>
                  <a:lnTo>
                    <a:pt x="1043004" y="3796"/>
                  </a:lnTo>
                  <a:lnTo>
                    <a:pt x="1089359" y="14961"/>
                  </a:lnTo>
                  <a:lnTo>
                    <a:pt x="1133282" y="33155"/>
                  </a:lnTo>
                  <a:lnTo>
                    <a:pt x="1155168" y="46545"/>
                  </a:lnTo>
                </a:path>
              </a:pathLst>
            </a:custGeom>
            <a:ln w="380999">
              <a:solidFill>
                <a:srgbClr val="2F32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353846"/>
              <a:ext cx="1676400" cy="3596004"/>
            </a:xfrm>
            <a:custGeom>
              <a:avLst/>
              <a:gdLst/>
              <a:ahLst/>
              <a:cxnLst/>
              <a:rect l="l" t="t" r="r" b="b"/>
              <a:pathLst>
                <a:path w="1676400" h="3596004">
                  <a:moveTo>
                    <a:pt x="0" y="3595492"/>
                  </a:moveTo>
                  <a:lnTo>
                    <a:pt x="0" y="0"/>
                  </a:lnTo>
                  <a:lnTo>
                    <a:pt x="10697" y="6544"/>
                  </a:lnTo>
                  <a:lnTo>
                    <a:pt x="47299" y="37777"/>
                  </a:lnTo>
                  <a:lnTo>
                    <a:pt x="1586981" y="1577459"/>
                  </a:lnTo>
                  <a:lnTo>
                    <a:pt x="1618216" y="1614063"/>
                  </a:lnTo>
                  <a:lnTo>
                    <a:pt x="1643099" y="1654736"/>
                  </a:lnTo>
                  <a:lnTo>
                    <a:pt x="1661293" y="1698660"/>
                  </a:lnTo>
                  <a:lnTo>
                    <a:pt x="1672458" y="1745016"/>
                  </a:lnTo>
                  <a:lnTo>
                    <a:pt x="1676255" y="1792984"/>
                  </a:lnTo>
                  <a:lnTo>
                    <a:pt x="1672458" y="1840954"/>
                  </a:lnTo>
                  <a:lnTo>
                    <a:pt x="1661293" y="1887309"/>
                  </a:lnTo>
                  <a:lnTo>
                    <a:pt x="1643099" y="1931233"/>
                  </a:lnTo>
                  <a:lnTo>
                    <a:pt x="1618216" y="1971907"/>
                  </a:lnTo>
                  <a:lnTo>
                    <a:pt x="1586987" y="2008505"/>
                  </a:lnTo>
                  <a:lnTo>
                    <a:pt x="0" y="3595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353888"/>
              <a:ext cx="1672589" cy="1744980"/>
            </a:xfrm>
            <a:custGeom>
              <a:avLst/>
              <a:gdLst/>
              <a:ahLst/>
              <a:cxnLst/>
              <a:rect l="l" t="t" r="r" b="b"/>
              <a:pathLst>
                <a:path w="1672589" h="1744979">
                  <a:moveTo>
                    <a:pt x="1586903" y="1577394"/>
                  </a:moveTo>
                  <a:lnTo>
                    <a:pt x="1618136" y="1613996"/>
                  </a:lnTo>
                  <a:lnTo>
                    <a:pt x="1643019" y="1654668"/>
                  </a:lnTo>
                  <a:lnTo>
                    <a:pt x="1661212" y="1698591"/>
                  </a:lnTo>
                  <a:lnTo>
                    <a:pt x="1672377" y="1744945"/>
                  </a:lnTo>
                </a:path>
                <a:path w="1672589" h="1744979">
                  <a:moveTo>
                    <a:pt x="0" y="0"/>
                  </a:moveTo>
                  <a:lnTo>
                    <a:pt x="10664" y="6524"/>
                  </a:lnTo>
                  <a:lnTo>
                    <a:pt x="23356" y="17354"/>
                  </a:lnTo>
                </a:path>
              </a:pathLst>
            </a:custGeom>
            <a:ln w="380999">
              <a:solidFill>
                <a:srgbClr val="2F32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698843" y="8123401"/>
              <a:ext cx="1251585" cy="1251585"/>
            </a:xfrm>
            <a:custGeom>
              <a:avLst/>
              <a:gdLst/>
              <a:ahLst/>
              <a:cxnLst/>
              <a:rect l="l" t="t" r="r" b="b"/>
              <a:pathLst>
                <a:path w="1251585" h="1251584">
                  <a:moveTo>
                    <a:pt x="410191" y="1162159"/>
                  </a:moveTo>
                  <a:lnTo>
                    <a:pt x="89273" y="841241"/>
                  </a:lnTo>
                  <a:lnTo>
                    <a:pt x="57135" y="803461"/>
                  </a:lnTo>
                  <a:lnTo>
                    <a:pt x="32138" y="762131"/>
                  </a:lnTo>
                  <a:lnTo>
                    <a:pt x="14283" y="718138"/>
                  </a:lnTo>
                  <a:lnTo>
                    <a:pt x="3570" y="672370"/>
                  </a:lnTo>
                  <a:lnTo>
                    <a:pt x="0" y="625715"/>
                  </a:lnTo>
                  <a:lnTo>
                    <a:pt x="3570" y="579060"/>
                  </a:lnTo>
                  <a:lnTo>
                    <a:pt x="14283" y="533292"/>
                  </a:lnTo>
                  <a:lnTo>
                    <a:pt x="32138" y="489300"/>
                  </a:lnTo>
                  <a:lnTo>
                    <a:pt x="57135" y="447970"/>
                  </a:lnTo>
                  <a:lnTo>
                    <a:pt x="89271" y="410192"/>
                  </a:lnTo>
                  <a:lnTo>
                    <a:pt x="410189" y="89273"/>
                  </a:lnTo>
                  <a:lnTo>
                    <a:pt x="447969" y="57135"/>
                  </a:lnTo>
                  <a:lnTo>
                    <a:pt x="489300" y="32138"/>
                  </a:lnTo>
                  <a:lnTo>
                    <a:pt x="533292" y="14283"/>
                  </a:lnTo>
                  <a:lnTo>
                    <a:pt x="579060" y="3570"/>
                  </a:lnTo>
                  <a:lnTo>
                    <a:pt x="625715" y="0"/>
                  </a:lnTo>
                  <a:lnTo>
                    <a:pt x="672370" y="3570"/>
                  </a:lnTo>
                  <a:lnTo>
                    <a:pt x="718138" y="14283"/>
                  </a:lnTo>
                  <a:lnTo>
                    <a:pt x="762131" y="32138"/>
                  </a:lnTo>
                  <a:lnTo>
                    <a:pt x="803461" y="57135"/>
                  </a:lnTo>
                  <a:lnTo>
                    <a:pt x="841241" y="89274"/>
                  </a:lnTo>
                  <a:lnTo>
                    <a:pt x="1162157" y="410190"/>
                  </a:lnTo>
                  <a:lnTo>
                    <a:pt x="1194295" y="447970"/>
                  </a:lnTo>
                  <a:lnTo>
                    <a:pt x="1219292" y="489300"/>
                  </a:lnTo>
                  <a:lnTo>
                    <a:pt x="1237147" y="533292"/>
                  </a:lnTo>
                  <a:lnTo>
                    <a:pt x="1247860" y="579060"/>
                  </a:lnTo>
                  <a:lnTo>
                    <a:pt x="1251431" y="625715"/>
                  </a:lnTo>
                  <a:lnTo>
                    <a:pt x="1247860" y="672370"/>
                  </a:lnTo>
                  <a:lnTo>
                    <a:pt x="1237147" y="718138"/>
                  </a:lnTo>
                  <a:lnTo>
                    <a:pt x="1219292" y="762131"/>
                  </a:lnTo>
                  <a:lnTo>
                    <a:pt x="1194295" y="803461"/>
                  </a:lnTo>
                  <a:lnTo>
                    <a:pt x="1162157" y="841241"/>
                  </a:lnTo>
                  <a:lnTo>
                    <a:pt x="841238" y="1162160"/>
                  </a:lnTo>
                  <a:lnTo>
                    <a:pt x="803461" y="1194296"/>
                  </a:lnTo>
                  <a:lnTo>
                    <a:pt x="762131" y="1219292"/>
                  </a:lnTo>
                  <a:lnTo>
                    <a:pt x="718138" y="1237147"/>
                  </a:lnTo>
                  <a:lnTo>
                    <a:pt x="672370" y="1247860"/>
                  </a:lnTo>
                  <a:lnTo>
                    <a:pt x="625715" y="1251431"/>
                  </a:lnTo>
                  <a:lnTo>
                    <a:pt x="579060" y="1247860"/>
                  </a:lnTo>
                  <a:lnTo>
                    <a:pt x="533292" y="1237147"/>
                  </a:lnTo>
                  <a:lnTo>
                    <a:pt x="489299" y="1219292"/>
                  </a:lnTo>
                  <a:lnTo>
                    <a:pt x="447969" y="1194296"/>
                  </a:lnTo>
                  <a:lnTo>
                    <a:pt x="410191" y="11621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698881" y="8656653"/>
              <a:ext cx="1251585" cy="718185"/>
            </a:xfrm>
            <a:custGeom>
              <a:avLst/>
              <a:gdLst/>
              <a:ahLst/>
              <a:cxnLst/>
              <a:rect l="l" t="t" r="r" b="b"/>
              <a:pathLst>
                <a:path w="1251585" h="718184">
                  <a:moveTo>
                    <a:pt x="1237070" y="0"/>
                  </a:moveTo>
                  <a:lnTo>
                    <a:pt x="1247782" y="45764"/>
                  </a:lnTo>
                  <a:lnTo>
                    <a:pt x="1251352" y="92417"/>
                  </a:lnTo>
                  <a:lnTo>
                    <a:pt x="1247782" y="139069"/>
                  </a:lnTo>
                  <a:lnTo>
                    <a:pt x="1237070" y="184834"/>
                  </a:lnTo>
                  <a:lnTo>
                    <a:pt x="1219216" y="228824"/>
                  </a:lnTo>
                  <a:lnTo>
                    <a:pt x="1194221" y="270151"/>
                  </a:lnTo>
                  <a:lnTo>
                    <a:pt x="1182190" y="284294"/>
                  </a:lnTo>
                </a:path>
                <a:path w="1251585" h="718184">
                  <a:moveTo>
                    <a:pt x="1081394" y="388619"/>
                  </a:moveTo>
                  <a:lnTo>
                    <a:pt x="841189" y="628825"/>
                  </a:lnTo>
                  <a:lnTo>
                    <a:pt x="803411" y="660961"/>
                  </a:lnTo>
                  <a:lnTo>
                    <a:pt x="762083" y="685956"/>
                  </a:lnTo>
                  <a:lnTo>
                    <a:pt x="718093" y="703810"/>
                  </a:lnTo>
                  <a:lnTo>
                    <a:pt x="672328" y="714522"/>
                  </a:lnTo>
                  <a:lnTo>
                    <a:pt x="625676" y="718093"/>
                  </a:lnTo>
                  <a:lnTo>
                    <a:pt x="579024" y="714522"/>
                  </a:lnTo>
                  <a:lnTo>
                    <a:pt x="533259" y="703810"/>
                  </a:lnTo>
                  <a:lnTo>
                    <a:pt x="489269" y="685956"/>
                  </a:lnTo>
                  <a:lnTo>
                    <a:pt x="447941" y="660961"/>
                  </a:lnTo>
                  <a:lnTo>
                    <a:pt x="410163" y="628825"/>
                  </a:lnTo>
                  <a:lnTo>
                    <a:pt x="254464" y="473125"/>
                  </a:lnTo>
                </a:path>
                <a:path w="1251585" h="718184">
                  <a:moveTo>
                    <a:pt x="32136" y="228824"/>
                  </a:moveTo>
                  <a:lnTo>
                    <a:pt x="14282" y="184834"/>
                  </a:lnTo>
                  <a:lnTo>
                    <a:pt x="3570" y="139069"/>
                  </a:lnTo>
                  <a:lnTo>
                    <a:pt x="0" y="92417"/>
                  </a:lnTo>
                  <a:lnTo>
                    <a:pt x="3570" y="45765"/>
                  </a:lnTo>
                </a:path>
              </a:pathLst>
            </a:custGeom>
            <a:ln w="342899">
              <a:solidFill>
                <a:srgbClr val="2F32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16000" y="127517"/>
            <a:ext cx="5902960" cy="5429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120">
                <a:solidFill>
                  <a:srgbClr val="FFFFFF"/>
                </a:solidFill>
                <a:latin typeface="Tahoma"/>
                <a:cs typeface="Tahoma"/>
              </a:rPr>
              <a:t>ESCAPE</a:t>
            </a:r>
            <a:r>
              <a:rPr dirty="0" sz="34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34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-6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34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-75">
                <a:solidFill>
                  <a:srgbClr val="FFFFFF"/>
                </a:solidFill>
                <a:latin typeface="Tahoma"/>
                <a:cs typeface="Tahoma"/>
              </a:rPr>
              <a:t>HIMALAYAS</a:t>
            </a:r>
            <a:endParaRPr sz="3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917353" y="1753992"/>
            <a:ext cx="7686675" cy="7683500"/>
            <a:chOff x="9917353" y="1753992"/>
            <a:chExt cx="7686675" cy="7683500"/>
          </a:xfrm>
        </p:grpSpPr>
        <p:sp>
          <p:nvSpPr>
            <p:cNvPr id="3" name="object 3" descr=""/>
            <p:cNvSpPr/>
            <p:nvPr/>
          </p:nvSpPr>
          <p:spPr>
            <a:xfrm>
              <a:off x="9917353" y="1753992"/>
              <a:ext cx="7686675" cy="7683500"/>
            </a:xfrm>
            <a:custGeom>
              <a:avLst/>
              <a:gdLst/>
              <a:ahLst/>
              <a:cxnLst/>
              <a:rect l="l" t="t" r="r" b="b"/>
              <a:pathLst>
                <a:path w="7686675" h="7683500">
                  <a:moveTo>
                    <a:pt x="3988195" y="12700"/>
                  </a:moveTo>
                  <a:lnTo>
                    <a:pt x="3697857" y="12700"/>
                  </a:lnTo>
                  <a:lnTo>
                    <a:pt x="3746100" y="0"/>
                  </a:lnTo>
                  <a:lnTo>
                    <a:pt x="3939951" y="0"/>
                  </a:lnTo>
                  <a:lnTo>
                    <a:pt x="3988195" y="12700"/>
                  </a:lnTo>
                  <a:close/>
                </a:path>
                <a:path w="7686675" h="7683500">
                  <a:moveTo>
                    <a:pt x="4227075" y="25400"/>
                  </a:moveTo>
                  <a:lnTo>
                    <a:pt x="3458977" y="25400"/>
                  </a:lnTo>
                  <a:lnTo>
                    <a:pt x="3506430" y="12700"/>
                  </a:lnTo>
                  <a:lnTo>
                    <a:pt x="4179622" y="12700"/>
                  </a:lnTo>
                  <a:lnTo>
                    <a:pt x="4227075" y="25400"/>
                  </a:lnTo>
                  <a:close/>
                </a:path>
                <a:path w="7686675" h="7683500">
                  <a:moveTo>
                    <a:pt x="4321471" y="38100"/>
                  </a:moveTo>
                  <a:lnTo>
                    <a:pt x="3364582" y="38100"/>
                  </a:lnTo>
                  <a:lnTo>
                    <a:pt x="3411693" y="25400"/>
                  </a:lnTo>
                  <a:lnTo>
                    <a:pt x="4274359" y="25400"/>
                  </a:lnTo>
                  <a:lnTo>
                    <a:pt x="4321471" y="38100"/>
                  </a:lnTo>
                  <a:close/>
                </a:path>
                <a:path w="7686675" h="7683500">
                  <a:moveTo>
                    <a:pt x="4415164" y="50800"/>
                  </a:moveTo>
                  <a:lnTo>
                    <a:pt x="3270889" y="50800"/>
                  </a:lnTo>
                  <a:lnTo>
                    <a:pt x="3317645" y="38100"/>
                  </a:lnTo>
                  <a:lnTo>
                    <a:pt x="4368407" y="38100"/>
                  </a:lnTo>
                  <a:lnTo>
                    <a:pt x="4415164" y="50800"/>
                  </a:lnTo>
                  <a:close/>
                </a:path>
                <a:path w="7686675" h="7683500">
                  <a:moveTo>
                    <a:pt x="4508126" y="63500"/>
                  </a:moveTo>
                  <a:lnTo>
                    <a:pt x="3177926" y="63500"/>
                  </a:lnTo>
                  <a:lnTo>
                    <a:pt x="3224314" y="50800"/>
                  </a:lnTo>
                  <a:lnTo>
                    <a:pt x="4461738" y="50800"/>
                  </a:lnTo>
                  <a:lnTo>
                    <a:pt x="4508126" y="63500"/>
                  </a:lnTo>
                  <a:close/>
                </a:path>
                <a:path w="7686675" h="7683500">
                  <a:moveTo>
                    <a:pt x="4737149" y="114300"/>
                  </a:moveTo>
                  <a:lnTo>
                    <a:pt x="2948904" y="114300"/>
                  </a:lnTo>
                  <a:lnTo>
                    <a:pt x="3131728" y="63500"/>
                  </a:lnTo>
                  <a:lnTo>
                    <a:pt x="4554324" y="63500"/>
                  </a:lnTo>
                  <a:lnTo>
                    <a:pt x="4737149" y="114300"/>
                  </a:lnTo>
                  <a:close/>
                </a:path>
                <a:path w="7686675" h="7683500">
                  <a:moveTo>
                    <a:pt x="4872102" y="7556500"/>
                  </a:moveTo>
                  <a:lnTo>
                    <a:pt x="2813951" y="7556500"/>
                  </a:lnTo>
                  <a:lnTo>
                    <a:pt x="2769397" y="7543800"/>
                  </a:lnTo>
                  <a:lnTo>
                    <a:pt x="2725066" y="7518400"/>
                  </a:lnTo>
                  <a:lnTo>
                    <a:pt x="2506852" y="7454900"/>
                  </a:lnTo>
                  <a:lnTo>
                    <a:pt x="2463922" y="7429500"/>
                  </a:lnTo>
                  <a:lnTo>
                    <a:pt x="2378806" y="7404100"/>
                  </a:lnTo>
                  <a:lnTo>
                    <a:pt x="2336626" y="7378700"/>
                  </a:lnTo>
                  <a:lnTo>
                    <a:pt x="2294702" y="7366000"/>
                  </a:lnTo>
                  <a:lnTo>
                    <a:pt x="2253038" y="7340600"/>
                  </a:lnTo>
                  <a:lnTo>
                    <a:pt x="2211639" y="7327900"/>
                  </a:lnTo>
                  <a:lnTo>
                    <a:pt x="2170506" y="7302500"/>
                  </a:lnTo>
                  <a:lnTo>
                    <a:pt x="2129644" y="7289800"/>
                  </a:lnTo>
                  <a:lnTo>
                    <a:pt x="2089056" y="7264400"/>
                  </a:lnTo>
                  <a:lnTo>
                    <a:pt x="2048747" y="7251700"/>
                  </a:lnTo>
                  <a:lnTo>
                    <a:pt x="1929519" y="7175500"/>
                  </a:lnTo>
                  <a:lnTo>
                    <a:pt x="1890355" y="7162800"/>
                  </a:lnTo>
                  <a:lnTo>
                    <a:pt x="1774651" y="7086600"/>
                  </a:lnTo>
                  <a:lnTo>
                    <a:pt x="1661699" y="7010400"/>
                  </a:lnTo>
                  <a:lnTo>
                    <a:pt x="1551596" y="6934200"/>
                  </a:lnTo>
                  <a:lnTo>
                    <a:pt x="1479824" y="6883400"/>
                  </a:lnTo>
                  <a:lnTo>
                    <a:pt x="1444437" y="6845300"/>
                  </a:lnTo>
                  <a:lnTo>
                    <a:pt x="1374679" y="6794500"/>
                  </a:lnTo>
                  <a:lnTo>
                    <a:pt x="1340316" y="6769100"/>
                  </a:lnTo>
                  <a:lnTo>
                    <a:pt x="1306300" y="6731000"/>
                  </a:lnTo>
                  <a:lnTo>
                    <a:pt x="1272637" y="6705600"/>
                  </a:lnTo>
                  <a:lnTo>
                    <a:pt x="1239328" y="6667500"/>
                  </a:lnTo>
                  <a:lnTo>
                    <a:pt x="1173791" y="6616700"/>
                  </a:lnTo>
                  <a:lnTo>
                    <a:pt x="1141569" y="6578600"/>
                  </a:lnTo>
                  <a:lnTo>
                    <a:pt x="1109716" y="6553200"/>
                  </a:lnTo>
                  <a:lnTo>
                    <a:pt x="1078236" y="6515100"/>
                  </a:lnTo>
                  <a:lnTo>
                    <a:pt x="1047133" y="6489700"/>
                  </a:lnTo>
                  <a:lnTo>
                    <a:pt x="1016409" y="6451600"/>
                  </a:lnTo>
                  <a:lnTo>
                    <a:pt x="986069" y="6413500"/>
                  </a:lnTo>
                  <a:lnTo>
                    <a:pt x="956116" y="6388100"/>
                  </a:lnTo>
                  <a:lnTo>
                    <a:pt x="926553" y="6350000"/>
                  </a:lnTo>
                  <a:lnTo>
                    <a:pt x="897383" y="6311900"/>
                  </a:lnTo>
                  <a:lnTo>
                    <a:pt x="868612" y="6286500"/>
                  </a:lnTo>
                  <a:lnTo>
                    <a:pt x="840241" y="6248400"/>
                  </a:lnTo>
                  <a:lnTo>
                    <a:pt x="812275" y="6210300"/>
                  </a:lnTo>
                  <a:lnTo>
                    <a:pt x="784717" y="6172200"/>
                  </a:lnTo>
                  <a:lnTo>
                    <a:pt x="757570" y="6134100"/>
                  </a:lnTo>
                  <a:lnTo>
                    <a:pt x="730838" y="6096000"/>
                  </a:lnTo>
                  <a:lnTo>
                    <a:pt x="704525" y="6070600"/>
                  </a:lnTo>
                  <a:lnTo>
                    <a:pt x="678634" y="6032500"/>
                  </a:lnTo>
                  <a:lnTo>
                    <a:pt x="653168" y="5994400"/>
                  </a:lnTo>
                  <a:lnTo>
                    <a:pt x="628132" y="5956300"/>
                  </a:lnTo>
                  <a:lnTo>
                    <a:pt x="603528" y="5918200"/>
                  </a:lnTo>
                  <a:lnTo>
                    <a:pt x="579361" y="5880100"/>
                  </a:lnTo>
                  <a:lnTo>
                    <a:pt x="555633" y="5842000"/>
                  </a:lnTo>
                  <a:lnTo>
                    <a:pt x="532348" y="5803900"/>
                  </a:lnTo>
                  <a:lnTo>
                    <a:pt x="509510" y="5765800"/>
                  </a:lnTo>
                  <a:lnTo>
                    <a:pt x="487122" y="5715000"/>
                  </a:lnTo>
                  <a:lnTo>
                    <a:pt x="465188" y="5676900"/>
                  </a:lnTo>
                  <a:lnTo>
                    <a:pt x="443711" y="5638800"/>
                  </a:lnTo>
                  <a:lnTo>
                    <a:pt x="422695" y="5600700"/>
                  </a:lnTo>
                  <a:lnTo>
                    <a:pt x="402143" y="5562600"/>
                  </a:lnTo>
                  <a:lnTo>
                    <a:pt x="382059" y="5524500"/>
                  </a:lnTo>
                  <a:lnTo>
                    <a:pt x="362447" y="5473700"/>
                  </a:lnTo>
                  <a:lnTo>
                    <a:pt x="343309" y="5435600"/>
                  </a:lnTo>
                  <a:lnTo>
                    <a:pt x="324650" y="5397500"/>
                  </a:lnTo>
                  <a:lnTo>
                    <a:pt x="306472" y="5359400"/>
                  </a:lnTo>
                  <a:lnTo>
                    <a:pt x="288780" y="5308600"/>
                  </a:lnTo>
                  <a:lnTo>
                    <a:pt x="271577" y="5270500"/>
                  </a:lnTo>
                  <a:lnTo>
                    <a:pt x="254867" y="5219700"/>
                  </a:lnTo>
                  <a:lnTo>
                    <a:pt x="238652" y="5181600"/>
                  </a:lnTo>
                  <a:lnTo>
                    <a:pt x="222937" y="5143500"/>
                  </a:lnTo>
                  <a:lnTo>
                    <a:pt x="207725" y="5092700"/>
                  </a:lnTo>
                  <a:lnTo>
                    <a:pt x="193019" y="5054600"/>
                  </a:lnTo>
                  <a:lnTo>
                    <a:pt x="178824" y="5003800"/>
                  </a:lnTo>
                  <a:lnTo>
                    <a:pt x="165142" y="4965700"/>
                  </a:lnTo>
                  <a:lnTo>
                    <a:pt x="151977" y="4914900"/>
                  </a:lnTo>
                  <a:lnTo>
                    <a:pt x="139333" y="4876800"/>
                  </a:lnTo>
                  <a:lnTo>
                    <a:pt x="127213" y="4826000"/>
                  </a:lnTo>
                  <a:lnTo>
                    <a:pt x="115620" y="4787900"/>
                  </a:lnTo>
                  <a:lnTo>
                    <a:pt x="104559" y="4737100"/>
                  </a:lnTo>
                  <a:lnTo>
                    <a:pt x="94032" y="4699000"/>
                  </a:lnTo>
                  <a:lnTo>
                    <a:pt x="84044" y="4648200"/>
                  </a:lnTo>
                  <a:lnTo>
                    <a:pt x="74597" y="4610100"/>
                  </a:lnTo>
                  <a:lnTo>
                    <a:pt x="65696" y="4559300"/>
                  </a:lnTo>
                  <a:lnTo>
                    <a:pt x="57343" y="4508500"/>
                  </a:lnTo>
                  <a:lnTo>
                    <a:pt x="49543" y="4470400"/>
                  </a:lnTo>
                  <a:lnTo>
                    <a:pt x="42299" y="4419600"/>
                  </a:lnTo>
                  <a:lnTo>
                    <a:pt x="35614" y="4368800"/>
                  </a:lnTo>
                  <a:lnTo>
                    <a:pt x="29491" y="4330700"/>
                  </a:lnTo>
                  <a:lnTo>
                    <a:pt x="23935" y="4279900"/>
                  </a:lnTo>
                  <a:lnTo>
                    <a:pt x="18949" y="4229100"/>
                  </a:lnTo>
                  <a:lnTo>
                    <a:pt x="14537" y="4178300"/>
                  </a:lnTo>
                  <a:lnTo>
                    <a:pt x="10701" y="4140200"/>
                  </a:lnTo>
                  <a:lnTo>
                    <a:pt x="7446" y="4089400"/>
                  </a:lnTo>
                  <a:lnTo>
                    <a:pt x="4774" y="4038600"/>
                  </a:lnTo>
                  <a:lnTo>
                    <a:pt x="2691" y="3987800"/>
                  </a:lnTo>
                  <a:lnTo>
                    <a:pt x="1198" y="3949700"/>
                  </a:lnTo>
                  <a:lnTo>
                    <a:pt x="300" y="3898900"/>
                  </a:lnTo>
                  <a:lnTo>
                    <a:pt x="0" y="3848100"/>
                  </a:lnTo>
                  <a:lnTo>
                    <a:pt x="300" y="3797300"/>
                  </a:lnTo>
                  <a:lnTo>
                    <a:pt x="1198" y="3746500"/>
                  </a:lnTo>
                  <a:lnTo>
                    <a:pt x="2691" y="3695700"/>
                  </a:lnTo>
                  <a:lnTo>
                    <a:pt x="4774" y="3657600"/>
                  </a:lnTo>
                  <a:lnTo>
                    <a:pt x="7446" y="3606800"/>
                  </a:lnTo>
                  <a:lnTo>
                    <a:pt x="10701" y="3556000"/>
                  </a:lnTo>
                  <a:lnTo>
                    <a:pt x="14537" y="3505200"/>
                  </a:lnTo>
                  <a:lnTo>
                    <a:pt x="18949" y="3467100"/>
                  </a:lnTo>
                  <a:lnTo>
                    <a:pt x="23935" y="3416300"/>
                  </a:lnTo>
                  <a:lnTo>
                    <a:pt x="29491" y="3365500"/>
                  </a:lnTo>
                  <a:lnTo>
                    <a:pt x="35614" y="3327400"/>
                  </a:lnTo>
                  <a:lnTo>
                    <a:pt x="42299" y="3276600"/>
                  </a:lnTo>
                  <a:lnTo>
                    <a:pt x="49543" y="3225800"/>
                  </a:lnTo>
                  <a:lnTo>
                    <a:pt x="57343" y="3187700"/>
                  </a:lnTo>
                  <a:lnTo>
                    <a:pt x="65696" y="3136900"/>
                  </a:lnTo>
                  <a:lnTo>
                    <a:pt x="74597" y="3086100"/>
                  </a:lnTo>
                  <a:lnTo>
                    <a:pt x="84044" y="3048000"/>
                  </a:lnTo>
                  <a:lnTo>
                    <a:pt x="94032" y="2997200"/>
                  </a:lnTo>
                  <a:lnTo>
                    <a:pt x="104559" y="2946400"/>
                  </a:lnTo>
                  <a:lnTo>
                    <a:pt x="115620" y="2908300"/>
                  </a:lnTo>
                  <a:lnTo>
                    <a:pt x="127213" y="2857500"/>
                  </a:lnTo>
                  <a:lnTo>
                    <a:pt x="139333" y="2819400"/>
                  </a:lnTo>
                  <a:lnTo>
                    <a:pt x="151977" y="2768600"/>
                  </a:lnTo>
                  <a:lnTo>
                    <a:pt x="165142" y="2730500"/>
                  </a:lnTo>
                  <a:lnTo>
                    <a:pt x="178824" y="2679700"/>
                  </a:lnTo>
                  <a:lnTo>
                    <a:pt x="193019" y="2641600"/>
                  </a:lnTo>
                  <a:lnTo>
                    <a:pt x="207725" y="2603500"/>
                  </a:lnTo>
                  <a:lnTo>
                    <a:pt x="222937" y="2552700"/>
                  </a:lnTo>
                  <a:lnTo>
                    <a:pt x="238652" y="2514600"/>
                  </a:lnTo>
                  <a:lnTo>
                    <a:pt x="254867" y="2463800"/>
                  </a:lnTo>
                  <a:lnTo>
                    <a:pt x="271577" y="2425700"/>
                  </a:lnTo>
                  <a:lnTo>
                    <a:pt x="288780" y="2387600"/>
                  </a:lnTo>
                  <a:lnTo>
                    <a:pt x="306472" y="2336800"/>
                  </a:lnTo>
                  <a:lnTo>
                    <a:pt x="324650" y="2298700"/>
                  </a:lnTo>
                  <a:lnTo>
                    <a:pt x="343309" y="2260600"/>
                  </a:lnTo>
                  <a:lnTo>
                    <a:pt x="362447" y="2209800"/>
                  </a:lnTo>
                  <a:lnTo>
                    <a:pt x="382059" y="2171700"/>
                  </a:lnTo>
                  <a:lnTo>
                    <a:pt x="402143" y="2133600"/>
                  </a:lnTo>
                  <a:lnTo>
                    <a:pt x="422695" y="2095500"/>
                  </a:lnTo>
                  <a:lnTo>
                    <a:pt x="443711" y="2057400"/>
                  </a:lnTo>
                  <a:lnTo>
                    <a:pt x="465188" y="2006600"/>
                  </a:lnTo>
                  <a:lnTo>
                    <a:pt x="487122" y="1968500"/>
                  </a:lnTo>
                  <a:lnTo>
                    <a:pt x="509510" y="1930400"/>
                  </a:lnTo>
                  <a:lnTo>
                    <a:pt x="532348" y="1892300"/>
                  </a:lnTo>
                  <a:lnTo>
                    <a:pt x="555633" y="1854200"/>
                  </a:lnTo>
                  <a:lnTo>
                    <a:pt x="579361" y="1816100"/>
                  </a:lnTo>
                  <a:lnTo>
                    <a:pt x="603528" y="1778000"/>
                  </a:lnTo>
                  <a:lnTo>
                    <a:pt x="628132" y="1739900"/>
                  </a:lnTo>
                  <a:lnTo>
                    <a:pt x="653168" y="1701800"/>
                  </a:lnTo>
                  <a:lnTo>
                    <a:pt x="678634" y="1663700"/>
                  </a:lnTo>
                  <a:lnTo>
                    <a:pt x="704525" y="1625600"/>
                  </a:lnTo>
                  <a:lnTo>
                    <a:pt x="730838" y="1587500"/>
                  </a:lnTo>
                  <a:lnTo>
                    <a:pt x="757570" y="1549400"/>
                  </a:lnTo>
                  <a:lnTo>
                    <a:pt x="784717" y="1524000"/>
                  </a:lnTo>
                  <a:lnTo>
                    <a:pt x="812275" y="1485900"/>
                  </a:lnTo>
                  <a:lnTo>
                    <a:pt x="840241" y="1447800"/>
                  </a:lnTo>
                  <a:lnTo>
                    <a:pt x="868612" y="1409700"/>
                  </a:lnTo>
                  <a:lnTo>
                    <a:pt x="897383" y="1384300"/>
                  </a:lnTo>
                  <a:lnTo>
                    <a:pt x="926553" y="1346200"/>
                  </a:lnTo>
                  <a:lnTo>
                    <a:pt x="956116" y="1308100"/>
                  </a:lnTo>
                  <a:lnTo>
                    <a:pt x="986069" y="1282700"/>
                  </a:lnTo>
                  <a:lnTo>
                    <a:pt x="1016409" y="1244600"/>
                  </a:lnTo>
                  <a:lnTo>
                    <a:pt x="1047133" y="1206500"/>
                  </a:lnTo>
                  <a:lnTo>
                    <a:pt x="1078236" y="1181100"/>
                  </a:lnTo>
                  <a:lnTo>
                    <a:pt x="1109716" y="1143000"/>
                  </a:lnTo>
                  <a:lnTo>
                    <a:pt x="1141569" y="1117600"/>
                  </a:lnTo>
                  <a:lnTo>
                    <a:pt x="1173791" y="1079500"/>
                  </a:lnTo>
                  <a:lnTo>
                    <a:pt x="1206378" y="1054100"/>
                  </a:lnTo>
                  <a:lnTo>
                    <a:pt x="1239328" y="1016000"/>
                  </a:lnTo>
                  <a:lnTo>
                    <a:pt x="1306300" y="965200"/>
                  </a:lnTo>
                  <a:lnTo>
                    <a:pt x="1340316" y="927100"/>
                  </a:lnTo>
                  <a:lnTo>
                    <a:pt x="1409388" y="876300"/>
                  </a:lnTo>
                  <a:lnTo>
                    <a:pt x="1444437" y="838200"/>
                  </a:lnTo>
                  <a:lnTo>
                    <a:pt x="1551596" y="762000"/>
                  </a:lnTo>
                  <a:lnTo>
                    <a:pt x="1661699" y="685800"/>
                  </a:lnTo>
                  <a:lnTo>
                    <a:pt x="1774651" y="609600"/>
                  </a:lnTo>
                  <a:lnTo>
                    <a:pt x="1890355" y="533400"/>
                  </a:lnTo>
                  <a:lnTo>
                    <a:pt x="1929519" y="508000"/>
                  </a:lnTo>
                  <a:lnTo>
                    <a:pt x="1968974" y="495300"/>
                  </a:lnTo>
                  <a:lnTo>
                    <a:pt x="2048747" y="444500"/>
                  </a:lnTo>
                  <a:lnTo>
                    <a:pt x="2089056" y="431800"/>
                  </a:lnTo>
                  <a:lnTo>
                    <a:pt x="2170506" y="381000"/>
                  </a:lnTo>
                  <a:lnTo>
                    <a:pt x="2211639" y="368300"/>
                  </a:lnTo>
                  <a:lnTo>
                    <a:pt x="2253038" y="342900"/>
                  </a:lnTo>
                  <a:lnTo>
                    <a:pt x="2294702" y="330200"/>
                  </a:lnTo>
                  <a:lnTo>
                    <a:pt x="2336626" y="304800"/>
                  </a:lnTo>
                  <a:lnTo>
                    <a:pt x="2421239" y="279400"/>
                  </a:lnTo>
                  <a:lnTo>
                    <a:pt x="2463922" y="254000"/>
                  </a:lnTo>
                  <a:lnTo>
                    <a:pt x="2593434" y="215900"/>
                  </a:lnTo>
                  <a:lnTo>
                    <a:pt x="2637080" y="190500"/>
                  </a:lnTo>
                  <a:lnTo>
                    <a:pt x="2903707" y="114300"/>
                  </a:lnTo>
                  <a:lnTo>
                    <a:pt x="4782345" y="114300"/>
                  </a:lnTo>
                  <a:lnTo>
                    <a:pt x="5048972" y="190500"/>
                  </a:lnTo>
                  <a:lnTo>
                    <a:pt x="5092619" y="215900"/>
                  </a:lnTo>
                  <a:lnTo>
                    <a:pt x="5222131" y="254000"/>
                  </a:lnTo>
                  <a:lnTo>
                    <a:pt x="5264814" y="279400"/>
                  </a:lnTo>
                  <a:lnTo>
                    <a:pt x="5349427" y="304800"/>
                  </a:lnTo>
                  <a:lnTo>
                    <a:pt x="5391351" y="330200"/>
                  </a:lnTo>
                  <a:lnTo>
                    <a:pt x="5433015" y="342900"/>
                  </a:lnTo>
                  <a:lnTo>
                    <a:pt x="5474415" y="368300"/>
                  </a:lnTo>
                  <a:lnTo>
                    <a:pt x="5515547" y="381000"/>
                  </a:lnTo>
                  <a:lnTo>
                    <a:pt x="5596997" y="431800"/>
                  </a:lnTo>
                  <a:lnTo>
                    <a:pt x="5637307" y="444500"/>
                  </a:lnTo>
                  <a:lnTo>
                    <a:pt x="5717079" y="495300"/>
                  </a:lnTo>
                  <a:lnTo>
                    <a:pt x="5756534" y="508000"/>
                  </a:lnTo>
                  <a:lnTo>
                    <a:pt x="5795698" y="533400"/>
                  </a:lnTo>
                  <a:lnTo>
                    <a:pt x="5911403" y="609600"/>
                  </a:lnTo>
                  <a:lnTo>
                    <a:pt x="6024354" y="685800"/>
                  </a:lnTo>
                  <a:lnTo>
                    <a:pt x="6134457" y="762000"/>
                  </a:lnTo>
                  <a:lnTo>
                    <a:pt x="6241617" y="838200"/>
                  </a:lnTo>
                  <a:lnTo>
                    <a:pt x="6276666" y="876300"/>
                  </a:lnTo>
                  <a:lnTo>
                    <a:pt x="6345738" y="927100"/>
                  </a:lnTo>
                  <a:lnTo>
                    <a:pt x="6379753" y="965200"/>
                  </a:lnTo>
                  <a:lnTo>
                    <a:pt x="6446726" y="1016000"/>
                  </a:lnTo>
                  <a:lnTo>
                    <a:pt x="6479675" y="1054100"/>
                  </a:lnTo>
                  <a:lnTo>
                    <a:pt x="6512263" y="1079500"/>
                  </a:lnTo>
                  <a:lnTo>
                    <a:pt x="6544485" y="1117600"/>
                  </a:lnTo>
                  <a:lnTo>
                    <a:pt x="6576337" y="1143000"/>
                  </a:lnTo>
                  <a:lnTo>
                    <a:pt x="6607817" y="1181100"/>
                  </a:lnTo>
                  <a:lnTo>
                    <a:pt x="6638921" y="1206500"/>
                  </a:lnTo>
                  <a:lnTo>
                    <a:pt x="6669644" y="1244600"/>
                  </a:lnTo>
                  <a:lnTo>
                    <a:pt x="6699985" y="1282700"/>
                  </a:lnTo>
                  <a:lnTo>
                    <a:pt x="6729938" y="1308100"/>
                  </a:lnTo>
                  <a:lnTo>
                    <a:pt x="6759501" y="1346200"/>
                  </a:lnTo>
                  <a:lnTo>
                    <a:pt x="6788670" y="1384300"/>
                  </a:lnTo>
                  <a:lnTo>
                    <a:pt x="6817442" y="1409700"/>
                  </a:lnTo>
                  <a:lnTo>
                    <a:pt x="6845812" y="1447800"/>
                  </a:lnTo>
                  <a:lnTo>
                    <a:pt x="6873779" y="1485900"/>
                  </a:lnTo>
                  <a:lnTo>
                    <a:pt x="6901337" y="1524000"/>
                  </a:lnTo>
                  <a:lnTo>
                    <a:pt x="6928484" y="1549400"/>
                  </a:lnTo>
                  <a:lnTo>
                    <a:pt x="6955215" y="1587500"/>
                  </a:lnTo>
                  <a:lnTo>
                    <a:pt x="6981529" y="1625600"/>
                  </a:lnTo>
                  <a:lnTo>
                    <a:pt x="7007420" y="1663700"/>
                  </a:lnTo>
                  <a:lnTo>
                    <a:pt x="7032885" y="1701800"/>
                  </a:lnTo>
                  <a:lnTo>
                    <a:pt x="7057922" y="1739900"/>
                  </a:lnTo>
                  <a:lnTo>
                    <a:pt x="7082525" y="1778000"/>
                  </a:lnTo>
                  <a:lnTo>
                    <a:pt x="7106693" y="1816100"/>
                  </a:lnTo>
                  <a:lnTo>
                    <a:pt x="7130421" y="1854200"/>
                  </a:lnTo>
                  <a:lnTo>
                    <a:pt x="7153706" y="1892300"/>
                  </a:lnTo>
                  <a:lnTo>
                    <a:pt x="7176544" y="1930400"/>
                  </a:lnTo>
                  <a:lnTo>
                    <a:pt x="7198932" y="1968500"/>
                  </a:lnTo>
                  <a:lnTo>
                    <a:pt x="7220866" y="2006600"/>
                  </a:lnTo>
                  <a:lnTo>
                    <a:pt x="7242343" y="2057400"/>
                  </a:lnTo>
                  <a:lnTo>
                    <a:pt x="7263359" y="2095500"/>
                  </a:lnTo>
                  <a:lnTo>
                    <a:pt x="7283910" y="2133600"/>
                  </a:lnTo>
                  <a:lnTo>
                    <a:pt x="7303994" y="2171700"/>
                  </a:lnTo>
                  <a:lnTo>
                    <a:pt x="7323607" y="2209800"/>
                  </a:lnTo>
                  <a:lnTo>
                    <a:pt x="7342744" y="2260600"/>
                  </a:lnTo>
                  <a:lnTo>
                    <a:pt x="7361404" y="2298700"/>
                  </a:lnTo>
                  <a:lnTo>
                    <a:pt x="7379581" y="2336800"/>
                  </a:lnTo>
                  <a:lnTo>
                    <a:pt x="7397273" y="2387600"/>
                  </a:lnTo>
                  <a:lnTo>
                    <a:pt x="7414476" y="2425700"/>
                  </a:lnTo>
                  <a:lnTo>
                    <a:pt x="7431187" y="2463800"/>
                  </a:lnTo>
                  <a:lnTo>
                    <a:pt x="7447402" y="2514600"/>
                  </a:lnTo>
                  <a:lnTo>
                    <a:pt x="7463117" y="2552700"/>
                  </a:lnTo>
                  <a:lnTo>
                    <a:pt x="7478329" y="2603500"/>
                  </a:lnTo>
                  <a:lnTo>
                    <a:pt x="7493034" y="2641600"/>
                  </a:lnTo>
                  <a:lnTo>
                    <a:pt x="7507230" y="2679700"/>
                  </a:lnTo>
                  <a:lnTo>
                    <a:pt x="7520912" y="2730500"/>
                  </a:lnTo>
                  <a:lnTo>
                    <a:pt x="7534077" y="2768600"/>
                  </a:lnTo>
                  <a:lnTo>
                    <a:pt x="7546721" y="2819400"/>
                  </a:lnTo>
                  <a:lnTo>
                    <a:pt x="7558841" y="2857500"/>
                  </a:lnTo>
                  <a:lnTo>
                    <a:pt x="7570433" y="2908300"/>
                  </a:lnTo>
                  <a:lnTo>
                    <a:pt x="7581495" y="2946400"/>
                  </a:lnTo>
                  <a:lnTo>
                    <a:pt x="7592021" y="2997200"/>
                  </a:lnTo>
                  <a:lnTo>
                    <a:pt x="7602009" y="3048000"/>
                  </a:lnTo>
                  <a:lnTo>
                    <a:pt x="7611456" y="3086100"/>
                  </a:lnTo>
                  <a:lnTo>
                    <a:pt x="7620357" y="3136900"/>
                  </a:lnTo>
                  <a:lnTo>
                    <a:pt x="7628710" y="3187700"/>
                  </a:lnTo>
                  <a:lnTo>
                    <a:pt x="7636510" y="3225800"/>
                  </a:lnTo>
                  <a:lnTo>
                    <a:pt x="7643755" y="3276600"/>
                  </a:lnTo>
                  <a:lnTo>
                    <a:pt x="7650440" y="3327400"/>
                  </a:lnTo>
                  <a:lnTo>
                    <a:pt x="7656562" y="3365500"/>
                  </a:lnTo>
                  <a:lnTo>
                    <a:pt x="7662118" y="3416300"/>
                  </a:lnTo>
                  <a:lnTo>
                    <a:pt x="7667104" y="3467100"/>
                  </a:lnTo>
                  <a:lnTo>
                    <a:pt x="7671517" y="3505200"/>
                  </a:lnTo>
                  <a:lnTo>
                    <a:pt x="7675352" y="3556000"/>
                  </a:lnTo>
                  <a:lnTo>
                    <a:pt x="7678608" y="3606800"/>
                  </a:lnTo>
                  <a:lnTo>
                    <a:pt x="7681279" y="3657600"/>
                  </a:lnTo>
                  <a:lnTo>
                    <a:pt x="7683363" y="3695700"/>
                  </a:lnTo>
                  <a:lnTo>
                    <a:pt x="7684855" y="3746500"/>
                  </a:lnTo>
                  <a:lnTo>
                    <a:pt x="7685754" y="3797300"/>
                  </a:lnTo>
                  <a:lnTo>
                    <a:pt x="7686054" y="3835400"/>
                  </a:lnTo>
                  <a:lnTo>
                    <a:pt x="7685754" y="3898900"/>
                  </a:lnTo>
                  <a:lnTo>
                    <a:pt x="7684855" y="3949700"/>
                  </a:lnTo>
                  <a:lnTo>
                    <a:pt x="7683363" y="3987800"/>
                  </a:lnTo>
                  <a:lnTo>
                    <a:pt x="7681279" y="4038600"/>
                  </a:lnTo>
                  <a:lnTo>
                    <a:pt x="7678608" y="4089400"/>
                  </a:lnTo>
                  <a:lnTo>
                    <a:pt x="7675352" y="4140200"/>
                  </a:lnTo>
                  <a:lnTo>
                    <a:pt x="7671517" y="4178300"/>
                  </a:lnTo>
                  <a:lnTo>
                    <a:pt x="7667104" y="4229100"/>
                  </a:lnTo>
                  <a:lnTo>
                    <a:pt x="7662118" y="4279900"/>
                  </a:lnTo>
                  <a:lnTo>
                    <a:pt x="7656562" y="4330700"/>
                  </a:lnTo>
                  <a:lnTo>
                    <a:pt x="7650440" y="4368800"/>
                  </a:lnTo>
                  <a:lnTo>
                    <a:pt x="7643755" y="4419600"/>
                  </a:lnTo>
                  <a:lnTo>
                    <a:pt x="7636510" y="4470400"/>
                  </a:lnTo>
                  <a:lnTo>
                    <a:pt x="7628710" y="4508500"/>
                  </a:lnTo>
                  <a:lnTo>
                    <a:pt x="7620357" y="4559300"/>
                  </a:lnTo>
                  <a:lnTo>
                    <a:pt x="7611456" y="4610100"/>
                  </a:lnTo>
                  <a:lnTo>
                    <a:pt x="7602009" y="4648200"/>
                  </a:lnTo>
                  <a:lnTo>
                    <a:pt x="7592021" y="4699000"/>
                  </a:lnTo>
                  <a:lnTo>
                    <a:pt x="7581495" y="4737100"/>
                  </a:lnTo>
                  <a:lnTo>
                    <a:pt x="7570433" y="4787900"/>
                  </a:lnTo>
                  <a:lnTo>
                    <a:pt x="7558841" y="4826000"/>
                  </a:lnTo>
                  <a:lnTo>
                    <a:pt x="7546721" y="4876800"/>
                  </a:lnTo>
                  <a:lnTo>
                    <a:pt x="7534077" y="4914900"/>
                  </a:lnTo>
                  <a:lnTo>
                    <a:pt x="7520912" y="4965700"/>
                  </a:lnTo>
                  <a:lnTo>
                    <a:pt x="7507230" y="5003800"/>
                  </a:lnTo>
                  <a:lnTo>
                    <a:pt x="7493034" y="5054600"/>
                  </a:lnTo>
                  <a:lnTo>
                    <a:pt x="7478329" y="5092700"/>
                  </a:lnTo>
                  <a:lnTo>
                    <a:pt x="7463117" y="5143500"/>
                  </a:lnTo>
                  <a:lnTo>
                    <a:pt x="7447402" y="5181600"/>
                  </a:lnTo>
                  <a:lnTo>
                    <a:pt x="7431187" y="5219700"/>
                  </a:lnTo>
                  <a:lnTo>
                    <a:pt x="7414476" y="5270500"/>
                  </a:lnTo>
                  <a:lnTo>
                    <a:pt x="7397273" y="5308600"/>
                  </a:lnTo>
                  <a:lnTo>
                    <a:pt x="7379581" y="5359400"/>
                  </a:lnTo>
                  <a:lnTo>
                    <a:pt x="7361404" y="5397500"/>
                  </a:lnTo>
                  <a:lnTo>
                    <a:pt x="7342744" y="5435600"/>
                  </a:lnTo>
                  <a:lnTo>
                    <a:pt x="7323607" y="5473700"/>
                  </a:lnTo>
                  <a:lnTo>
                    <a:pt x="7303994" y="5524500"/>
                  </a:lnTo>
                  <a:lnTo>
                    <a:pt x="7283910" y="5562600"/>
                  </a:lnTo>
                  <a:lnTo>
                    <a:pt x="7263359" y="5600700"/>
                  </a:lnTo>
                  <a:lnTo>
                    <a:pt x="7242343" y="5638800"/>
                  </a:lnTo>
                  <a:lnTo>
                    <a:pt x="7220866" y="5676900"/>
                  </a:lnTo>
                  <a:lnTo>
                    <a:pt x="7198932" y="5715000"/>
                  </a:lnTo>
                  <a:lnTo>
                    <a:pt x="7176544" y="5765800"/>
                  </a:lnTo>
                  <a:lnTo>
                    <a:pt x="7153706" y="5803900"/>
                  </a:lnTo>
                  <a:lnTo>
                    <a:pt x="7130421" y="5842000"/>
                  </a:lnTo>
                  <a:lnTo>
                    <a:pt x="7106693" y="5880100"/>
                  </a:lnTo>
                  <a:lnTo>
                    <a:pt x="7082525" y="5918200"/>
                  </a:lnTo>
                  <a:lnTo>
                    <a:pt x="7057922" y="5956300"/>
                  </a:lnTo>
                  <a:lnTo>
                    <a:pt x="7032885" y="5994400"/>
                  </a:lnTo>
                  <a:lnTo>
                    <a:pt x="7007420" y="6032500"/>
                  </a:lnTo>
                  <a:lnTo>
                    <a:pt x="6981529" y="6070600"/>
                  </a:lnTo>
                  <a:lnTo>
                    <a:pt x="6955215" y="6096000"/>
                  </a:lnTo>
                  <a:lnTo>
                    <a:pt x="6928484" y="6134100"/>
                  </a:lnTo>
                  <a:lnTo>
                    <a:pt x="6901337" y="6172200"/>
                  </a:lnTo>
                  <a:lnTo>
                    <a:pt x="6873779" y="6210300"/>
                  </a:lnTo>
                  <a:lnTo>
                    <a:pt x="6845812" y="6248400"/>
                  </a:lnTo>
                  <a:lnTo>
                    <a:pt x="6817442" y="6286500"/>
                  </a:lnTo>
                  <a:lnTo>
                    <a:pt x="6788670" y="6311900"/>
                  </a:lnTo>
                  <a:lnTo>
                    <a:pt x="6759501" y="6350000"/>
                  </a:lnTo>
                  <a:lnTo>
                    <a:pt x="6729938" y="6388100"/>
                  </a:lnTo>
                  <a:lnTo>
                    <a:pt x="6699985" y="6413500"/>
                  </a:lnTo>
                  <a:lnTo>
                    <a:pt x="6669644" y="6451600"/>
                  </a:lnTo>
                  <a:lnTo>
                    <a:pt x="6638921" y="6489700"/>
                  </a:lnTo>
                  <a:lnTo>
                    <a:pt x="6607817" y="6515100"/>
                  </a:lnTo>
                  <a:lnTo>
                    <a:pt x="6576337" y="6553200"/>
                  </a:lnTo>
                  <a:lnTo>
                    <a:pt x="6544485" y="6578600"/>
                  </a:lnTo>
                  <a:lnTo>
                    <a:pt x="6512263" y="6616700"/>
                  </a:lnTo>
                  <a:lnTo>
                    <a:pt x="6446726" y="6667500"/>
                  </a:lnTo>
                  <a:lnTo>
                    <a:pt x="6413417" y="6705600"/>
                  </a:lnTo>
                  <a:lnTo>
                    <a:pt x="6379753" y="6731000"/>
                  </a:lnTo>
                  <a:lnTo>
                    <a:pt x="6345738" y="6769100"/>
                  </a:lnTo>
                  <a:lnTo>
                    <a:pt x="6311374" y="6794500"/>
                  </a:lnTo>
                  <a:lnTo>
                    <a:pt x="6241617" y="6845300"/>
                  </a:lnTo>
                  <a:lnTo>
                    <a:pt x="6206230" y="6883400"/>
                  </a:lnTo>
                  <a:lnTo>
                    <a:pt x="6134457" y="6934200"/>
                  </a:lnTo>
                  <a:lnTo>
                    <a:pt x="6024354" y="7010400"/>
                  </a:lnTo>
                  <a:lnTo>
                    <a:pt x="5911403" y="7086600"/>
                  </a:lnTo>
                  <a:lnTo>
                    <a:pt x="5795698" y="7162800"/>
                  </a:lnTo>
                  <a:lnTo>
                    <a:pt x="5756534" y="7175500"/>
                  </a:lnTo>
                  <a:lnTo>
                    <a:pt x="5637307" y="7251700"/>
                  </a:lnTo>
                  <a:lnTo>
                    <a:pt x="5596997" y="7264400"/>
                  </a:lnTo>
                  <a:lnTo>
                    <a:pt x="5556409" y="7289800"/>
                  </a:lnTo>
                  <a:lnTo>
                    <a:pt x="5515547" y="7302500"/>
                  </a:lnTo>
                  <a:lnTo>
                    <a:pt x="5474415" y="7327900"/>
                  </a:lnTo>
                  <a:lnTo>
                    <a:pt x="5433015" y="7340600"/>
                  </a:lnTo>
                  <a:lnTo>
                    <a:pt x="5391351" y="7366000"/>
                  </a:lnTo>
                  <a:lnTo>
                    <a:pt x="5349427" y="7378700"/>
                  </a:lnTo>
                  <a:lnTo>
                    <a:pt x="5307247" y="7404100"/>
                  </a:lnTo>
                  <a:lnTo>
                    <a:pt x="5222131" y="7429500"/>
                  </a:lnTo>
                  <a:lnTo>
                    <a:pt x="5179201" y="7454900"/>
                  </a:lnTo>
                  <a:lnTo>
                    <a:pt x="4960987" y="7518400"/>
                  </a:lnTo>
                  <a:lnTo>
                    <a:pt x="4916655" y="7543800"/>
                  </a:lnTo>
                  <a:lnTo>
                    <a:pt x="4872102" y="7556500"/>
                  </a:lnTo>
                  <a:close/>
                </a:path>
                <a:path w="7686675" h="7683500">
                  <a:moveTo>
                    <a:pt x="4600329" y="7620000"/>
                  </a:moveTo>
                  <a:lnTo>
                    <a:pt x="3085723" y="7620000"/>
                  </a:lnTo>
                  <a:lnTo>
                    <a:pt x="2858722" y="7556500"/>
                  </a:lnTo>
                  <a:lnTo>
                    <a:pt x="4827331" y="7556500"/>
                  </a:lnTo>
                  <a:lnTo>
                    <a:pt x="4600329" y="7620000"/>
                  </a:lnTo>
                  <a:close/>
                </a:path>
                <a:path w="7686675" h="7683500">
                  <a:moveTo>
                    <a:pt x="4461738" y="7645400"/>
                  </a:moveTo>
                  <a:lnTo>
                    <a:pt x="3224314" y="7645400"/>
                  </a:lnTo>
                  <a:lnTo>
                    <a:pt x="3131728" y="7620000"/>
                  </a:lnTo>
                  <a:lnTo>
                    <a:pt x="4554324" y="7620000"/>
                  </a:lnTo>
                  <a:lnTo>
                    <a:pt x="4461738" y="7645400"/>
                  </a:lnTo>
                  <a:close/>
                </a:path>
                <a:path w="7686675" h="7683500">
                  <a:moveTo>
                    <a:pt x="4368407" y="7658100"/>
                  </a:moveTo>
                  <a:lnTo>
                    <a:pt x="3317645" y="7658100"/>
                  </a:lnTo>
                  <a:lnTo>
                    <a:pt x="3270889" y="7645400"/>
                  </a:lnTo>
                  <a:lnTo>
                    <a:pt x="4415164" y="7645400"/>
                  </a:lnTo>
                  <a:lnTo>
                    <a:pt x="4368407" y="7658100"/>
                  </a:lnTo>
                  <a:close/>
                </a:path>
                <a:path w="7686675" h="7683500">
                  <a:moveTo>
                    <a:pt x="4274359" y="7670800"/>
                  </a:moveTo>
                  <a:lnTo>
                    <a:pt x="3411693" y="7670800"/>
                  </a:lnTo>
                  <a:lnTo>
                    <a:pt x="3364582" y="7658100"/>
                  </a:lnTo>
                  <a:lnTo>
                    <a:pt x="4321471" y="7658100"/>
                  </a:lnTo>
                  <a:lnTo>
                    <a:pt x="4274359" y="7670800"/>
                  </a:lnTo>
                  <a:close/>
                </a:path>
                <a:path w="7686675" h="7683500">
                  <a:moveTo>
                    <a:pt x="4132004" y="7683500"/>
                  </a:moveTo>
                  <a:lnTo>
                    <a:pt x="3554048" y="7683500"/>
                  </a:lnTo>
                  <a:lnTo>
                    <a:pt x="3506430" y="7670800"/>
                  </a:lnTo>
                  <a:lnTo>
                    <a:pt x="4179622" y="7670800"/>
                  </a:lnTo>
                  <a:lnTo>
                    <a:pt x="4132004" y="7683500"/>
                  </a:lnTo>
                  <a:close/>
                </a:path>
              </a:pathLst>
            </a:custGeom>
            <a:solidFill>
              <a:srgbClr val="2F32A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17353" y="1970312"/>
              <a:ext cx="7077701" cy="7073899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0" y="0"/>
            <a:ext cx="9532620" cy="10287000"/>
            <a:chOff x="0" y="0"/>
            <a:chExt cx="9532620" cy="10287000"/>
          </a:xfrm>
        </p:grpSpPr>
        <p:sp>
          <p:nvSpPr>
            <p:cNvPr id="6" name="object 6" descr=""/>
            <p:cNvSpPr/>
            <p:nvPr/>
          </p:nvSpPr>
          <p:spPr>
            <a:xfrm>
              <a:off x="0" y="0"/>
              <a:ext cx="9532620" cy="10287000"/>
            </a:xfrm>
            <a:custGeom>
              <a:avLst/>
              <a:gdLst/>
              <a:ahLst/>
              <a:cxnLst/>
              <a:rect l="l" t="t" r="r" b="b"/>
              <a:pathLst>
                <a:path w="9532620" h="10287000">
                  <a:moveTo>
                    <a:pt x="0" y="0"/>
                  </a:moveTo>
                  <a:lnTo>
                    <a:pt x="9532242" y="0"/>
                  </a:lnTo>
                  <a:lnTo>
                    <a:pt x="9532242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32A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387" y="2802009"/>
              <a:ext cx="114300" cy="1142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52278" y="464489"/>
            <a:ext cx="8300084" cy="308864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506220" marR="5080" indent="-1259840">
              <a:lnSpc>
                <a:spcPct val="109800"/>
              </a:lnSpc>
              <a:spcBef>
                <a:spcPts val="90"/>
              </a:spcBef>
            </a:pPr>
            <a:r>
              <a:rPr dirty="0" sz="5750" spc="-490">
                <a:solidFill>
                  <a:srgbClr val="FFFFFF"/>
                </a:solidFill>
              </a:rPr>
              <a:t>YOUR</a:t>
            </a:r>
            <a:r>
              <a:rPr dirty="0" sz="5750" spc="-229">
                <a:solidFill>
                  <a:srgbClr val="FFFFFF"/>
                </a:solidFill>
              </a:rPr>
              <a:t> </a:t>
            </a:r>
            <a:r>
              <a:rPr dirty="0" sz="5750" spc="-509">
                <a:solidFill>
                  <a:srgbClr val="FFFFFF"/>
                </a:solidFill>
              </a:rPr>
              <a:t>COMFORTABLE</a:t>
            </a:r>
            <a:r>
              <a:rPr dirty="0" sz="5750" spc="-220">
                <a:solidFill>
                  <a:srgbClr val="FFFFFF"/>
                </a:solidFill>
              </a:rPr>
              <a:t> </a:t>
            </a:r>
            <a:r>
              <a:rPr dirty="0" sz="5750" spc="-310">
                <a:solidFill>
                  <a:srgbClr val="FFFFFF"/>
                </a:solidFill>
              </a:rPr>
              <a:t>RIDE: </a:t>
            </a:r>
            <a:r>
              <a:rPr dirty="0" sz="5750" spc="-525">
                <a:solidFill>
                  <a:srgbClr val="FFFFFF"/>
                </a:solidFill>
              </a:rPr>
              <a:t>TEMPO</a:t>
            </a:r>
            <a:r>
              <a:rPr dirty="0" sz="5750" spc="-250">
                <a:solidFill>
                  <a:srgbClr val="FFFFFF"/>
                </a:solidFill>
              </a:rPr>
              <a:t> </a:t>
            </a:r>
            <a:r>
              <a:rPr dirty="0" sz="5750" spc="-545">
                <a:solidFill>
                  <a:srgbClr val="FFFFFF"/>
                </a:solidFill>
              </a:rPr>
              <a:t>TRAVELLER</a:t>
            </a:r>
            <a:endParaRPr sz="5750"/>
          </a:p>
          <a:p>
            <a:pPr marL="12700" marR="53340">
              <a:lnSpc>
                <a:spcPct val="116100"/>
              </a:lnSpc>
              <a:spcBef>
                <a:spcPts val="1170"/>
              </a:spcBef>
            </a:pPr>
            <a:r>
              <a:rPr dirty="0" sz="2800" b="0">
                <a:solidFill>
                  <a:srgbClr val="FFFFFF"/>
                </a:solidFill>
                <a:latin typeface="Tahoma"/>
                <a:cs typeface="Tahoma"/>
              </a:rPr>
              <a:t>Travel</a:t>
            </a:r>
            <a:r>
              <a:rPr dirty="0" sz="2800" spc="13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b="0">
                <a:solidFill>
                  <a:srgbClr val="FFFFFF"/>
                </a:solidFill>
                <a:latin typeface="Tahoma"/>
                <a:cs typeface="Tahoma"/>
              </a:rPr>
              <a:t>like</a:t>
            </a:r>
            <a:r>
              <a:rPr dirty="0" sz="2800" spc="13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b="0">
                <a:solidFill>
                  <a:srgbClr val="FFFFFF"/>
                </a:solidFill>
                <a:latin typeface="Tahoma"/>
                <a:cs typeface="Tahoma"/>
              </a:rPr>
              <a:t>royalty</a:t>
            </a:r>
            <a:r>
              <a:rPr dirty="0" sz="2800" spc="13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b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dirty="0" sz="2800" spc="12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b="0">
                <a:solidFill>
                  <a:srgbClr val="FFFFFF"/>
                </a:solidFill>
                <a:latin typeface="Tahoma"/>
                <a:cs typeface="Tahoma"/>
              </a:rPr>
              <a:t>our</a:t>
            </a:r>
            <a:r>
              <a:rPr dirty="0" sz="2800" spc="13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b="0">
                <a:solidFill>
                  <a:srgbClr val="FFFFFF"/>
                </a:solidFill>
                <a:latin typeface="Tahoma"/>
                <a:cs typeface="Tahoma"/>
              </a:rPr>
              <a:t>spacious</a:t>
            </a:r>
            <a:r>
              <a:rPr dirty="0" sz="2800" spc="13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b="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800" spc="13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 b="0">
                <a:solidFill>
                  <a:srgbClr val="FFFFFF"/>
                </a:solidFill>
                <a:latin typeface="Tahoma"/>
                <a:cs typeface="Tahoma"/>
              </a:rPr>
              <a:t>comfortable </a:t>
            </a:r>
            <a:r>
              <a:rPr dirty="0" sz="2800" b="0">
                <a:solidFill>
                  <a:srgbClr val="FFFFFF"/>
                </a:solidFill>
                <a:latin typeface="Tahoma"/>
                <a:cs typeface="Tahoma"/>
              </a:rPr>
              <a:t>tempo</a:t>
            </a:r>
            <a:r>
              <a:rPr dirty="0" sz="2800" spc="-8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 b="0">
                <a:solidFill>
                  <a:srgbClr val="FFFFFF"/>
                </a:solidFill>
                <a:latin typeface="Tahoma"/>
                <a:cs typeface="Tahoma"/>
              </a:rPr>
              <a:t>traveller!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65387" y="4287909"/>
            <a:ext cx="114300" cy="2590800"/>
            <a:chOff x="465387" y="4287909"/>
            <a:chExt cx="114300" cy="259080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387" y="4287909"/>
              <a:ext cx="114300" cy="11429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387" y="6764409"/>
              <a:ext cx="114300" cy="114299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752278" y="4022473"/>
            <a:ext cx="8251825" cy="5473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This</a:t>
            </a:r>
            <a:r>
              <a:rPr dirty="0" sz="2800" spc="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Tahoma"/>
                <a:cs typeface="Tahoma"/>
              </a:rPr>
              <a:t>air-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conditioned</a:t>
            </a:r>
            <a:r>
              <a:rPr dirty="0" sz="2800" spc="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vehicle</a:t>
            </a:r>
            <a:r>
              <a:rPr dirty="0" sz="2800" spc="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will</a:t>
            </a:r>
            <a:r>
              <a:rPr dirty="0" sz="2800" spc="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be</a:t>
            </a:r>
            <a:r>
              <a:rPr dirty="0" sz="2800" spc="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dirty="0" sz="2800" spc="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home</a:t>
            </a:r>
            <a:r>
              <a:rPr dirty="0" sz="2800" spc="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Tahoma"/>
                <a:cs typeface="Tahoma"/>
              </a:rPr>
              <a:t>away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800" spc="19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home</a:t>
            </a:r>
            <a:r>
              <a:rPr dirty="0" sz="2800" spc="19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during</a:t>
            </a:r>
            <a:r>
              <a:rPr dirty="0" sz="2800" spc="19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800" spc="19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journey,</a:t>
            </a:r>
            <a:r>
              <a:rPr dirty="0" sz="2800" spc="19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offering</a:t>
            </a:r>
            <a:r>
              <a:rPr dirty="0" sz="2800" spc="19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ample legroom,</a:t>
            </a:r>
            <a:r>
              <a:rPr dirty="0" sz="28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Tahoma"/>
                <a:cs typeface="Tahoma"/>
              </a:rPr>
              <a:t>luggage</a:t>
            </a:r>
            <a:r>
              <a:rPr dirty="0" sz="28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Tahoma"/>
                <a:cs typeface="Tahoma"/>
              </a:rPr>
              <a:t>storage,</a:t>
            </a:r>
            <a:r>
              <a:rPr dirty="0" sz="28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8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8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chance</a:t>
            </a:r>
            <a:r>
              <a:rPr dirty="0" sz="28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8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relax</a:t>
            </a:r>
            <a:r>
              <a:rPr dirty="0" sz="28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enjoy</a:t>
            </a:r>
            <a:r>
              <a:rPr dirty="0" sz="28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8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scenic</a:t>
            </a:r>
            <a:r>
              <a:rPr dirty="0" sz="28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landscapes.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2800">
              <a:latin typeface="Tahoma"/>
              <a:cs typeface="Tahoma"/>
            </a:endParaRPr>
          </a:p>
          <a:p>
            <a:pPr algn="just" marL="12700" marR="5080">
              <a:lnSpc>
                <a:spcPct val="116100"/>
              </a:lnSpc>
            </a:pP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Sit</a:t>
            </a:r>
            <a:r>
              <a:rPr dirty="0" sz="2800" spc="5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back</a:t>
            </a:r>
            <a:r>
              <a:rPr dirty="0" sz="2800" spc="5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800" spc="5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relax</a:t>
            </a:r>
            <a:r>
              <a:rPr dirty="0" sz="2800" spc="5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800" spc="5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style</a:t>
            </a:r>
            <a:r>
              <a:rPr dirty="0" sz="2800" spc="5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dirty="0" sz="2800" spc="5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we</a:t>
            </a:r>
            <a:r>
              <a:rPr dirty="0" sz="2800" spc="5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embark</a:t>
            </a:r>
            <a:r>
              <a:rPr dirty="0" sz="2800" spc="5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dirty="0" sz="2800" spc="5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Tahoma"/>
                <a:cs typeface="Tahoma"/>
              </a:rPr>
              <a:t>our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journey</a:t>
            </a:r>
            <a:r>
              <a:rPr dirty="0" sz="2800" spc="33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6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800" spc="33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Nanital.</a:t>
            </a:r>
            <a:r>
              <a:rPr dirty="0" sz="2800" spc="33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75">
                <a:solidFill>
                  <a:srgbClr val="FFFFFF"/>
                </a:solidFill>
                <a:latin typeface="Tahoma"/>
                <a:cs typeface="Tahoma"/>
              </a:rPr>
              <a:t>Our</a:t>
            </a:r>
            <a:r>
              <a:rPr dirty="0" sz="2800" spc="33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-20">
                <a:solidFill>
                  <a:srgbClr val="FFFFFF"/>
                </a:solidFill>
                <a:latin typeface="Tahoma"/>
                <a:cs typeface="Tahoma"/>
              </a:rPr>
              <a:t>air-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conditioned</a:t>
            </a:r>
            <a:r>
              <a:rPr dirty="0" sz="2800" spc="33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tempo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traveller</a:t>
            </a:r>
            <a:r>
              <a:rPr dirty="0" sz="28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provides</a:t>
            </a:r>
            <a:r>
              <a:rPr dirty="0" sz="28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8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comfortable</a:t>
            </a:r>
            <a:r>
              <a:rPr dirty="0" sz="28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8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convenient</a:t>
            </a:r>
            <a:r>
              <a:rPr dirty="0" sz="28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Tahoma"/>
                <a:cs typeface="Tahoma"/>
              </a:rPr>
              <a:t>way </a:t>
            </a:r>
            <a:r>
              <a:rPr dirty="0" sz="2800" spc="6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800" spc="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travel.</a:t>
            </a:r>
            <a:r>
              <a:rPr dirty="0" sz="2800" spc="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105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plenty</a:t>
            </a:r>
            <a:r>
              <a:rPr dirty="0" sz="2800" spc="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800" spc="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legroom,</a:t>
            </a:r>
            <a:r>
              <a:rPr dirty="0" sz="2800" spc="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luggage</a:t>
            </a:r>
            <a:r>
              <a:rPr dirty="0" sz="2800" spc="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storage,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scenic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views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out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800" spc="1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window,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will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arrive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Nanital</a:t>
            </a:r>
            <a:r>
              <a:rPr dirty="0" sz="28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feeling</a:t>
            </a:r>
            <a:r>
              <a:rPr dirty="0" sz="28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refreshed</a:t>
            </a:r>
            <a:r>
              <a:rPr dirty="0" sz="28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8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ready</a:t>
            </a:r>
            <a:r>
              <a:rPr dirty="0" sz="28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8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explore.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6764694" y="1028699"/>
            <a:ext cx="989330" cy="989330"/>
          </a:xfrm>
          <a:custGeom>
            <a:avLst/>
            <a:gdLst/>
            <a:ahLst/>
            <a:cxnLst/>
            <a:rect l="l" t="t" r="r" b="b"/>
            <a:pathLst>
              <a:path w="989330" h="989330">
                <a:moveTo>
                  <a:pt x="494608" y="989209"/>
                </a:moveTo>
                <a:lnTo>
                  <a:pt x="446970" y="986945"/>
                </a:lnTo>
                <a:lnTo>
                  <a:pt x="400618" y="980291"/>
                </a:lnTo>
                <a:lnTo>
                  <a:pt x="355753" y="969454"/>
                </a:lnTo>
                <a:lnTo>
                  <a:pt x="312585" y="954641"/>
                </a:lnTo>
                <a:lnTo>
                  <a:pt x="271319" y="936060"/>
                </a:lnTo>
                <a:lnTo>
                  <a:pt x="232163" y="913918"/>
                </a:lnTo>
                <a:lnTo>
                  <a:pt x="195325" y="888422"/>
                </a:lnTo>
                <a:lnTo>
                  <a:pt x="161011" y="859779"/>
                </a:lnTo>
                <a:lnTo>
                  <a:pt x="129429" y="828198"/>
                </a:lnTo>
                <a:lnTo>
                  <a:pt x="100787" y="793884"/>
                </a:lnTo>
                <a:lnTo>
                  <a:pt x="75291" y="757046"/>
                </a:lnTo>
                <a:lnTo>
                  <a:pt x="53149" y="717890"/>
                </a:lnTo>
                <a:lnTo>
                  <a:pt x="34567" y="676624"/>
                </a:lnTo>
                <a:lnTo>
                  <a:pt x="19755" y="633455"/>
                </a:lnTo>
                <a:lnTo>
                  <a:pt x="8917" y="588591"/>
                </a:lnTo>
                <a:lnTo>
                  <a:pt x="2263" y="542238"/>
                </a:lnTo>
                <a:lnTo>
                  <a:pt x="0" y="494591"/>
                </a:lnTo>
                <a:lnTo>
                  <a:pt x="2263" y="446971"/>
                </a:lnTo>
                <a:lnTo>
                  <a:pt x="8917" y="400618"/>
                </a:lnTo>
                <a:lnTo>
                  <a:pt x="19755" y="355754"/>
                </a:lnTo>
                <a:lnTo>
                  <a:pt x="34567" y="312585"/>
                </a:lnTo>
                <a:lnTo>
                  <a:pt x="53149" y="271319"/>
                </a:lnTo>
                <a:lnTo>
                  <a:pt x="75291" y="232163"/>
                </a:lnTo>
                <a:lnTo>
                  <a:pt x="100787" y="195325"/>
                </a:lnTo>
                <a:lnTo>
                  <a:pt x="129429" y="161011"/>
                </a:lnTo>
                <a:lnTo>
                  <a:pt x="161011" y="129430"/>
                </a:lnTo>
                <a:lnTo>
                  <a:pt x="195325" y="100787"/>
                </a:lnTo>
                <a:lnTo>
                  <a:pt x="232163" y="75291"/>
                </a:lnTo>
                <a:lnTo>
                  <a:pt x="271319" y="53149"/>
                </a:lnTo>
                <a:lnTo>
                  <a:pt x="312585" y="34568"/>
                </a:lnTo>
                <a:lnTo>
                  <a:pt x="355753" y="19755"/>
                </a:lnTo>
                <a:lnTo>
                  <a:pt x="400618" y="8918"/>
                </a:lnTo>
                <a:lnTo>
                  <a:pt x="446970" y="2264"/>
                </a:lnTo>
                <a:lnTo>
                  <a:pt x="494604" y="0"/>
                </a:lnTo>
                <a:lnTo>
                  <a:pt x="542238" y="2264"/>
                </a:lnTo>
                <a:lnTo>
                  <a:pt x="588590" y="8918"/>
                </a:lnTo>
                <a:lnTo>
                  <a:pt x="633455" y="19755"/>
                </a:lnTo>
                <a:lnTo>
                  <a:pt x="676623" y="34568"/>
                </a:lnTo>
                <a:lnTo>
                  <a:pt x="717889" y="53149"/>
                </a:lnTo>
                <a:lnTo>
                  <a:pt x="757045" y="75291"/>
                </a:lnTo>
                <a:lnTo>
                  <a:pt x="793883" y="100787"/>
                </a:lnTo>
                <a:lnTo>
                  <a:pt x="828197" y="129430"/>
                </a:lnTo>
                <a:lnTo>
                  <a:pt x="859779" y="161011"/>
                </a:lnTo>
                <a:lnTo>
                  <a:pt x="888421" y="195325"/>
                </a:lnTo>
                <a:lnTo>
                  <a:pt x="913917" y="232163"/>
                </a:lnTo>
                <a:lnTo>
                  <a:pt x="936059" y="271319"/>
                </a:lnTo>
                <a:lnTo>
                  <a:pt x="954640" y="312585"/>
                </a:lnTo>
                <a:lnTo>
                  <a:pt x="969453" y="355754"/>
                </a:lnTo>
                <a:lnTo>
                  <a:pt x="980290" y="400618"/>
                </a:lnTo>
                <a:lnTo>
                  <a:pt x="986945" y="446971"/>
                </a:lnTo>
                <a:lnTo>
                  <a:pt x="989208" y="494604"/>
                </a:lnTo>
                <a:lnTo>
                  <a:pt x="986945" y="542238"/>
                </a:lnTo>
                <a:lnTo>
                  <a:pt x="980290" y="588591"/>
                </a:lnTo>
                <a:lnTo>
                  <a:pt x="969453" y="633455"/>
                </a:lnTo>
                <a:lnTo>
                  <a:pt x="954640" y="676624"/>
                </a:lnTo>
                <a:lnTo>
                  <a:pt x="936059" y="717890"/>
                </a:lnTo>
                <a:lnTo>
                  <a:pt x="913917" y="757046"/>
                </a:lnTo>
                <a:lnTo>
                  <a:pt x="888421" y="793884"/>
                </a:lnTo>
                <a:lnTo>
                  <a:pt x="859779" y="828198"/>
                </a:lnTo>
                <a:lnTo>
                  <a:pt x="828197" y="859779"/>
                </a:lnTo>
                <a:lnTo>
                  <a:pt x="793883" y="888422"/>
                </a:lnTo>
                <a:lnTo>
                  <a:pt x="757045" y="913918"/>
                </a:lnTo>
                <a:lnTo>
                  <a:pt x="717889" y="936060"/>
                </a:lnTo>
                <a:lnTo>
                  <a:pt x="676623" y="954641"/>
                </a:lnTo>
                <a:lnTo>
                  <a:pt x="633455" y="969454"/>
                </a:lnTo>
                <a:lnTo>
                  <a:pt x="588590" y="980291"/>
                </a:lnTo>
                <a:lnTo>
                  <a:pt x="542238" y="986945"/>
                </a:lnTo>
                <a:lnTo>
                  <a:pt x="494608" y="989209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14943477" y="315725"/>
            <a:ext cx="1619250" cy="1619250"/>
          </a:xfrm>
          <a:custGeom>
            <a:avLst/>
            <a:gdLst/>
            <a:ahLst/>
            <a:cxnLst/>
            <a:rect l="l" t="t" r="r" b="b"/>
            <a:pathLst>
              <a:path w="1619250" h="1619250">
                <a:moveTo>
                  <a:pt x="809626" y="1619249"/>
                </a:moveTo>
                <a:lnTo>
                  <a:pt x="762052" y="1617875"/>
                </a:lnTo>
                <a:lnTo>
                  <a:pt x="715205" y="1613803"/>
                </a:lnTo>
                <a:lnTo>
                  <a:pt x="669157" y="1607108"/>
                </a:lnTo>
                <a:lnTo>
                  <a:pt x="623984" y="1597867"/>
                </a:lnTo>
                <a:lnTo>
                  <a:pt x="579764" y="1586155"/>
                </a:lnTo>
                <a:lnTo>
                  <a:pt x="536571" y="1572049"/>
                </a:lnTo>
                <a:lnTo>
                  <a:pt x="494481" y="1555625"/>
                </a:lnTo>
                <a:lnTo>
                  <a:pt x="453571" y="1536958"/>
                </a:lnTo>
                <a:lnTo>
                  <a:pt x="413917" y="1516125"/>
                </a:lnTo>
                <a:lnTo>
                  <a:pt x="375594" y="1493201"/>
                </a:lnTo>
                <a:lnTo>
                  <a:pt x="338678" y="1468262"/>
                </a:lnTo>
                <a:lnTo>
                  <a:pt x="303245" y="1441384"/>
                </a:lnTo>
                <a:lnTo>
                  <a:pt x="269371" y="1412643"/>
                </a:lnTo>
                <a:lnTo>
                  <a:pt x="237133" y="1382116"/>
                </a:lnTo>
                <a:lnTo>
                  <a:pt x="206605" y="1349877"/>
                </a:lnTo>
                <a:lnTo>
                  <a:pt x="177865" y="1316004"/>
                </a:lnTo>
                <a:lnTo>
                  <a:pt x="150987" y="1280571"/>
                </a:lnTo>
                <a:lnTo>
                  <a:pt x="126048" y="1243655"/>
                </a:lnTo>
                <a:lnTo>
                  <a:pt x="103124" y="1205332"/>
                </a:lnTo>
                <a:lnTo>
                  <a:pt x="82290" y="1165677"/>
                </a:lnTo>
                <a:lnTo>
                  <a:pt x="63623" y="1124767"/>
                </a:lnTo>
                <a:lnTo>
                  <a:pt x="47199" y="1082678"/>
                </a:lnTo>
                <a:lnTo>
                  <a:pt x="33093" y="1039485"/>
                </a:lnTo>
                <a:lnTo>
                  <a:pt x="21382" y="995264"/>
                </a:lnTo>
                <a:lnTo>
                  <a:pt x="12141" y="950092"/>
                </a:lnTo>
                <a:lnTo>
                  <a:pt x="5446" y="904044"/>
                </a:lnTo>
                <a:lnTo>
                  <a:pt x="1374" y="857196"/>
                </a:lnTo>
                <a:lnTo>
                  <a:pt x="0" y="809612"/>
                </a:lnTo>
                <a:lnTo>
                  <a:pt x="1374" y="762053"/>
                </a:lnTo>
                <a:lnTo>
                  <a:pt x="5446" y="715205"/>
                </a:lnTo>
                <a:lnTo>
                  <a:pt x="12141" y="669157"/>
                </a:lnTo>
                <a:lnTo>
                  <a:pt x="21382" y="623985"/>
                </a:lnTo>
                <a:lnTo>
                  <a:pt x="33093" y="579764"/>
                </a:lnTo>
                <a:lnTo>
                  <a:pt x="47199" y="536571"/>
                </a:lnTo>
                <a:lnTo>
                  <a:pt x="63623" y="494482"/>
                </a:lnTo>
                <a:lnTo>
                  <a:pt x="82290" y="453572"/>
                </a:lnTo>
                <a:lnTo>
                  <a:pt x="103124" y="413917"/>
                </a:lnTo>
                <a:lnTo>
                  <a:pt x="126048" y="375594"/>
                </a:lnTo>
                <a:lnTo>
                  <a:pt x="150987" y="338678"/>
                </a:lnTo>
                <a:lnTo>
                  <a:pt x="177865" y="303245"/>
                </a:lnTo>
                <a:lnTo>
                  <a:pt x="206605" y="269372"/>
                </a:lnTo>
                <a:lnTo>
                  <a:pt x="237133" y="237133"/>
                </a:lnTo>
                <a:lnTo>
                  <a:pt x="269371" y="206606"/>
                </a:lnTo>
                <a:lnTo>
                  <a:pt x="303245" y="177865"/>
                </a:lnTo>
                <a:lnTo>
                  <a:pt x="338678" y="150987"/>
                </a:lnTo>
                <a:lnTo>
                  <a:pt x="375594" y="126048"/>
                </a:lnTo>
                <a:lnTo>
                  <a:pt x="413917" y="103124"/>
                </a:lnTo>
                <a:lnTo>
                  <a:pt x="453571" y="82291"/>
                </a:lnTo>
                <a:lnTo>
                  <a:pt x="494481" y="63624"/>
                </a:lnTo>
                <a:lnTo>
                  <a:pt x="536571" y="47200"/>
                </a:lnTo>
                <a:lnTo>
                  <a:pt x="579764" y="33094"/>
                </a:lnTo>
                <a:lnTo>
                  <a:pt x="623984" y="21382"/>
                </a:lnTo>
                <a:lnTo>
                  <a:pt x="669157" y="12141"/>
                </a:lnTo>
                <a:lnTo>
                  <a:pt x="715205" y="5446"/>
                </a:lnTo>
                <a:lnTo>
                  <a:pt x="762052" y="1374"/>
                </a:lnTo>
                <a:lnTo>
                  <a:pt x="809624" y="0"/>
                </a:lnTo>
                <a:lnTo>
                  <a:pt x="857196" y="1374"/>
                </a:lnTo>
                <a:lnTo>
                  <a:pt x="904044" y="5446"/>
                </a:lnTo>
                <a:lnTo>
                  <a:pt x="950092" y="12141"/>
                </a:lnTo>
                <a:lnTo>
                  <a:pt x="995264" y="21382"/>
                </a:lnTo>
                <a:lnTo>
                  <a:pt x="1039484" y="33094"/>
                </a:lnTo>
                <a:lnTo>
                  <a:pt x="1082677" y="47200"/>
                </a:lnTo>
                <a:lnTo>
                  <a:pt x="1124767" y="63624"/>
                </a:lnTo>
                <a:lnTo>
                  <a:pt x="1165677" y="82291"/>
                </a:lnTo>
                <a:lnTo>
                  <a:pt x="1205331" y="103124"/>
                </a:lnTo>
                <a:lnTo>
                  <a:pt x="1243655" y="126048"/>
                </a:lnTo>
                <a:lnTo>
                  <a:pt x="1280571" y="150987"/>
                </a:lnTo>
                <a:lnTo>
                  <a:pt x="1316003" y="177865"/>
                </a:lnTo>
                <a:lnTo>
                  <a:pt x="1349877" y="206606"/>
                </a:lnTo>
                <a:lnTo>
                  <a:pt x="1382116" y="237133"/>
                </a:lnTo>
                <a:lnTo>
                  <a:pt x="1412643" y="269372"/>
                </a:lnTo>
                <a:lnTo>
                  <a:pt x="1441384" y="303245"/>
                </a:lnTo>
                <a:lnTo>
                  <a:pt x="1468261" y="338678"/>
                </a:lnTo>
                <a:lnTo>
                  <a:pt x="1493200" y="375594"/>
                </a:lnTo>
                <a:lnTo>
                  <a:pt x="1516124" y="413917"/>
                </a:lnTo>
                <a:lnTo>
                  <a:pt x="1536958" y="453572"/>
                </a:lnTo>
                <a:lnTo>
                  <a:pt x="1555625" y="494482"/>
                </a:lnTo>
                <a:lnTo>
                  <a:pt x="1572049" y="536571"/>
                </a:lnTo>
                <a:lnTo>
                  <a:pt x="1586155" y="579764"/>
                </a:lnTo>
                <a:lnTo>
                  <a:pt x="1597866" y="623985"/>
                </a:lnTo>
                <a:lnTo>
                  <a:pt x="1607107" y="669157"/>
                </a:lnTo>
                <a:lnTo>
                  <a:pt x="1613802" y="715205"/>
                </a:lnTo>
                <a:lnTo>
                  <a:pt x="1617875" y="762053"/>
                </a:lnTo>
                <a:lnTo>
                  <a:pt x="1619248" y="809624"/>
                </a:lnTo>
                <a:lnTo>
                  <a:pt x="1617875" y="857196"/>
                </a:lnTo>
                <a:lnTo>
                  <a:pt x="1613802" y="904044"/>
                </a:lnTo>
                <a:lnTo>
                  <a:pt x="1607107" y="950092"/>
                </a:lnTo>
                <a:lnTo>
                  <a:pt x="1597866" y="995264"/>
                </a:lnTo>
                <a:lnTo>
                  <a:pt x="1586155" y="1039485"/>
                </a:lnTo>
                <a:lnTo>
                  <a:pt x="1572049" y="1082678"/>
                </a:lnTo>
                <a:lnTo>
                  <a:pt x="1555625" y="1124767"/>
                </a:lnTo>
                <a:lnTo>
                  <a:pt x="1536958" y="1165677"/>
                </a:lnTo>
                <a:lnTo>
                  <a:pt x="1516124" y="1205332"/>
                </a:lnTo>
                <a:lnTo>
                  <a:pt x="1493200" y="1243655"/>
                </a:lnTo>
                <a:lnTo>
                  <a:pt x="1468261" y="1280571"/>
                </a:lnTo>
                <a:lnTo>
                  <a:pt x="1441384" y="1316004"/>
                </a:lnTo>
                <a:lnTo>
                  <a:pt x="1412643" y="1349877"/>
                </a:lnTo>
                <a:lnTo>
                  <a:pt x="1382116" y="1382116"/>
                </a:lnTo>
                <a:lnTo>
                  <a:pt x="1349877" y="1412643"/>
                </a:lnTo>
                <a:lnTo>
                  <a:pt x="1316003" y="1441384"/>
                </a:lnTo>
                <a:lnTo>
                  <a:pt x="1280571" y="1468262"/>
                </a:lnTo>
                <a:lnTo>
                  <a:pt x="1243655" y="1493201"/>
                </a:lnTo>
                <a:lnTo>
                  <a:pt x="1205331" y="1516125"/>
                </a:lnTo>
                <a:lnTo>
                  <a:pt x="1165677" y="1536958"/>
                </a:lnTo>
                <a:lnTo>
                  <a:pt x="1124767" y="1555625"/>
                </a:lnTo>
                <a:lnTo>
                  <a:pt x="1082677" y="1572049"/>
                </a:lnTo>
                <a:lnTo>
                  <a:pt x="1039484" y="1586155"/>
                </a:lnTo>
                <a:lnTo>
                  <a:pt x="995264" y="1597867"/>
                </a:lnTo>
                <a:lnTo>
                  <a:pt x="950092" y="1607108"/>
                </a:lnTo>
                <a:lnTo>
                  <a:pt x="904044" y="1613803"/>
                </a:lnTo>
                <a:lnTo>
                  <a:pt x="857196" y="1617875"/>
                </a:lnTo>
                <a:lnTo>
                  <a:pt x="809626" y="1619249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3528" y="616649"/>
            <a:ext cx="16781145" cy="1107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100" spc="-475"/>
              <a:t>MAGICAL</a:t>
            </a:r>
            <a:r>
              <a:rPr dirty="0" sz="7100" spc="-305"/>
              <a:t> </a:t>
            </a:r>
            <a:r>
              <a:rPr dirty="0" sz="7100" spc="-785"/>
              <a:t>JOURNEY</a:t>
            </a:r>
            <a:r>
              <a:rPr dirty="0" sz="7100" spc="-305"/>
              <a:t> </a:t>
            </a:r>
            <a:r>
              <a:rPr dirty="0" sz="7100" spc="-660"/>
              <a:t>THROUGH</a:t>
            </a:r>
            <a:r>
              <a:rPr dirty="0" sz="7100" spc="-305"/>
              <a:t> </a:t>
            </a:r>
            <a:r>
              <a:rPr dirty="0" sz="7100" spc="-885"/>
              <a:t>THE</a:t>
            </a:r>
            <a:r>
              <a:rPr dirty="0" sz="7100" spc="-305"/>
              <a:t> </a:t>
            </a:r>
            <a:r>
              <a:rPr dirty="0" sz="7100" spc="-490"/>
              <a:t>HIMALAYAS</a:t>
            </a:r>
            <a:endParaRPr sz="71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962" y="2014245"/>
            <a:ext cx="104775" cy="104774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180975">
              <a:lnSpc>
                <a:spcPct val="114999"/>
              </a:lnSpc>
              <a:spcBef>
                <a:spcPts val="100"/>
              </a:spcBef>
            </a:pPr>
            <a:r>
              <a:rPr dirty="0"/>
              <a:t>Prepare</a:t>
            </a:r>
            <a:r>
              <a:rPr dirty="0" spc="-130"/>
              <a:t> </a:t>
            </a:r>
            <a:r>
              <a:rPr dirty="0" spc="50"/>
              <a:t>to</a:t>
            </a:r>
            <a:r>
              <a:rPr dirty="0" spc="-130"/>
              <a:t> </a:t>
            </a:r>
            <a:r>
              <a:rPr dirty="0"/>
              <a:t>be</a:t>
            </a:r>
            <a:r>
              <a:rPr dirty="0" spc="-130"/>
              <a:t> </a:t>
            </a:r>
            <a:r>
              <a:rPr dirty="0" spc="-20"/>
              <a:t>mesmerized</a:t>
            </a:r>
            <a:r>
              <a:rPr dirty="0" spc="-130"/>
              <a:t> </a:t>
            </a:r>
            <a:r>
              <a:rPr dirty="0"/>
              <a:t>by</a:t>
            </a:r>
            <a:r>
              <a:rPr dirty="0" spc="-130"/>
              <a:t> </a:t>
            </a:r>
            <a:r>
              <a:rPr dirty="0"/>
              <a:t>the</a:t>
            </a:r>
            <a:r>
              <a:rPr dirty="0" spc="-130"/>
              <a:t> </a:t>
            </a:r>
            <a:r>
              <a:rPr dirty="0"/>
              <a:t>beauty</a:t>
            </a:r>
            <a:r>
              <a:rPr dirty="0" spc="-130"/>
              <a:t> </a:t>
            </a:r>
            <a:r>
              <a:rPr dirty="0" spc="60"/>
              <a:t>of</a:t>
            </a:r>
            <a:r>
              <a:rPr dirty="0" spc="-130"/>
              <a:t> </a:t>
            </a:r>
            <a:r>
              <a:rPr dirty="0"/>
              <a:t>the</a:t>
            </a:r>
            <a:r>
              <a:rPr dirty="0" spc="-130"/>
              <a:t> </a:t>
            </a:r>
            <a:r>
              <a:rPr dirty="0" spc="-25"/>
              <a:t>Himalayas!</a:t>
            </a:r>
            <a:r>
              <a:rPr dirty="0" spc="-130"/>
              <a:t> </a:t>
            </a:r>
            <a:r>
              <a:rPr dirty="0" spc="65"/>
              <a:t>Our</a:t>
            </a:r>
            <a:r>
              <a:rPr dirty="0" spc="-130"/>
              <a:t> </a:t>
            </a:r>
            <a:r>
              <a:rPr dirty="0" spc="-10"/>
              <a:t>journey</a:t>
            </a:r>
            <a:r>
              <a:rPr dirty="0" spc="-130"/>
              <a:t> </a:t>
            </a:r>
            <a:r>
              <a:rPr dirty="0" spc="50"/>
              <a:t>to</a:t>
            </a:r>
            <a:r>
              <a:rPr dirty="0" spc="-130"/>
              <a:t> </a:t>
            </a:r>
            <a:r>
              <a:rPr dirty="0"/>
              <a:t>Nanital</a:t>
            </a:r>
            <a:r>
              <a:rPr dirty="0" spc="-130"/>
              <a:t> </a:t>
            </a:r>
            <a:r>
              <a:rPr dirty="0" spc="-10"/>
              <a:t>takes</a:t>
            </a:r>
            <a:r>
              <a:rPr dirty="0" spc="-130"/>
              <a:t> </a:t>
            </a:r>
            <a:r>
              <a:rPr dirty="0" spc="-10"/>
              <a:t>us</a:t>
            </a:r>
            <a:r>
              <a:rPr dirty="0" spc="-130"/>
              <a:t> </a:t>
            </a:r>
            <a:r>
              <a:rPr dirty="0"/>
              <a:t>through</a:t>
            </a:r>
            <a:r>
              <a:rPr dirty="0" spc="-130"/>
              <a:t> </a:t>
            </a:r>
            <a:r>
              <a:rPr dirty="0"/>
              <a:t>scenic</a:t>
            </a:r>
            <a:r>
              <a:rPr dirty="0" spc="-130"/>
              <a:t> </a:t>
            </a:r>
            <a:r>
              <a:rPr dirty="0" spc="-10"/>
              <a:t>mountain </a:t>
            </a:r>
            <a:r>
              <a:rPr dirty="0" spc="-65"/>
              <a:t>ranges,</a:t>
            </a:r>
            <a:r>
              <a:rPr dirty="0" spc="-120"/>
              <a:t> </a:t>
            </a:r>
            <a:r>
              <a:rPr dirty="0"/>
              <a:t>offering</a:t>
            </a:r>
            <a:r>
              <a:rPr dirty="0" spc="-114"/>
              <a:t> </a:t>
            </a:r>
            <a:r>
              <a:rPr dirty="0" spc="-20"/>
              <a:t>breathtaking</a:t>
            </a:r>
            <a:r>
              <a:rPr dirty="0" spc="-114"/>
              <a:t> </a:t>
            </a:r>
            <a:r>
              <a:rPr dirty="0"/>
              <a:t>views</a:t>
            </a:r>
            <a:r>
              <a:rPr dirty="0" spc="-114"/>
              <a:t> </a:t>
            </a:r>
            <a:r>
              <a:rPr dirty="0" spc="-35"/>
              <a:t>and</a:t>
            </a:r>
            <a:r>
              <a:rPr dirty="0" spc="-114"/>
              <a:t> </a:t>
            </a:r>
            <a:r>
              <a:rPr dirty="0" spc="-85"/>
              <a:t>a</a:t>
            </a:r>
            <a:r>
              <a:rPr dirty="0" spc="-114"/>
              <a:t> </a:t>
            </a:r>
            <a:r>
              <a:rPr dirty="0" spc="-10"/>
              <a:t>chance</a:t>
            </a:r>
            <a:r>
              <a:rPr dirty="0" spc="-114"/>
              <a:t> </a:t>
            </a:r>
            <a:r>
              <a:rPr dirty="0" spc="50"/>
              <a:t>to</a:t>
            </a:r>
            <a:r>
              <a:rPr dirty="0" spc="-114"/>
              <a:t> </a:t>
            </a:r>
            <a:r>
              <a:rPr dirty="0" spc="-10"/>
              <a:t>breathe</a:t>
            </a:r>
            <a:r>
              <a:rPr dirty="0" spc="-114"/>
              <a:t> </a:t>
            </a:r>
            <a:r>
              <a:rPr dirty="0"/>
              <a:t>in</a:t>
            </a:r>
            <a:r>
              <a:rPr dirty="0" spc="-114"/>
              <a:t> </a:t>
            </a:r>
            <a:r>
              <a:rPr dirty="0"/>
              <a:t>the</a:t>
            </a:r>
            <a:r>
              <a:rPr dirty="0" spc="-114"/>
              <a:t> </a:t>
            </a:r>
            <a:r>
              <a:rPr dirty="0"/>
              <a:t>fresh</a:t>
            </a:r>
            <a:r>
              <a:rPr dirty="0" spc="-114"/>
              <a:t> </a:t>
            </a:r>
            <a:r>
              <a:rPr dirty="0" spc="-10"/>
              <a:t>mountain</a:t>
            </a:r>
            <a:r>
              <a:rPr dirty="0" spc="-114"/>
              <a:t> </a:t>
            </a:r>
            <a:r>
              <a:rPr dirty="0" spc="-20"/>
              <a:t>air.</a:t>
            </a:r>
          </a:p>
          <a:p>
            <a:pPr marL="12700" marR="5080">
              <a:lnSpc>
                <a:spcPct val="114999"/>
              </a:lnSpc>
            </a:pPr>
            <a:r>
              <a:rPr dirty="0" spc="65"/>
              <a:t>Get</a:t>
            </a:r>
            <a:r>
              <a:rPr dirty="0" spc="-120"/>
              <a:t> </a:t>
            </a:r>
            <a:r>
              <a:rPr dirty="0" spc="-10"/>
              <a:t>ready</a:t>
            </a:r>
            <a:r>
              <a:rPr dirty="0" spc="-120"/>
              <a:t> </a:t>
            </a:r>
            <a:r>
              <a:rPr dirty="0"/>
              <a:t>for</a:t>
            </a:r>
            <a:r>
              <a:rPr dirty="0" spc="-114"/>
              <a:t> </a:t>
            </a:r>
            <a:r>
              <a:rPr dirty="0" spc="-85"/>
              <a:t>a</a:t>
            </a:r>
            <a:r>
              <a:rPr dirty="0" spc="-120"/>
              <a:t> </a:t>
            </a:r>
            <a:r>
              <a:rPr dirty="0"/>
              <a:t>beautiful</a:t>
            </a:r>
            <a:r>
              <a:rPr dirty="0" spc="-114"/>
              <a:t> </a:t>
            </a:r>
            <a:r>
              <a:rPr dirty="0" spc="-10"/>
              <a:t>journey</a:t>
            </a:r>
            <a:r>
              <a:rPr dirty="0" spc="-120"/>
              <a:t> </a:t>
            </a:r>
            <a:r>
              <a:rPr dirty="0"/>
              <a:t>unlike</a:t>
            </a:r>
            <a:r>
              <a:rPr dirty="0" spc="-114"/>
              <a:t> </a:t>
            </a:r>
            <a:r>
              <a:rPr dirty="0" spc="-10"/>
              <a:t>any</a:t>
            </a:r>
            <a:r>
              <a:rPr dirty="0" spc="-120"/>
              <a:t> </a:t>
            </a:r>
            <a:r>
              <a:rPr dirty="0"/>
              <a:t>other!As</a:t>
            </a:r>
            <a:r>
              <a:rPr dirty="0" spc="-114"/>
              <a:t> </a:t>
            </a:r>
            <a:r>
              <a:rPr dirty="0" spc="50"/>
              <a:t>we</a:t>
            </a:r>
            <a:r>
              <a:rPr dirty="0" spc="-120"/>
              <a:t> </a:t>
            </a:r>
            <a:r>
              <a:rPr dirty="0"/>
              <a:t>wind</a:t>
            </a:r>
            <a:r>
              <a:rPr dirty="0" spc="-114"/>
              <a:t> </a:t>
            </a:r>
            <a:r>
              <a:rPr dirty="0"/>
              <a:t>our</a:t>
            </a:r>
            <a:r>
              <a:rPr dirty="0" spc="-120"/>
              <a:t> </a:t>
            </a:r>
            <a:r>
              <a:rPr dirty="0"/>
              <a:t>way</a:t>
            </a:r>
            <a:r>
              <a:rPr dirty="0" spc="-114"/>
              <a:t> </a:t>
            </a:r>
            <a:r>
              <a:rPr dirty="0"/>
              <a:t>through</a:t>
            </a:r>
            <a:r>
              <a:rPr dirty="0" spc="-120"/>
              <a:t> </a:t>
            </a:r>
            <a:r>
              <a:rPr dirty="0"/>
              <a:t>the</a:t>
            </a:r>
            <a:r>
              <a:rPr dirty="0" spc="-120"/>
              <a:t> </a:t>
            </a:r>
            <a:r>
              <a:rPr dirty="0" spc="-30"/>
              <a:t>Himalayas,</a:t>
            </a:r>
            <a:r>
              <a:rPr dirty="0" spc="-114"/>
              <a:t> </a:t>
            </a:r>
            <a:r>
              <a:rPr dirty="0"/>
              <a:t>you'll</a:t>
            </a:r>
            <a:r>
              <a:rPr dirty="0" spc="-120"/>
              <a:t> </a:t>
            </a:r>
            <a:r>
              <a:rPr dirty="0"/>
              <a:t>be</a:t>
            </a:r>
            <a:r>
              <a:rPr dirty="0" spc="-114"/>
              <a:t> </a:t>
            </a:r>
            <a:r>
              <a:rPr dirty="0"/>
              <a:t>captivated</a:t>
            </a:r>
            <a:r>
              <a:rPr dirty="0" spc="-120"/>
              <a:t> </a:t>
            </a:r>
            <a:r>
              <a:rPr dirty="0" spc="-25"/>
              <a:t>by </a:t>
            </a:r>
            <a:r>
              <a:rPr dirty="0"/>
              <a:t>the</a:t>
            </a:r>
            <a:r>
              <a:rPr dirty="0" spc="-105"/>
              <a:t> </a:t>
            </a:r>
            <a:r>
              <a:rPr dirty="0" spc="-25"/>
              <a:t>majestic</a:t>
            </a:r>
            <a:r>
              <a:rPr dirty="0" spc="-100"/>
              <a:t> </a:t>
            </a:r>
            <a:r>
              <a:rPr dirty="0" spc="-35"/>
              <a:t>mountains,</a:t>
            </a:r>
            <a:r>
              <a:rPr dirty="0" spc="-105"/>
              <a:t> </a:t>
            </a:r>
            <a:r>
              <a:rPr dirty="0" spc="-10"/>
              <a:t>lush</a:t>
            </a:r>
            <a:r>
              <a:rPr dirty="0" spc="-100"/>
              <a:t> </a:t>
            </a:r>
            <a:r>
              <a:rPr dirty="0" spc="-35"/>
              <a:t>greenery,</a:t>
            </a:r>
            <a:r>
              <a:rPr dirty="0" spc="-100"/>
              <a:t> </a:t>
            </a:r>
            <a:r>
              <a:rPr dirty="0" spc="-35"/>
              <a:t>and</a:t>
            </a:r>
            <a:r>
              <a:rPr dirty="0" spc="-105"/>
              <a:t> </a:t>
            </a:r>
            <a:r>
              <a:rPr dirty="0"/>
              <a:t>fresh</a:t>
            </a:r>
            <a:r>
              <a:rPr dirty="0" spc="-100"/>
              <a:t> </a:t>
            </a:r>
            <a:r>
              <a:rPr dirty="0" spc="-10"/>
              <a:t>mountain</a:t>
            </a:r>
            <a:r>
              <a:rPr dirty="0" spc="-100"/>
              <a:t> </a:t>
            </a:r>
            <a:r>
              <a:rPr dirty="0" spc="-65"/>
              <a:t>air.</a:t>
            </a:r>
            <a:r>
              <a:rPr dirty="0" spc="-105"/>
              <a:t> </a:t>
            </a:r>
            <a:r>
              <a:rPr dirty="0"/>
              <a:t>Keep</a:t>
            </a:r>
            <a:r>
              <a:rPr dirty="0" spc="-100"/>
              <a:t> </a:t>
            </a:r>
            <a:r>
              <a:rPr dirty="0"/>
              <a:t>your</a:t>
            </a:r>
            <a:r>
              <a:rPr dirty="0" spc="-100"/>
              <a:t> </a:t>
            </a:r>
            <a:r>
              <a:rPr dirty="0" spc="-35"/>
              <a:t>cameras</a:t>
            </a:r>
            <a:r>
              <a:rPr dirty="0" spc="-105"/>
              <a:t> </a:t>
            </a:r>
            <a:r>
              <a:rPr dirty="0" spc="-50"/>
              <a:t>ready,</a:t>
            </a:r>
            <a:r>
              <a:rPr dirty="0" spc="-100"/>
              <a:t> </a:t>
            </a:r>
            <a:r>
              <a:rPr dirty="0" spc="-20"/>
              <a:t>because</a:t>
            </a:r>
            <a:r>
              <a:rPr dirty="0" spc="-105"/>
              <a:t> </a:t>
            </a:r>
            <a:r>
              <a:rPr dirty="0"/>
              <a:t>you</a:t>
            </a:r>
            <a:r>
              <a:rPr dirty="0" spc="-100"/>
              <a:t> </a:t>
            </a:r>
            <a:r>
              <a:rPr dirty="0"/>
              <a:t>won't</a:t>
            </a:r>
            <a:r>
              <a:rPr dirty="0" spc="-100"/>
              <a:t> </a:t>
            </a:r>
            <a:r>
              <a:rPr dirty="0"/>
              <a:t>want</a:t>
            </a:r>
            <a:r>
              <a:rPr dirty="0" spc="-105"/>
              <a:t> </a:t>
            </a:r>
            <a:r>
              <a:rPr dirty="0" spc="25"/>
              <a:t>to </a:t>
            </a:r>
            <a:r>
              <a:rPr dirty="0" spc="-25"/>
              <a:t>miss</a:t>
            </a:r>
            <a:r>
              <a:rPr dirty="0" spc="-140"/>
              <a:t> </a:t>
            </a:r>
            <a:r>
              <a:rPr dirty="0" spc="-10"/>
              <a:t>capturing</a:t>
            </a:r>
            <a:r>
              <a:rPr dirty="0" spc="-145"/>
              <a:t> </a:t>
            </a:r>
            <a:r>
              <a:rPr dirty="0"/>
              <a:t>these</a:t>
            </a:r>
            <a:r>
              <a:rPr dirty="0" spc="-140"/>
              <a:t> </a:t>
            </a:r>
            <a:r>
              <a:rPr dirty="0" spc="-20"/>
              <a:t>breathtaking</a:t>
            </a:r>
            <a:r>
              <a:rPr dirty="0" spc="-140"/>
              <a:t> </a:t>
            </a:r>
            <a:r>
              <a:rPr dirty="0" spc="-10"/>
              <a:t>landscapes!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962" y="2890544"/>
            <a:ext cx="104775" cy="10477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4571" y="4239162"/>
            <a:ext cx="7172324" cy="452437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4121" y="4239162"/>
            <a:ext cx="7172324" cy="4524374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3149416" y="0"/>
            <a:ext cx="11988800" cy="590550"/>
          </a:xfrm>
          <a:custGeom>
            <a:avLst/>
            <a:gdLst/>
            <a:ahLst/>
            <a:cxnLst/>
            <a:rect l="l" t="t" r="r" b="b"/>
            <a:pathLst>
              <a:path w="11988800" h="590550">
                <a:moveTo>
                  <a:pt x="0" y="0"/>
                </a:moveTo>
                <a:lnTo>
                  <a:pt x="11988547" y="0"/>
                </a:lnTo>
                <a:lnTo>
                  <a:pt x="11988547" y="590549"/>
                </a:lnTo>
                <a:lnTo>
                  <a:pt x="0" y="590549"/>
                </a:lnTo>
                <a:lnTo>
                  <a:pt x="0" y="0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9122" y="3519328"/>
            <a:ext cx="6441469" cy="5929031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7811750" y="570400"/>
            <a:ext cx="476250" cy="4265295"/>
          </a:xfrm>
          <a:custGeom>
            <a:avLst/>
            <a:gdLst/>
            <a:ahLst/>
            <a:cxnLst/>
            <a:rect l="l" t="t" r="r" b="b"/>
            <a:pathLst>
              <a:path w="476250" h="4265295">
                <a:moveTo>
                  <a:pt x="476249" y="0"/>
                </a:moveTo>
                <a:lnTo>
                  <a:pt x="476249" y="4265116"/>
                </a:lnTo>
                <a:lnTo>
                  <a:pt x="0" y="4265116"/>
                </a:lnTo>
                <a:lnTo>
                  <a:pt x="0" y="0"/>
                </a:lnTo>
                <a:lnTo>
                  <a:pt x="476249" y="0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0" y="569948"/>
            <a:ext cx="9220200" cy="8141970"/>
          </a:xfrm>
          <a:custGeom>
            <a:avLst/>
            <a:gdLst/>
            <a:ahLst/>
            <a:cxnLst/>
            <a:rect l="l" t="t" r="r" b="b"/>
            <a:pathLst>
              <a:path w="9220200" h="8141970">
                <a:moveTo>
                  <a:pt x="9220199" y="8141350"/>
                </a:moveTo>
                <a:lnTo>
                  <a:pt x="0" y="8141350"/>
                </a:lnTo>
                <a:lnTo>
                  <a:pt x="0" y="0"/>
                </a:lnTo>
                <a:lnTo>
                  <a:pt x="9220199" y="0"/>
                </a:lnTo>
                <a:lnTo>
                  <a:pt x="9220199" y="8141350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9962456" y="-204504"/>
            <a:ext cx="4361815" cy="4011929"/>
            <a:chOff x="9962456" y="-204504"/>
            <a:chExt cx="4361815" cy="4011929"/>
          </a:xfrm>
        </p:grpSpPr>
        <p:sp>
          <p:nvSpPr>
            <p:cNvPr id="6" name="object 6" descr=""/>
            <p:cNvSpPr/>
            <p:nvPr/>
          </p:nvSpPr>
          <p:spPr>
            <a:xfrm>
              <a:off x="13758842" y="2766088"/>
              <a:ext cx="260350" cy="61594"/>
            </a:xfrm>
            <a:custGeom>
              <a:avLst/>
              <a:gdLst/>
              <a:ahLst/>
              <a:cxnLst/>
              <a:rect l="l" t="t" r="r" b="b"/>
              <a:pathLst>
                <a:path w="260350" h="61594">
                  <a:moveTo>
                    <a:pt x="260041" y="0"/>
                  </a:moveTo>
                  <a:lnTo>
                    <a:pt x="218640" y="18719"/>
                  </a:lnTo>
                  <a:lnTo>
                    <a:pt x="176180" y="34035"/>
                  </a:lnTo>
                  <a:lnTo>
                    <a:pt x="132875" y="45948"/>
                  </a:lnTo>
                  <a:lnTo>
                    <a:pt x="88936" y="54457"/>
                  </a:lnTo>
                  <a:lnTo>
                    <a:pt x="44573" y="59562"/>
                  </a:lnTo>
                  <a:lnTo>
                    <a:pt x="0" y="61264"/>
                  </a:lnTo>
                </a:path>
              </a:pathLst>
            </a:custGeom>
            <a:ln w="609599">
              <a:solidFill>
                <a:srgbClr val="2F32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229134" y="62198"/>
              <a:ext cx="3478529" cy="3478529"/>
            </a:xfrm>
            <a:custGeom>
              <a:avLst/>
              <a:gdLst/>
              <a:ahLst/>
              <a:cxnLst/>
              <a:rect l="l" t="t" r="r" b="b"/>
              <a:pathLst>
                <a:path w="3478530" h="3478529">
                  <a:moveTo>
                    <a:pt x="1422457" y="3347484"/>
                  </a:moveTo>
                  <a:lnTo>
                    <a:pt x="130538" y="2055565"/>
                  </a:lnTo>
                  <a:lnTo>
                    <a:pt x="97903" y="2019215"/>
                  </a:lnTo>
                  <a:lnTo>
                    <a:pt x="69931" y="1980355"/>
                  </a:lnTo>
                  <a:lnTo>
                    <a:pt x="46620" y="1939371"/>
                  </a:lnTo>
                  <a:lnTo>
                    <a:pt x="27972" y="1896649"/>
                  </a:lnTo>
                  <a:lnTo>
                    <a:pt x="13986" y="1852575"/>
                  </a:lnTo>
                  <a:lnTo>
                    <a:pt x="4662" y="1807536"/>
                  </a:lnTo>
                  <a:lnTo>
                    <a:pt x="0" y="1761917"/>
                  </a:lnTo>
                  <a:lnTo>
                    <a:pt x="0" y="1716105"/>
                  </a:lnTo>
                  <a:lnTo>
                    <a:pt x="4662" y="1670486"/>
                  </a:lnTo>
                  <a:lnTo>
                    <a:pt x="13986" y="1625447"/>
                  </a:lnTo>
                  <a:lnTo>
                    <a:pt x="27972" y="1581373"/>
                  </a:lnTo>
                  <a:lnTo>
                    <a:pt x="46620" y="1538650"/>
                  </a:lnTo>
                  <a:lnTo>
                    <a:pt x="69931" y="1497666"/>
                  </a:lnTo>
                  <a:lnTo>
                    <a:pt x="97903" y="1458806"/>
                  </a:lnTo>
                  <a:lnTo>
                    <a:pt x="130538" y="1422457"/>
                  </a:lnTo>
                  <a:lnTo>
                    <a:pt x="1422457" y="130538"/>
                  </a:lnTo>
                  <a:lnTo>
                    <a:pt x="1458806" y="97903"/>
                  </a:lnTo>
                  <a:lnTo>
                    <a:pt x="1497666" y="69931"/>
                  </a:lnTo>
                  <a:lnTo>
                    <a:pt x="1538650" y="46620"/>
                  </a:lnTo>
                  <a:lnTo>
                    <a:pt x="1581372" y="27972"/>
                  </a:lnTo>
                  <a:lnTo>
                    <a:pt x="1625446" y="13986"/>
                  </a:lnTo>
                  <a:lnTo>
                    <a:pt x="1670486" y="4662"/>
                  </a:lnTo>
                  <a:lnTo>
                    <a:pt x="1716105" y="0"/>
                  </a:lnTo>
                  <a:lnTo>
                    <a:pt x="1761916" y="0"/>
                  </a:lnTo>
                  <a:lnTo>
                    <a:pt x="1807535" y="4662"/>
                  </a:lnTo>
                  <a:lnTo>
                    <a:pt x="1852575" y="13986"/>
                  </a:lnTo>
                  <a:lnTo>
                    <a:pt x="1896649" y="27972"/>
                  </a:lnTo>
                  <a:lnTo>
                    <a:pt x="1939371" y="46620"/>
                  </a:lnTo>
                  <a:lnTo>
                    <a:pt x="1980355" y="69931"/>
                  </a:lnTo>
                  <a:lnTo>
                    <a:pt x="2019215" y="97903"/>
                  </a:lnTo>
                  <a:lnTo>
                    <a:pt x="2055564" y="130538"/>
                  </a:lnTo>
                  <a:lnTo>
                    <a:pt x="3347483" y="1422457"/>
                  </a:lnTo>
                  <a:lnTo>
                    <a:pt x="3380118" y="1458806"/>
                  </a:lnTo>
                  <a:lnTo>
                    <a:pt x="3408090" y="1497666"/>
                  </a:lnTo>
                  <a:lnTo>
                    <a:pt x="3431401" y="1538650"/>
                  </a:lnTo>
                  <a:lnTo>
                    <a:pt x="3450049" y="1581373"/>
                  </a:lnTo>
                  <a:lnTo>
                    <a:pt x="3464035" y="1625447"/>
                  </a:lnTo>
                  <a:lnTo>
                    <a:pt x="3473360" y="1670486"/>
                  </a:lnTo>
                  <a:lnTo>
                    <a:pt x="3478022" y="1716105"/>
                  </a:lnTo>
                  <a:lnTo>
                    <a:pt x="3478022" y="1761917"/>
                  </a:lnTo>
                  <a:lnTo>
                    <a:pt x="3473360" y="1807536"/>
                  </a:lnTo>
                  <a:lnTo>
                    <a:pt x="3464035" y="1852575"/>
                  </a:lnTo>
                  <a:lnTo>
                    <a:pt x="3450049" y="1896649"/>
                  </a:lnTo>
                  <a:lnTo>
                    <a:pt x="3431401" y="1939371"/>
                  </a:lnTo>
                  <a:lnTo>
                    <a:pt x="3408090" y="1980355"/>
                  </a:lnTo>
                  <a:lnTo>
                    <a:pt x="3380118" y="2019215"/>
                  </a:lnTo>
                  <a:lnTo>
                    <a:pt x="3347483" y="2055565"/>
                  </a:lnTo>
                  <a:lnTo>
                    <a:pt x="2055564" y="3347484"/>
                  </a:lnTo>
                  <a:lnTo>
                    <a:pt x="2019215" y="3380118"/>
                  </a:lnTo>
                  <a:lnTo>
                    <a:pt x="1980355" y="3408091"/>
                  </a:lnTo>
                  <a:lnTo>
                    <a:pt x="1939371" y="3431401"/>
                  </a:lnTo>
                  <a:lnTo>
                    <a:pt x="1896649" y="3450050"/>
                  </a:lnTo>
                  <a:lnTo>
                    <a:pt x="1852575" y="3464036"/>
                  </a:lnTo>
                  <a:lnTo>
                    <a:pt x="1807535" y="3473360"/>
                  </a:lnTo>
                  <a:lnTo>
                    <a:pt x="1761916" y="3478022"/>
                  </a:lnTo>
                  <a:lnTo>
                    <a:pt x="1716105" y="3478022"/>
                  </a:lnTo>
                  <a:lnTo>
                    <a:pt x="1670486" y="3473360"/>
                  </a:lnTo>
                  <a:lnTo>
                    <a:pt x="1625446" y="3464036"/>
                  </a:lnTo>
                  <a:lnTo>
                    <a:pt x="1581372" y="3450050"/>
                  </a:lnTo>
                  <a:lnTo>
                    <a:pt x="1538650" y="3431401"/>
                  </a:lnTo>
                  <a:lnTo>
                    <a:pt x="1497666" y="3408091"/>
                  </a:lnTo>
                  <a:lnTo>
                    <a:pt x="1458806" y="3380118"/>
                  </a:lnTo>
                  <a:lnTo>
                    <a:pt x="1422457" y="33474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229156" y="62195"/>
              <a:ext cx="3478529" cy="3478529"/>
            </a:xfrm>
            <a:custGeom>
              <a:avLst/>
              <a:gdLst/>
              <a:ahLst/>
              <a:cxnLst/>
              <a:rect l="l" t="t" r="r" b="b"/>
              <a:pathLst>
                <a:path w="3478530" h="3478529">
                  <a:moveTo>
                    <a:pt x="2055538" y="130536"/>
                  </a:moveTo>
                  <a:lnTo>
                    <a:pt x="2472843" y="547841"/>
                  </a:lnTo>
                </a:path>
                <a:path w="3478530" h="3478529">
                  <a:moveTo>
                    <a:pt x="3355096" y="1430965"/>
                  </a:moveTo>
                  <a:lnTo>
                    <a:pt x="3408047" y="1497647"/>
                  </a:lnTo>
                  <a:lnTo>
                    <a:pt x="3431357" y="1538630"/>
                  </a:lnTo>
                  <a:lnTo>
                    <a:pt x="3450005" y="1581352"/>
                  </a:lnTo>
                  <a:lnTo>
                    <a:pt x="3463991" y="1625425"/>
                  </a:lnTo>
                  <a:lnTo>
                    <a:pt x="3473315" y="1670464"/>
                  </a:lnTo>
                  <a:lnTo>
                    <a:pt x="3477977" y="1716083"/>
                  </a:lnTo>
                  <a:lnTo>
                    <a:pt x="3477977" y="1761894"/>
                  </a:lnTo>
                  <a:lnTo>
                    <a:pt x="3473315" y="1807512"/>
                  </a:lnTo>
                  <a:lnTo>
                    <a:pt x="3463991" y="1852551"/>
                  </a:lnTo>
                  <a:lnTo>
                    <a:pt x="3450005" y="1896624"/>
                  </a:lnTo>
                  <a:lnTo>
                    <a:pt x="3431357" y="1939346"/>
                  </a:lnTo>
                  <a:lnTo>
                    <a:pt x="3408047" y="1980330"/>
                  </a:lnTo>
                  <a:lnTo>
                    <a:pt x="3380074" y="2019189"/>
                  </a:lnTo>
                  <a:lnTo>
                    <a:pt x="3347440" y="2055538"/>
                  </a:lnTo>
                  <a:lnTo>
                    <a:pt x="2055538" y="3347440"/>
                  </a:lnTo>
                  <a:lnTo>
                    <a:pt x="2019189" y="3380074"/>
                  </a:lnTo>
                  <a:lnTo>
                    <a:pt x="1980330" y="3408047"/>
                  </a:lnTo>
                  <a:lnTo>
                    <a:pt x="1939346" y="3431357"/>
                  </a:lnTo>
                  <a:lnTo>
                    <a:pt x="1896624" y="3450005"/>
                  </a:lnTo>
                  <a:lnTo>
                    <a:pt x="1852551" y="3463991"/>
                  </a:lnTo>
                  <a:lnTo>
                    <a:pt x="1807512" y="3473315"/>
                  </a:lnTo>
                  <a:lnTo>
                    <a:pt x="1761894" y="3477977"/>
                  </a:lnTo>
                  <a:lnTo>
                    <a:pt x="1716083" y="3477977"/>
                  </a:lnTo>
                  <a:lnTo>
                    <a:pt x="1670464" y="3473315"/>
                  </a:lnTo>
                  <a:lnTo>
                    <a:pt x="1625425" y="3463991"/>
                  </a:lnTo>
                  <a:lnTo>
                    <a:pt x="1581352" y="3450005"/>
                  </a:lnTo>
                  <a:lnTo>
                    <a:pt x="1538630" y="3431357"/>
                  </a:lnTo>
                  <a:lnTo>
                    <a:pt x="1497647" y="3408047"/>
                  </a:lnTo>
                  <a:lnTo>
                    <a:pt x="1458787" y="3380074"/>
                  </a:lnTo>
                  <a:lnTo>
                    <a:pt x="1422439" y="3347441"/>
                  </a:lnTo>
                  <a:lnTo>
                    <a:pt x="130536" y="2055538"/>
                  </a:lnTo>
                  <a:lnTo>
                    <a:pt x="97902" y="2019189"/>
                  </a:lnTo>
                  <a:lnTo>
                    <a:pt x="69930" y="1980330"/>
                  </a:lnTo>
                  <a:lnTo>
                    <a:pt x="46620" y="1939346"/>
                  </a:lnTo>
                  <a:lnTo>
                    <a:pt x="27972" y="1896624"/>
                  </a:lnTo>
                  <a:lnTo>
                    <a:pt x="13986" y="1852551"/>
                  </a:lnTo>
                  <a:lnTo>
                    <a:pt x="4662" y="1807512"/>
                  </a:lnTo>
                  <a:lnTo>
                    <a:pt x="0" y="1761894"/>
                  </a:lnTo>
                  <a:lnTo>
                    <a:pt x="0" y="1716083"/>
                  </a:lnTo>
                  <a:lnTo>
                    <a:pt x="4662" y="1670464"/>
                  </a:lnTo>
                  <a:lnTo>
                    <a:pt x="13986" y="1625425"/>
                  </a:lnTo>
                  <a:lnTo>
                    <a:pt x="27972" y="1581352"/>
                  </a:lnTo>
                  <a:lnTo>
                    <a:pt x="46620" y="1538630"/>
                  </a:lnTo>
                  <a:lnTo>
                    <a:pt x="69930" y="1497647"/>
                  </a:lnTo>
                  <a:lnTo>
                    <a:pt x="97902" y="1458787"/>
                  </a:lnTo>
                  <a:lnTo>
                    <a:pt x="130536" y="1422438"/>
                  </a:lnTo>
                  <a:lnTo>
                    <a:pt x="1422438" y="130536"/>
                  </a:lnTo>
                  <a:lnTo>
                    <a:pt x="1458787" y="97902"/>
                  </a:lnTo>
                  <a:lnTo>
                    <a:pt x="1497647" y="69930"/>
                  </a:lnTo>
                  <a:lnTo>
                    <a:pt x="1538630" y="46620"/>
                  </a:lnTo>
                  <a:lnTo>
                    <a:pt x="1581352" y="27972"/>
                  </a:lnTo>
                  <a:lnTo>
                    <a:pt x="1625425" y="13986"/>
                  </a:lnTo>
                  <a:lnTo>
                    <a:pt x="1670464" y="4662"/>
                  </a:lnTo>
                  <a:lnTo>
                    <a:pt x="1716083" y="0"/>
                  </a:lnTo>
                  <a:lnTo>
                    <a:pt x="1761894" y="0"/>
                  </a:lnTo>
                  <a:lnTo>
                    <a:pt x="1807512" y="4662"/>
                  </a:lnTo>
                  <a:lnTo>
                    <a:pt x="1852551" y="13986"/>
                  </a:lnTo>
                  <a:lnTo>
                    <a:pt x="1896624" y="27972"/>
                  </a:lnTo>
                  <a:lnTo>
                    <a:pt x="1939346" y="46620"/>
                  </a:lnTo>
                  <a:lnTo>
                    <a:pt x="1980330" y="69930"/>
                  </a:lnTo>
                  <a:lnTo>
                    <a:pt x="2019189" y="97902"/>
                  </a:lnTo>
                  <a:lnTo>
                    <a:pt x="2055538" y="130536"/>
                  </a:lnTo>
                </a:path>
              </a:pathLst>
            </a:custGeom>
            <a:ln w="533399">
              <a:solidFill>
                <a:srgbClr val="2F32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258" y="2602007"/>
            <a:ext cx="111732" cy="11173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86476" y="747279"/>
            <a:ext cx="7470140" cy="3966845"/>
          </a:xfrm>
          <a:prstGeom prst="rect"/>
        </p:spPr>
        <p:txBody>
          <a:bodyPr wrap="square" lIns="0" tIns="95250" rIns="0" bIns="0" rtlCol="0" vert="horz">
            <a:spAutoFit/>
          </a:bodyPr>
          <a:lstStyle/>
          <a:p>
            <a:pPr marL="1711960" marR="585470" indent="-1236980">
              <a:lnSpc>
                <a:spcPts val="5400"/>
              </a:lnSpc>
              <a:spcBef>
                <a:spcPts val="750"/>
              </a:spcBef>
            </a:pPr>
            <a:r>
              <a:rPr dirty="0" sz="4950" spc="-320">
                <a:solidFill>
                  <a:srgbClr val="FFFFFF"/>
                </a:solidFill>
              </a:rPr>
              <a:t>REACHING</a:t>
            </a:r>
            <a:r>
              <a:rPr dirty="0" sz="4950" spc="-225">
                <a:solidFill>
                  <a:srgbClr val="FFFFFF"/>
                </a:solidFill>
              </a:rPr>
              <a:t> </a:t>
            </a:r>
            <a:r>
              <a:rPr dirty="0" sz="4950" spc="-600">
                <a:solidFill>
                  <a:srgbClr val="FFFFFF"/>
                </a:solidFill>
              </a:rPr>
              <a:t>THE</a:t>
            </a:r>
            <a:r>
              <a:rPr dirty="0" sz="4950" spc="-215">
                <a:solidFill>
                  <a:srgbClr val="FFFFFF"/>
                </a:solidFill>
              </a:rPr>
              <a:t> </a:t>
            </a:r>
            <a:r>
              <a:rPr dirty="0" sz="4950" spc="-560">
                <a:solidFill>
                  <a:srgbClr val="FFFFFF"/>
                </a:solidFill>
              </a:rPr>
              <a:t>QUEEN</a:t>
            </a:r>
            <a:r>
              <a:rPr dirty="0" sz="4950" spc="-215">
                <a:solidFill>
                  <a:srgbClr val="FFFFFF"/>
                </a:solidFill>
              </a:rPr>
              <a:t> </a:t>
            </a:r>
            <a:r>
              <a:rPr dirty="0" sz="4950" spc="-700">
                <a:solidFill>
                  <a:srgbClr val="FFFFFF"/>
                </a:solidFill>
              </a:rPr>
              <a:t>OF </a:t>
            </a:r>
            <a:r>
              <a:rPr dirty="0" sz="4950" spc="-335">
                <a:solidFill>
                  <a:srgbClr val="FFFFFF"/>
                </a:solidFill>
              </a:rPr>
              <a:t>HILLS,</a:t>
            </a:r>
            <a:r>
              <a:rPr dirty="0" sz="4950" spc="-210">
                <a:solidFill>
                  <a:srgbClr val="FFFFFF"/>
                </a:solidFill>
              </a:rPr>
              <a:t> </a:t>
            </a:r>
            <a:r>
              <a:rPr dirty="0" sz="4950" spc="-465">
                <a:solidFill>
                  <a:srgbClr val="FFFFFF"/>
                </a:solidFill>
              </a:rPr>
              <a:t>NANITAL</a:t>
            </a:r>
            <a:endParaRPr sz="4950"/>
          </a:p>
          <a:p>
            <a:pPr marL="12700" marR="5080">
              <a:lnSpc>
                <a:spcPct val="115700"/>
              </a:lnSpc>
              <a:spcBef>
                <a:spcPts val="1185"/>
              </a:spcBef>
            </a:pPr>
            <a:r>
              <a:rPr dirty="0" sz="2650" spc="110" b="0">
                <a:solidFill>
                  <a:srgbClr val="FFFFFF"/>
                </a:solidFill>
                <a:latin typeface="Tahoma"/>
                <a:cs typeface="Tahoma"/>
              </a:rPr>
              <a:t>Greetings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10" b="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10" b="0">
                <a:solidFill>
                  <a:srgbClr val="FFFFFF"/>
                </a:solidFill>
                <a:latin typeface="Tahoma"/>
                <a:cs typeface="Tahoma"/>
              </a:rPr>
              <a:t>"Queen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30" b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20" b="0">
                <a:solidFill>
                  <a:srgbClr val="FFFFFF"/>
                </a:solidFill>
                <a:latin typeface="Tahoma"/>
                <a:cs typeface="Tahoma"/>
              </a:rPr>
              <a:t>Hills"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00" b="0">
                <a:solidFill>
                  <a:srgbClr val="FFFFFF"/>
                </a:solidFill>
                <a:latin typeface="Tahoma"/>
                <a:cs typeface="Tahoma"/>
              </a:rPr>
              <a:t>Nanital!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60" b="0">
                <a:solidFill>
                  <a:srgbClr val="FFFFFF"/>
                </a:solidFill>
                <a:latin typeface="Tahoma"/>
                <a:cs typeface="Tahoma"/>
              </a:rPr>
              <a:t>This small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5" b="0">
                <a:solidFill>
                  <a:srgbClr val="FFFFFF"/>
                </a:solidFill>
                <a:latin typeface="Tahoma"/>
                <a:cs typeface="Tahoma"/>
              </a:rPr>
              <a:t>hill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80" b="0">
                <a:solidFill>
                  <a:srgbClr val="FFFFFF"/>
                </a:solidFill>
                <a:latin typeface="Tahoma"/>
                <a:cs typeface="Tahoma"/>
              </a:rPr>
              <a:t>station,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00" b="0">
                <a:solidFill>
                  <a:srgbClr val="FFFFFF"/>
                </a:solidFill>
                <a:latin typeface="Tahoma"/>
                <a:cs typeface="Tahoma"/>
              </a:rPr>
              <a:t>hidden</a:t>
            </a:r>
            <a:r>
              <a:rPr dirty="0" sz="2650" spc="8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65" b="0">
                <a:solidFill>
                  <a:srgbClr val="FFFFFF"/>
                </a:solidFill>
                <a:latin typeface="Tahoma"/>
                <a:cs typeface="Tahoma"/>
              </a:rPr>
              <a:t>up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0" b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85" b="0">
                <a:solidFill>
                  <a:srgbClr val="FFFFFF"/>
                </a:solidFill>
                <a:latin typeface="Tahoma"/>
                <a:cs typeface="Tahoma"/>
              </a:rPr>
              <a:t>heart</a:t>
            </a:r>
            <a:r>
              <a:rPr dirty="0" sz="2650" spc="8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30" b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65" b="0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dirty="0" sz="2650" spc="110" b="0">
                <a:solidFill>
                  <a:srgbClr val="FFFFFF"/>
                </a:solidFill>
                <a:latin typeface="Tahoma"/>
                <a:cs typeface="Tahoma"/>
              </a:rPr>
              <a:t>Kumaon</a:t>
            </a:r>
            <a:r>
              <a:rPr dirty="0" sz="2650" spc="6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Himalayas,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14" b="0">
                <a:solidFill>
                  <a:srgbClr val="FFFFFF"/>
                </a:solidFill>
                <a:latin typeface="Tahoma"/>
                <a:cs typeface="Tahoma"/>
              </a:rPr>
              <a:t>provides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b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25" b="0">
                <a:solidFill>
                  <a:srgbClr val="FFFFFF"/>
                </a:solidFill>
                <a:latin typeface="Tahoma"/>
                <a:cs typeface="Tahoma"/>
              </a:rPr>
              <a:t>cool</a:t>
            </a:r>
            <a:r>
              <a:rPr dirty="0" sz="2650" spc="6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5" b="0">
                <a:solidFill>
                  <a:srgbClr val="FFFFFF"/>
                </a:solidFill>
                <a:latin typeface="Tahoma"/>
                <a:cs typeface="Tahoma"/>
              </a:rPr>
              <a:t>respite </a:t>
            </a:r>
            <a:r>
              <a:rPr dirty="0" sz="2650" spc="110" b="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650" spc="6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0" b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650" spc="8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heat</a:t>
            </a:r>
            <a:r>
              <a:rPr dirty="0" sz="2650" spc="8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55" b="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650" spc="8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b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30" b="0">
                <a:solidFill>
                  <a:srgbClr val="FFFFFF"/>
                </a:solidFill>
                <a:latin typeface="Tahoma"/>
                <a:cs typeface="Tahoma"/>
              </a:rPr>
              <a:t>opportunity</a:t>
            </a:r>
            <a:r>
              <a:rPr dirty="0" sz="2650" spc="8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14" b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650" spc="8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60" b="0">
                <a:solidFill>
                  <a:srgbClr val="FFFFFF"/>
                </a:solidFill>
                <a:latin typeface="Tahoma"/>
                <a:cs typeface="Tahoma"/>
              </a:rPr>
              <a:t>get</a:t>
            </a:r>
            <a:r>
              <a:rPr dirty="0" sz="2650" spc="8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60" b="0">
                <a:solidFill>
                  <a:srgbClr val="FFFFFF"/>
                </a:solidFill>
                <a:latin typeface="Tahoma"/>
                <a:cs typeface="Tahoma"/>
              </a:rPr>
              <a:t>back 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dirty="0" sz="2650" spc="114" b="0">
                <a:solidFill>
                  <a:srgbClr val="FFFFFF"/>
                </a:solidFill>
                <a:latin typeface="Tahoma"/>
                <a:cs typeface="Tahoma"/>
              </a:rPr>
              <a:t>touch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30" b="0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0" b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650" spc="70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85" b="0">
                <a:solidFill>
                  <a:srgbClr val="FFFFFF"/>
                </a:solidFill>
                <a:latin typeface="Tahoma"/>
                <a:cs typeface="Tahoma"/>
              </a:rPr>
              <a:t>natural</a:t>
            </a:r>
            <a:r>
              <a:rPr dirty="0" sz="2650" spc="75" b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0" b="0">
                <a:solidFill>
                  <a:srgbClr val="FFFFFF"/>
                </a:solidFill>
                <a:latin typeface="Tahoma"/>
                <a:cs typeface="Tahoma"/>
              </a:rPr>
              <a:t>world.</a:t>
            </a:r>
            <a:endParaRPr sz="2650">
              <a:latin typeface="Tahoma"/>
              <a:cs typeface="Tahoma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258" y="5405471"/>
            <a:ext cx="111732" cy="111731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786476" y="5155756"/>
            <a:ext cx="7480934" cy="329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95"/>
              </a:spcBef>
            </a:pPr>
            <a:r>
              <a:rPr dirty="0" sz="2650" spc="155">
                <a:solidFill>
                  <a:srgbClr val="FFFFFF"/>
                </a:solidFill>
                <a:latin typeface="Tahoma"/>
                <a:cs typeface="Tahoma"/>
              </a:rPr>
              <a:t>Our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0">
                <a:solidFill>
                  <a:srgbClr val="FFFFFF"/>
                </a:solidFill>
                <a:latin typeface="Tahoma"/>
                <a:cs typeface="Tahoma"/>
              </a:rPr>
              <a:t>journey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5">
                <a:solidFill>
                  <a:srgbClr val="FFFFFF"/>
                </a:solidFill>
                <a:latin typeface="Tahoma"/>
                <a:cs typeface="Tahoma"/>
              </a:rPr>
              <a:t>culminates</a:t>
            </a:r>
            <a:r>
              <a:rPr dirty="0" sz="265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dirty="0" sz="2650" spc="9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00">
                <a:solidFill>
                  <a:srgbClr val="FFFFFF"/>
                </a:solidFill>
                <a:latin typeface="Tahoma"/>
                <a:cs typeface="Tahoma"/>
              </a:rPr>
              <a:t>picturesque </a:t>
            </a:r>
            <a:r>
              <a:rPr dirty="0" sz="2650" spc="140">
                <a:solidFill>
                  <a:srgbClr val="FFFFFF"/>
                </a:solidFill>
                <a:latin typeface="Tahoma"/>
                <a:cs typeface="Tahoma"/>
              </a:rPr>
              <a:t>town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3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5">
                <a:solidFill>
                  <a:srgbClr val="FFFFFF"/>
                </a:solidFill>
                <a:latin typeface="Tahoma"/>
                <a:cs typeface="Tahoma"/>
              </a:rPr>
              <a:t>Nanital,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00">
                <a:solidFill>
                  <a:srgbClr val="FFFFFF"/>
                </a:solidFill>
                <a:latin typeface="Tahoma"/>
                <a:cs typeface="Tahoma"/>
              </a:rPr>
              <a:t>aptly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5">
                <a:solidFill>
                  <a:srgbClr val="FFFFFF"/>
                </a:solidFill>
                <a:latin typeface="Tahoma"/>
                <a:cs typeface="Tahoma"/>
              </a:rPr>
              <a:t>nicknamed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00">
                <a:solidFill>
                  <a:srgbClr val="FFFFFF"/>
                </a:solidFill>
                <a:latin typeface="Tahoma"/>
                <a:cs typeface="Tahoma"/>
              </a:rPr>
              <a:t>"Queen </a:t>
            </a:r>
            <a:r>
              <a:rPr dirty="0" sz="2650" spc="13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65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0">
                <a:solidFill>
                  <a:srgbClr val="FFFFFF"/>
                </a:solidFill>
                <a:latin typeface="Tahoma"/>
                <a:cs typeface="Tahoma"/>
              </a:rPr>
              <a:t>Hills."</a:t>
            </a:r>
            <a:r>
              <a:rPr dirty="0" sz="265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05">
                <a:solidFill>
                  <a:srgbClr val="FFFFFF"/>
                </a:solidFill>
                <a:latin typeface="Tahoma"/>
                <a:cs typeface="Tahoma"/>
              </a:rPr>
              <a:t>Surrounded</a:t>
            </a:r>
            <a:r>
              <a:rPr dirty="0" sz="2650" spc="85">
                <a:solidFill>
                  <a:srgbClr val="FFFFFF"/>
                </a:solidFill>
                <a:latin typeface="Tahoma"/>
                <a:cs typeface="Tahoma"/>
              </a:rPr>
              <a:t> by </a:t>
            </a:r>
            <a:r>
              <a:rPr dirty="0" sz="2650" spc="135">
                <a:solidFill>
                  <a:srgbClr val="FFFFFF"/>
                </a:solidFill>
                <a:latin typeface="Tahoma"/>
                <a:cs typeface="Tahoma"/>
              </a:rPr>
              <a:t>snow-</a:t>
            </a:r>
            <a:r>
              <a:rPr dirty="0" sz="2650" spc="95">
                <a:solidFill>
                  <a:srgbClr val="FFFFFF"/>
                </a:solidFill>
                <a:latin typeface="Tahoma"/>
                <a:cs typeface="Tahoma"/>
              </a:rPr>
              <a:t>capped</a:t>
            </a:r>
            <a:r>
              <a:rPr dirty="0" sz="265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60">
                <a:solidFill>
                  <a:srgbClr val="FFFFFF"/>
                </a:solidFill>
                <a:latin typeface="Tahoma"/>
                <a:cs typeface="Tahoma"/>
              </a:rPr>
              <a:t>peaks </a:t>
            </a:r>
            <a:r>
              <a:rPr dirty="0" sz="2650" spc="55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65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00">
                <a:solidFill>
                  <a:srgbClr val="FFFFFF"/>
                </a:solidFill>
                <a:latin typeface="Tahoma"/>
                <a:cs typeface="Tahoma"/>
              </a:rPr>
              <a:t>nestled</a:t>
            </a:r>
            <a:r>
              <a:rPr dirty="0" sz="2650" spc="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5">
                <a:solidFill>
                  <a:srgbClr val="FFFFFF"/>
                </a:solidFill>
                <a:latin typeface="Tahoma"/>
                <a:cs typeface="Tahoma"/>
              </a:rPr>
              <a:t>beside</a:t>
            </a:r>
            <a:r>
              <a:rPr dirty="0" sz="2650" spc="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80">
                <a:solidFill>
                  <a:srgbClr val="FFFFFF"/>
                </a:solidFill>
                <a:latin typeface="Tahoma"/>
                <a:cs typeface="Tahoma"/>
              </a:rPr>
              <a:t>serene</a:t>
            </a:r>
            <a:r>
              <a:rPr dirty="0" sz="2650" spc="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80">
                <a:solidFill>
                  <a:srgbClr val="FFFFFF"/>
                </a:solidFill>
                <a:latin typeface="Tahoma"/>
                <a:cs typeface="Tahoma"/>
              </a:rPr>
              <a:t>Lake</a:t>
            </a:r>
            <a:r>
              <a:rPr dirty="0" sz="265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30">
                <a:solidFill>
                  <a:srgbClr val="FFFFFF"/>
                </a:solidFill>
                <a:latin typeface="Tahoma"/>
                <a:cs typeface="Tahoma"/>
              </a:rPr>
              <a:t>Naini</a:t>
            </a:r>
            <a:r>
              <a:rPr dirty="0" sz="2650" spc="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>
                <a:solidFill>
                  <a:srgbClr val="FFFFFF"/>
                </a:solidFill>
                <a:latin typeface="Tahoma"/>
                <a:cs typeface="Tahoma"/>
              </a:rPr>
              <a:t>Tal,</a:t>
            </a:r>
            <a:r>
              <a:rPr dirty="0" sz="2650" spc="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this </a:t>
            </a:r>
            <a:r>
              <a:rPr dirty="0" sz="2650" spc="75">
                <a:solidFill>
                  <a:srgbClr val="FFFFFF"/>
                </a:solidFill>
                <a:latin typeface="Tahoma"/>
                <a:cs typeface="Tahoma"/>
              </a:rPr>
              <a:t>charming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10">
                <a:solidFill>
                  <a:srgbClr val="FFFFFF"/>
                </a:solidFill>
                <a:latin typeface="Tahoma"/>
                <a:cs typeface="Tahoma"/>
              </a:rPr>
              <a:t>destination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25">
                <a:solidFill>
                  <a:srgbClr val="FFFFFF"/>
                </a:solidFill>
                <a:latin typeface="Tahoma"/>
                <a:cs typeface="Tahoma"/>
              </a:rPr>
              <a:t>offers</a:t>
            </a:r>
            <a:r>
              <a:rPr dirty="0" sz="265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14">
                <a:solidFill>
                  <a:srgbClr val="FFFFFF"/>
                </a:solidFill>
                <a:latin typeface="Tahoma"/>
                <a:cs typeface="Tahoma"/>
              </a:rPr>
              <a:t>welcome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5">
                <a:solidFill>
                  <a:srgbClr val="FFFFFF"/>
                </a:solidFill>
                <a:latin typeface="Tahoma"/>
                <a:cs typeface="Tahoma"/>
              </a:rPr>
              <a:t>respite </a:t>
            </a:r>
            <a:r>
              <a:rPr dirty="0" sz="2650" spc="11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65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9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65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75">
                <a:solidFill>
                  <a:srgbClr val="FFFFFF"/>
                </a:solidFill>
                <a:latin typeface="Tahoma"/>
                <a:cs typeface="Tahoma"/>
              </a:rPr>
              <a:t>heat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55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65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85">
                <a:solidFill>
                  <a:srgbClr val="FFFFFF"/>
                </a:solidFill>
                <a:latin typeface="Tahoma"/>
                <a:cs typeface="Tahoma"/>
              </a:rPr>
              <a:t>chance</a:t>
            </a:r>
            <a:r>
              <a:rPr dirty="0" sz="265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14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6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14">
                <a:solidFill>
                  <a:srgbClr val="FFFFFF"/>
                </a:solidFill>
                <a:latin typeface="Tahoma"/>
                <a:cs typeface="Tahoma"/>
              </a:rPr>
              <a:t>reconnect</a:t>
            </a:r>
            <a:r>
              <a:rPr dirty="0" sz="265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650" spc="110">
                <a:solidFill>
                  <a:srgbClr val="FFFFFF"/>
                </a:solidFill>
                <a:latin typeface="Tahoma"/>
                <a:cs typeface="Tahoma"/>
              </a:rPr>
              <a:t>with </a:t>
            </a:r>
            <a:r>
              <a:rPr dirty="0" sz="2650" spc="55">
                <a:solidFill>
                  <a:srgbClr val="FFFFFF"/>
                </a:solidFill>
                <a:latin typeface="Tahoma"/>
                <a:cs typeface="Tahoma"/>
              </a:rPr>
              <a:t>nature.</a:t>
            </a:r>
            <a:endParaRPr sz="2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933940" cy="10045700"/>
            <a:chOff x="0" y="0"/>
            <a:chExt cx="9933940" cy="100457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933940" cy="10045700"/>
            </a:xfrm>
            <a:custGeom>
              <a:avLst/>
              <a:gdLst/>
              <a:ahLst/>
              <a:cxnLst/>
              <a:rect l="l" t="t" r="r" b="b"/>
              <a:pathLst>
                <a:path w="9933940" h="10045700">
                  <a:moveTo>
                    <a:pt x="5281858" y="9893299"/>
                  </a:moveTo>
                  <a:lnTo>
                    <a:pt x="2461979" y="9893299"/>
                  </a:lnTo>
                  <a:lnTo>
                    <a:pt x="2092181" y="9791699"/>
                  </a:lnTo>
                  <a:lnTo>
                    <a:pt x="2046628" y="9766299"/>
                  </a:lnTo>
                  <a:lnTo>
                    <a:pt x="1865973" y="9715499"/>
                  </a:lnTo>
                  <a:lnTo>
                    <a:pt x="1821207" y="9690099"/>
                  </a:lnTo>
                  <a:lnTo>
                    <a:pt x="1687888" y="9651999"/>
                  </a:lnTo>
                  <a:lnTo>
                    <a:pt x="1643779" y="9626599"/>
                  </a:lnTo>
                  <a:lnTo>
                    <a:pt x="1599840" y="9613899"/>
                  </a:lnTo>
                  <a:lnTo>
                    <a:pt x="1556070" y="9588499"/>
                  </a:lnTo>
                  <a:lnTo>
                    <a:pt x="1469047" y="9563099"/>
                  </a:lnTo>
                  <a:lnTo>
                    <a:pt x="1425796" y="9537699"/>
                  </a:lnTo>
                  <a:lnTo>
                    <a:pt x="1382722" y="9524999"/>
                  </a:lnTo>
                  <a:lnTo>
                    <a:pt x="1297108" y="9474199"/>
                  </a:lnTo>
                  <a:lnTo>
                    <a:pt x="1254572" y="9461499"/>
                  </a:lnTo>
                  <a:lnTo>
                    <a:pt x="1212218" y="9436099"/>
                  </a:lnTo>
                  <a:lnTo>
                    <a:pt x="1170048" y="9423399"/>
                  </a:lnTo>
                  <a:lnTo>
                    <a:pt x="1086266" y="9372599"/>
                  </a:lnTo>
                  <a:lnTo>
                    <a:pt x="1044658" y="9359899"/>
                  </a:lnTo>
                  <a:lnTo>
                    <a:pt x="880141" y="9258299"/>
                  </a:lnTo>
                  <a:lnTo>
                    <a:pt x="839499" y="9245599"/>
                  </a:lnTo>
                  <a:lnTo>
                    <a:pt x="599862" y="9093199"/>
                  </a:lnTo>
                  <a:lnTo>
                    <a:pt x="405854" y="8966199"/>
                  </a:lnTo>
                  <a:lnTo>
                    <a:pt x="329746" y="8915399"/>
                  </a:lnTo>
                  <a:lnTo>
                    <a:pt x="292019" y="8877299"/>
                  </a:lnTo>
                  <a:lnTo>
                    <a:pt x="143324" y="8775699"/>
                  </a:lnTo>
                  <a:lnTo>
                    <a:pt x="106712" y="8737599"/>
                  </a:lnTo>
                  <a:lnTo>
                    <a:pt x="34172" y="8686799"/>
                  </a:lnTo>
                  <a:lnTo>
                    <a:pt x="0" y="8648699"/>
                  </a:lnTo>
                  <a:lnTo>
                    <a:pt x="0" y="0"/>
                  </a:lnTo>
                  <a:lnTo>
                    <a:pt x="8431129" y="0"/>
                  </a:lnTo>
                  <a:lnTo>
                    <a:pt x="8443927" y="12699"/>
                  </a:lnTo>
                  <a:lnTo>
                    <a:pt x="8474380" y="50799"/>
                  </a:lnTo>
                  <a:lnTo>
                    <a:pt x="8504565" y="76199"/>
                  </a:lnTo>
                  <a:lnTo>
                    <a:pt x="8534483" y="114299"/>
                  </a:lnTo>
                  <a:lnTo>
                    <a:pt x="8564130" y="152399"/>
                  </a:lnTo>
                  <a:lnTo>
                    <a:pt x="8593506" y="190499"/>
                  </a:lnTo>
                  <a:lnTo>
                    <a:pt x="8622610" y="228599"/>
                  </a:lnTo>
                  <a:lnTo>
                    <a:pt x="8651438" y="266699"/>
                  </a:lnTo>
                  <a:lnTo>
                    <a:pt x="8679991" y="304799"/>
                  </a:lnTo>
                  <a:lnTo>
                    <a:pt x="8708266" y="330199"/>
                  </a:lnTo>
                  <a:lnTo>
                    <a:pt x="8736262" y="368299"/>
                  </a:lnTo>
                  <a:lnTo>
                    <a:pt x="8763978" y="406399"/>
                  </a:lnTo>
                  <a:lnTo>
                    <a:pt x="8791411" y="444499"/>
                  </a:lnTo>
                  <a:lnTo>
                    <a:pt x="8818560" y="482599"/>
                  </a:lnTo>
                  <a:lnTo>
                    <a:pt x="8845424" y="520699"/>
                  </a:lnTo>
                  <a:lnTo>
                    <a:pt x="8872000" y="558799"/>
                  </a:lnTo>
                  <a:lnTo>
                    <a:pt x="8898289" y="596899"/>
                  </a:lnTo>
                  <a:lnTo>
                    <a:pt x="8924287" y="634999"/>
                  </a:lnTo>
                  <a:lnTo>
                    <a:pt x="8949993" y="673099"/>
                  </a:lnTo>
                  <a:lnTo>
                    <a:pt x="8975407" y="723899"/>
                  </a:lnTo>
                  <a:lnTo>
                    <a:pt x="9000525" y="761999"/>
                  </a:lnTo>
                  <a:lnTo>
                    <a:pt x="9025348" y="800099"/>
                  </a:lnTo>
                  <a:lnTo>
                    <a:pt x="9049872" y="838199"/>
                  </a:lnTo>
                  <a:lnTo>
                    <a:pt x="9074097" y="876299"/>
                  </a:lnTo>
                  <a:lnTo>
                    <a:pt x="9098021" y="914399"/>
                  </a:lnTo>
                  <a:lnTo>
                    <a:pt x="9121642" y="952499"/>
                  </a:lnTo>
                  <a:lnTo>
                    <a:pt x="9144960" y="1003299"/>
                  </a:lnTo>
                  <a:lnTo>
                    <a:pt x="9167971" y="1041399"/>
                  </a:lnTo>
                  <a:lnTo>
                    <a:pt x="9190676" y="1079499"/>
                  </a:lnTo>
                  <a:lnTo>
                    <a:pt x="9213071" y="1117599"/>
                  </a:lnTo>
                  <a:lnTo>
                    <a:pt x="9235156" y="1168399"/>
                  </a:lnTo>
                  <a:lnTo>
                    <a:pt x="9256930" y="1206499"/>
                  </a:lnTo>
                  <a:lnTo>
                    <a:pt x="9278389" y="1244599"/>
                  </a:lnTo>
                  <a:lnTo>
                    <a:pt x="9299534" y="1282699"/>
                  </a:lnTo>
                  <a:lnTo>
                    <a:pt x="9320362" y="1333499"/>
                  </a:lnTo>
                  <a:lnTo>
                    <a:pt x="9340872" y="1371599"/>
                  </a:lnTo>
                  <a:lnTo>
                    <a:pt x="9361063" y="1409699"/>
                  </a:lnTo>
                  <a:lnTo>
                    <a:pt x="9380932" y="1460499"/>
                  </a:lnTo>
                  <a:lnTo>
                    <a:pt x="9400478" y="1498599"/>
                  </a:lnTo>
                  <a:lnTo>
                    <a:pt x="9419700" y="1549399"/>
                  </a:lnTo>
                  <a:lnTo>
                    <a:pt x="9438595" y="1587499"/>
                  </a:lnTo>
                  <a:lnTo>
                    <a:pt x="9457164" y="1625599"/>
                  </a:lnTo>
                  <a:lnTo>
                    <a:pt x="9475403" y="1676399"/>
                  </a:lnTo>
                  <a:lnTo>
                    <a:pt x="9493311" y="1714499"/>
                  </a:lnTo>
                  <a:lnTo>
                    <a:pt x="9510888" y="1765299"/>
                  </a:lnTo>
                  <a:lnTo>
                    <a:pt x="9528130" y="1803399"/>
                  </a:lnTo>
                  <a:lnTo>
                    <a:pt x="9545038" y="1854199"/>
                  </a:lnTo>
                  <a:lnTo>
                    <a:pt x="9561608" y="1892299"/>
                  </a:lnTo>
                  <a:lnTo>
                    <a:pt x="9577840" y="1943099"/>
                  </a:lnTo>
                  <a:lnTo>
                    <a:pt x="9593732" y="1981199"/>
                  </a:lnTo>
                  <a:lnTo>
                    <a:pt x="9609282" y="2031999"/>
                  </a:lnTo>
                  <a:lnTo>
                    <a:pt x="9624490" y="2070099"/>
                  </a:lnTo>
                  <a:lnTo>
                    <a:pt x="9639352" y="2120899"/>
                  </a:lnTo>
                  <a:lnTo>
                    <a:pt x="9653869" y="2158999"/>
                  </a:lnTo>
                  <a:lnTo>
                    <a:pt x="9668037" y="2209799"/>
                  </a:lnTo>
                  <a:lnTo>
                    <a:pt x="9681856" y="2260599"/>
                  </a:lnTo>
                  <a:lnTo>
                    <a:pt x="9695325" y="2298699"/>
                  </a:lnTo>
                  <a:lnTo>
                    <a:pt x="9708441" y="2349499"/>
                  </a:lnTo>
                  <a:lnTo>
                    <a:pt x="9721202" y="2400299"/>
                  </a:lnTo>
                  <a:lnTo>
                    <a:pt x="9733608" y="2438399"/>
                  </a:lnTo>
                  <a:lnTo>
                    <a:pt x="9745657" y="2489199"/>
                  </a:lnTo>
                  <a:lnTo>
                    <a:pt x="9757348" y="2539999"/>
                  </a:lnTo>
                  <a:lnTo>
                    <a:pt x="9768678" y="2578099"/>
                  </a:lnTo>
                  <a:lnTo>
                    <a:pt x="9779646" y="2628899"/>
                  </a:lnTo>
                  <a:lnTo>
                    <a:pt x="9790251" y="2679699"/>
                  </a:lnTo>
                  <a:lnTo>
                    <a:pt x="9800491" y="2717799"/>
                  </a:lnTo>
                  <a:lnTo>
                    <a:pt x="9810364" y="2768599"/>
                  </a:lnTo>
                  <a:lnTo>
                    <a:pt x="9819869" y="2819399"/>
                  </a:lnTo>
                  <a:lnTo>
                    <a:pt x="9829005" y="2857499"/>
                  </a:lnTo>
                  <a:lnTo>
                    <a:pt x="9837769" y="2908299"/>
                  </a:lnTo>
                  <a:lnTo>
                    <a:pt x="9846161" y="2959099"/>
                  </a:lnTo>
                  <a:lnTo>
                    <a:pt x="9854178" y="3009899"/>
                  </a:lnTo>
                  <a:lnTo>
                    <a:pt x="9861819" y="3060699"/>
                  </a:lnTo>
                  <a:lnTo>
                    <a:pt x="9869083" y="3098799"/>
                  </a:lnTo>
                  <a:lnTo>
                    <a:pt x="9875968" y="3149599"/>
                  </a:lnTo>
                  <a:lnTo>
                    <a:pt x="9882473" y="3200399"/>
                  </a:lnTo>
                  <a:lnTo>
                    <a:pt x="9888595" y="3251199"/>
                  </a:lnTo>
                  <a:lnTo>
                    <a:pt x="9894333" y="3301999"/>
                  </a:lnTo>
                  <a:lnTo>
                    <a:pt x="9899687" y="3340099"/>
                  </a:lnTo>
                  <a:lnTo>
                    <a:pt x="9904653" y="3390899"/>
                  </a:lnTo>
                  <a:lnTo>
                    <a:pt x="9909232" y="3441699"/>
                  </a:lnTo>
                  <a:lnTo>
                    <a:pt x="9913420" y="3492499"/>
                  </a:lnTo>
                  <a:lnTo>
                    <a:pt x="9917217" y="3543299"/>
                  </a:lnTo>
                  <a:lnTo>
                    <a:pt x="9920620" y="3594099"/>
                  </a:lnTo>
                  <a:lnTo>
                    <a:pt x="9923630" y="3644899"/>
                  </a:lnTo>
                  <a:lnTo>
                    <a:pt x="9926243" y="3695699"/>
                  </a:lnTo>
                  <a:lnTo>
                    <a:pt x="9928458" y="3746499"/>
                  </a:lnTo>
                  <a:lnTo>
                    <a:pt x="9930274" y="3784599"/>
                  </a:lnTo>
                  <a:lnTo>
                    <a:pt x="9931689" y="3835399"/>
                  </a:lnTo>
                  <a:lnTo>
                    <a:pt x="9932702" y="3886199"/>
                  </a:lnTo>
                  <a:lnTo>
                    <a:pt x="9933311" y="3936999"/>
                  </a:lnTo>
                  <a:lnTo>
                    <a:pt x="9933514" y="3987799"/>
                  </a:lnTo>
                  <a:lnTo>
                    <a:pt x="9933311" y="4038599"/>
                  </a:lnTo>
                  <a:lnTo>
                    <a:pt x="9932702" y="4089399"/>
                  </a:lnTo>
                  <a:lnTo>
                    <a:pt x="9931689" y="4140199"/>
                  </a:lnTo>
                  <a:lnTo>
                    <a:pt x="9930274" y="4190999"/>
                  </a:lnTo>
                  <a:lnTo>
                    <a:pt x="9928458" y="4241799"/>
                  </a:lnTo>
                  <a:lnTo>
                    <a:pt x="9926243" y="4292599"/>
                  </a:lnTo>
                  <a:lnTo>
                    <a:pt x="9923630" y="4343399"/>
                  </a:lnTo>
                  <a:lnTo>
                    <a:pt x="9920620" y="4394199"/>
                  </a:lnTo>
                  <a:lnTo>
                    <a:pt x="9917217" y="4432299"/>
                  </a:lnTo>
                  <a:lnTo>
                    <a:pt x="9913420" y="4483099"/>
                  </a:lnTo>
                  <a:lnTo>
                    <a:pt x="9909232" y="4533899"/>
                  </a:lnTo>
                  <a:lnTo>
                    <a:pt x="9904653" y="4584699"/>
                  </a:lnTo>
                  <a:lnTo>
                    <a:pt x="9899687" y="4635499"/>
                  </a:lnTo>
                  <a:lnTo>
                    <a:pt x="9894333" y="4686299"/>
                  </a:lnTo>
                  <a:lnTo>
                    <a:pt x="9888595" y="4737099"/>
                  </a:lnTo>
                  <a:lnTo>
                    <a:pt x="9882473" y="4775199"/>
                  </a:lnTo>
                  <a:lnTo>
                    <a:pt x="9875968" y="4825999"/>
                  </a:lnTo>
                  <a:lnTo>
                    <a:pt x="9869083" y="4876799"/>
                  </a:lnTo>
                  <a:lnTo>
                    <a:pt x="9861819" y="4927599"/>
                  </a:lnTo>
                  <a:lnTo>
                    <a:pt x="9854178" y="4978399"/>
                  </a:lnTo>
                  <a:lnTo>
                    <a:pt x="9846161" y="5016499"/>
                  </a:lnTo>
                  <a:lnTo>
                    <a:pt x="9837769" y="5067299"/>
                  </a:lnTo>
                  <a:lnTo>
                    <a:pt x="9829005" y="5118099"/>
                  </a:lnTo>
                  <a:lnTo>
                    <a:pt x="9819869" y="5168899"/>
                  </a:lnTo>
                  <a:lnTo>
                    <a:pt x="9810364" y="5206999"/>
                  </a:lnTo>
                  <a:lnTo>
                    <a:pt x="9800491" y="5257799"/>
                  </a:lnTo>
                  <a:lnTo>
                    <a:pt x="9790251" y="5308599"/>
                  </a:lnTo>
                  <a:lnTo>
                    <a:pt x="9779646" y="5359399"/>
                  </a:lnTo>
                  <a:lnTo>
                    <a:pt x="9768678" y="5397499"/>
                  </a:lnTo>
                  <a:lnTo>
                    <a:pt x="9757348" y="5448299"/>
                  </a:lnTo>
                  <a:lnTo>
                    <a:pt x="9745657" y="5499099"/>
                  </a:lnTo>
                  <a:lnTo>
                    <a:pt x="9733608" y="5537199"/>
                  </a:lnTo>
                  <a:lnTo>
                    <a:pt x="9721202" y="5587999"/>
                  </a:lnTo>
                  <a:lnTo>
                    <a:pt x="9708441" y="5638799"/>
                  </a:lnTo>
                  <a:lnTo>
                    <a:pt x="9695325" y="5676899"/>
                  </a:lnTo>
                  <a:lnTo>
                    <a:pt x="9681856" y="5727699"/>
                  </a:lnTo>
                  <a:lnTo>
                    <a:pt x="9668037" y="5765799"/>
                  </a:lnTo>
                  <a:lnTo>
                    <a:pt x="9653869" y="5816599"/>
                  </a:lnTo>
                  <a:lnTo>
                    <a:pt x="9639352" y="5867399"/>
                  </a:lnTo>
                  <a:lnTo>
                    <a:pt x="9624490" y="5905499"/>
                  </a:lnTo>
                  <a:lnTo>
                    <a:pt x="9609282" y="5956299"/>
                  </a:lnTo>
                  <a:lnTo>
                    <a:pt x="9593732" y="5994399"/>
                  </a:lnTo>
                  <a:lnTo>
                    <a:pt x="9577840" y="6045199"/>
                  </a:lnTo>
                  <a:lnTo>
                    <a:pt x="9561608" y="6083299"/>
                  </a:lnTo>
                  <a:lnTo>
                    <a:pt x="9545038" y="6134099"/>
                  </a:lnTo>
                  <a:lnTo>
                    <a:pt x="9528130" y="6172199"/>
                  </a:lnTo>
                  <a:lnTo>
                    <a:pt x="9510888" y="6222999"/>
                  </a:lnTo>
                  <a:lnTo>
                    <a:pt x="9493311" y="6261099"/>
                  </a:lnTo>
                  <a:lnTo>
                    <a:pt x="9475403" y="6311899"/>
                  </a:lnTo>
                  <a:lnTo>
                    <a:pt x="9457164" y="6349999"/>
                  </a:lnTo>
                  <a:lnTo>
                    <a:pt x="9438595" y="6388099"/>
                  </a:lnTo>
                  <a:lnTo>
                    <a:pt x="9419700" y="6438899"/>
                  </a:lnTo>
                  <a:lnTo>
                    <a:pt x="9400478" y="6476999"/>
                  </a:lnTo>
                  <a:lnTo>
                    <a:pt x="9380932" y="6527799"/>
                  </a:lnTo>
                  <a:lnTo>
                    <a:pt x="9361063" y="6565899"/>
                  </a:lnTo>
                  <a:lnTo>
                    <a:pt x="9340872" y="6603999"/>
                  </a:lnTo>
                  <a:lnTo>
                    <a:pt x="9320362" y="6654799"/>
                  </a:lnTo>
                  <a:lnTo>
                    <a:pt x="9299534" y="6692899"/>
                  </a:lnTo>
                  <a:lnTo>
                    <a:pt x="9278389" y="6730999"/>
                  </a:lnTo>
                  <a:lnTo>
                    <a:pt x="9256930" y="6781799"/>
                  </a:lnTo>
                  <a:lnTo>
                    <a:pt x="9235156" y="6819899"/>
                  </a:lnTo>
                  <a:lnTo>
                    <a:pt x="9213071" y="6857999"/>
                  </a:lnTo>
                  <a:lnTo>
                    <a:pt x="9190676" y="6896099"/>
                  </a:lnTo>
                  <a:lnTo>
                    <a:pt x="9167971" y="6946899"/>
                  </a:lnTo>
                  <a:lnTo>
                    <a:pt x="9144960" y="6984999"/>
                  </a:lnTo>
                  <a:lnTo>
                    <a:pt x="9121642" y="7023099"/>
                  </a:lnTo>
                  <a:lnTo>
                    <a:pt x="9098021" y="7061199"/>
                  </a:lnTo>
                  <a:lnTo>
                    <a:pt x="9074097" y="7099299"/>
                  </a:lnTo>
                  <a:lnTo>
                    <a:pt x="9049872" y="7137399"/>
                  </a:lnTo>
                  <a:lnTo>
                    <a:pt x="9025348" y="7188199"/>
                  </a:lnTo>
                  <a:lnTo>
                    <a:pt x="9000525" y="7226299"/>
                  </a:lnTo>
                  <a:lnTo>
                    <a:pt x="8975407" y="7264399"/>
                  </a:lnTo>
                  <a:lnTo>
                    <a:pt x="8949993" y="7302499"/>
                  </a:lnTo>
                  <a:lnTo>
                    <a:pt x="8924287" y="7340599"/>
                  </a:lnTo>
                  <a:lnTo>
                    <a:pt x="8898289" y="7378699"/>
                  </a:lnTo>
                  <a:lnTo>
                    <a:pt x="8872000" y="7416799"/>
                  </a:lnTo>
                  <a:lnTo>
                    <a:pt x="8845424" y="7454899"/>
                  </a:lnTo>
                  <a:lnTo>
                    <a:pt x="8818560" y="7492999"/>
                  </a:lnTo>
                  <a:lnTo>
                    <a:pt x="8791411" y="7531099"/>
                  </a:lnTo>
                  <a:lnTo>
                    <a:pt x="8763978" y="7569199"/>
                  </a:lnTo>
                  <a:lnTo>
                    <a:pt x="8736262" y="7607299"/>
                  </a:lnTo>
                  <a:lnTo>
                    <a:pt x="8708266" y="7645399"/>
                  </a:lnTo>
                  <a:lnTo>
                    <a:pt x="8679991" y="7683499"/>
                  </a:lnTo>
                  <a:lnTo>
                    <a:pt x="8651438" y="7721599"/>
                  </a:lnTo>
                  <a:lnTo>
                    <a:pt x="8622610" y="7759699"/>
                  </a:lnTo>
                  <a:lnTo>
                    <a:pt x="8593506" y="7797799"/>
                  </a:lnTo>
                  <a:lnTo>
                    <a:pt x="8564130" y="7823199"/>
                  </a:lnTo>
                  <a:lnTo>
                    <a:pt x="8534483" y="7861299"/>
                  </a:lnTo>
                  <a:lnTo>
                    <a:pt x="8504565" y="7899399"/>
                  </a:lnTo>
                  <a:lnTo>
                    <a:pt x="8474380" y="7937499"/>
                  </a:lnTo>
                  <a:lnTo>
                    <a:pt x="8443927" y="7975599"/>
                  </a:lnTo>
                  <a:lnTo>
                    <a:pt x="8413210" y="8000999"/>
                  </a:lnTo>
                  <a:lnTo>
                    <a:pt x="8382229" y="8039099"/>
                  </a:lnTo>
                  <a:lnTo>
                    <a:pt x="8350986" y="8077199"/>
                  </a:lnTo>
                  <a:lnTo>
                    <a:pt x="8319483" y="8115299"/>
                  </a:lnTo>
                  <a:lnTo>
                    <a:pt x="8287720" y="8140699"/>
                  </a:lnTo>
                  <a:lnTo>
                    <a:pt x="8255701" y="8178799"/>
                  </a:lnTo>
                  <a:lnTo>
                    <a:pt x="8223425" y="8204199"/>
                  </a:lnTo>
                  <a:lnTo>
                    <a:pt x="8158114" y="8280399"/>
                  </a:lnTo>
                  <a:lnTo>
                    <a:pt x="8125080" y="8305799"/>
                  </a:lnTo>
                  <a:lnTo>
                    <a:pt x="8091798" y="8343899"/>
                  </a:lnTo>
                  <a:lnTo>
                    <a:pt x="8058267" y="8369299"/>
                  </a:lnTo>
                  <a:lnTo>
                    <a:pt x="8024490" y="8407399"/>
                  </a:lnTo>
                  <a:lnTo>
                    <a:pt x="7990468" y="8432799"/>
                  </a:lnTo>
                  <a:lnTo>
                    <a:pt x="7956203" y="8470899"/>
                  </a:lnTo>
                  <a:lnTo>
                    <a:pt x="7921696" y="8496299"/>
                  </a:lnTo>
                  <a:lnTo>
                    <a:pt x="7886948" y="8534399"/>
                  </a:lnTo>
                  <a:lnTo>
                    <a:pt x="7851963" y="8559799"/>
                  </a:lnTo>
                  <a:lnTo>
                    <a:pt x="7816740" y="8597899"/>
                  </a:lnTo>
                  <a:lnTo>
                    <a:pt x="7745589" y="8648699"/>
                  </a:lnTo>
                  <a:lnTo>
                    <a:pt x="7709665" y="8686799"/>
                  </a:lnTo>
                  <a:lnTo>
                    <a:pt x="7637125" y="8737599"/>
                  </a:lnTo>
                  <a:lnTo>
                    <a:pt x="7600513" y="8775699"/>
                  </a:lnTo>
                  <a:lnTo>
                    <a:pt x="7451818" y="8877299"/>
                  </a:lnTo>
                  <a:lnTo>
                    <a:pt x="7414091" y="8915399"/>
                  </a:lnTo>
                  <a:lnTo>
                    <a:pt x="7337983" y="8966199"/>
                  </a:lnTo>
                  <a:lnTo>
                    <a:pt x="7143974" y="9093199"/>
                  </a:lnTo>
                  <a:lnTo>
                    <a:pt x="6904337" y="9245599"/>
                  </a:lnTo>
                  <a:lnTo>
                    <a:pt x="6863695" y="9258299"/>
                  </a:lnTo>
                  <a:lnTo>
                    <a:pt x="6699179" y="9359899"/>
                  </a:lnTo>
                  <a:lnTo>
                    <a:pt x="6657571" y="9372599"/>
                  </a:lnTo>
                  <a:lnTo>
                    <a:pt x="6573789" y="9423399"/>
                  </a:lnTo>
                  <a:lnTo>
                    <a:pt x="6531619" y="9436099"/>
                  </a:lnTo>
                  <a:lnTo>
                    <a:pt x="6489265" y="9461499"/>
                  </a:lnTo>
                  <a:lnTo>
                    <a:pt x="6446729" y="9474199"/>
                  </a:lnTo>
                  <a:lnTo>
                    <a:pt x="6361115" y="9524999"/>
                  </a:lnTo>
                  <a:lnTo>
                    <a:pt x="6318041" y="9537699"/>
                  </a:lnTo>
                  <a:lnTo>
                    <a:pt x="6274790" y="9563099"/>
                  </a:lnTo>
                  <a:lnTo>
                    <a:pt x="6187767" y="9588499"/>
                  </a:lnTo>
                  <a:lnTo>
                    <a:pt x="6143997" y="9613899"/>
                  </a:lnTo>
                  <a:lnTo>
                    <a:pt x="6100057" y="9626599"/>
                  </a:lnTo>
                  <a:lnTo>
                    <a:pt x="6055949" y="9651999"/>
                  </a:lnTo>
                  <a:lnTo>
                    <a:pt x="5922630" y="9690099"/>
                  </a:lnTo>
                  <a:lnTo>
                    <a:pt x="5877864" y="9715499"/>
                  </a:lnTo>
                  <a:lnTo>
                    <a:pt x="5697209" y="9766299"/>
                  </a:lnTo>
                  <a:lnTo>
                    <a:pt x="5651656" y="9791699"/>
                  </a:lnTo>
                  <a:lnTo>
                    <a:pt x="5281858" y="9893299"/>
                  </a:lnTo>
                  <a:close/>
                </a:path>
                <a:path w="9933940" h="10045700">
                  <a:moveTo>
                    <a:pt x="5046123" y="9944099"/>
                  </a:moveTo>
                  <a:lnTo>
                    <a:pt x="2697714" y="9944099"/>
                  </a:lnTo>
                  <a:lnTo>
                    <a:pt x="2508851" y="9893299"/>
                  </a:lnTo>
                  <a:lnTo>
                    <a:pt x="5234985" y="9893299"/>
                  </a:lnTo>
                  <a:lnTo>
                    <a:pt x="5046123" y="9944099"/>
                  </a:lnTo>
                  <a:close/>
                </a:path>
                <a:path w="9933940" h="10045700">
                  <a:moveTo>
                    <a:pt x="4903080" y="9969499"/>
                  </a:moveTo>
                  <a:lnTo>
                    <a:pt x="2840757" y="9969499"/>
                  </a:lnTo>
                  <a:lnTo>
                    <a:pt x="2745264" y="9944099"/>
                  </a:lnTo>
                  <a:lnTo>
                    <a:pt x="4998572" y="9944099"/>
                  </a:lnTo>
                  <a:lnTo>
                    <a:pt x="4903080" y="9969499"/>
                  </a:lnTo>
                  <a:close/>
                </a:path>
                <a:path w="9933940" h="10045700">
                  <a:moveTo>
                    <a:pt x="4807075" y="9982199"/>
                  </a:moveTo>
                  <a:lnTo>
                    <a:pt x="2936761" y="9982199"/>
                  </a:lnTo>
                  <a:lnTo>
                    <a:pt x="2888696" y="9969499"/>
                  </a:lnTo>
                  <a:lnTo>
                    <a:pt x="4855141" y="9969499"/>
                  </a:lnTo>
                  <a:lnTo>
                    <a:pt x="4807075" y="9982199"/>
                  </a:lnTo>
                  <a:close/>
                </a:path>
                <a:path w="9933940" h="10045700">
                  <a:moveTo>
                    <a:pt x="4710572" y="9994899"/>
                  </a:moveTo>
                  <a:lnTo>
                    <a:pt x="3033264" y="9994899"/>
                  </a:lnTo>
                  <a:lnTo>
                    <a:pt x="2984951" y="9982199"/>
                  </a:lnTo>
                  <a:lnTo>
                    <a:pt x="4758886" y="9982199"/>
                  </a:lnTo>
                  <a:lnTo>
                    <a:pt x="4710572" y="9994899"/>
                  </a:lnTo>
                  <a:close/>
                </a:path>
                <a:path w="9933940" h="10045700">
                  <a:moveTo>
                    <a:pt x="4613583" y="10007599"/>
                  </a:moveTo>
                  <a:lnTo>
                    <a:pt x="3130254" y="10007599"/>
                  </a:lnTo>
                  <a:lnTo>
                    <a:pt x="3081699" y="9994899"/>
                  </a:lnTo>
                  <a:lnTo>
                    <a:pt x="4662138" y="9994899"/>
                  </a:lnTo>
                  <a:lnTo>
                    <a:pt x="4613583" y="10007599"/>
                  </a:lnTo>
                  <a:close/>
                </a:path>
                <a:path w="9933940" h="10045700">
                  <a:moveTo>
                    <a:pt x="4516120" y="10020299"/>
                  </a:moveTo>
                  <a:lnTo>
                    <a:pt x="3227717" y="10020299"/>
                  </a:lnTo>
                  <a:lnTo>
                    <a:pt x="3178927" y="10007599"/>
                  </a:lnTo>
                  <a:lnTo>
                    <a:pt x="4564910" y="10007599"/>
                  </a:lnTo>
                  <a:lnTo>
                    <a:pt x="4516120" y="10020299"/>
                  </a:lnTo>
                  <a:close/>
                </a:path>
                <a:path w="9933940" h="10045700">
                  <a:moveTo>
                    <a:pt x="4418195" y="10032999"/>
                  </a:moveTo>
                  <a:lnTo>
                    <a:pt x="3325642" y="10032999"/>
                  </a:lnTo>
                  <a:lnTo>
                    <a:pt x="3276622" y="10020299"/>
                  </a:lnTo>
                  <a:lnTo>
                    <a:pt x="4467214" y="10020299"/>
                  </a:lnTo>
                  <a:lnTo>
                    <a:pt x="4418195" y="10032999"/>
                  </a:lnTo>
                  <a:close/>
                </a:path>
                <a:path w="9933940" h="10045700">
                  <a:moveTo>
                    <a:pt x="4221012" y="10045699"/>
                  </a:moveTo>
                  <a:lnTo>
                    <a:pt x="3522825" y="10045699"/>
                  </a:lnTo>
                  <a:lnTo>
                    <a:pt x="3473367" y="10032999"/>
                  </a:lnTo>
                  <a:lnTo>
                    <a:pt x="4270470" y="10032999"/>
                  </a:lnTo>
                  <a:lnTo>
                    <a:pt x="4221012" y="10045699"/>
                  </a:lnTo>
                  <a:close/>
                </a:path>
              </a:pathLst>
            </a:custGeom>
            <a:solidFill>
              <a:srgbClr val="2F32A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468656" cy="958403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585" rIns="0" bIns="0" rtlCol="0" vert="horz">
            <a:spAutoFit/>
          </a:bodyPr>
          <a:lstStyle/>
          <a:p>
            <a:pPr marL="15875" marR="5080" indent="-3175">
              <a:lnSpc>
                <a:spcPts val="6940"/>
              </a:lnSpc>
              <a:spcBef>
                <a:spcPts val="855"/>
              </a:spcBef>
            </a:pPr>
            <a:r>
              <a:rPr dirty="0" spc="-540"/>
              <a:t>EXPLORE</a:t>
            </a:r>
            <a:r>
              <a:rPr dirty="0" spc="-270"/>
              <a:t> </a:t>
            </a:r>
            <a:r>
              <a:rPr dirty="0" spc="-575"/>
              <a:t>NANITAL</a:t>
            </a:r>
            <a:r>
              <a:rPr dirty="0" spc="-270"/>
              <a:t> </a:t>
            </a:r>
            <a:r>
              <a:rPr dirty="0" spc="65"/>
              <a:t>- </a:t>
            </a:r>
            <a:r>
              <a:rPr dirty="0" spc="-545"/>
              <a:t>YOUR</a:t>
            </a:r>
            <a:r>
              <a:rPr dirty="0" spc="-265"/>
              <a:t> </a:t>
            </a:r>
            <a:r>
              <a:rPr dirty="0" spc="-590"/>
              <a:t>PERFECT</a:t>
            </a:r>
            <a:r>
              <a:rPr dirty="0" spc="-260"/>
              <a:t> </a:t>
            </a:r>
            <a:r>
              <a:rPr dirty="0" spc="-585"/>
              <a:t>DAY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3539" y="3082562"/>
            <a:ext cx="76200" cy="7619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1291134" y="2897935"/>
            <a:ext cx="6816090" cy="6826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4900"/>
              </a:lnSpc>
              <a:spcBef>
                <a:spcPts val="95"/>
              </a:spcBef>
            </a:pPr>
            <a:r>
              <a:rPr dirty="0" sz="1850">
                <a:latin typeface="Tahoma"/>
                <a:cs typeface="Tahoma"/>
              </a:rPr>
              <a:t>Morning:</a:t>
            </a:r>
            <a:r>
              <a:rPr dirty="0" sz="1850" spc="3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Take</a:t>
            </a:r>
            <a:r>
              <a:rPr dirty="0" sz="1850" spc="3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a</a:t>
            </a:r>
            <a:r>
              <a:rPr dirty="0" sz="1850" spc="3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relaxing</a:t>
            </a:r>
            <a:r>
              <a:rPr dirty="0" sz="1850" spc="3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boat</a:t>
            </a:r>
            <a:r>
              <a:rPr dirty="0" sz="1850" spc="3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trip</a:t>
            </a:r>
            <a:r>
              <a:rPr dirty="0" sz="1850" spc="3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on</a:t>
            </a:r>
            <a:r>
              <a:rPr dirty="0" sz="1850" spc="3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the</a:t>
            </a:r>
            <a:r>
              <a:rPr dirty="0" sz="1850" spc="3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pristine</a:t>
            </a:r>
            <a:r>
              <a:rPr dirty="0" sz="1850" spc="3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Lake</a:t>
            </a:r>
            <a:r>
              <a:rPr dirty="0" sz="1850" spc="3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Naini</a:t>
            </a:r>
            <a:r>
              <a:rPr dirty="0" sz="1850" spc="30">
                <a:latin typeface="Tahoma"/>
                <a:cs typeface="Tahoma"/>
              </a:rPr>
              <a:t> </a:t>
            </a:r>
            <a:r>
              <a:rPr dirty="0" sz="1850" spc="-20">
                <a:latin typeface="Tahoma"/>
                <a:cs typeface="Tahoma"/>
              </a:rPr>
              <a:t>Tal, </a:t>
            </a:r>
            <a:r>
              <a:rPr dirty="0" sz="1850" spc="-10">
                <a:latin typeface="Tahoma"/>
                <a:cs typeface="Tahoma"/>
              </a:rPr>
              <a:t>taking</a:t>
            </a:r>
            <a:r>
              <a:rPr dirty="0" sz="1850" spc="-10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in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the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breathtaking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scenery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and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calm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mood.</a:t>
            </a:r>
            <a:endParaRPr sz="1850">
              <a:latin typeface="Tahoma"/>
              <a:cs typeface="Tahoma"/>
            </a:endParaRPr>
          </a:p>
          <a:p>
            <a:pPr algn="just" marL="12700" marR="5080">
              <a:lnSpc>
                <a:spcPct val="114900"/>
              </a:lnSpc>
            </a:pPr>
            <a:r>
              <a:rPr dirty="0" sz="1850">
                <a:latin typeface="Tahoma"/>
                <a:cs typeface="Tahoma"/>
              </a:rPr>
              <a:t>Afternoon:</a:t>
            </a:r>
            <a:r>
              <a:rPr dirty="0" sz="1850" spc="1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Visit</a:t>
            </a:r>
            <a:r>
              <a:rPr dirty="0" sz="1850" spc="1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the</a:t>
            </a:r>
            <a:r>
              <a:rPr dirty="0" sz="1850" spc="1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revered</a:t>
            </a:r>
            <a:r>
              <a:rPr dirty="0" sz="1850" spc="1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Hindu</a:t>
            </a:r>
            <a:r>
              <a:rPr dirty="0" sz="1850" spc="1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temple</a:t>
            </a:r>
            <a:r>
              <a:rPr dirty="0" sz="1850" spc="1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destination</a:t>
            </a:r>
            <a:r>
              <a:rPr dirty="0" sz="1850" spc="10">
                <a:latin typeface="Tahoma"/>
                <a:cs typeface="Tahoma"/>
              </a:rPr>
              <a:t>  </a:t>
            </a:r>
            <a:r>
              <a:rPr dirty="0" sz="1850" spc="-10">
                <a:latin typeface="Tahoma"/>
                <a:cs typeface="Tahoma"/>
              </a:rPr>
              <a:t>Naina </a:t>
            </a:r>
            <a:r>
              <a:rPr dirty="0" sz="1850">
                <a:latin typeface="Tahoma"/>
                <a:cs typeface="Tahoma"/>
              </a:rPr>
              <a:t>Devi</a:t>
            </a:r>
            <a:r>
              <a:rPr dirty="0" sz="1850" spc="-3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Temple</a:t>
            </a:r>
            <a:r>
              <a:rPr dirty="0" sz="1850" spc="-3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to</a:t>
            </a:r>
            <a:r>
              <a:rPr dirty="0" sz="1850" spc="-25">
                <a:latin typeface="Tahoma"/>
                <a:cs typeface="Tahoma"/>
              </a:rPr>
              <a:t> </a:t>
            </a:r>
            <a:r>
              <a:rPr dirty="0" sz="1850" spc="-20">
                <a:latin typeface="Tahoma"/>
                <a:cs typeface="Tahoma"/>
              </a:rPr>
              <a:t>ask</a:t>
            </a:r>
            <a:r>
              <a:rPr dirty="0" sz="1850" spc="-3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for</a:t>
            </a:r>
            <a:r>
              <a:rPr dirty="0" sz="1850" spc="-2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blessings.</a:t>
            </a:r>
            <a:endParaRPr sz="1850">
              <a:latin typeface="Tahoma"/>
              <a:cs typeface="Tahoma"/>
            </a:endParaRPr>
          </a:p>
          <a:p>
            <a:pPr algn="just" marL="12700" marR="5080">
              <a:lnSpc>
                <a:spcPct val="114900"/>
              </a:lnSpc>
            </a:pPr>
            <a:r>
              <a:rPr dirty="0" sz="1850" spc="-20">
                <a:latin typeface="Tahoma"/>
                <a:cs typeface="Tahoma"/>
              </a:rPr>
              <a:t>Evening: </a:t>
            </a:r>
            <a:r>
              <a:rPr dirty="0" sz="1850" spc="55">
                <a:latin typeface="Tahoma"/>
                <a:cs typeface="Tahoma"/>
              </a:rPr>
              <a:t>Make</a:t>
            </a:r>
            <a:r>
              <a:rPr dirty="0" sz="1850" spc="-1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lifelong</a:t>
            </a:r>
            <a:r>
              <a:rPr dirty="0" sz="1850" spc="-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memories</a:t>
            </a:r>
            <a:r>
              <a:rPr dirty="0" sz="1850" spc="-1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by</a:t>
            </a:r>
            <a:r>
              <a:rPr dirty="0" sz="1850" spc="-1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gazing</a:t>
            </a:r>
            <a:r>
              <a:rPr dirty="0" sz="1850" spc="-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at</a:t>
            </a:r>
            <a:r>
              <a:rPr dirty="0" sz="1850" spc="-1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Snow</a:t>
            </a:r>
            <a:r>
              <a:rPr dirty="0" sz="1850" spc="-20">
                <a:latin typeface="Tahoma"/>
                <a:cs typeface="Tahoma"/>
              </a:rPr>
              <a:t> </a:t>
            </a:r>
            <a:r>
              <a:rPr dirty="0" sz="1850" spc="60">
                <a:latin typeface="Tahoma"/>
                <a:cs typeface="Tahoma"/>
              </a:rPr>
              <a:t>View</a:t>
            </a:r>
            <a:r>
              <a:rPr dirty="0" sz="1850" spc="-1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Point's </a:t>
            </a:r>
            <a:r>
              <a:rPr dirty="0" sz="1850">
                <a:latin typeface="Tahoma"/>
                <a:cs typeface="Tahoma"/>
              </a:rPr>
              <a:t>magnificent</a:t>
            </a:r>
            <a:r>
              <a:rPr dirty="0" sz="1850" spc="-8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panoramic</a:t>
            </a:r>
            <a:r>
              <a:rPr dirty="0" sz="1850" spc="-8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views.</a:t>
            </a:r>
            <a:endParaRPr sz="1850">
              <a:latin typeface="Tahoma"/>
              <a:cs typeface="Tahoma"/>
            </a:endParaRPr>
          </a:p>
          <a:p>
            <a:pPr algn="just" marL="12700" marR="5080">
              <a:lnSpc>
                <a:spcPct val="114900"/>
              </a:lnSpc>
            </a:pPr>
            <a:r>
              <a:rPr dirty="0" sz="1850" spc="85">
                <a:latin typeface="Tahoma"/>
                <a:cs typeface="Tahoma"/>
              </a:rPr>
              <a:t>At</a:t>
            </a:r>
            <a:r>
              <a:rPr dirty="0" sz="1850" spc="11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night,</a:t>
            </a:r>
            <a:r>
              <a:rPr dirty="0" sz="1850" spc="114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take</a:t>
            </a:r>
            <a:r>
              <a:rPr dirty="0" sz="1850" spc="114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an</a:t>
            </a:r>
            <a:r>
              <a:rPr dirty="0" sz="1850" spc="114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easy</a:t>
            </a:r>
            <a:r>
              <a:rPr dirty="0" sz="1850" spc="11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walk</a:t>
            </a:r>
            <a:r>
              <a:rPr dirty="0" sz="1850" spc="114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down</a:t>
            </a:r>
            <a:r>
              <a:rPr dirty="0" sz="1850" spc="114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the</a:t>
            </a:r>
            <a:r>
              <a:rPr dirty="0" sz="1850" spc="114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lively</a:t>
            </a:r>
            <a:r>
              <a:rPr dirty="0" sz="1850" spc="110">
                <a:latin typeface="Tahoma"/>
                <a:cs typeface="Tahoma"/>
              </a:rPr>
              <a:t> </a:t>
            </a:r>
            <a:r>
              <a:rPr dirty="0" sz="1850" spc="60">
                <a:latin typeface="Tahoma"/>
                <a:cs typeface="Tahoma"/>
              </a:rPr>
              <a:t>Mall</a:t>
            </a:r>
            <a:r>
              <a:rPr dirty="0" sz="1850" spc="114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Road,</a:t>
            </a:r>
            <a:r>
              <a:rPr dirty="0" sz="1850" spc="114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which</a:t>
            </a:r>
            <a:r>
              <a:rPr dirty="0" sz="1850" spc="114">
                <a:latin typeface="Tahoma"/>
                <a:cs typeface="Tahoma"/>
              </a:rPr>
              <a:t> </a:t>
            </a:r>
            <a:r>
              <a:rPr dirty="0" sz="1850" spc="-25">
                <a:latin typeface="Tahoma"/>
                <a:cs typeface="Tahoma"/>
              </a:rPr>
              <a:t>is </a:t>
            </a:r>
            <a:r>
              <a:rPr dirty="0" sz="1850">
                <a:latin typeface="Tahoma"/>
                <a:cs typeface="Tahoma"/>
              </a:rPr>
              <a:t>lined</a:t>
            </a:r>
            <a:r>
              <a:rPr dirty="0" sz="1850" spc="-8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with</a:t>
            </a:r>
            <a:r>
              <a:rPr dirty="0" sz="1850" spc="-8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eateries</a:t>
            </a:r>
            <a:r>
              <a:rPr dirty="0" sz="1850" spc="-80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and</a:t>
            </a:r>
            <a:r>
              <a:rPr dirty="0" sz="1850" spc="-7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stores.</a:t>
            </a:r>
            <a:endParaRPr sz="1850">
              <a:latin typeface="Tahoma"/>
              <a:cs typeface="Tahoma"/>
            </a:endParaRPr>
          </a:p>
          <a:p>
            <a:pPr algn="just" marL="12700" marR="5080">
              <a:lnSpc>
                <a:spcPct val="114900"/>
              </a:lnSpc>
            </a:pPr>
            <a:r>
              <a:rPr dirty="0" sz="1850" spc="70">
                <a:latin typeface="Tahoma"/>
                <a:cs typeface="Tahoma"/>
              </a:rPr>
              <a:t>With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-60">
                <a:latin typeface="Tahoma"/>
                <a:cs typeface="Tahoma"/>
              </a:rPr>
              <a:t>a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15">
                <a:latin typeface="Tahoma"/>
                <a:cs typeface="Tahoma"/>
              </a:rPr>
              <a:t>full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day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-15">
                <a:latin typeface="Tahoma"/>
                <a:cs typeface="Tahoma"/>
              </a:rPr>
              <a:t>at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15">
                <a:latin typeface="Tahoma"/>
                <a:cs typeface="Tahoma"/>
              </a:rPr>
              <a:t>your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-20">
                <a:latin typeface="Tahoma"/>
                <a:cs typeface="Tahoma"/>
              </a:rPr>
              <a:t>leisure,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20">
                <a:latin typeface="Tahoma"/>
                <a:cs typeface="Tahoma"/>
              </a:rPr>
              <a:t>you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-15">
                <a:latin typeface="Tahoma"/>
                <a:cs typeface="Tahoma"/>
              </a:rPr>
              <a:t>can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create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15">
                <a:latin typeface="Tahoma"/>
                <a:cs typeface="Tahoma"/>
              </a:rPr>
              <a:t>your</a:t>
            </a:r>
            <a:r>
              <a:rPr dirty="0" sz="1850" spc="655">
                <a:latin typeface="Tahoma"/>
                <a:cs typeface="Tahoma"/>
              </a:rPr>
              <a:t> </a:t>
            </a:r>
            <a:r>
              <a:rPr dirty="0" sz="1850" spc="40">
                <a:latin typeface="Tahoma"/>
                <a:cs typeface="Tahoma"/>
              </a:rPr>
              <a:t>own</a:t>
            </a:r>
            <a:r>
              <a:rPr dirty="0" sz="1850" spc="-10">
                <a:latin typeface="Tahoma"/>
                <a:cs typeface="Tahoma"/>
              </a:rPr>
              <a:t> </a:t>
            </a:r>
            <a:r>
              <a:rPr dirty="0" sz="1850" spc="5">
                <a:latin typeface="Tahoma"/>
                <a:cs typeface="Tahoma"/>
              </a:rPr>
              <a:t>unforgettable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15">
                <a:latin typeface="Tahoma"/>
                <a:cs typeface="Tahoma"/>
              </a:rPr>
              <a:t>Nanital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5">
                <a:latin typeface="Tahoma"/>
                <a:cs typeface="Tahoma"/>
              </a:rPr>
              <a:t>experience!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40">
                <a:latin typeface="Tahoma"/>
                <a:cs typeface="Tahoma"/>
              </a:rPr>
              <a:t>Here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20">
                <a:latin typeface="Tahoma"/>
                <a:cs typeface="Tahoma"/>
              </a:rPr>
              <a:t>are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60">
                <a:latin typeface="Tahoma"/>
                <a:cs typeface="Tahoma"/>
              </a:rPr>
              <a:t>a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45">
                <a:latin typeface="Tahoma"/>
                <a:cs typeface="Tahoma"/>
              </a:rPr>
              <a:t>few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15">
                <a:latin typeface="Tahoma"/>
                <a:cs typeface="Tahoma"/>
              </a:rPr>
              <a:t>ideas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40">
                <a:latin typeface="Tahoma"/>
                <a:cs typeface="Tahoma"/>
              </a:rPr>
              <a:t>to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get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20">
                <a:latin typeface="Tahoma"/>
                <a:cs typeface="Tahoma"/>
              </a:rPr>
              <a:t>you</a:t>
            </a:r>
            <a:r>
              <a:rPr dirty="0" sz="1850" spc="-10">
                <a:latin typeface="Tahoma"/>
                <a:cs typeface="Tahoma"/>
              </a:rPr>
              <a:t> </a:t>
            </a:r>
            <a:r>
              <a:rPr dirty="0" sz="1850" spc="-25">
                <a:latin typeface="Tahoma"/>
                <a:cs typeface="Tahoma"/>
              </a:rPr>
              <a:t>started:</a:t>
            </a:r>
            <a:endParaRPr sz="1850">
              <a:latin typeface="Tahoma"/>
              <a:cs typeface="Tahoma"/>
            </a:endParaRPr>
          </a:p>
          <a:p>
            <a:pPr algn="just" marL="12700" marR="5080">
              <a:lnSpc>
                <a:spcPct val="114900"/>
              </a:lnSpc>
            </a:pPr>
            <a:r>
              <a:rPr dirty="0" sz="1850">
                <a:latin typeface="Tahoma"/>
                <a:cs typeface="Tahoma"/>
              </a:rPr>
              <a:t>Morning: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Start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your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day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with</a:t>
            </a:r>
            <a:r>
              <a:rPr dirty="0" sz="1850" spc="21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a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serene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boat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ride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on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Lake</a:t>
            </a:r>
            <a:r>
              <a:rPr dirty="0" sz="1850" spc="220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Naini </a:t>
            </a:r>
            <a:r>
              <a:rPr dirty="0" sz="1850">
                <a:latin typeface="Tahoma"/>
                <a:cs typeface="Tahoma"/>
              </a:rPr>
              <a:t>Tal,</a:t>
            </a:r>
            <a:r>
              <a:rPr dirty="0" sz="1850" spc="-4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allowing</a:t>
            </a:r>
            <a:r>
              <a:rPr dirty="0" sz="1850" spc="-35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you</a:t>
            </a:r>
            <a:r>
              <a:rPr dirty="0" sz="1850" spc="-4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to</a:t>
            </a:r>
            <a:r>
              <a:rPr dirty="0" sz="1850" spc="-35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soak</a:t>
            </a:r>
            <a:r>
              <a:rPr dirty="0" sz="1850" spc="-35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in</a:t>
            </a:r>
            <a:r>
              <a:rPr dirty="0" sz="1850" spc="-4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the</a:t>
            </a:r>
            <a:r>
              <a:rPr dirty="0" sz="1850" spc="-35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breathtaking</a:t>
            </a:r>
            <a:r>
              <a:rPr dirty="0" sz="1850" spc="-40">
                <a:latin typeface="Tahoma"/>
                <a:cs typeface="Tahoma"/>
              </a:rPr>
              <a:t>  </a:t>
            </a:r>
            <a:r>
              <a:rPr dirty="0" sz="1850">
                <a:latin typeface="Tahoma"/>
                <a:cs typeface="Tahoma"/>
              </a:rPr>
              <a:t>beauty</a:t>
            </a:r>
            <a:r>
              <a:rPr dirty="0" sz="1850" spc="-35">
                <a:latin typeface="Tahoma"/>
                <a:cs typeface="Tahoma"/>
              </a:rPr>
              <a:t>  </a:t>
            </a:r>
            <a:r>
              <a:rPr dirty="0" sz="1850" spc="50">
                <a:latin typeface="Tahoma"/>
                <a:cs typeface="Tahoma"/>
              </a:rPr>
              <a:t>of</a:t>
            </a:r>
            <a:r>
              <a:rPr dirty="0" sz="1850" spc="-35">
                <a:latin typeface="Tahoma"/>
                <a:cs typeface="Tahoma"/>
              </a:rPr>
              <a:t>  </a:t>
            </a:r>
            <a:r>
              <a:rPr dirty="0" sz="1850" spc="-25">
                <a:latin typeface="Tahoma"/>
                <a:cs typeface="Tahoma"/>
              </a:rPr>
              <a:t>the </a:t>
            </a:r>
            <a:r>
              <a:rPr dirty="0" sz="1850" spc="-10">
                <a:latin typeface="Tahoma"/>
                <a:cs typeface="Tahoma"/>
              </a:rPr>
              <a:t>surroundings.</a:t>
            </a:r>
            <a:endParaRPr sz="1850">
              <a:latin typeface="Tahoma"/>
              <a:cs typeface="Tahoma"/>
            </a:endParaRPr>
          </a:p>
          <a:p>
            <a:pPr algn="just" marL="12700" marR="5080">
              <a:lnSpc>
                <a:spcPct val="114900"/>
              </a:lnSpc>
            </a:pPr>
            <a:r>
              <a:rPr dirty="0" sz="1850">
                <a:latin typeface="Tahoma"/>
                <a:cs typeface="Tahoma"/>
              </a:rPr>
              <a:t>Afternoon:</a:t>
            </a:r>
            <a:r>
              <a:rPr dirty="0" sz="1850" spc="42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Head</a:t>
            </a:r>
            <a:r>
              <a:rPr dirty="0" sz="1850" spc="42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to</a:t>
            </a:r>
            <a:r>
              <a:rPr dirty="0" sz="1850" spc="42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the</a:t>
            </a:r>
            <a:r>
              <a:rPr dirty="0" sz="1850" spc="43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Naina</a:t>
            </a:r>
            <a:r>
              <a:rPr dirty="0" sz="1850" spc="42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Devi</a:t>
            </a:r>
            <a:r>
              <a:rPr dirty="0" sz="1850" spc="42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Temple,</a:t>
            </a:r>
            <a:r>
              <a:rPr dirty="0" sz="1850" spc="43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a</a:t>
            </a:r>
            <a:r>
              <a:rPr dirty="0" sz="1850" spc="42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revered</a:t>
            </a:r>
            <a:r>
              <a:rPr dirty="0" sz="1850" spc="42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Hindu </a:t>
            </a:r>
            <a:r>
              <a:rPr dirty="0" sz="1850">
                <a:latin typeface="Tahoma"/>
                <a:cs typeface="Tahoma"/>
              </a:rPr>
              <a:t>pilgrimage</a:t>
            </a:r>
            <a:r>
              <a:rPr dirty="0" sz="1850" spc="28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site,</a:t>
            </a:r>
            <a:r>
              <a:rPr dirty="0" sz="1850" spc="28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and</a:t>
            </a:r>
            <a:r>
              <a:rPr dirty="0" sz="1850" spc="28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seek</a:t>
            </a:r>
            <a:r>
              <a:rPr dirty="0" sz="1850" spc="28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blessings</a:t>
            </a:r>
            <a:r>
              <a:rPr dirty="0" sz="1850" spc="28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while</a:t>
            </a:r>
            <a:r>
              <a:rPr dirty="0" sz="1850" spc="28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experiencing</a:t>
            </a:r>
            <a:r>
              <a:rPr dirty="0" sz="1850" spc="28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the</a:t>
            </a:r>
            <a:r>
              <a:rPr dirty="0" sz="1850" spc="285">
                <a:latin typeface="Tahoma"/>
                <a:cs typeface="Tahoma"/>
              </a:rPr>
              <a:t> </a:t>
            </a:r>
            <a:r>
              <a:rPr dirty="0" sz="1850" spc="-20">
                <a:latin typeface="Tahoma"/>
                <a:cs typeface="Tahoma"/>
              </a:rPr>
              <a:t>rich </a:t>
            </a:r>
            <a:r>
              <a:rPr dirty="0" sz="1850">
                <a:latin typeface="Tahoma"/>
                <a:cs typeface="Tahoma"/>
              </a:rPr>
              <a:t>cultural</a:t>
            </a:r>
            <a:r>
              <a:rPr dirty="0" sz="1850" spc="-8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heritage.</a:t>
            </a:r>
            <a:endParaRPr sz="1850">
              <a:latin typeface="Tahoma"/>
              <a:cs typeface="Tahoma"/>
            </a:endParaRPr>
          </a:p>
          <a:p>
            <a:pPr algn="just" marL="12700" marR="5080">
              <a:lnSpc>
                <a:spcPct val="114900"/>
              </a:lnSpc>
            </a:pPr>
            <a:r>
              <a:rPr dirty="0" sz="1850" spc="-20">
                <a:latin typeface="Tahoma"/>
                <a:cs typeface="Tahoma"/>
              </a:rPr>
              <a:t>Evening:</a:t>
            </a:r>
            <a:r>
              <a:rPr dirty="0" sz="1850" spc="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Capture</a:t>
            </a:r>
            <a:r>
              <a:rPr dirty="0" sz="1850" spc="1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breathtaking</a:t>
            </a:r>
            <a:r>
              <a:rPr dirty="0" sz="1850" spc="1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panoramic</a:t>
            </a:r>
            <a:r>
              <a:rPr dirty="0" sz="1850" spc="1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views</a:t>
            </a:r>
            <a:r>
              <a:rPr dirty="0" sz="1850" spc="1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from</a:t>
            </a:r>
            <a:r>
              <a:rPr dirty="0" sz="1850" spc="1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Snow</a:t>
            </a:r>
            <a:r>
              <a:rPr dirty="0" sz="1850" spc="5">
                <a:latin typeface="Tahoma"/>
                <a:cs typeface="Tahoma"/>
              </a:rPr>
              <a:t> </a:t>
            </a:r>
            <a:r>
              <a:rPr dirty="0" sz="1850" spc="40">
                <a:latin typeface="Tahoma"/>
                <a:cs typeface="Tahoma"/>
              </a:rPr>
              <a:t>View </a:t>
            </a:r>
            <a:r>
              <a:rPr dirty="0" sz="1850">
                <a:latin typeface="Tahoma"/>
                <a:cs typeface="Tahoma"/>
              </a:rPr>
              <a:t>Point,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creating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memories</a:t>
            </a:r>
            <a:r>
              <a:rPr dirty="0" sz="1850" spc="-9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that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will</a:t>
            </a:r>
            <a:r>
              <a:rPr dirty="0" sz="1850" spc="-9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last</a:t>
            </a:r>
            <a:r>
              <a:rPr dirty="0" sz="1850" spc="-95">
                <a:latin typeface="Tahoma"/>
                <a:cs typeface="Tahoma"/>
              </a:rPr>
              <a:t> </a:t>
            </a:r>
            <a:r>
              <a:rPr dirty="0" sz="1850" spc="-65">
                <a:latin typeface="Tahoma"/>
                <a:cs typeface="Tahoma"/>
              </a:rPr>
              <a:t>a</a:t>
            </a:r>
            <a:r>
              <a:rPr dirty="0" sz="1850" spc="-90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lifetime.</a:t>
            </a:r>
            <a:endParaRPr sz="1850">
              <a:latin typeface="Tahoma"/>
              <a:cs typeface="Tahoma"/>
            </a:endParaRPr>
          </a:p>
          <a:p>
            <a:pPr algn="just" marL="12700" marR="5080">
              <a:lnSpc>
                <a:spcPct val="114900"/>
              </a:lnSpc>
            </a:pPr>
            <a:r>
              <a:rPr dirty="0" sz="1850">
                <a:latin typeface="Tahoma"/>
                <a:cs typeface="Tahoma"/>
              </a:rPr>
              <a:t>Night:</a:t>
            </a:r>
            <a:r>
              <a:rPr dirty="0" sz="1850" spc="14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Explore</a:t>
            </a:r>
            <a:r>
              <a:rPr dirty="0" sz="1850" spc="14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the</a:t>
            </a:r>
            <a:r>
              <a:rPr dirty="0" sz="1850" spc="14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lively</a:t>
            </a:r>
            <a:r>
              <a:rPr dirty="0" sz="1850" spc="140">
                <a:latin typeface="Tahoma"/>
                <a:cs typeface="Tahoma"/>
              </a:rPr>
              <a:t> </a:t>
            </a:r>
            <a:r>
              <a:rPr dirty="0" sz="1850" spc="60">
                <a:latin typeface="Tahoma"/>
                <a:cs typeface="Tahoma"/>
              </a:rPr>
              <a:t>Mall</a:t>
            </a:r>
            <a:r>
              <a:rPr dirty="0" sz="1850" spc="14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Road,</a:t>
            </a:r>
            <a:r>
              <a:rPr dirty="0" sz="1850" spc="14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a</a:t>
            </a:r>
            <a:r>
              <a:rPr dirty="0" sz="1850" spc="14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shopper's</a:t>
            </a:r>
            <a:r>
              <a:rPr dirty="0" sz="1850" spc="140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paradise</a:t>
            </a:r>
            <a:r>
              <a:rPr dirty="0" sz="1850" spc="14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with</a:t>
            </a:r>
            <a:r>
              <a:rPr dirty="0" sz="1850" spc="140">
                <a:latin typeface="Tahoma"/>
                <a:cs typeface="Tahoma"/>
              </a:rPr>
              <a:t> </a:t>
            </a:r>
            <a:r>
              <a:rPr dirty="0" sz="1850" spc="-50">
                <a:latin typeface="Tahoma"/>
                <a:cs typeface="Tahoma"/>
              </a:rPr>
              <a:t>a </a:t>
            </a:r>
            <a:r>
              <a:rPr dirty="0" sz="1850">
                <a:latin typeface="Tahoma"/>
                <a:cs typeface="Tahoma"/>
              </a:rPr>
              <a:t>variety</a:t>
            </a:r>
            <a:r>
              <a:rPr dirty="0" sz="1850" spc="-75">
                <a:latin typeface="Tahoma"/>
                <a:cs typeface="Tahoma"/>
              </a:rPr>
              <a:t> </a:t>
            </a:r>
            <a:r>
              <a:rPr dirty="0" sz="1850" spc="50">
                <a:latin typeface="Tahoma"/>
                <a:cs typeface="Tahoma"/>
              </a:rPr>
              <a:t>of</a:t>
            </a:r>
            <a:r>
              <a:rPr dirty="0" sz="1850" spc="-7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shops</a:t>
            </a:r>
            <a:r>
              <a:rPr dirty="0" sz="1850" spc="-7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and</a:t>
            </a:r>
            <a:r>
              <a:rPr dirty="0" sz="1850" spc="-7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restaurants</a:t>
            </a:r>
            <a:r>
              <a:rPr dirty="0" sz="1850" spc="-7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to</a:t>
            </a:r>
            <a:r>
              <a:rPr dirty="0" sz="1850" spc="-7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satisfy</a:t>
            </a:r>
            <a:r>
              <a:rPr dirty="0" sz="1850" spc="-75">
                <a:latin typeface="Tahoma"/>
                <a:cs typeface="Tahoma"/>
              </a:rPr>
              <a:t> </a:t>
            </a:r>
            <a:r>
              <a:rPr dirty="0" sz="1850">
                <a:latin typeface="Tahoma"/>
                <a:cs typeface="Tahoma"/>
              </a:rPr>
              <a:t>your</a:t>
            </a:r>
            <a:r>
              <a:rPr dirty="0" sz="1850" spc="-75">
                <a:latin typeface="Tahoma"/>
                <a:cs typeface="Tahoma"/>
              </a:rPr>
              <a:t> </a:t>
            </a:r>
            <a:r>
              <a:rPr dirty="0" sz="1850" spc="-10">
                <a:latin typeface="Tahoma"/>
                <a:cs typeface="Tahoma"/>
              </a:rPr>
              <a:t>cravings.</a:t>
            </a:r>
            <a:endParaRPr sz="1850">
              <a:latin typeface="Tahoma"/>
              <a:cs typeface="Tahom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3539" y="3730261"/>
            <a:ext cx="76200" cy="7619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3539" y="4377961"/>
            <a:ext cx="76200" cy="761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3539" y="5025661"/>
            <a:ext cx="76200" cy="7619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3539" y="5673361"/>
            <a:ext cx="76200" cy="7619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3539" y="6644911"/>
            <a:ext cx="76200" cy="7619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3539" y="7616461"/>
            <a:ext cx="76200" cy="7619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3539" y="8588011"/>
            <a:ext cx="76200" cy="7619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3539" y="9235711"/>
            <a:ext cx="76200" cy="76199"/>
          </a:xfrm>
          <a:prstGeom prst="rect">
            <a:avLst/>
          </a:prstGeom>
        </p:spPr>
      </p:pic>
      <p:grpSp>
        <p:nvGrpSpPr>
          <p:cNvPr id="16" name="object 16" descr=""/>
          <p:cNvGrpSpPr/>
          <p:nvPr/>
        </p:nvGrpSpPr>
        <p:grpSpPr>
          <a:xfrm>
            <a:off x="14902695" y="0"/>
            <a:ext cx="3385820" cy="1280795"/>
            <a:chOff x="14902695" y="0"/>
            <a:chExt cx="3385820" cy="1280795"/>
          </a:xfrm>
        </p:grpSpPr>
        <p:sp>
          <p:nvSpPr>
            <p:cNvPr id="17" name="object 17" descr=""/>
            <p:cNvSpPr/>
            <p:nvPr/>
          </p:nvSpPr>
          <p:spPr>
            <a:xfrm>
              <a:off x="16231178" y="1"/>
              <a:ext cx="2057400" cy="1015365"/>
            </a:xfrm>
            <a:custGeom>
              <a:avLst/>
              <a:gdLst/>
              <a:ahLst/>
              <a:cxnLst/>
              <a:rect l="l" t="t" r="r" b="b"/>
              <a:pathLst>
                <a:path w="2057400" h="1015365">
                  <a:moveTo>
                    <a:pt x="903891" y="903891"/>
                  </a:moveTo>
                  <a:lnTo>
                    <a:pt x="0" y="0"/>
                  </a:lnTo>
                  <a:lnTo>
                    <a:pt x="2056820" y="0"/>
                  </a:lnTo>
                  <a:lnTo>
                    <a:pt x="2056820" y="289777"/>
                  </a:lnTo>
                  <a:lnTo>
                    <a:pt x="1442706" y="903891"/>
                  </a:lnTo>
                  <a:lnTo>
                    <a:pt x="1406813" y="935586"/>
                  </a:lnTo>
                  <a:lnTo>
                    <a:pt x="1368143" y="961999"/>
                  </a:lnTo>
                  <a:lnTo>
                    <a:pt x="1327200" y="983128"/>
                  </a:lnTo>
                  <a:lnTo>
                    <a:pt x="1284491" y="998976"/>
                  </a:lnTo>
                  <a:lnTo>
                    <a:pt x="1240519" y="1009541"/>
                  </a:lnTo>
                  <a:lnTo>
                    <a:pt x="1195789" y="1014823"/>
                  </a:lnTo>
                  <a:lnTo>
                    <a:pt x="1150808" y="1014823"/>
                  </a:lnTo>
                  <a:lnTo>
                    <a:pt x="1106078" y="1009541"/>
                  </a:lnTo>
                  <a:lnTo>
                    <a:pt x="1062106" y="998976"/>
                  </a:lnTo>
                  <a:lnTo>
                    <a:pt x="1019397" y="983128"/>
                  </a:lnTo>
                  <a:lnTo>
                    <a:pt x="978454" y="961999"/>
                  </a:lnTo>
                  <a:lnTo>
                    <a:pt x="939784" y="935586"/>
                  </a:lnTo>
                  <a:lnTo>
                    <a:pt x="903891" y="9038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7171669" y="935973"/>
              <a:ext cx="466090" cy="79375"/>
            </a:xfrm>
            <a:custGeom>
              <a:avLst/>
              <a:gdLst/>
              <a:ahLst/>
              <a:cxnLst/>
              <a:rect l="l" t="t" r="r" b="b"/>
              <a:pathLst>
                <a:path w="466090" h="79375">
                  <a:moveTo>
                    <a:pt x="465619" y="0"/>
                  </a:moveTo>
                  <a:lnTo>
                    <a:pt x="427649" y="25934"/>
                  </a:lnTo>
                  <a:lnTo>
                    <a:pt x="386708" y="47063"/>
                  </a:lnTo>
                  <a:lnTo>
                    <a:pt x="343999" y="62910"/>
                  </a:lnTo>
                  <a:lnTo>
                    <a:pt x="300028" y="73475"/>
                  </a:lnTo>
                  <a:lnTo>
                    <a:pt x="255299" y="78757"/>
                  </a:lnTo>
                  <a:lnTo>
                    <a:pt x="210318" y="78757"/>
                  </a:lnTo>
                  <a:lnTo>
                    <a:pt x="165589" y="73475"/>
                  </a:lnTo>
                  <a:lnTo>
                    <a:pt x="121618" y="62910"/>
                  </a:lnTo>
                  <a:lnTo>
                    <a:pt x="78909" y="47063"/>
                  </a:lnTo>
                  <a:lnTo>
                    <a:pt x="37967" y="25934"/>
                  </a:lnTo>
                  <a:lnTo>
                    <a:pt x="0" y="1"/>
                  </a:lnTo>
                </a:path>
              </a:pathLst>
            </a:custGeom>
            <a:ln w="476249">
              <a:solidFill>
                <a:srgbClr val="2F32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4902695" y="0"/>
              <a:ext cx="2346960" cy="1042669"/>
            </a:xfrm>
            <a:custGeom>
              <a:avLst/>
              <a:gdLst/>
              <a:ahLst/>
              <a:cxnLst/>
              <a:rect l="l" t="t" r="r" b="b"/>
              <a:pathLst>
                <a:path w="2346959" h="1042669">
                  <a:moveTo>
                    <a:pt x="951032" y="951033"/>
                  </a:moveTo>
                  <a:lnTo>
                    <a:pt x="0" y="0"/>
                  </a:lnTo>
                  <a:lnTo>
                    <a:pt x="2346588" y="0"/>
                  </a:lnTo>
                  <a:lnTo>
                    <a:pt x="1395552" y="951036"/>
                  </a:lnTo>
                  <a:lnTo>
                    <a:pt x="1360301" y="981467"/>
                  </a:lnTo>
                  <a:lnTo>
                    <a:pt x="1321952" y="1005814"/>
                  </a:lnTo>
                  <a:lnTo>
                    <a:pt x="1281198" y="1024075"/>
                  </a:lnTo>
                  <a:lnTo>
                    <a:pt x="1238724" y="1036249"/>
                  </a:lnTo>
                  <a:lnTo>
                    <a:pt x="1195218" y="1042336"/>
                  </a:lnTo>
                  <a:lnTo>
                    <a:pt x="1151369" y="1042336"/>
                  </a:lnTo>
                  <a:lnTo>
                    <a:pt x="1107864" y="1036249"/>
                  </a:lnTo>
                  <a:lnTo>
                    <a:pt x="1065390" y="1024075"/>
                  </a:lnTo>
                  <a:lnTo>
                    <a:pt x="1024635" y="1005814"/>
                  </a:lnTo>
                  <a:lnTo>
                    <a:pt x="986286" y="981467"/>
                  </a:lnTo>
                  <a:lnTo>
                    <a:pt x="951032" y="9510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6010558" y="968254"/>
              <a:ext cx="267970" cy="74295"/>
            </a:xfrm>
            <a:custGeom>
              <a:avLst/>
              <a:gdLst/>
              <a:ahLst/>
              <a:cxnLst/>
              <a:rect l="l" t="t" r="r" b="b"/>
              <a:pathLst>
                <a:path w="267969" h="74294">
                  <a:moveTo>
                    <a:pt x="267674" y="0"/>
                  </a:moveTo>
                  <a:lnTo>
                    <a:pt x="214084" y="37504"/>
                  </a:lnTo>
                  <a:lnTo>
                    <a:pt x="173330" y="55765"/>
                  </a:lnTo>
                  <a:lnTo>
                    <a:pt x="130857" y="67938"/>
                  </a:lnTo>
                  <a:lnTo>
                    <a:pt x="87352" y="74025"/>
                  </a:lnTo>
                  <a:lnTo>
                    <a:pt x="43504" y="74025"/>
                  </a:lnTo>
                  <a:lnTo>
                    <a:pt x="0" y="67938"/>
                  </a:lnTo>
                </a:path>
              </a:pathLst>
            </a:custGeom>
            <a:ln w="476249">
              <a:solidFill>
                <a:srgbClr val="2F32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9145" y="1341088"/>
            <a:ext cx="7130415" cy="2098040"/>
          </a:xfrm>
          <a:prstGeom prst="rect"/>
        </p:spPr>
        <p:txBody>
          <a:bodyPr wrap="square" lIns="0" tIns="116840" rIns="0" bIns="0" rtlCol="0" vert="horz">
            <a:spAutoFit/>
          </a:bodyPr>
          <a:lstStyle/>
          <a:p>
            <a:pPr marL="770255" marR="5080" indent="-758190">
              <a:lnSpc>
                <a:spcPts val="7800"/>
              </a:lnSpc>
              <a:spcBef>
                <a:spcPts val="920"/>
              </a:spcBef>
            </a:pPr>
            <a:r>
              <a:rPr dirty="0" sz="7100" spc="-545"/>
              <a:t>RELAXING</a:t>
            </a:r>
            <a:r>
              <a:rPr dirty="0" sz="7100" spc="-300"/>
              <a:t> </a:t>
            </a:r>
            <a:r>
              <a:rPr dirty="0" sz="7100" spc="-795"/>
              <a:t>JOURNEY </a:t>
            </a:r>
            <a:r>
              <a:rPr dirty="0" sz="7100" spc="-380"/>
              <a:t>BACK</a:t>
            </a:r>
            <a:r>
              <a:rPr dirty="0" sz="7100" spc="-320"/>
              <a:t> </a:t>
            </a:r>
            <a:r>
              <a:rPr dirty="0" sz="7100" spc="-1040"/>
              <a:t>TO</a:t>
            </a:r>
            <a:r>
              <a:rPr dirty="0" sz="7100" spc="-320"/>
              <a:t> </a:t>
            </a:r>
            <a:r>
              <a:rPr dirty="0" sz="7100" spc="-509"/>
              <a:t>DELHI</a:t>
            </a:r>
            <a:endParaRPr sz="71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7404" y="3953031"/>
            <a:ext cx="142875" cy="14287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317725" y="3645685"/>
            <a:ext cx="6393180" cy="482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3400" spc="80">
                <a:latin typeface="Tahoma"/>
                <a:cs typeface="Tahoma"/>
              </a:rPr>
              <a:t>After</a:t>
            </a:r>
            <a:r>
              <a:rPr dirty="0" sz="3400" spc="-160">
                <a:latin typeface="Tahoma"/>
                <a:cs typeface="Tahoma"/>
              </a:rPr>
              <a:t> </a:t>
            </a:r>
            <a:r>
              <a:rPr dirty="0" sz="3400" spc="-114">
                <a:latin typeface="Tahoma"/>
                <a:cs typeface="Tahoma"/>
              </a:rPr>
              <a:t>a</a:t>
            </a:r>
            <a:r>
              <a:rPr dirty="0" sz="3400" spc="-155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day</a:t>
            </a:r>
            <a:r>
              <a:rPr dirty="0" sz="3400" spc="-155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filled</a:t>
            </a:r>
            <a:r>
              <a:rPr dirty="0" sz="3400" spc="-160">
                <a:latin typeface="Tahoma"/>
                <a:cs typeface="Tahoma"/>
              </a:rPr>
              <a:t> </a:t>
            </a:r>
            <a:r>
              <a:rPr dirty="0" sz="3400" spc="50">
                <a:latin typeface="Tahoma"/>
                <a:cs typeface="Tahoma"/>
              </a:rPr>
              <a:t>with</a:t>
            </a:r>
            <a:r>
              <a:rPr dirty="0" sz="3400" spc="-155">
                <a:latin typeface="Tahoma"/>
                <a:cs typeface="Tahoma"/>
              </a:rPr>
              <a:t> </a:t>
            </a:r>
            <a:r>
              <a:rPr dirty="0" sz="3400" spc="-10">
                <a:latin typeface="Tahoma"/>
                <a:cs typeface="Tahoma"/>
              </a:rPr>
              <a:t>adventure </a:t>
            </a:r>
            <a:r>
              <a:rPr dirty="0" sz="3400" spc="-25">
                <a:latin typeface="Tahoma"/>
                <a:cs typeface="Tahoma"/>
              </a:rPr>
              <a:t>and</a:t>
            </a:r>
            <a:r>
              <a:rPr dirty="0" sz="3400" spc="-185">
                <a:latin typeface="Tahoma"/>
                <a:cs typeface="Tahoma"/>
              </a:rPr>
              <a:t> </a:t>
            </a:r>
            <a:r>
              <a:rPr dirty="0" sz="3400" spc="-10">
                <a:latin typeface="Tahoma"/>
                <a:cs typeface="Tahoma"/>
              </a:rPr>
              <a:t>exploration,</a:t>
            </a:r>
            <a:r>
              <a:rPr dirty="0" sz="3400" spc="-185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we'll</a:t>
            </a:r>
            <a:r>
              <a:rPr dirty="0" sz="3400" spc="-180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enjoy</a:t>
            </a:r>
            <a:r>
              <a:rPr dirty="0" sz="3400" spc="-185">
                <a:latin typeface="Tahoma"/>
                <a:cs typeface="Tahoma"/>
              </a:rPr>
              <a:t> </a:t>
            </a:r>
            <a:r>
              <a:rPr dirty="0" sz="3400" spc="-50">
                <a:latin typeface="Tahoma"/>
                <a:cs typeface="Tahoma"/>
              </a:rPr>
              <a:t>a </a:t>
            </a:r>
            <a:r>
              <a:rPr dirty="0" sz="3400" spc="-20">
                <a:latin typeface="Tahoma"/>
                <a:cs typeface="Tahoma"/>
              </a:rPr>
              <a:t>relaxing</a:t>
            </a:r>
            <a:r>
              <a:rPr dirty="0" sz="3400" spc="-210">
                <a:latin typeface="Tahoma"/>
                <a:cs typeface="Tahoma"/>
              </a:rPr>
              <a:t> </a:t>
            </a:r>
            <a:r>
              <a:rPr dirty="0" sz="3400" spc="-10">
                <a:latin typeface="Tahoma"/>
                <a:cs typeface="Tahoma"/>
              </a:rPr>
              <a:t>journey</a:t>
            </a:r>
            <a:r>
              <a:rPr dirty="0" sz="3400" spc="-204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back</a:t>
            </a:r>
            <a:r>
              <a:rPr dirty="0" sz="3400" spc="-204">
                <a:latin typeface="Tahoma"/>
                <a:cs typeface="Tahoma"/>
              </a:rPr>
              <a:t> </a:t>
            </a:r>
            <a:r>
              <a:rPr dirty="0" sz="3400" spc="75">
                <a:latin typeface="Tahoma"/>
                <a:cs typeface="Tahoma"/>
              </a:rPr>
              <a:t>to</a:t>
            </a:r>
            <a:r>
              <a:rPr dirty="0" sz="3400" spc="-204">
                <a:latin typeface="Tahoma"/>
                <a:cs typeface="Tahoma"/>
              </a:rPr>
              <a:t> </a:t>
            </a:r>
            <a:r>
              <a:rPr dirty="0" sz="3400" spc="60">
                <a:latin typeface="Tahoma"/>
                <a:cs typeface="Tahoma"/>
              </a:rPr>
              <a:t>Delhi</a:t>
            </a:r>
            <a:r>
              <a:rPr dirty="0" sz="3400" spc="-204">
                <a:latin typeface="Tahoma"/>
                <a:cs typeface="Tahoma"/>
              </a:rPr>
              <a:t> </a:t>
            </a:r>
            <a:r>
              <a:rPr dirty="0" sz="3400" spc="-25">
                <a:latin typeface="Tahoma"/>
                <a:cs typeface="Tahoma"/>
              </a:rPr>
              <a:t>in </a:t>
            </a:r>
            <a:r>
              <a:rPr dirty="0" sz="3400">
                <a:latin typeface="Tahoma"/>
                <a:cs typeface="Tahoma"/>
              </a:rPr>
              <a:t>our</a:t>
            </a:r>
            <a:r>
              <a:rPr dirty="0" sz="3400" spc="-70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comfortable</a:t>
            </a:r>
            <a:r>
              <a:rPr dirty="0" sz="3400" spc="-70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tempo</a:t>
            </a:r>
            <a:r>
              <a:rPr dirty="0" sz="3400" spc="-70">
                <a:latin typeface="Tahoma"/>
                <a:cs typeface="Tahoma"/>
              </a:rPr>
              <a:t> </a:t>
            </a:r>
            <a:r>
              <a:rPr dirty="0" sz="3400" spc="-10">
                <a:latin typeface="Tahoma"/>
                <a:cs typeface="Tahoma"/>
              </a:rPr>
              <a:t>traveller. </a:t>
            </a:r>
            <a:r>
              <a:rPr dirty="0" sz="3400" spc="125">
                <a:latin typeface="Tahoma"/>
                <a:cs typeface="Tahoma"/>
              </a:rPr>
              <a:t>With</a:t>
            </a:r>
            <a:r>
              <a:rPr dirty="0" sz="3400" spc="-190">
                <a:latin typeface="Tahoma"/>
                <a:cs typeface="Tahoma"/>
              </a:rPr>
              <a:t> </a:t>
            </a:r>
            <a:r>
              <a:rPr dirty="0" sz="3400" spc="-114">
                <a:latin typeface="Tahoma"/>
                <a:cs typeface="Tahoma"/>
              </a:rPr>
              <a:t>a</a:t>
            </a:r>
            <a:r>
              <a:rPr dirty="0" sz="3400" spc="-190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heart</a:t>
            </a:r>
            <a:r>
              <a:rPr dirty="0" sz="3400" spc="-190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full</a:t>
            </a:r>
            <a:r>
              <a:rPr dirty="0" sz="3400" spc="-190">
                <a:latin typeface="Tahoma"/>
                <a:cs typeface="Tahoma"/>
              </a:rPr>
              <a:t> </a:t>
            </a:r>
            <a:r>
              <a:rPr dirty="0" sz="3400" spc="80">
                <a:latin typeface="Tahoma"/>
                <a:cs typeface="Tahoma"/>
              </a:rPr>
              <a:t>of</a:t>
            </a:r>
            <a:r>
              <a:rPr dirty="0" sz="3400" spc="-190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memories</a:t>
            </a:r>
            <a:r>
              <a:rPr dirty="0" sz="3400" spc="-190">
                <a:latin typeface="Tahoma"/>
                <a:cs typeface="Tahoma"/>
              </a:rPr>
              <a:t> </a:t>
            </a:r>
            <a:r>
              <a:rPr dirty="0" sz="3400" spc="-25">
                <a:latin typeface="Tahoma"/>
                <a:cs typeface="Tahoma"/>
              </a:rPr>
              <a:t>and </a:t>
            </a:r>
            <a:r>
              <a:rPr dirty="0" sz="3400" spc="-114">
                <a:latin typeface="Tahoma"/>
                <a:cs typeface="Tahoma"/>
              </a:rPr>
              <a:t>a</a:t>
            </a:r>
            <a:r>
              <a:rPr dirty="0" sz="3400" spc="-170">
                <a:latin typeface="Tahoma"/>
                <a:cs typeface="Tahoma"/>
              </a:rPr>
              <a:t> </a:t>
            </a:r>
            <a:r>
              <a:rPr dirty="0" sz="3400" spc="-35">
                <a:latin typeface="Tahoma"/>
                <a:cs typeface="Tahoma"/>
              </a:rPr>
              <a:t>camera</a:t>
            </a:r>
            <a:r>
              <a:rPr dirty="0" sz="3400" spc="-170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full</a:t>
            </a:r>
            <a:r>
              <a:rPr dirty="0" sz="3400" spc="-165">
                <a:latin typeface="Tahoma"/>
                <a:cs typeface="Tahoma"/>
              </a:rPr>
              <a:t> </a:t>
            </a:r>
            <a:r>
              <a:rPr dirty="0" sz="3400" spc="80">
                <a:latin typeface="Tahoma"/>
                <a:cs typeface="Tahoma"/>
              </a:rPr>
              <a:t>of</a:t>
            </a:r>
            <a:r>
              <a:rPr dirty="0" sz="3400" spc="-170">
                <a:latin typeface="Tahoma"/>
                <a:cs typeface="Tahoma"/>
              </a:rPr>
              <a:t> </a:t>
            </a:r>
            <a:r>
              <a:rPr dirty="0" sz="3400" spc="-10">
                <a:latin typeface="Tahoma"/>
                <a:cs typeface="Tahoma"/>
              </a:rPr>
              <a:t>breathtaking photos,</a:t>
            </a:r>
            <a:r>
              <a:rPr dirty="0" sz="3400" spc="-114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we'll</a:t>
            </a:r>
            <a:r>
              <a:rPr dirty="0" sz="3400" spc="-114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bid</a:t>
            </a:r>
            <a:r>
              <a:rPr dirty="0" sz="3400" spc="-110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farewell</a:t>
            </a:r>
            <a:r>
              <a:rPr dirty="0" sz="3400" spc="-114">
                <a:latin typeface="Tahoma"/>
                <a:cs typeface="Tahoma"/>
              </a:rPr>
              <a:t> </a:t>
            </a:r>
            <a:r>
              <a:rPr dirty="0" sz="3400" spc="50">
                <a:latin typeface="Tahoma"/>
                <a:cs typeface="Tahoma"/>
              </a:rPr>
              <a:t>to </a:t>
            </a:r>
            <a:r>
              <a:rPr dirty="0" sz="3400">
                <a:latin typeface="Tahoma"/>
                <a:cs typeface="Tahoma"/>
              </a:rPr>
              <a:t>Nanital</a:t>
            </a:r>
            <a:r>
              <a:rPr dirty="0" sz="3400" spc="-145">
                <a:latin typeface="Tahoma"/>
                <a:cs typeface="Tahoma"/>
              </a:rPr>
              <a:t> </a:t>
            </a:r>
            <a:r>
              <a:rPr dirty="0" sz="3400" spc="-25">
                <a:latin typeface="Tahoma"/>
                <a:cs typeface="Tahoma"/>
              </a:rPr>
              <a:t>and</a:t>
            </a:r>
            <a:r>
              <a:rPr dirty="0" sz="3400" spc="-145">
                <a:latin typeface="Tahoma"/>
                <a:cs typeface="Tahoma"/>
              </a:rPr>
              <a:t> </a:t>
            </a:r>
            <a:r>
              <a:rPr dirty="0" sz="3400" spc="-20">
                <a:latin typeface="Tahoma"/>
                <a:cs typeface="Tahoma"/>
              </a:rPr>
              <a:t>embark</a:t>
            </a:r>
            <a:r>
              <a:rPr dirty="0" sz="3400" spc="-145">
                <a:latin typeface="Tahoma"/>
                <a:cs typeface="Tahoma"/>
              </a:rPr>
              <a:t> </a:t>
            </a:r>
            <a:r>
              <a:rPr dirty="0" sz="3400">
                <a:latin typeface="Tahoma"/>
                <a:cs typeface="Tahoma"/>
              </a:rPr>
              <a:t>on</a:t>
            </a:r>
            <a:r>
              <a:rPr dirty="0" sz="3400" spc="-145">
                <a:latin typeface="Tahoma"/>
                <a:cs typeface="Tahoma"/>
              </a:rPr>
              <a:t> </a:t>
            </a:r>
            <a:r>
              <a:rPr dirty="0" sz="3400" spc="-25">
                <a:latin typeface="Tahoma"/>
                <a:cs typeface="Tahoma"/>
              </a:rPr>
              <a:t>our</a:t>
            </a:r>
            <a:endParaRPr sz="3400">
              <a:latin typeface="Tahoma"/>
              <a:cs typeface="Tahom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7404" y="6353331"/>
            <a:ext cx="142875" cy="14287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83729" y="1486642"/>
            <a:ext cx="9324975" cy="7134224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3149416" y="0"/>
            <a:ext cx="11988800" cy="590550"/>
          </a:xfrm>
          <a:custGeom>
            <a:avLst/>
            <a:gdLst/>
            <a:ahLst/>
            <a:cxnLst/>
            <a:rect l="l" t="t" r="r" b="b"/>
            <a:pathLst>
              <a:path w="11988800" h="590550">
                <a:moveTo>
                  <a:pt x="0" y="0"/>
                </a:moveTo>
                <a:lnTo>
                  <a:pt x="11988547" y="0"/>
                </a:lnTo>
                <a:lnTo>
                  <a:pt x="11988547" y="590549"/>
                </a:lnTo>
                <a:lnTo>
                  <a:pt x="0" y="590549"/>
                </a:lnTo>
                <a:lnTo>
                  <a:pt x="0" y="0"/>
                </a:lnTo>
                <a:close/>
              </a:path>
            </a:pathLst>
          </a:custGeom>
          <a:solidFill>
            <a:srgbClr val="2F32A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16233" y="4083049"/>
            <a:ext cx="8896985" cy="2311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0" spc="-1475" b="1">
                <a:solidFill>
                  <a:srgbClr val="FFFFFF"/>
                </a:solidFill>
                <a:latin typeface="Trebuchet MS"/>
                <a:cs typeface="Trebuchet MS"/>
              </a:rPr>
              <a:t>THANK</a:t>
            </a:r>
            <a:r>
              <a:rPr dirty="0" sz="15000" spc="-6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0" spc="-1714" b="1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endParaRPr sz="15000">
              <a:latin typeface="Trebuchet MS"/>
              <a:cs typeface="Trebuchet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45" y="0"/>
            <a:ext cx="4509654" cy="11429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396999" y="3666619"/>
            <a:ext cx="4946650" cy="3867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2350" spc="-140" b="1">
                <a:solidFill>
                  <a:srgbClr val="040404"/>
                </a:solidFill>
                <a:uFill>
                  <a:solidFill>
                    <a:srgbClr val="040404"/>
                  </a:solidFill>
                </a:uFill>
                <a:latin typeface="Tahoma"/>
                <a:cs typeface="Tahoma"/>
                <a:hlinkClick r:id="rId3"/>
              </a:rPr>
              <a:t>www.tempotravellerrentindelhi.com</a:t>
            </a:r>
            <a:endParaRPr sz="23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96999" y="4502180"/>
            <a:ext cx="46050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270" b="1">
                <a:solidFill>
                  <a:srgbClr val="040404"/>
                </a:solidFill>
                <a:latin typeface="Tahoma"/>
                <a:cs typeface="Tahoma"/>
              </a:rPr>
              <a:t>+91-</a:t>
            </a:r>
            <a:r>
              <a:rPr dirty="0" sz="2500" spc="-150" b="1">
                <a:solidFill>
                  <a:srgbClr val="040404"/>
                </a:solidFill>
                <a:latin typeface="Tahoma"/>
                <a:cs typeface="Tahoma"/>
              </a:rPr>
              <a:t>9810125805</a:t>
            </a:r>
            <a:r>
              <a:rPr dirty="0" sz="2500" spc="-120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204" b="1">
                <a:solidFill>
                  <a:srgbClr val="040404"/>
                </a:solidFill>
                <a:latin typeface="Tahoma"/>
                <a:cs typeface="Tahoma"/>
              </a:rPr>
              <a:t>,</a:t>
            </a:r>
            <a:r>
              <a:rPr dirty="0" sz="2500" spc="-120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125" b="1">
                <a:solidFill>
                  <a:srgbClr val="040404"/>
                </a:solidFill>
                <a:latin typeface="Tahoma"/>
                <a:cs typeface="Tahoma"/>
              </a:rPr>
              <a:t>8882562010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96999" y="5349017"/>
            <a:ext cx="5020310" cy="3937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400" spc="-135" b="1">
                <a:solidFill>
                  <a:srgbClr val="040404"/>
                </a:solidFill>
                <a:latin typeface="Tahoma"/>
                <a:cs typeface="Tahoma"/>
                <a:hlinkClick r:id="rId4"/>
              </a:rPr>
              <a:t>info@tempotravellerrentindelhi.com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96999" y="6133946"/>
            <a:ext cx="4530725" cy="133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-170" b="1">
                <a:solidFill>
                  <a:srgbClr val="040404"/>
                </a:solidFill>
                <a:latin typeface="Tahoma"/>
                <a:cs typeface="Tahoma"/>
              </a:rPr>
              <a:t>55,</a:t>
            </a:r>
            <a:r>
              <a:rPr dirty="0" sz="2500" spc="-125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175" b="1">
                <a:solidFill>
                  <a:srgbClr val="040404"/>
                </a:solidFill>
                <a:latin typeface="Tahoma"/>
                <a:cs typeface="Tahoma"/>
              </a:rPr>
              <a:t>2nd</a:t>
            </a:r>
            <a:r>
              <a:rPr dirty="0" sz="2500" spc="-120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125" b="1">
                <a:solidFill>
                  <a:srgbClr val="040404"/>
                </a:solidFill>
                <a:latin typeface="Tahoma"/>
                <a:cs typeface="Tahoma"/>
              </a:rPr>
              <a:t>Floor,</a:t>
            </a:r>
            <a:r>
              <a:rPr dirty="0" sz="2500" spc="-120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200" b="1">
                <a:solidFill>
                  <a:srgbClr val="040404"/>
                </a:solidFill>
                <a:latin typeface="Tahoma"/>
                <a:cs typeface="Tahoma"/>
              </a:rPr>
              <a:t>Regal</a:t>
            </a:r>
            <a:r>
              <a:rPr dirty="0" sz="2500" spc="-120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40" b="1">
                <a:solidFill>
                  <a:srgbClr val="040404"/>
                </a:solidFill>
                <a:latin typeface="Tahoma"/>
                <a:cs typeface="Tahoma"/>
              </a:rPr>
              <a:t>Building, </a:t>
            </a:r>
            <a:r>
              <a:rPr dirty="0" sz="2500" spc="-170" b="1">
                <a:solidFill>
                  <a:srgbClr val="040404"/>
                </a:solidFill>
                <a:latin typeface="Tahoma"/>
                <a:cs typeface="Tahoma"/>
              </a:rPr>
              <a:t>Parliament</a:t>
            </a:r>
            <a:r>
              <a:rPr dirty="0" sz="2500" spc="-125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160" b="1">
                <a:solidFill>
                  <a:srgbClr val="040404"/>
                </a:solidFill>
                <a:latin typeface="Tahoma"/>
                <a:cs typeface="Tahoma"/>
              </a:rPr>
              <a:t>Street,</a:t>
            </a:r>
            <a:r>
              <a:rPr dirty="0" sz="2500" spc="-120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50" b="1">
                <a:solidFill>
                  <a:srgbClr val="040404"/>
                </a:solidFill>
                <a:latin typeface="Tahoma"/>
                <a:cs typeface="Tahoma"/>
              </a:rPr>
              <a:t>Connaught </a:t>
            </a:r>
            <a:r>
              <a:rPr dirty="0" sz="2500" spc="-150" b="1">
                <a:solidFill>
                  <a:srgbClr val="040404"/>
                </a:solidFill>
                <a:latin typeface="Tahoma"/>
                <a:cs typeface="Tahoma"/>
              </a:rPr>
              <a:t>Place,</a:t>
            </a:r>
            <a:r>
              <a:rPr dirty="0" sz="2500" spc="-125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135" b="1">
                <a:solidFill>
                  <a:srgbClr val="040404"/>
                </a:solidFill>
                <a:latin typeface="Tahoma"/>
                <a:cs typeface="Tahoma"/>
              </a:rPr>
              <a:t>New</a:t>
            </a:r>
            <a:r>
              <a:rPr dirty="0" sz="2500" spc="-120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130" b="1">
                <a:solidFill>
                  <a:srgbClr val="040404"/>
                </a:solidFill>
                <a:latin typeface="Tahoma"/>
                <a:cs typeface="Tahoma"/>
              </a:rPr>
              <a:t>Delhi,</a:t>
            </a:r>
            <a:r>
              <a:rPr dirty="0" sz="2500" spc="-125" b="1">
                <a:solidFill>
                  <a:srgbClr val="040404"/>
                </a:solidFill>
                <a:latin typeface="Tahoma"/>
                <a:cs typeface="Tahoma"/>
              </a:rPr>
              <a:t> Delhi</a:t>
            </a:r>
            <a:r>
              <a:rPr dirty="0" sz="2500" spc="-120" b="1">
                <a:solidFill>
                  <a:srgbClr val="040404"/>
                </a:solidFill>
                <a:latin typeface="Tahoma"/>
                <a:cs typeface="Tahoma"/>
              </a:rPr>
              <a:t> </a:t>
            </a:r>
            <a:r>
              <a:rPr dirty="0" sz="2500" spc="-125" b="1">
                <a:solidFill>
                  <a:srgbClr val="040404"/>
                </a:solidFill>
                <a:latin typeface="Tahoma"/>
                <a:cs typeface="Tahoma"/>
              </a:rPr>
              <a:t>110001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Digital Services</dc:creator>
  <cp:keywords>DAGGaKwagu0,BAFAYjwak34</cp:keywords>
  <dc:title>Nanital Adventure: Explore The Himalayas By Tempo Traveller 27 May</dc:title>
  <dcterms:created xsi:type="dcterms:W3CDTF">2024-07-03T11:35:30Z</dcterms:created>
  <dcterms:modified xsi:type="dcterms:W3CDTF">2024-07-03T11:35:30Z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2024-07-03T00:00:00Z</vt:filetime>
  </property>
  <property fmtid="{D5CDD505-2E9C-101B-9397-08002B2CF9AE}" pid="3" name="Creator">
    <vt:lpwstr>Canva</vt:lpwstr>
  </property>
  <property fmtid="{D5CDD505-2E9C-101B-9397-08002B2CF9AE}" pid="4" name="LastSaved">
    <vt:filetime>2024-07-03T00:00:00Z</vt:filetime>
  </property>
  <property fmtid="{D5CDD505-2E9C-101B-9397-08002B2CF9AE}" pid="5" name="Producer">
    <vt:lpwstr>Canva</vt:lpwstr>
  </property>
</Properties>
</file>