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585086" y="7315"/>
            <a:ext cx="2654935" cy="6838315"/>
          </a:xfrm>
          <a:custGeom>
            <a:avLst/>
            <a:gdLst/>
            <a:ahLst/>
            <a:cxnLst/>
            <a:rect l="l" t="t" r="r" b="b"/>
            <a:pathLst>
              <a:path w="2654934" h="6838315">
                <a:moveTo>
                  <a:pt x="2654909" y="0"/>
                </a:moveTo>
                <a:lnTo>
                  <a:pt x="0" y="1168"/>
                </a:lnTo>
                <a:lnTo>
                  <a:pt x="12255" y="4594821"/>
                </a:lnTo>
                <a:lnTo>
                  <a:pt x="12873" y="4639059"/>
                </a:lnTo>
                <a:lnTo>
                  <a:pt x="14485" y="4683087"/>
                </a:lnTo>
                <a:lnTo>
                  <a:pt x="17081" y="4726898"/>
                </a:lnTo>
                <a:lnTo>
                  <a:pt x="20652" y="4770483"/>
                </a:lnTo>
                <a:lnTo>
                  <a:pt x="25190" y="4813836"/>
                </a:lnTo>
                <a:lnTo>
                  <a:pt x="30685" y="4856948"/>
                </a:lnTo>
                <a:lnTo>
                  <a:pt x="37128" y="4899811"/>
                </a:lnTo>
                <a:lnTo>
                  <a:pt x="44510" y="4942418"/>
                </a:lnTo>
                <a:lnTo>
                  <a:pt x="52821" y="4984761"/>
                </a:lnTo>
                <a:lnTo>
                  <a:pt x="62053" y="5026832"/>
                </a:lnTo>
                <a:lnTo>
                  <a:pt x="72196" y="5068623"/>
                </a:lnTo>
                <a:lnTo>
                  <a:pt x="83240" y="5110127"/>
                </a:lnTo>
                <a:lnTo>
                  <a:pt x="95178" y="5151335"/>
                </a:lnTo>
                <a:lnTo>
                  <a:pt x="107999" y="5192241"/>
                </a:lnTo>
                <a:lnTo>
                  <a:pt x="121695" y="5232836"/>
                </a:lnTo>
                <a:lnTo>
                  <a:pt x="136256" y="5273112"/>
                </a:lnTo>
                <a:lnTo>
                  <a:pt x="151674" y="5313061"/>
                </a:lnTo>
                <a:lnTo>
                  <a:pt x="167938" y="5352677"/>
                </a:lnTo>
                <a:lnTo>
                  <a:pt x="185040" y="5391950"/>
                </a:lnTo>
                <a:lnTo>
                  <a:pt x="202971" y="5430874"/>
                </a:lnTo>
                <a:lnTo>
                  <a:pt x="221721" y="5469440"/>
                </a:lnTo>
                <a:lnTo>
                  <a:pt x="241282" y="5507641"/>
                </a:lnTo>
                <a:lnTo>
                  <a:pt x="261643" y="5545468"/>
                </a:lnTo>
                <a:lnTo>
                  <a:pt x="282797" y="5582915"/>
                </a:lnTo>
                <a:lnTo>
                  <a:pt x="304733" y="5619973"/>
                </a:lnTo>
                <a:lnTo>
                  <a:pt x="327443" y="5656634"/>
                </a:lnTo>
                <a:lnTo>
                  <a:pt x="350917" y="5692891"/>
                </a:lnTo>
                <a:lnTo>
                  <a:pt x="375146" y="5728736"/>
                </a:lnTo>
                <a:lnTo>
                  <a:pt x="400122" y="5764161"/>
                </a:lnTo>
                <a:lnTo>
                  <a:pt x="425834" y="5799159"/>
                </a:lnTo>
                <a:lnTo>
                  <a:pt x="452274" y="5833721"/>
                </a:lnTo>
                <a:lnTo>
                  <a:pt x="479433" y="5867839"/>
                </a:lnTo>
                <a:lnTo>
                  <a:pt x="507301" y="5901507"/>
                </a:lnTo>
                <a:lnTo>
                  <a:pt x="535869" y="5934716"/>
                </a:lnTo>
                <a:lnTo>
                  <a:pt x="565128" y="5967458"/>
                </a:lnTo>
                <a:lnTo>
                  <a:pt x="595069" y="5999725"/>
                </a:lnTo>
                <a:lnTo>
                  <a:pt x="625682" y="6031511"/>
                </a:lnTo>
                <a:lnTo>
                  <a:pt x="656959" y="6062806"/>
                </a:lnTo>
                <a:lnTo>
                  <a:pt x="688891" y="6093604"/>
                </a:lnTo>
                <a:lnTo>
                  <a:pt x="721467" y="6123896"/>
                </a:lnTo>
                <a:lnTo>
                  <a:pt x="754680" y="6153675"/>
                </a:lnTo>
                <a:lnTo>
                  <a:pt x="788519" y="6182933"/>
                </a:lnTo>
                <a:lnTo>
                  <a:pt x="822975" y="6211661"/>
                </a:lnTo>
                <a:lnTo>
                  <a:pt x="858041" y="6239853"/>
                </a:lnTo>
                <a:lnTo>
                  <a:pt x="893705" y="6267501"/>
                </a:lnTo>
                <a:lnTo>
                  <a:pt x="929960" y="6294596"/>
                </a:lnTo>
                <a:lnTo>
                  <a:pt x="966795" y="6321131"/>
                </a:lnTo>
                <a:lnTo>
                  <a:pt x="1004202" y="6347098"/>
                </a:lnTo>
                <a:lnTo>
                  <a:pt x="1042172" y="6372489"/>
                </a:lnTo>
                <a:lnTo>
                  <a:pt x="1080695" y="6397297"/>
                </a:lnTo>
                <a:lnTo>
                  <a:pt x="1119762" y="6421514"/>
                </a:lnTo>
                <a:lnTo>
                  <a:pt x="1159364" y="6445131"/>
                </a:lnTo>
                <a:lnTo>
                  <a:pt x="1199493" y="6468142"/>
                </a:lnTo>
                <a:lnTo>
                  <a:pt x="1240137" y="6490538"/>
                </a:lnTo>
                <a:lnTo>
                  <a:pt x="1281290" y="6512312"/>
                </a:lnTo>
                <a:lnTo>
                  <a:pt x="1322940" y="6533456"/>
                </a:lnTo>
                <a:lnTo>
                  <a:pt x="1365080" y="6553961"/>
                </a:lnTo>
                <a:lnTo>
                  <a:pt x="1407700" y="6573821"/>
                </a:lnTo>
                <a:lnTo>
                  <a:pt x="1450790" y="6593027"/>
                </a:lnTo>
                <a:lnTo>
                  <a:pt x="1494342" y="6611572"/>
                </a:lnTo>
                <a:lnTo>
                  <a:pt x="1538347" y="6629448"/>
                </a:lnTo>
                <a:lnTo>
                  <a:pt x="1582795" y="6646646"/>
                </a:lnTo>
                <a:lnTo>
                  <a:pt x="1627677" y="6663160"/>
                </a:lnTo>
                <a:lnTo>
                  <a:pt x="1672983" y="6678982"/>
                </a:lnTo>
                <a:lnTo>
                  <a:pt x="1718706" y="6694103"/>
                </a:lnTo>
                <a:lnTo>
                  <a:pt x="1764835" y="6708516"/>
                </a:lnTo>
                <a:lnTo>
                  <a:pt x="1811362" y="6722213"/>
                </a:lnTo>
                <a:lnTo>
                  <a:pt x="1858276" y="6735186"/>
                </a:lnTo>
                <a:lnTo>
                  <a:pt x="1905570" y="6747428"/>
                </a:lnTo>
                <a:lnTo>
                  <a:pt x="1953234" y="6758931"/>
                </a:lnTo>
                <a:lnTo>
                  <a:pt x="2001258" y="6769687"/>
                </a:lnTo>
                <a:lnTo>
                  <a:pt x="2049634" y="6779688"/>
                </a:lnTo>
                <a:lnTo>
                  <a:pt x="2098352" y="6788926"/>
                </a:lnTo>
                <a:lnTo>
                  <a:pt x="2147404" y="6797394"/>
                </a:lnTo>
                <a:lnTo>
                  <a:pt x="2196779" y="6805083"/>
                </a:lnTo>
                <a:lnTo>
                  <a:pt x="2246469" y="6811987"/>
                </a:lnTo>
                <a:lnTo>
                  <a:pt x="2296465" y="6818096"/>
                </a:lnTo>
                <a:lnTo>
                  <a:pt x="2346758" y="6823405"/>
                </a:lnTo>
                <a:lnTo>
                  <a:pt x="2397337" y="6827903"/>
                </a:lnTo>
                <a:lnTo>
                  <a:pt x="2448195" y="6831585"/>
                </a:lnTo>
                <a:lnTo>
                  <a:pt x="2499321" y="6834442"/>
                </a:lnTo>
                <a:lnTo>
                  <a:pt x="2550708" y="6836466"/>
                </a:lnTo>
                <a:lnTo>
                  <a:pt x="2602345" y="6837649"/>
                </a:lnTo>
                <a:lnTo>
                  <a:pt x="2654223" y="6837984"/>
                </a:lnTo>
                <a:lnTo>
                  <a:pt x="26549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119" y="341807"/>
            <a:ext cx="3698519" cy="112791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6997293"/>
            <a:ext cx="10509885" cy="675005"/>
          </a:xfrm>
          <a:custGeom>
            <a:avLst/>
            <a:gdLst/>
            <a:ahLst/>
            <a:cxnLst/>
            <a:rect l="l" t="t" r="r" b="b"/>
            <a:pathLst>
              <a:path w="10509885" h="675004">
                <a:moveTo>
                  <a:pt x="10509542" y="674928"/>
                </a:moveTo>
                <a:lnTo>
                  <a:pt x="0" y="674928"/>
                </a:lnTo>
                <a:lnTo>
                  <a:pt x="0" y="0"/>
                </a:lnTo>
                <a:lnTo>
                  <a:pt x="10509542" y="0"/>
                </a:lnTo>
                <a:lnTo>
                  <a:pt x="10509542" y="674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927" y="2206403"/>
            <a:ext cx="3696335" cy="676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222" y="3568042"/>
            <a:ext cx="8022590" cy="2548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://www.silverjewelrydoctor.com/blog/sterling-silver-earrings-wholesale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hyperlink" Target="http://www.silverjewelrydoctor.com/blog/sterling-silver-earrings-wholesale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://www.silverjewelrydoctor.com/blog/sterling-silver-earrings-wholesale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silverjewelrydoctor" TargetMode="External"/><Relationship Id="rId3" Type="http://schemas.openxmlformats.org/officeDocument/2006/relationships/hyperlink" Target="http://www.instagram.com/silverjewelrydoctor/" TargetMode="External"/><Relationship Id="rId4" Type="http://schemas.openxmlformats.org/officeDocument/2006/relationships/hyperlink" Target="http://www.silverjewelrydoctor.com/blog/sterling-silver-earrings-wholesale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ysilvershop@gmail.com" TargetMode="External"/><Relationship Id="rId3" Type="http://schemas.openxmlformats.org/officeDocument/2006/relationships/hyperlink" Target="http://www.silverjewelrydoctor.com/blog/sterling-silver-earrings-wholesale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://www.silverjewelrydoctor.com/blog/sterling-silver-earrings-wholesale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5838" y="3059635"/>
            <a:ext cx="518159" cy="970280"/>
          </a:xfrm>
          <a:custGeom>
            <a:avLst/>
            <a:gdLst/>
            <a:ahLst/>
            <a:cxnLst/>
            <a:rect l="l" t="t" r="r" b="b"/>
            <a:pathLst>
              <a:path w="518159" h="970279">
                <a:moveTo>
                  <a:pt x="265468" y="0"/>
                </a:moveTo>
                <a:lnTo>
                  <a:pt x="207537" y="3966"/>
                </a:lnTo>
                <a:lnTo>
                  <a:pt x="156011" y="15867"/>
                </a:lnTo>
                <a:lnTo>
                  <a:pt x="110893" y="35699"/>
                </a:lnTo>
                <a:lnTo>
                  <a:pt x="72186" y="63461"/>
                </a:lnTo>
                <a:lnTo>
                  <a:pt x="41110" y="98725"/>
                </a:lnTo>
                <a:lnTo>
                  <a:pt x="18918" y="141043"/>
                </a:lnTo>
                <a:lnTo>
                  <a:pt x="5605" y="190413"/>
                </a:lnTo>
                <a:lnTo>
                  <a:pt x="1168" y="246837"/>
                </a:lnTo>
                <a:lnTo>
                  <a:pt x="3459" y="287626"/>
                </a:lnTo>
                <a:lnTo>
                  <a:pt x="21795" y="358940"/>
                </a:lnTo>
                <a:lnTo>
                  <a:pt x="57236" y="417519"/>
                </a:lnTo>
                <a:lnTo>
                  <a:pt x="102352" y="469036"/>
                </a:lnTo>
                <a:lnTo>
                  <a:pt x="209575" y="563524"/>
                </a:lnTo>
                <a:lnTo>
                  <a:pt x="232201" y="583875"/>
                </a:lnTo>
                <a:lnTo>
                  <a:pt x="270043" y="624333"/>
                </a:lnTo>
                <a:lnTo>
                  <a:pt x="297480" y="665663"/>
                </a:lnTo>
                <a:lnTo>
                  <a:pt x="311449" y="714855"/>
                </a:lnTo>
                <a:lnTo>
                  <a:pt x="313194" y="742835"/>
                </a:lnTo>
                <a:lnTo>
                  <a:pt x="312575" y="754914"/>
                </a:lnTo>
                <a:lnTo>
                  <a:pt x="296929" y="799089"/>
                </a:lnTo>
                <a:lnTo>
                  <a:pt x="260807" y="811529"/>
                </a:lnTo>
                <a:lnTo>
                  <a:pt x="248469" y="810512"/>
                </a:lnTo>
                <a:lnTo>
                  <a:pt x="208624" y="785774"/>
                </a:lnTo>
                <a:lnTo>
                  <a:pt x="189204" y="741667"/>
                </a:lnTo>
                <a:lnTo>
                  <a:pt x="181483" y="698595"/>
                </a:lnTo>
                <a:lnTo>
                  <a:pt x="178142" y="643864"/>
                </a:lnTo>
                <a:lnTo>
                  <a:pt x="0" y="670648"/>
                </a:lnTo>
                <a:lnTo>
                  <a:pt x="3417" y="720602"/>
                </a:lnTo>
                <a:lnTo>
                  <a:pt x="10183" y="765684"/>
                </a:lnTo>
                <a:lnTo>
                  <a:pt x="20300" y="805892"/>
                </a:lnTo>
                <a:lnTo>
                  <a:pt x="50718" y="871966"/>
                </a:lnTo>
                <a:lnTo>
                  <a:pt x="95546" y="920577"/>
                </a:lnTo>
                <a:lnTo>
                  <a:pt x="154925" y="952192"/>
                </a:lnTo>
                <a:lnTo>
                  <a:pt x="228854" y="967909"/>
                </a:lnTo>
                <a:lnTo>
                  <a:pt x="271284" y="969873"/>
                </a:lnTo>
                <a:lnTo>
                  <a:pt x="307846" y="967909"/>
                </a:lnTo>
                <a:lnTo>
                  <a:pt x="373334" y="952192"/>
                </a:lnTo>
                <a:lnTo>
                  <a:pt x="428346" y="921303"/>
                </a:lnTo>
                <a:lnTo>
                  <a:pt x="471138" y="878513"/>
                </a:lnTo>
                <a:lnTo>
                  <a:pt x="501089" y="825028"/>
                </a:lnTo>
                <a:lnTo>
                  <a:pt x="516229" y="764777"/>
                </a:lnTo>
                <a:lnTo>
                  <a:pt x="518121" y="732358"/>
                </a:lnTo>
                <a:lnTo>
                  <a:pt x="515464" y="685421"/>
                </a:lnTo>
                <a:lnTo>
                  <a:pt x="507493" y="642413"/>
                </a:lnTo>
                <a:lnTo>
                  <a:pt x="494209" y="603334"/>
                </a:lnTo>
                <a:lnTo>
                  <a:pt x="475615" y="568185"/>
                </a:lnTo>
                <a:lnTo>
                  <a:pt x="453159" y="535881"/>
                </a:lnTo>
                <a:lnTo>
                  <a:pt x="428309" y="505320"/>
                </a:lnTo>
                <a:lnTo>
                  <a:pt x="401061" y="476502"/>
                </a:lnTo>
                <a:lnTo>
                  <a:pt x="371411" y="449427"/>
                </a:lnTo>
                <a:lnTo>
                  <a:pt x="293408" y="380733"/>
                </a:lnTo>
                <a:lnTo>
                  <a:pt x="274008" y="362871"/>
                </a:lnTo>
                <a:lnTo>
                  <a:pt x="241114" y="328230"/>
                </a:lnTo>
                <a:lnTo>
                  <a:pt x="216665" y="293667"/>
                </a:lnTo>
                <a:lnTo>
                  <a:pt x="204153" y="250877"/>
                </a:lnTo>
                <a:lnTo>
                  <a:pt x="202590" y="225882"/>
                </a:lnTo>
                <a:lnTo>
                  <a:pt x="203426" y="213654"/>
                </a:lnTo>
                <a:lnTo>
                  <a:pt x="215976" y="176974"/>
                </a:lnTo>
                <a:lnTo>
                  <a:pt x="258483" y="152526"/>
                </a:lnTo>
                <a:lnTo>
                  <a:pt x="270992" y="153583"/>
                </a:lnTo>
                <a:lnTo>
                  <a:pt x="303911" y="178732"/>
                </a:lnTo>
                <a:lnTo>
                  <a:pt x="314947" y="217144"/>
                </a:lnTo>
                <a:lnTo>
                  <a:pt x="319421" y="269652"/>
                </a:lnTo>
                <a:lnTo>
                  <a:pt x="320192" y="289915"/>
                </a:lnTo>
                <a:lnTo>
                  <a:pt x="499491" y="267792"/>
                </a:lnTo>
                <a:lnTo>
                  <a:pt x="496428" y="224867"/>
                </a:lnTo>
                <a:lnTo>
                  <a:pt x="489585" y="179895"/>
                </a:lnTo>
                <a:lnTo>
                  <a:pt x="477072" y="135070"/>
                </a:lnTo>
                <a:lnTo>
                  <a:pt x="456996" y="92570"/>
                </a:lnTo>
                <a:lnTo>
                  <a:pt x="427589" y="55173"/>
                </a:lnTo>
                <a:lnTo>
                  <a:pt x="387134" y="25615"/>
                </a:lnTo>
                <a:lnTo>
                  <a:pt x="333716" y="6411"/>
                </a:lnTo>
                <a:lnTo>
                  <a:pt x="301446" y="1603"/>
                </a:lnTo>
                <a:lnTo>
                  <a:pt x="265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138186" y="3071939"/>
            <a:ext cx="492759" cy="943610"/>
          </a:xfrm>
          <a:custGeom>
            <a:avLst/>
            <a:gdLst/>
            <a:ahLst/>
            <a:cxnLst/>
            <a:rect l="l" t="t" r="r" b="b"/>
            <a:pathLst>
              <a:path w="492760" h="943610">
                <a:moveTo>
                  <a:pt x="492506" y="0"/>
                </a:moveTo>
                <a:lnTo>
                  <a:pt x="0" y="0"/>
                </a:lnTo>
                <a:lnTo>
                  <a:pt x="0" y="154940"/>
                </a:lnTo>
                <a:lnTo>
                  <a:pt x="142049" y="154940"/>
                </a:lnTo>
                <a:lnTo>
                  <a:pt x="142049" y="943610"/>
                </a:lnTo>
                <a:lnTo>
                  <a:pt x="351624" y="943610"/>
                </a:lnTo>
                <a:lnTo>
                  <a:pt x="351624" y="154940"/>
                </a:lnTo>
                <a:lnTo>
                  <a:pt x="492506" y="154940"/>
                </a:lnTo>
                <a:lnTo>
                  <a:pt x="4925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713344" y="3071939"/>
            <a:ext cx="426720" cy="943610"/>
          </a:xfrm>
          <a:custGeom>
            <a:avLst/>
            <a:gdLst/>
            <a:ahLst/>
            <a:cxnLst/>
            <a:rect l="l" t="t" r="r" b="b"/>
            <a:pathLst>
              <a:path w="426719" h="943610">
                <a:moveTo>
                  <a:pt x="426135" y="802640"/>
                </a:moveTo>
                <a:lnTo>
                  <a:pt x="208419" y="802640"/>
                </a:lnTo>
                <a:lnTo>
                  <a:pt x="208419" y="520700"/>
                </a:lnTo>
                <a:lnTo>
                  <a:pt x="372579" y="520700"/>
                </a:lnTo>
                <a:lnTo>
                  <a:pt x="372579" y="377190"/>
                </a:lnTo>
                <a:lnTo>
                  <a:pt x="208419" y="377190"/>
                </a:lnTo>
                <a:lnTo>
                  <a:pt x="208419" y="142240"/>
                </a:lnTo>
                <a:lnTo>
                  <a:pt x="423811" y="142240"/>
                </a:lnTo>
                <a:lnTo>
                  <a:pt x="423811" y="0"/>
                </a:lnTo>
                <a:lnTo>
                  <a:pt x="0" y="0"/>
                </a:lnTo>
                <a:lnTo>
                  <a:pt x="0" y="142240"/>
                </a:lnTo>
                <a:lnTo>
                  <a:pt x="0" y="377190"/>
                </a:lnTo>
                <a:lnTo>
                  <a:pt x="0" y="520700"/>
                </a:lnTo>
                <a:lnTo>
                  <a:pt x="0" y="802640"/>
                </a:lnTo>
                <a:lnTo>
                  <a:pt x="0" y="943610"/>
                </a:lnTo>
                <a:lnTo>
                  <a:pt x="426135" y="943610"/>
                </a:lnTo>
                <a:lnTo>
                  <a:pt x="426135" y="802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233775" y="3072452"/>
            <a:ext cx="587375" cy="943610"/>
          </a:xfrm>
          <a:custGeom>
            <a:avLst/>
            <a:gdLst/>
            <a:ahLst/>
            <a:cxnLst/>
            <a:rect l="l" t="t" r="r" b="b"/>
            <a:pathLst>
              <a:path w="587375" h="943610">
                <a:moveTo>
                  <a:pt x="259651" y="0"/>
                </a:moveTo>
                <a:lnTo>
                  <a:pt x="0" y="0"/>
                </a:lnTo>
                <a:lnTo>
                  <a:pt x="0" y="943089"/>
                </a:lnTo>
                <a:lnTo>
                  <a:pt x="208419" y="943089"/>
                </a:lnTo>
                <a:lnTo>
                  <a:pt x="208419" y="520445"/>
                </a:lnTo>
                <a:lnTo>
                  <a:pt x="467142" y="520445"/>
                </a:lnTo>
                <a:lnTo>
                  <a:pt x="457581" y="486676"/>
                </a:lnTo>
                <a:lnTo>
                  <a:pt x="479509" y="474930"/>
                </a:lnTo>
                <a:lnTo>
                  <a:pt x="498754" y="461794"/>
                </a:lnTo>
                <a:lnTo>
                  <a:pt x="515313" y="447271"/>
                </a:lnTo>
                <a:lnTo>
                  <a:pt x="529183" y="431368"/>
                </a:lnTo>
                <a:lnTo>
                  <a:pt x="540716" y="414013"/>
                </a:lnTo>
                <a:lnTo>
                  <a:pt x="547553" y="400519"/>
                </a:lnTo>
                <a:lnTo>
                  <a:pt x="208419" y="400519"/>
                </a:lnTo>
                <a:lnTo>
                  <a:pt x="208419" y="139712"/>
                </a:lnTo>
                <a:lnTo>
                  <a:pt x="555642" y="139712"/>
                </a:lnTo>
                <a:lnTo>
                  <a:pt x="550905" y="125924"/>
                </a:lnTo>
                <a:lnTo>
                  <a:pt x="512405" y="71054"/>
                </a:lnTo>
                <a:lnTo>
                  <a:pt x="457977" y="33506"/>
                </a:lnTo>
                <a:lnTo>
                  <a:pt x="388447" y="11787"/>
                </a:lnTo>
                <a:lnTo>
                  <a:pt x="348711" y="5238"/>
                </a:lnTo>
                <a:lnTo>
                  <a:pt x="305777" y="1309"/>
                </a:lnTo>
                <a:lnTo>
                  <a:pt x="259651" y="0"/>
                </a:lnTo>
                <a:close/>
              </a:path>
              <a:path w="587375" h="943610">
                <a:moveTo>
                  <a:pt x="467142" y="520445"/>
                </a:moveTo>
                <a:lnTo>
                  <a:pt x="267792" y="520445"/>
                </a:lnTo>
                <a:lnTo>
                  <a:pt x="371424" y="943089"/>
                </a:lnTo>
                <a:lnTo>
                  <a:pt x="586816" y="943089"/>
                </a:lnTo>
                <a:lnTo>
                  <a:pt x="467142" y="520445"/>
                </a:lnTo>
                <a:close/>
              </a:path>
              <a:path w="587375" h="943610">
                <a:moveTo>
                  <a:pt x="555642" y="139712"/>
                </a:moveTo>
                <a:lnTo>
                  <a:pt x="275945" y="139712"/>
                </a:lnTo>
                <a:lnTo>
                  <a:pt x="303306" y="141824"/>
                </a:lnTo>
                <a:lnTo>
                  <a:pt x="326009" y="148158"/>
                </a:lnTo>
                <a:lnTo>
                  <a:pt x="357441" y="173481"/>
                </a:lnTo>
                <a:lnTo>
                  <a:pt x="374038" y="213950"/>
                </a:lnTo>
                <a:lnTo>
                  <a:pt x="379577" y="267792"/>
                </a:lnTo>
                <a:lnTo>
                  <a:pt x="378956" y="287983"/>
                </a:lnTo>
                <a:lnTo>
                  <a:pt x="369671" y="339394"/>
                </a:lnTo>
                <a:lnTo>
                  <a:pt x="346641" y="376065"/>
                </a:lnTo>
                <a:lnTo>
                  <a:pt x="305925" y="396587"/>
                </a:lnTo>
                <a:lnTo>
                  <a:pt x="266623" y="400519"/>
                </a:lnTo>
                <a:lnTo>
                  <a:pt x="547553" y="400519"/>
                </a:lnTo>
                <a:lnTo>
                  <a:pt x="563524" y="352780"/>
                </a:lnTo>
                <a:lnTo>
                  <a:pt x="570514" y="304176"/>
                </a:lnTo>
                <a:lnTo>
                  <a:pt x="572846" y="249161"/>
                </a:lnTo>
                <a:lnTo>
                  <a:pt x="570407" y="202484"/>
                </a:lnTo>
                <a:lnTo>
                  <a:pt x="563094" y="161404"/>
                </a:lnTo>
                <a:lnTo>
                  <a:pt x="555642" y="139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932353" y="3071939"/>
            <a:ext cx="425450" cy="943610"/>
          </a:xfrm>
          <a:custGeom>
            <a:avLst/>
            <a:gdLst/>
            <a:ahLst/>
            <a:cxnLst/>
            <a:rect l="l" t="t" r="r" b="b"/>
            <a:pathLst>
              <a:path w="425450" h="943610">
                <a:moveTo>
                  <a:pt x="424967" y="802640"/>
                </a:moveTo>
                <a:lnTo>
                  <a:pt x="208419" y="802640"/>
                </a:lnTo>
                <a:lnTo>
                  <a:pt x="208419" y="0"/>
                </a:lnTo>
                <a:lnTo>
                  <a:pt x="0" y="0"/>
                </a:lnTo>
                <a:lnTo>
                  <a:pt x="0" y="802640"/>
                </a:lnTo>
                <a:lnTo>
                  <a:pt x="0" y="943610"/>
                </a:lnTo>
                <a:lnTo>
                  <a:pt x="424967" y="943610"/>
                </a:lnTo>
                <a:lnTo>
                  <a:pt x="424967" y="802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449307" y="3072447"/>
            <a:ext cx="208915" cy="943610"/>
          </a:xfrm>
          <a:custGeom>
            <a:avLst/>
            <a:gdLst/>
            <a:ahLst/>
            <a:cxnLst/>
            <a:rect l="l" t="t" r="r" b="b"/>
            <a:pathLst>
              <a:path w="208914" h="943610">
                <a:moveTo>
                  <a:pt x="208407" y="0"/>
                </a:moveTo>
                <a:lnTo>
                  <a:pt x="0" y="0"/>
                </a:lnTo>
                <a:lnTo>
                  <a:pt x="0" y="943089"/>
                </a:lnTo>
                <a:lnTo>
                  <a:pt x="208407" y="943089"/>
                </a:lnTo>
                <a:lnTo>
                  <a:pt x="208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3798590" y="3072448"/>
            <a:ext cx="512445" cy="943610"/>
          </a:xfrm>
          <a:custGeom>
            <a:avLst/>
            <a:gdLst/>
            <a:ahLst/>
            <a:cxnLst/>
            <a:rect l="l" t="t" r="r" b="b"/>
            <a:pathLst>
              <a:path w="512445" h="943610">
                <a:moveTo>
                  <a:pt x="512292" y="0"/>
                </a:moveTo>
                <a:lnTo>
                  <a:pt x="339979" y="0"/>
                </a:lnTo>
                <a:lnTo>
                  <a:pt x="339979" y="454088"/>
                </a:lnTo>
                <a:lnTo>
                  <a:pt x="146710" y="0"/>
                </a:lnTo>
                <a:lnTo>
                  <a:pt x="0" y="0"/>
                </a:lnTo>
                <a:lnTo>
                  <a:pt x="0" y="943089"/>
                </a:lnTo>
                <a:lnTo>
                  <a:pt x="178142" y="943089"/>
                </a:lnTo>
                <a:lnTo>
                  <a:pt x="178142" y="454088"/>
                </a:lnTo>
                <a:lnTo>
                  <a:pt x="371424" y="943089"/>
                </a:lnTo>
                <a:lnTo>
                  <a:pt x="512292" y="943089"/>
                </a:lnTo>
                <a:lnTo>
                  <a:pt x="512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438942" y="3059635"/>
            <a:ext cx="560070" cy="970280"/>
          </a:xfrm>
          <a:custGeom>
            <a:avLst/>
            <a:gdLst/>
            <a:ahLst/>
            <a:cxnLst/>
            <a:rect l="l" t="t" r="r" b="b"/>
            <a:pathLst>
              <a:path w="560070" h="970279">
                <a:moveTo>
                  <a:pt x="282930" y="0"/>
                </a:moveTo>
                <a:lnTo>
                  <a:pt x="232166" y="2511"/>
                </a:lnTo>
                <a:lnTo>
                  <a:pt x="187012" y="10045"/>
                </a:lnTo>
                <a:lnTo>
                  <a:pt x="147465" y="22599"/>
                </a:lnTo>
                <a:lnTo>
                  <a:pt x="113525" y="40170"/>
                </a:lnTo>
                <a:lnTo>
                  <a:pt x="60399" y="88636"/>
                </a:lnTo>
                <a:lnTo>
                  <a:pt x="25628" y="153695"/>
                </a:lnTo>
                <a:lnTo>
                  <a:pt x="14412" y="192042"/>
                </a:lnTo>
                <a:lnTo>
                  <a:pt x="6403" y="233740"/>
                </a:lnTo>
                <a:lnTo>
                  <a:pt x="1600" y="278786"/>
                </a:lnTo>
                <a:lnTo>
                  <a:pt x="0" y="327177"/>
                </a:lnTo>
                <a:lnTo>
                  <a:pt x="0" y="643864"/>
                </a:lnTo>
                <a:lnTo>
                  <a:pt x="1491" y="690771"/>
                </a:lnTo>
                <a:lnTo>
                  <a:pt x="5965" y="734833"/>
                </a:lnTo>
                <a:lnTo>
                  <a:pt x="13426" y="776054"/>
                </a:lnTo>
                <a:lnTo>
                  <a:pt x="23876" y="814438"/>
                </a:lnTo>
                <a:lnTo>
                  <a:pt x="55883" y="880086"/>
                </a:lnTo>
                <a:lnTo>
                  <a:pt x="104216" y="929132"/>
                </a:lnTo>
                <a:lnTo>
                  <a:pt x="171010" y="959685"/>
                </a:lnTo>
                <a:lnTo>
                  <a:pt x="212163" y="967326"/>
                </a:lnTo>
                <a:lnTo>
                  <a:pt x="258483" y="969873"/>
                </a:lnTo>
                <a:lnTo>
                  <a:pt x="287734" y="968237"/>
                </a:lnTo>
                <a:lnTo>
                  <a:pt x="336635" y="955139"/>
                </a:lnTo>
                <a:lnTo>
                  <a:pt x="373235" y="929740"/>
                </a:lnTo>
                <a:lnTo>
                  <a:pt x="400596" y="896849"/>
                </a:lnTo>
                <a:lnTo>
                  <a:pt x="411010" y="877887"/>
                </a:lnTo>
                <a:lnTo>
                  <a:pt x="422643" y="955903"/>
                </a:lnTo>
                <a:lnTo>
                  <a:pt x="560044" y="955903"/>
                </a:lnTo>
                <a:lnTo>
                  <a:pt x="560044" y="466902"/>
                </a:lnTo>
                <a:lnTo>
                  <a:pt x="287591" y="466902"/>
                </a:lnTo>
                <a:lnTo>
                  <a:pt x="287591" y="589140"/>
                </a:lnTo>
                <a:lnTo>
                  <a:pt x="372579" y="589140"/>
                </a:lnTo>
                <a:lnTo>
                  <a:pt x="372579" y="699757"/>
                </a:lnTo>
                <a:lnTo>
                  <a:pt x="368652" y="744939"/>
                </a:lnTo>
                <a:lnTo>
                  <a:pt x="355990" y="784456"/>
                </a:lnTo>
                <a:lnTo>
                  <a:pt x="319892" y="817638"/>
                </a:lnTo>
                <a:lnTo>
                  <a:pt x="291084" y="822007"/>
                </a:lnTo>
                <a:lnTo>
                  <a:pt x="276273" y="820954"/>
                </a:lnTo>
                <a:lnTo>
                  <a:pt x="234969" y="796038"/>
                </a:lnTo>
                <a:lnTo>
                  <a:pt x="219481" y="760882"/>
                </a:lnTo>
                <a:lnTo>
                  <a:pt x="213468" y="717544"/>
                </a:lnTo>
                <a:lnTo>
                  <a:pt x="213067" y="702081"/>
                </a:lnTo>
                <a:lnTo>
                  <a:pt x="213067" y="265468"/>
                </a:lnTo>
                <a:lnTo>
                  <a:pt x="215361" y="223119"/>
                </a:lnTo>
                <a:lnTo>
                  <a:pt x="223986" y="184989"/>
                </a:lnTo>
                <a:lnTo>
                  <a:pt x="256144" y="151223"/>
                </a:lnTo>
                <a:lnTo>
                  <a:pt x="285254" y="146710"/>
                </a:lnTo>
                <a:lnTo>
                  <a:pt x="300425" y="147693"/>
                </a:lnTo>
                <a:lnTo>
                  <a:pt x="339030" y="170906"/>
                </a:lnTo>
                <a:lnTo>
                  <a:pt x="352824" y="216860"/>
                </a:lnTo>
                <a:lnTo>
                  <a:pt x="355117" y="259651"/>
                </a:lnTo>
                <a:lnTo>
                  <a:pt x="355117" y="336486"/>
                </a:lnTo>
                <a:lnTo>
                  <a:pt x="558876" y="336486"/>
                </a:lnTo>
                <a:lnTo>
                  <a:pt x="558876" y="275945"/>
                </a:lnTo>
                <a:lnTo>
                  <a:pt x="557272" y="235926"/>
                </a:lnTo>
                <a:lnTo>
                  <a:pt x="544458" y="163740"/>
                </a:lnTo>
                <a:lnTo>
                  <a:pt x="518303" y="102392"/>
                </a:lnTo>
                <a:lnTo>
                  <a:pt x="475512" y="54073"/>
                </a:lnTo>
                <a:lnTo>
                  <a:pt x="414891" y="19652"/>
                </a:lnTo>
                <a:lnTo>
                  <a:pt x="376508" y="8734"/>
                </a:lnTo>
                <a:lnTo>
                  <a:pt x="332523" y="2183"/>
                </a:lnTo>
                <a:lnTo>
                  <a:pt x="2829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406464" y="3059635"/>
            <a:ext cx="518159" cy="970280"/>
          </a:xfrm>
          <a:custGeom>
            <a:avLst/>
            <a:gdLst/>
            <a:ahLst/>
            <a:cxnLst/>
            <a:rect l="l" t="t" r="r" b="b"/>
            <a:pathLst>
              <a:path w="518160" h="970279">
                <a:moveTo>
                  <a:pt x="265468" y="0"/>
                </a:moveTo>
                <a:lnTo>
                  <a:pt x="207537" y="3966"/>
                </a:lnTo>
                <a:lnTo>
                  <a:pt x="156011" y="15867"/>
                </a:lnTo>
                <a:lnTo>
                  <a:pt x="110893" y="35699"/>
                </a:lnTo>
                <a:lnTo>
                  <a:pt x="72186" y="63461"/>
                </a:lnTo>
                <a:lnTo>
                  <a:pt x="41110" y="98725"/>
                </a:lnTo>
                <a:lnTo>
                  <a:pt x="18918" y="141043"/>
                </a:lnTo>
                <a:lnTo>
                  <a:pt x="5605" y="190413"/>
                </a:lnTo>
                <a:lnTo>
                  <a:pt x="1168" y="246837"/>
                </a:lnTo>
                <a:lnTo>
                  <a:pt x="3459" y="287626"/>
                </a:lnTo>
                <a:lnTo>
                  <a:pt x="21795" y="358940"/>
                </a:lnTo>
                <a:lnTo>
                  <a:pt x="57236" y="417519"/>
                </a:lnTo>
                <a:lnTo>
                  <a:pt x="102352" y="469036"/>
                </a:lnTo>
                <a:lnTo>
                  <a:pt x="209575" y="563524"/>
                </a:lnTo>
                <a:lnTo>
                  <a:pt x="232201" y="583875"/>
                </a:lnTo>
                <a:lnTo>
                  <a:pt x="270043" y="624333"/>
                </a:lnTo>
                <a:lnTo>
                  <a:pt x="297480" y="665663"/>
                </a:lnTo>
                <a:lnTo>
                  <a:pt x="311449" y="714855"/>
                </a:lnTo>
                <a:lnTo>
                  <a:pt x="313194" y="742835"/>
                </a:lnTo>
                <a:lnTo>
                  <a:pt x="312575" y="754914"/>
                </a:lnTo>
                <a:lnTo>
                  <a:pt x="296929" y="799089"/>
                </a:lnTo>
                <a:lnTo>
                  <a:pt x="260807" y="811529"/>
                </a:lnTo>
                <a:lnTo>
                  <a:pt x="248469" y="810512"/>
                </a:lnTo>
                <a:lnTo>
                  <a:pt x="208624" y="785774"/>
                </a:lnTo>
                <a:lnTo>
                  <a:pt x="189204" y="741667"/>
                </a:lnTo>
                <a:lnTo>
                  <a:pt x="181482" y="698595"/>
                </a:lnTo>
                <a:lnTo>
                  <a:pt x="178142" y="643864"/>
                </a:lnTo>
                <a:lnTo>
                  <a:pt x="0" y="670648"/>
                </a:lnTo>
                <a:lnTo>
                  <a:pt x="3417" y="720602"/>
                </a:lnTo>
                <a:lnTo>
                  <a:pt x="10183" y="765684"/>
                </a:lnTo>
                <a:lnTo>
                  <a:pt x="20300" y="805892"/>
                </a:lnTo>
                <a:lnTo>
                  <a:pt x="50718" y="871966"/>
                </a:lnTo>
                <a:lnTo>
                  <a:pt x="95546" y="920577"/>
                </a:lnTo>
                <a:lnTo>
                  <a:pt x="154925" y="952192"/>
                </a:lnTo>
                <a:lnTo>
                  <a:pt x="228854" y="967909"/>
                </a:lnTo>
                <a:lnTo>
                  <a:pt x="271284" y="969873"/>
                </a:lnTo>
                <a:lnTo>
                  <a:pt x="307846" y="967909"/>
                </a:lnTo>
                <a:lnTo>
                  <a:pt x="373334" y="952192"/>
                </a:lnTo>
                <a:lnTo>
                  <a:pt x="428346" y="921303"/>
                </a:lnTo>
                <a:lnTo>
                  <a:pt x="471138" y="878513"/>
                </a:lnTo>
                <a:lnTo>
                  <a:pt x="501089" y="825028"/>
                </a:lnTo>
                <a:lnTo>
                  <a:pt x="516229" y="764777"/>
                </a:lnTo>
                <a:lnTo>
                  <a:pt x="518121" y="732358"/>
                </a:lnTo>
                <a:lnTo>
                  <a:pt x="515464" y="685421"/>
                </a:lnTo>
                <a:lnTo>
                  <a:pt x="507493" y="642413"/>
                </a:lnTo>
                <a:lnTo>
                  <a:pt x="494209" y="603334"/>
                </a:lnTo>
                <a:lnTo>
                  <a:pt x="475614" y="568185"/>
                </a:lnTo>
                <a:lnTo>
                  <a:pt x="453159" y="535881"/>
                </a:lnTo>
                <a:lnTo>
                  <a:pt x="428309" y="505320"/>
                </a:lnTo>
                <a:lnTo>
                  <a:pt x="401061" y="476502"/>
                </a:lnTo>
                <a:lnTo>
                  <a:pt x="371411" y="449427"/>
                </a:lnTo>
                <a:lnTo>
                  <a:pt x="293408" y="380733"/>
                </a:lnTo>
                <a:lnTo>
                  <a:pt x="274008" y="362871"/>
                </a:lnTo>
                <a:lnTo>
                  <a:pt x="241114" y="328230"/>
                </a:lnTo>
                <a:lnTo>
                  <a:pt x="216665" y="293667"/>
                </a:lnTo>
                <a:lnTo>
                  <a:pt x="204153" y="250877"/>
                </a:lnTo>
                <a:lnTo>
                  <a:pt x="202590" y="225882"/>
                </a:lnTo>
                <a:lnTo>
                  <a:pt x="203426" y="213654"/>
                </a:lnTo>
                <a:lnTo>
                  <a:pt x="215976" y="176974"/>
                </a:lnTo>
                <a:lnTo>
                  <a:pt x="258483" y="152526"/>
                </a:lnTo>
                <a:lnTo>
                  <a:pt x="270992" y="153583"/>
                </a:lnTo>
                <a:lnTo>
                  <a:pt x="303911" y="178732"/>
                </a:lnTo>
                <a:lnTo>
                  <a:pt x="314947" y="217144"/>
                </a:lnTo>
                <a:lnTo>
                  <a:pt x="319421" y="269652"/>
                </a:lnTo>
                <a:lnTo>
                  <a:pt x="320192" y="289915"/>
                </a:lnTo>
                <a:lnTo>
                  <a:pt x="499490" y="267792"/>
                </a:lnTo>
                <a:lnTo>
                  <a:pt x="496428" y="224867"/>
                </a:lnTo>
                <a:lnTo>
                  <a:pt x="489584" y="179895"/>
                </a:lnTo>
                <a:lnTo>
                  <a:pt x="477072" y="135070"/>
                </a:lnTo>
                <a:lnTo>
                  <a:pt x="456996" y="92570"/>
                </a:lnTo>
                <a:lnTo>
                  <a:pt x="427589" y="55173"/>
                </a:lnTo>
                <a:lnTo>
                  <a:pt x="387134" y="25615"/>
                </a:lnTo>
                <a:lnTo>
                  <a:pt x="333716" y="6411"/>
                </a:lnTo>
                <a:lnTo>
                  <a:pt x="301446" y="1603"/>
                </a:lnTo>
                <a:lnTo>
                  <a:pt x="265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027026" y="3072447"/>
            <a:ext cx="208915" cy="943610"/>
          </a:xfrm>
          <a:custGeom>
            <a:avLst/>
            <a:gdLst/>
            <a:ahLst/>
            <a:cxnLst/>
            <a:rect l="l" t="t" r="r" b="b"/>
            <a:pathLst>
              <a:path w="208914" h="943610">
                <a:moveTo>
                  <a:pt x="208407" y="0"/>
                </a:moveTo>
                <a:lnTo>
                  <a:pt x="0" y="0"/>
                </a:lnTo>
                <a:lnTo>
                  <a:pt x="0" y="943089"/>
                </a:lnTo>
                <a:lnTo>
                  <a:pt x="208407" y="943089"/>
                </a:lnTo>
                <a:lnTo>
                  <a:pt x="208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376314" y="3071939"/>
            <a:ext cx="1001394" cy="943610"/>
          </a:xfrm>
          <a:custGeom>
            <a:avLst/>
            <a:gdLst/>
            <a:ahLst/>
            <a:cxnLst/>
            <a:rect l="l" t="t" r="r" b="b"/>
            <a:pathLst>
              <a:path w="1001395" h="943610">
                <a:moveTo>
                  <a:pt x="424967" y="802640"/>
                </a:moveTo>
                <a:lnTo>
                  <a:pt x="208419" y="802640"/>
                </a:lnTo>
                <a:lnTo>
                  <a:pt x="208419" y="0"/>
                </a:lnTo>
                <a:lnTo>
                  <a:pt x="0" y="0"/>
                </a:lnTo>
                <a:lnTo>
                  <a:pt x="0" y="802640"/>
                </a:lnTo>
                <a:lnTo>
                  <a:pt x="0" y="943610"/>
                </a:lnTo>
                <a:lnTo>
                  <a:pt x="424967" y="943610"/>
                </a:lnTo>
                <a:lnTo>
                  <a:pt x="424967" y="802640"/>
                </a:lnTo>
                <a:close/>
              </a:path>
              <a:path w="1001395" h="943610">
                <a:moveTo>
                  <a:pt x="1001306" y="520"/>
                </a:moveTo>
                <a:lnTo>
                  <a:pt x="812673" y="520"/>
                </a:lnTo>
                <a:lnTo>
                  <a:pt x="718375" y="640892"/>
                </a:lnTo>
                <a:lnTo>
                  <a:pt x="617080" y="520"/>
                </a:lnTo>
                <a:lnTo>
                  <a:pt x="438937" y="520"/>
                </a:lnTo>
                <a:lnTo>
                  <a:pt x="608926" y="943610"/>
                </a:lnTo>
                <a:lnTo>
                  <a:pt x="828979" y="943610"/>
                </a:lnTo>
                <a:lnTo>
                  <a:pt x="1001306" y="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471905" y="3071939"/>
            <a:ext cx="426720" cy="943610"/>
          </a:xfrm>
          <a:custGeom>
            <a:avLst/>
            <a:gdLst/>
            <a:ahLst/>
            <a:cxnLst/>
            <a:rect l="l" t="t" r="r" b="b"/>
            <a:pathLst>
              <a:path w="426720" h="943610">
                <a:moveTo>
                  <a:pt x="426135" y="802640"/>
                </a:moveTo>
                <a:lnTo>
                  <a:pt x="208419" y="802640"/>
                </a:lnTo>
                <a:lnTo>
                  <a:pt x="208419" y="520700"/>
                </a:lnTo>
                <a:lnTo>
                  <a:pt x="372579" y="520700"/>
                </a:lnTo>
                <a:lnTo>
                  <a:pt x="372579" y="377190"/>
                </a:lnTo>
                <a:lnTo>
                  <a:pt x="208419" y="377190"/>
                </a:lnTo>
                <a:lnTo>
                  <a:pt x="208419" y="142240"/>
                </a:lnTo>
                <a:lnTo>
                  <a:pt x="423811" y="142240"/>
                </a:lnTo>
                <a:lnTo>
                  <a:pt x="423811" y="0"/>
                </a:lnTo>
                <a:lnTo>
                  <a:pt x="0" y="0"/>
                </a:lnTo>
                <a:lnTo>
                  <a:pt x="0" y="142240"/>
                </a:lnTo>
                <a:lnTo>
                  <a:pt x="0" y="377190"/>
                </a:lnTo>
                <a:lnTo>
                  <a:pt x="0" y="520700"/>
                </a:lnTo>
                <a:lnTo>
                  <a:pt x="0" y="802640"/>
                </a:lnTo>
                <a:lnTo>
                  <a:pt x="0" y="943610"/>
                </a:lnTo>
                <a:lnTo>
                  <a:pt x="426135" y="943610"/>
                </a:lnTo>
                <a:lnTo>
                  <a:pt x="426135" y="802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7992338" y="3072452"/>
            <a:ext cx="587375" cy="943610"/>
          </a:xfrm>
          <a:custGeom>
            <a:avLst/>
            <a:gdLst/>
            <a:ahLst/>
            <a:cxnLst/>
            <a:rect l="l" t="t" r="r" b="b"/>
            <a:pathLst>
              <a:path w="587375" h="943610">
                <a:moveTo>
                  <a:pt x="259651" y="0"/>
                </a:moveTo>
                <a:lnTo>
                  <a:pt x="0" y="0"/>
                </a:lnTo>
                <a:lnTo>
                  <a:pt x="0" y="943089"/>
                </a:lnTo>
                <a:lnTo>
                  <a:pt x="208419" y="943089"/>
                </a:lnTo>
                <a:lnTo>
                  <a:pt x="208419" y="520445"/>
                </a:lnTo>
                <a:lnTo>
                  <a:pt x="467142" y="520445"/>
                </a:lnTo>
                <a:lnTo>
                  <a:pt x="457581" y="486676"/>
                </a:lnTo>
                <a:lnTo>
                  <a:pt x="479509" y="474930"/>
                </a:lnTo>
                <a:lnTo>
                  <a:pt x="498754" y="461794"/>
                </a:lnTo>
                <a:lnTo>
                  <a:pt x="515313" y="447271"/>
                </a:lnTo>
                <a:lnTo>
                  <a:pt x="529183" y="431368"/>
                </a:lnTo>
                <a:lnTo>
                  <a:pt x="540716" y="414013"/>
                </a:lnTo>
                <a:lnTo>
                  <a:pt x="547553" y="400519"/>
                </a:lnTo>
                <a:lnTo>
                  <a:pt x="208419" y="400519"/>
                </a:lnTo>
                <a:lnTo>
                  <a:pt x="208419" y="139712"/>
                </a:lnTo>
                <a:lnTo>
                  <a:pt x="555642" y="139712"/>
                </a:lnTo>
                <a:lnTo>
                  <a:pt x="550905" y="125924"/>
                </a:lnTo>
                <a:lnTo>
                  <a:pt x="512405" y="71054"/>
                </a:lnTo>
                <a:lnTo>
                  <a:pt x="457977" y="33506"/>
                </a:lnTo>
                <a:lnTo>
                  <a:pt x="388447" y="11787"/>
                </a:lnTo>
                <a:lnTo>
                  <a:pt x="348711" y="5238"/>
                </a:lnTo>
                <a:lnTo>
                  <a:pt x="305777" y="1309"/>
                </a:lnTo>
                <a:lnTo>
                  <a:pt x="259651" y="0"/>
                </a:lnTo>
                <a:close/>
              </a:path>
              <a:path w="587375" h="943610">
                <a:moveTo>
                  <a:pt x="467142" y="520445"/>
                </a:moveTo>
                <a:lnTo>
                  <a:pt x="267792" y="520445"/>
                </a:lnTo>
                <a:lnTo>
                  <a:pt x="371424" y="943089"/>
                </a:lnTo>
                <a:lnTo>
                  <a:pt x="586816" y="943089"/>
                </a:lnTo>
                <a:lnTo>
                  <a:pt x="467142" y="520445"/>
                </a:lnTo>
                <a:close/>
              </a:path>
              <a:path w="587375" h="943610">
                <a:moveTo>
                  <a:pt x="555642" y="139712"/>
                </a:moveTo>
                <a:lnTo>
                  <a:pt x="275945" y="139712"/>
                </a:lnTo>
                <a:lnTo>
                  <a:pt x="303306" y="141824"/>
                </a:lnTo>
                <a:lnTo>
                  <a:pt x="326009" y="148158"/>
                </a:lnTo>
                <a:lnTo>
                  <a:pt x="357441" y="173481"/>
                </a:lnTo>
                <a:lnTo>
                  <a:pt x="374038" y="213950"/>
                </a:lnTo>
                <a:lnTo>
                  <a:pt x="379577" y="267792"/>
                </a:lnTo>
                <a:lnTo>
                  <a:pt x="378956" y="287983"/>
                </a:lnTo>
                <a:lnTo>
                  <a:pt x="369671" y="339394"/>
                </a:lnTo>
                <a:lnTo>
                  <a:pt x="346641" y="376065"/>
                </a:lnTo>
                <a:lnTo>
                  <a:pt x="305925" y="396587"/>
                </a:lnTo>
                <a:lnTo>
                  <a:pt x="266623" y="400519"/>
                </a:lnTo>
                <a:lnTo>
                  <a:pt x="547553" y="400519"/>
                </a:lnTo>
                <a:lnTo>
                  <a:pt x="563524" y="352780"/>
                </a:lnTo>
                <a:lnTo>
                  <a:pt x="570514" y="304176"/>
                </a:lnTo>
                <a:lnTo>
                  <a:pt x="572846" y="249161"/>
                </a:lnTo>
                <a:lnTo>
                  <a:pt x="570407" y="202484"/>
                </a:lnTo>
                <a:lnTo>
                  <a:pt x="563094" y="161404"/>
                </a:lnTo>
                <a:lnTo>
                  <a:pt x="555642" y="139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579323" y="4356023"/>
            <a:ext cx="800100" cy="708025"/>
          </a:xfrm>
          <a:custGeom>
            <a:avLst/>
            <a:gdLst/>
            <a:ahLst/>
            <a:cxnLst/>
            <a:rect l="l" t="t" r="r" b="b"/>
            <a:pathLst>
              <a:path w="800100" h="708025">
                <a:moveTo>
                  <a:pt x="319608" y="601980"/>
                </a:moveTo>
                <a:lnTo>
                  <a:pt x="156311" y="601980"/>
                </a:lnTo>
                <a:lnTo>
                  <a:pt x="156311" y="389890"/>
                </a:lnTo>
                <a:lnTo>
                  <a:pt x="279425" y="389890"/>
                </a:lnTo>
                <a:lnTo>
                  <a:pt x="279425" y="281940"/>
                </a:lnTo>
                <a:lnTo>
                  <a:pt x="156311" y="281940"/>
                </a:lnTo>
                <a:lnTo>
                  <a:pt x="156311" y="106680"/>
                </a:lnTo>
                <a:lnTo>
                  <a:pt x="317855" y="106680"/>
                </a:lnTo>
                <a:lnTo>
                  <a:pt x="317855" y="0"/>
                </a:lnTo>
                <a:lnTo>
                  <a:pt x="0" y="0"/>
                </a:lnTo>
                <a:lnTo>
                  <a:pt x="0" y="106680"/>
                </a:lnTo>
                <a:lnTo>
                  <a:pt x="0" y="281940"/>
                </a:lnTo>
                <a:lnTo>
                  <a:pt x="0" y="389890"/>
                </a:lnTo>
                <a:lnTo>
                  <a:pt x="0" y="601980"/>
                </a:lnTo>
                <a:lnTo>
                  <a:pt x="0" y="707390"/>
                </a:lnTo>
                <a:lnTo>
                  <a:pt x="319608" y="707390"/>
                </a:lnTo>
                <a:lnTo>
                  <a:pt x="319608" y="601980"/>
                </a:lnTo>
                <a:close/>
              </a:path>
              <a:path w="800100" h="708025">
                <a:moveTo>
                  <a:pt x="799871" y="707402"/>
                </a:moveTo>
                <a:lnTo>
                  <a:pt x="772033" y="558076"/>
                </a:lnTo>
                <a:lnTo>
                  <a:pt x="754621" y="464642"/>
                </a:lnTo>
                <a:lnTo>
                  <a:pt x="703173" y="188696"/>
                </a:lnTo>
                <a:lnTo>
                  <a:pt x="668007" y="76"/>
                </a:lnTo>
                <a:lnTo>
                  <a:pt x="617359" y="76"/>
                </a:lnTo>
                <a:lnTo>
                  <a:pt x="617359" y="464642"/>
                </a:lnTo>
                <a:lnTo>
                  <a:pt x="542264" y="464642"/>
                </a:lnTo>
                <a:lnTo>
                  <a:pt x="579818" y="188696"/>
                </a:lnTo>
                <a:lnTo>
                  <a:pt x="617359" y="464642"/>
                </a:lnTo>
                <a:lnTo>
                  <a:pt x="617359" y="76"/>
                </a:lnTo>
                <a:lnTo>
                  <a:pt x="489877" y="76"/>
                </a:lnTo>
                <a:lnTo>
                  <a:pt x="356260" y="707402"/>
                </a:lnTo>
                <a:lnTo>
                  <a:pt x="503847" y="707402"/>
                </a:lnTo>
                <a:lnTo>
                  <a:pt x="528294" y="558076"/>
                </a:lnTo>
                <a:lnTo>
                  <a:pt x="632206" y="558076"/>
                </a:lnTo>
                <a:lnTo>
                  <a:pt x="655777" y="707402"/>
                </a:lnTo>
                <a:lnTo>
                  <a:pt x="799871" y="707402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450795" y="4356091"/>
            <a:ext cx="440690" cy="707390"/>
          </a:xfrm>
          <a:custGeom>
            <a:avLst/>
            <a:gdLst/>
            <a:ahLst/>
            <a:cxnLst/>
            <a:rect l="l" t="t" r="r" b="b"/>
            <a:pathLst>
              <a:path w="440689" h="707389">
                <a:moveTo>
                  <a:pt x="194729" y="0"/>
                </a:moveTo>
                <a:lnTo>
                  <a:pt x="0" y="0"/>
                </a:lnTo>
                <a:lnTo>
                  <a:pt x="0" y="707326"/>
                </a:lnTo>
                <a:lnTo>
                  <a:pt x="156311" y="707326"/>
                </a:lnTo>
                <a:lnTo>
                  <a:pt x="156311" y="390334"/>
                </a:lnTo>
                <a:lnTo>
                  <a:pt x="350350" y="390334"/>
                </a:lnTo>
                <a:lnTo>
                  <a:pt x="343179" y="365010"/>
                </a:lnTo>
                <a:lnTo>
                  <a:pt x="359631" y="356200"/>
                </a:lnTo>
                <a:lnTo>
                  <a:pt x="374067" y="346348"/>
                </a:lnTo>
                <a:lnTo>
                  <a:pt x="386486" y="335457"/>
                </a:lnTo>
                <a:lnTo>
                  <a:pt x="396887" y="323532"/>
                </a:lnTo>
                <a:lnTo>
                  <a:pt x="405534" y="310518"/>
                </a:lnTo>
                <a:lnTo>
                  <a:pt x="410664" y="300393"/>
                </a:lnTo>
                <a:lnTo>
                  <a:pt x="156311" y="300393"/>
                </a:lnTo>
                <a:lnTo>
                  <a:pt x="156311" y="104787"/>
                </a:lnTo>
                <a:lnTo>
                  <a:pt x="416725" y="104787"/>
                </a:lnTo>
                <a:lnTo>
                  <a:pt x="413174" y="94449"/>
                </a:lnTo>
                <a:lnTo>
                  <a:pt x="384306" y="53296"/>
                </a:lnTo>
                <a:lnTo>
                  <a:pt x="343485" y="25135"/>
                </a:lnTo>
                <a:lnTo>
                  <a:pt x="291335" y="8845"/>
                </a:lnTo>
                <a:lnTo>
                  <a:pt x="229333" y="983"/>
                </a:lnTo>
                <a:lnTo>
                  <a:pt x="194729" y="0"/>
                </a:lnTo>
                <a:close/>
              </a:path>
              <a:path w="440689" h="707389">
                <a:moveTo>
                  <a:pt x="350350" y="390334"/>
                </a:moveTo>
                <a:lnTo>
                  <a:pt x="200850" y="390334"/>
                </a:lnTo>
                <a:lnTo>
                  <a:pt x="278561" y="707326"/>
                </a:lnTo>
                <a:lnTo>
                  <a:pt x="440118" y="707326"/>
                </a:lnTo>
                <a:lnTo>
                  <a:pt x="350350" y="390334"/>
                </a:lnTo>
                <a:close/>
              </a:path>
              <a:path w="440689" h="707389">
                <a:moveTo>
                  <a:pt x="416725" y="104787"/>
                </a:moveTo>
                <a:lnTo>
                  <a:pt x="206959" y="104787"/>
                </a:lnTo>
                <a:lnTo>
                  <a:pt x="227481" y="106371"/>
                </a:lnTo>
                <a:lnTo>
                  <a:pt x="244508" y="111120"/>
                </a:lnTo>
                <a:lnTo>
                  <a:pt x="275337" y="144034"/>
                </a:lnTo>
                <a:lnTo>
                  <a:pt x="284670" y="200850"/>
                </a:lnTo>
                <a:lnTo>
                  <a:pt x="284206" y="215994"/>
                </a:lnTo>
                <a:lnTo>
                  <a:pt x="277253" y="254546"/>
                </a:lnTo>
                <a:lnTo>
                  <a:pt x="251498" y="288607"/>
                </a:lnTo>
                <a:lnTo>
                  <a:pt x="199974" y="300393"/>
                </a:lnTo>
                <a:lnTo>
                  <a:pt x="410664" y="300393"/>
                </a:lnTo>
                <a:lnTo>
                  <a:pt x="425701" y="246968"/>
                </a:lnTo>
                <a:lnTo>
                  <a:pt x="429192" y="208111"/>
                </a:lnTo>
                <a:lnTo>
                  <a:pt x="429628" y="186880"/>
                </a:lnTo>
                <a:lnTo>
                  <a:pt x="427799" y="151869"/>
                </a:lnTo>
                <a:lnTo>
                  <a:pt x="422314" y="121057"/>
                </a:lnTo>
                <a:lnTo>
                  <a:pt x="416725" y="104787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974726" y="4356091"/>
            <a:ext cx="440690" cy="707390"/>
          </a:xfrm>
          <a:custGeom>
            <a:avLst/>
            <a:gdLst/>
            <a:ahLst/>
            <a:cxnLst/>
            <a:rect l="l" t="t" r="r" b="b"/>
            <a:pathLst>
              <a:path w="440689" h="707389">
                <a:moveTo>
                  <a:pt x="194729" y="0"/>
                </a:moveTo>
                <a:lnTo>
                  <a:pt x="0" y="0"/>
                </a:lnTo>
                <a:lnTo>
                  <a:pt x="0" y="707326"/>
                </a:lnTo>
                <a:lnTo>
                  <a:pt x="156311" y="707326"/>
                </a:lnTo>
                <a:lnTo>
                  <a:pt x="156311" y="390334"/>
                </a:lnTo>
                <a:lnTo>
                  <a:pt x="350350" y="390334"/>
                </a:lnTo>
                <a:lnTo>
                  <a:pt x="343179" y="365010"/>
                </a:lnTo>
                <a:lnTo>
                  <a:pt x="359631" y="356200"/>
                </a:lnTo>
                <a:lnTo>
                  <a:pt x="374067" y="346348"/>
                </a:lnTo>
                <a:lnTo>
                  <a:pt x="386486" y="335457"/>
                </a:lnTo>
                <a:lnTo>
                  <a:pt x="396887" y="323532"/>
                </a:lnTo>
                <a:lnTo>
                  <a:pt x="405534" y="310518"/>
                </a:lnTo>
                <a:lnTo>
                  <a:pt x="410664" y="300393"/>
                </a:lnTo>
                <a:lnTo>
                  <a:pt x="156311" y="300393"/>
                </a:lnTo>
                <a:lnTo>
                  <a:pt x="156311" y="104787"/>
                </a:lnTo>
                <a:lnTo>
                  <a:pt x="416725" y="104787"/>
                </a:lnTo>
                <a:lnTo>
                  <a:pt x="413174" y="94449"/>
                </a:lnTo>
                <a:lnTo>
                  <a:pt x="384306" y="53296"/>
                </a:lnTo>
                <a:lnTo>
                  <a:pt x="343485" y="25135"/>
                </a:lnTo>
                <a:lnTo>
                  <a:pt x="291335" y="8845"/>
                </a:lnTo>
                <a:lnTo>
                  <a:pt x="229333" y="983"/>
                </a:lnTo>
                <a:lnTo>
                  <a:pt x="194729" y="0"/>
                </a:lnTo>
                <a:close/>
              </a:path>
              <a:path w="440689" h="707389">
                <a:moveTo>
                  <a:pt x="350350" y="390334"/>
                </a:moveTo>
                <a:lnTo>
                  <a:pt x="200850" y="390334"/>
                </a:lnTo>
                <a:lnTo>
                  <a:pt x="278561" y="707326"/>
                </a:lnTo>
                <a:lnTo>
                  <a:pt x="440118" y="707326"/>
                </a:lnTo>
                <a:lnTo>
                  <a:pt x="350350" y="390334"/>
                </a:lnTo>
                <a:close/>
              </a:path>
              <a:path w="440689" h="707389">
                <a:moveTo>
                  <a:pt x="416725" y="104787"/>
                </a:moveTo>
                <a:lnTo>
                  <a:pt x="206959" y="104787"/>
                </a:lnTo>
                <a:lnTo>
                  <a:pt x="227481" y="106371"/>
                </a:lnTo>
                <a:lnTo>
                  <a:pt x="244508" y="111120"/>
                </a:lnTo>
                <a:lnTo>
                  <a:pt x="275337" y="144034"/>
                </a:lnTo>
                <a:lnTo>
                  <a:pt x="284670" y="200850"/>
                </a:lnTo>
                <a:lnTo>
                  <a:pt x="284206" y="215994"/>
                </a:lnTo>
                <a:lnTo>
                  <a:pt x="277253" y="254546"/>
                </a:lnTo>
                <a:lnTo>
                  <a:pt x="251498" y="288607"/>
                </a:lnTo>
                <a:lnTo>
                  <a:pt x="199974" y="300393"/>
                </a:lnTo>
                <a:lnTo>
                  <a:pt x="410664" y="300393"/>
                </a:lnTo>
                <a:lnTo>
                  <a:pt x="425701" y="246968"/>
                </a:lnTo>
                <a:lnTo>
                  <a:pt x="429192" y="208111"/>
                </a:lnTo>
                <a:lnTo>
                  <a:pt x="429628" y="186880"/>
                </a:lnTo>
                <a:lnTo>
                  <a:pt x="427799" y="151869"/>
                </a:lnTo>
                <a:lnTo>
                  <a:pt x="422314" y="121057"/>
                </a:lnTo>
                <a:lnTo>
                  <a:pt x="416725" y="104787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2499537" y="4356100"/>
            <a:ext cx="156845" cy="707390"/>
          </a:xfrm>
          <a:custGeom>
            <a:avLst/>
            <a:gdLst/>
            <a:ahLst/>
            <a:cxnLst/>
            <a:rect l="l" t="t" r="r" b="b"/>
            <a:pathLst>
              <a:path w="156844" h="707389">
                <a:moveTo>
                  <a:pt x="156311" y="0"/>
                </a:moveTo>
                <a:lnTo>
                  <a:pt x="0" y="0"/>
                </a:lnTo>
                <a:lnTo>
                  <a:pt x="0" y="707313"/>
                </a:lnTo>
                <a:lnTo>
                  <a:pt x="156311" y="707313"/>
                </a:lnTo>
                <a:lnTo>
                  <a:pt x="156311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2761499" y="4356097"/>
            <a:ext cx="384810" cy="707390"/>
          </a:xfrm>
          <a:custGeom>
            <a:avLst/>
            <a:gdLst/>
            <a:ahLst/>
            <a:cxnLst/>
            <a:rect l="l" t="t" r="r" b="b"/>
            <a:pathLst>
              <a:path w="384810" h="707389">
                <a:moveTo>
                  <a:pt x="384213" y="0"/>
                </a:moveTo>
                <a:lnTo>
                  <a:pt x="254990" y="0"/>
                </a:lnTo>
                <a:lnTo>
                  <a:pt x="254990" y="340563"/>
                </a:lnTo>
                <a:lnTo>
                  <a:pt x="110032" y="0"/>
                </a:lnTo>
                <a:lnTo>
                  <a:pt x="0" y="0"/>
                </a:lnTo>
                <a:lnTo>
                  <a:pt x="0" y="707313"/>
                </a:lnTo>
                <a:lnTo>
                  <a:pt x="133604" y="707313"/>
                </a:lnTo>
                <a:lnTo>
                  <a:pt x="133604" y="340563"/>
                </a:lnTo>
                <a:lnTo>
                  <a:pt x="278561" y="707313"/>
                </a:lnTo>
                <a:lnTo>
                  <a:pt x="384213" y="707313"/>
                </a:lnTo>
                <a:lnTo>
                  <a:pt x="384213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3241770" y="4346486"/>
            <a:ext cx="420370" cy="727710"/>
          </a:xfrm>
          <a:custGeom>
            <a:avLst/>
            <a:gdLst/>
            <a:ahLst/>
            <a:cxnLst/>
            <a:rect l="l" t="t" r="r" b="b"/>
            <a:pathLst>
              <a:path w="420370" h="727710">
                <a:moveTo>
                  <a:pt x="212191" y="0"/>
                </a:moveTo>
                <a:lnTo>
                  <a:pt x="174119" y="1883"/>
                </a:lnTo>
                <a:lnTo>
                  <a:pt x="110596" y="16946"/>
                </a:lnTo>
                <a:lnTo>
                  <a:pt x="63495" y="46747"/>
                </a:lnTo>
                <a:lnTo>
                  <a:pt x="30530" y="89319"/>
                </a:lnTo>
                <a:lnTo>
                  <a:pt x="10806" y="144030"/>
                </a:lnTo>
                <a:lnTo>
                  <a:pt x="1200" y="209089"/>
                </a:lnTo>
                <a:lnTo>
                  <a:pt x="0" y="245376"/>
                </a:lnTo>
                <a:lnTo>
                  <a:pt x="0" y="482904"/>
                </a:lnTo>
                <a:lnTo>
                  <a:pt x="4476" y="551126"/>
                </a:lnTo>
                <a:lnTo>
                  <a:pt x="17907" y="610831"/>
                </a:lnTo>
                <a:lnTo>
                  <a:pt x="41906" y="660058"/>
                </a:lnTo>
                <a:lnTo>
                  <a:pt x="78155" y="696836"/>
                </a:lnTo>
                <a:lnTo>
                  <a:pt x="128250" y="719759"/>
                </a:lnTo>
                <a:lnTo>
                  <a:pt x="193852" y="727405"/>
                </a:lnTo>
                <a:lnTo>
                  <a:pt x="215789" y="726176"/>
                </a:lnTo>
                <a:lnTo>
                  <a:pt x="267208" y="707758"/>
                </a:lnTo>
                <a:lnTo>
                  <a:pt x="300438" y="672637"/>
                </a:lnTo>
                <a:lnTo>
                  <a:pt x="308241" y="658418"/>
                </a:lnTo>
                <a:lnTo>
                  <a:pt x="316979" y="716927"/>
                </a:lnTo>
                <a:lnTo>
                  <a:pt x="420027" y="716927"/>
                </a:lnTo>
                <a:lnTo>
                  <a:pt x="420027" y="350164"/>
                </a:lnTo>
                <a:lnTo>
                  <a:pt x="215684" y="350164"/>
                </a:lnTo>
                <a:lnTo>
                  <a:pt x="215684" y="441858"/>
                </a:lnTo>
                <a:lnTo>
                  <a:pt x="279425" y="441858"/>
                </a:lnTo>
                <a:lnTo>
                  <a:pt x="279425" y="524814"/>
                </a:lnTo>
                <a:lnTo>
                  <a:pt x="274193" y="569353"/>
                </a:lnTo>
                <a:lnTo>
                  <a:pt x="255854" y="603402"/>
                </a:lnTo>
                <a:lnTo>
                  <a:pt x="218300" y="616508"/>
                </a:lnTo>
                <a:lnTo>
                  <a:pt x="207197" y="615718"/>
                </a:lnTo>
                <a:lnTo>
                  <a:pt x="171364" y="589216"/>
                </a:lnTo>
                <a:lnTo>
                  <a:pt x="160999" y="549376"/>
                </a:lnTo>
                <a:lnTo>
                  <a:pt x="159804" y="526567"/>
                </a:lnTo>
                <a:lnTo>
                  <a:pt x="159804" y="199097"/>
                </a:lnTo>
                <a:lnTo>
                  <a:pt x="162852" y="157187"/>
                </a:lnTo>
                <a:lnTo>
                  <a:pt x="183808" y="117651"/>
                </a:lnTo>
                <a:lnTo>
                  <a:pt x="213944" y="110032"/>
                </a:lnTo>
                <a:lnTo>
                  <a:pt x="225312" y="110768"/>
                </a:lnTo>
                <a:lnTo>
                  <a:pt x="258248" y="135466"/>
                </a:lnTo>
                <a:lnTo>
                  <a:pt x="265563" y="172907"/>
                </a:lnTo>
                <a:lnTo>
                  <a:pt x="266331" y="252361"/>
                </a:lnTo>
                <a:lnTo>
                  <a:pt x="419150" y="252361"/>
                </a:lnTo>
                <a:lnTo>
                  <a:pt x="419150" y="206959"/>
                </a:lnTo>
                <a:lnTo>
                  <a:pt x="417948" y="176945"/>
                </a:lnTo>
                <a:lnTo>
                  <a:pt x="408338" y="122805"/>
                </a:lnTo>
                <a:lnTo>
                  <a:pt x="388717" y="76795"/>
                </a:lnTo>
                <a:lnTo>
                  <a:pt x="356626" y="40553"/>
                </a:lnTo>
                <a:lnTo>
                  <a:pt x="311162" y="14739"/>
                </a:lnTo>
                <a:lnTo>
                  <a:pt x="249387" y="1638"/>
                </a:lnTo>
                <a:lnTo>
                  <a:pt x="212191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3743858" y="4346486"/>
            <a:ext cx="388620" cy="727710"/>
          </a:xfrm>
          <a:custGeom>
            <a:avLst/>
            <a:gdLst/>
            <a:ahLst/>
            <a:cxnLst/>
            <a:rect l="l" t="t" r="r" b="b"/>
            <a:pathLst>
              <a:path w="388620" h="727710">
                <a:moveTo>
                  <a:pt x="199097" y="0"/>
                </a:moveTo>
                <a:lnTo>
                  <a:pt x="155654" y="2976"/>
                </a:lnTo>
                <a:lnTo>
                  <a:pt x="117013" y="11903"/>
                </a:lnTo>
                <a:lnTo>
                  <a:pt x="54140" y="47599"/>
                </a:lnTo>
                <a:lnTo>
                  <a:pt x="14192" y="105786"/>
                </a:lnTo>
                <a:lnTo>
                  <a:pt x="4205" y="142813"/>
                </a:lnTo>
                <a:lnTo>
                  <a:pt x="876" y="185127"/>
                </a:lnTo>
                <a:lnTo>
                  <a:pt x="2595" y="215717"/>
                </a:lnTo>
                <a:lnTo>
                  <a:pt x="16349" y="269204"/>
                </a:lnTo>
                <a:lnTo>
                  <a:pt x="42929" y="313138"/>
                </a:lnTo>
                <a:lnTo>
                  <a:pt x="76761" y="351777"/>
                </a:lnTo>
                <a:lnTo>
                  <a:pt x="157175" y="422643"/>
                </a:lnTo>
                <a:lnTo>
                  <a:pt x="174153" y="437902"/>
                </a:lnTo>
                <a:lnTo>
                  <a:pt x="202538" y="468249"/>
                </a:lnTo>
                <a:lnTo>
                  <a:pt x="229660" y="516843"/>
                </a:lnTo>
                <a:lnTo>
                  <a:pt x="234899" y="557123"/>
                </a:lnTo>
                <a:lnTo>
                  <a:pt x="234435" y="566186"/>
                </a:lnTo>
                <a:lnTo>
                  <a:pt x="215792" y="604500"/>
                </a:lnTo>
                <a:lnTo>
                  <a:pt x="195605" y="608647"/>
                </a:lnTo>
                <a:lnTo>
                  <a:pt x="186351" y="607884"/>
                </a:lnTo>
                <a:lnTo>
                  <a:pt x="150847" y="580270"/>
                </a:lnTo>
                <a:lnTo>
                  <a:pt x="138592" y="541188"/>
                </a:lnTo>
                <a:lnTo>
                  <a:pt x="133604" y="482904"/>
                </a:lnTo>
                <a:lnTo>
                  <a:pt x="0" y="502983"/>
                </a:lnTo>
                <a:lnTo>
                  <a:pt x="7642" y="574267"/>
                </a:lnTo>
                <a:lnTo>
                  <a:pt x="25323" y="630910"/>
                </a:lnTo>
                <a:lnTo>
                  <a:pt x="53489" y="673811"/>
                </a:lnTo>
                <a:lnTo>
                  <a:pt x="92570" y="703834"/>
                </a:lnTo>
                <a:lnTo>
                  <a:pt x="142555" y="721510"/>
                </a:lnTo>
                <a:lnTo>
                  <a:pt x="203466" y="727405"/>
                </a:lnTo>
                <a:lnTo>
                  <a:pt x="230888" y="725931"/>
                </a:lnTo>
                <a:lnTo>
                  <a:pt x="280008" y="714144"/>
                </a:lnTo>
                <a:lnTo>
                  <a:pt x="321263" y="690977"/>
                </a:lnTo>
                <a:lnTo>
                  <a:pt x="353354" y="658883"/>
                </a:lnTo>
                <a:lnTo>
                  <a:pt x="375816" y="618769"/>
                </a:lnTo>
                <a:lnTo>
                  <a:pt x="387173" y="573577"/>
                </a:lnTo>
                <a:lnTo>
                  <a:pt x="388594" y="549262"/>
                </a:lnTo>
                <a:lnTo>
                  <a:pt x="386601" y="514062"/>
                </a:lnTo>
                <a:lnTo>
                  <a:pt x="370662" y="452498"/>
                </a:lnTo>
                <a:lnTo>
                  <a:pt x="339874" y="401909"/>
                </a:lnTo>
                <a:lnTo>
                  <a:pt x="300798" y="357375"/>
                </a:lnTo>
                <a:lnTo>
                  <a:pt x="220052" y="285546"/>
                </a:lnTo>
                <a:lnTo>
                  <a:pt x="205505" y="272153"/>
                </a:lnTo>
                <a:lnTo>
                  <a:pt x="170713" y="233591"/>
                </a:lnTo>
                <a:lnTo>
                  <a:pt x="153114" y="188155"/>
                </a:lnTo>
                <a:lnTo>
                  <a:pt x="151942" y="169405"/>
                </a:lnTo>
                <a:lnTo>
                  <a:pt x="152571" y="160240"/>
                </a:lnTo>
                <a:lnTo>
                  <a:pt x="167739" y="124708"/>
                </a:lnTo>
                <a:lnTo>
                  <a:pt x="193865" y="114388"/>
                </a:lnTo>
                <a:lnTo>
                  <a:pt x="203242" y="115181"/>
                </a:lnTo>
                <a:lnTo>
                  <a:pt x="231509" y="142344"/>
                </a:lnTo>
                <a:lnTo>
                  <a:pt x="238713" y="188079"/>
                </a:lnTo>
                <a:lnTo>
                  <a:pt x="240144" y="217436"/>
                </a:lnTo>
                <a:lnTo>
                  <a:pt x="374624" y="200850"/>
                </a:lnTo>
                <a:lnTo>
                  <a:pt x="370115" y="151981"/>
                </a:lnTo>
                <a:lnTo>
                  <a:pt x="357805" y="101299"/>
                </a:lnTo>
                <a:lnTo>
                  <a:pt x="332756" y="54664"/>
                </a:lnTo>
                <a:lnTo>
                  <a:pt x="290347" y="19215"/>
                </a:lnTo>
                <a:lnTo>
                  <a:pt x="250285" y="4806"/>
                </a:lnTo>
                <a:lnTo>
                  <a:pt x="226082" y="1202"/>
                </a:lnTo>
                <a:lnTo>
                  <a:pt x="199097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4403145" y="4356097"/>
            <a:ext cx="561975" cy="707390"/>
          </a:xfrm>
          <a:custGeom>
            <a:avLst/>
            <a:gdLst/>
            <a:ahLst/>
            <a:cxnLst/>
            <a:rect l="l" t="t" r="r" b="b"/>
            <a:pathLst>
              <a:path w="561975" h="707389">
                <a:moveTo>
                  <a:pt x="561479" y="0"/>
                </a:moveTo>
                <a:lnTo>
                  <a:pt x="430504" y="0"/>
                </a:lnTo>
                <a:lnTo>
                  <a:pt x="387718" y="409536"/>
                </a:lnTo>
                <a:lnTo>
                  <a:pt x="331825" y="876"/>
                </a:lnTo>
                <a:lnTo>
                  <a:pt x="227914" y="876"/>
                </a:lnTo>
                <a:lnTo>
                  <a:pt x="174637" y="412165"/>
                </a:lnTo>
                <a:lnTo>
                  <a:pt x="132727" y="0"/>
                </a:lnTo>
                <a:lnTo>
                  <a:pt x="0" y="0"/>
                </a:lnTo>
                <a:lnTo>
                  <a:pt x="85572" y="707313"/>
                </a:lnTo>
                <a:lnTo>
                  <a:pt x="223545" y="707313"/>
                </a:lnTo>
                <a:lnTo>
                  <a:pt x="280301" y="280301"/>
                </a:lnTo>
                <a:lnTo>
                  <a:pt x="340563" y="707313"/>
                </a:lnTo>
                <a:lnTo>
                  <a:pt x="476783" y="707313"/>
                </a:lnTo>
                <a:lnTo>
                  <a:pt x="561479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5043208" y="4754801"/>
            <a:ext cx="156845" cy="308610"/>
          </a:xfrm>
          <a:custGeom>
            <a:avLst/>
            <a:gdLst/>
            <a:ahLst/>
            <a:cxnLst/>
            <a:rect l="l" t="t" r="r" b="b"/>
            <a:pathLst>
              <a:path w="156845" h="308610">
                <a:moveTo>
                  <a:pt x="0" y="308610"/>
                </a:moveTo>
                <a:lnTo>
                  <a:pt x="156311" y="308610"/>
                </a:lnTo>
                <a:lnTo>
                  <a:pt x="156311" y="0"/>
                </a:lnTo>
                <a:lnTo>
                  <a:pt x="0" y="0"/>
                </a:lnTo>
                <a:lnTo>
                  <a:pt x="0" y="30861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043208" y="4356023"/>
            <a:ext cx="422909" cy="707390"/>
          </a:xfrm>
          <a:custGeom>
            <a:avLst/>
            <a:gdLst/>
            <a:ahLst/>
            <a:cxnLst/>
            <a:rect l="l" t="t" r="r" b="b"/>
            <a:pathLst>
              <a:path w="422910" h="707389">
                <a:moveTo>
                  <a:pt x="422643" y="0"/>
                </a:moveTo>
                <a:lnTo>
                  <a:pt x="265468" y="0"/>
                </a:lnTo>
                <a:lnTo>
                  <a:pt x="265468" y="287020"/>
                </a:lnTo>
                <a:lnTo>
                  <a:pt x="156311" y="287020"/>
                </a:lnTo>
                <a:lnTo>
                  <a:pt x="156311" y="0"/>
                </a:lnTo>
                <a:lnTo>
                  <a:pt x="0" y="0"/>
                </a:lnTo>
                <a:lnTo>
                  <a:pt x="0" y="287020"/>
                </a:lnTo>
                <a:lnTo>
                  <a:pt x="0" y="398780"/>
                </a:lnTo>
                <a:lnTo>
                  <a:pt x="265468" y="398780"/>
                </a:lnTo>
                <a:lnTo>
                  <a:pt x="265468" y="707390"/>
                </a:lnTo>
                <a:lnTo>
                  <a:pt x="422643" y="707390"/>
                </a:lnTo>
                <a:lnTo>
                  <a:pt x="422643" y="398780"/>
                </a:lnTo>
                <a:lnTo>
                  <a:pt x="422643" y="287020"/>
                </a:lnTo>
                <a:lnTo>
                  <a:pt x="422643" y="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5563647" y="4346493"/>
            <a:ext cx="426720" cy="727710"/>
          </a:xfrm>
          <a:custGeom>
            <a:avLst/>
            <a:gdLst/>
            <a:ahLst/>
            <a:cxnLst/>
            <a:rect l="l" t="t" r="r" b="b"/>
            <a:pathLst>
              <a:path w="426720" h="727710">
                <a:moveTo>
                  <a:pt x="212191" y="0"/>
                </a:moveTo>
                <a:lnTo>
                  <a:pt x="141019" y="6877"/>
                </a:lnTo>
                <a:lnTo>
                  <a:pt x="86448" y="27508"/>
                </a:lnTo>
                <a:lnTo>
                  <a:pt x="46705" y="61012"/>
                </a:lnTo>
                <a:lnTo>
                  <a:pt x="20078" y="106527"/>
                </a:lnTo>
                <a:lnTo>
                  <a:pt x="5014" y="163509"/>
                </a:lnTo>
                <a:lnTo>
                  <a:pt x="0" y="231406"/>
                </a:lnTo>
                <a:lnTo>
                  <a:pt x="0" y="494245"/>
                </a:lnTo>
                <a:lnTo>
                  <a:pt x="5014" y="561705"/>
                </a:lnTo>
                <a:lnTo>
                  <a:pt x="20078" y="619124"/>
                </a:lnTo>
                <a:lnTo>
                  <a:pt x="46705" y="665399"/>
                </a:lnTo>
                <a:lnTo>
                  <a:pt x="86448" y="699452"/>
                </a:lnTo>
                <a:lnTo>
                  <a:pt x="141019" y="720409"/>
                </a:lnTo>
                <a:lnTo>
                  <a:pt x="212191" y="727392"/>
                </a:lnTo>
                <a:lnTo>
                  <a:pt x="250256" y="725646"/>
                </a:lnTo>
                <a:lnTo>
                  <a:pt x="313779" y="711678"/>
                </a:lnTo>
                <a:lnTo>
                  <a:pt x="360933" y="683952"/>
                </a:lnTo>
                <a:lnTo>
                  <a:pt x="394333" y="643790"/>
                </a:lnTo>
                <a:lnTo>
                  <a:pt x="406885" y="616496"/>
                </a:lnTo>
                <a:lnTo>
                  <a:pt x="212191" y="616496"/>
                </a:lnTo>
                <a:lnTo>
                  <a:pt x="200809" y="615733"/>
                </a:lnTo>
                <a:lnTo>
                  <a:pt x="167870" y="590303"/>
                </a:lnTo>
                <a:lnTo>
                  <a:pt x="159992" y="543531"/>
                </a:lnTo>
                <a:lnTo>
                  <a:pt x="159804" y="533539"/>
                </a:lnTo>
                <a:lnTo>
                  <a:pt x="159804" y="192976"/>
                </a:lnTo>
                <a:lnTo>
                  <a:pt x="163283" y="153250"/>
                </a:lnTo>
                <a:lnTo>
                  <a:pt x="184514" y="116899"/>
                </a:lnTo>
                <a:lnTo>
                  <a:pt x="212191" y="110020"/>
                </a:lnTo>
                <a:lnTo>
                  <a:pt x="407175" y="110020"/>
                </a:lnTo>
                <a:lnTo>
                  <a:pt x="406044" y="106527"/>
                </a:lnTo>
                <a:lnTo>
                  <a:pt x="379296" y="61012"/>
                </a:lnTo>
                <a:lnTo>
                  <a:pt x="339242" y="27508"/>
                </a:lnTo>
                <a:lnTo>
                  <a:pt x="284118" y="6877"/>
                </a:lnTo>
                <a:lnTo>
                  <a:pt x="250256" y="1719"/>
                </a:lnTo>
                <a:lnTo>
                  <a:pt x="212191" y="0"/>
                </a:lnTo>
                <a:close/>
              </a:path>
              <a:path w="426720" h="727710">
                <a:moveTo>
                  <a:pt x="407175" y="110020"/>
                </a:moveTo>
                <a:lnTo>
                  <a:pt x="212191" y="110020"/>
                </a:lnTo>
                <a:lnTo>
                  <a:pt x="223595" y="110784"/>
                </a:lnTo>
                <a:lnTo>
                  <a:pt x="233364" y="113077"/>
                </a:lnTo>
                <a:lnTo>
                  <a:pt x="260596" y="144276"/>
                </a:lnTo>
                <a:lnTo>
                  <a:pt x="266111" y="182636"/>
                </a:lnTo>
                <a:lnTo>
                  <a:pt x="266331" y="192976"/>
                </a:lnTo>
                <a:lnTo>
                  <a:pt x="266331" y="533539"/>
                </a:lnTo>
                <a:lnTo>
                  <a:pt x="262839" y="572833"/>
                </a:lnTo>
                <a:lnTo>
                  <a:pt x="241497" y="609627"/>
                </a:lnTo>
                <a:lnTo>
                  <a:pt x="212191" y="616496"/>
                </a:lnTo>
                <a:lnTo>
                  <a:pt x="406885" y="616496"/>
                </a:lnTo>
                <a:lnTo>
                  <a:pt x="414830" y="591668"/>
                </a:lnTo>
                <a:lnTo>
                  <a:pt x="421109" y="561705"/>
                </a:lnTo>
                <a:lnTo>
                  <a:pt x="424878" y="529231"/>
                </a:lnTo>
                <a:lnTo>
                  <a:pt x="426135" y="494245"/>
                </a:lnTo>
                <a:lnTo>
                  <a:pt x="426135" y="231406"/>
                </a:lnTo>
                <a:lnTo>
                  <a:pt x="424878" y="196092"/>
                </a:lnTo>
                <a:lnTo>
                  <a:pt x="421109" y="163509"/>
                </a:lnTo>
                <a:lnTo>
                  <a:pt x="414830" y="133655"/>
                </a:lnTo>
                <a:lnTo>
                  <a:pt x="407175" y="11002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6084951" y="4356023"/>
            <a:ext cx="318770" cy="707390"/>
          </a:xfrm>
          <a:custGeom>
            <a:avLst/>
            <a:gdLst/>
            <a:ahLst/>
            <a:cxnLst/>
            <a:rect l="l" t="t" r="r" b="b"/>
            <a:pathLst>
              <a:path w="318770" h="707389">
                <a:moveTo>
                  <a:pt x="318731" y="601980"/>
                </a:moveTo>
                <a:lnTo>
                  <a:pt x="156311" y="601980"/>
                </a:lnTo>
                <a:lnTo>
                  <a:pt x="156311" y="0"/>
                </a:lnTo>
                <a:lnTo>
                  <a:pt x="0" y="0"/>
                </a:lnTo>
                <a:lnTo>
                  <a:pt x="0" y="601980"/>
                </a:lnTo>
                <a:lnTo>
                  <a:pt x="0" y="707390"/>
                </a:lnTo>
                <a:lnTo>
                  <a:pt x="318731" y="707390"/>
                </a:lnTo>
                <a:lnTo>
                  <a:pt x="318731" y="60198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6471793" y="4356023"/>
            <a:ext cx="320040" cy="707390"/>
          </a:xfrm>
          <a:custGeom>
            <a:avLst/>
            <a:gdLst/>
            <a:ahLst/>
            <a:cxnLst/>
            <a:rect l="l" t="t" r="r" b="b"/>
            <a:pathLst>
              <a:path w="320040" h="707389">
                <a:moveTo>
                  <a:pt x="319608" y="601980"/>
                </a:moveTo>
                <a:lnTo>
                  <a:pt x="156311" y="601980"/>
                </a:lnTo>
                <a:lnTo>
                  <a:pt x="156311" y="389890"/>
                </a:lnTo>
                <a:lnTo>
                  <a:pt x="279425" y="389890"/>
                </a:lnTo>
                <a:lnTo>
                  <a:pt x="279425" y="281940"/>
                </a:lnTo>
                <a:lnTo>
                  <a:pt x="156311" y="281940"/>
                </a:lnTo>
                <a:lnTo>
                  <a:pt x="156311" y="106680"/>
                </a:lnTo>
                <a:lnTo>
                  <a:pt x="317855" y="106680"/>
                </a:lnTo>
                <a:lnTo>
                  <a:pt x="317855" y="0"/>
                </a:lnTo>
                <a:lnTo>
                  <a:pt x="0" y="0"/>
                </a:lnTo>
                <a:lnTo>
                  <a:pt x="0" y="106680"/>
                </a:lnTo>
                <a:lnTo>
                  <a:pt x="0" y="281940"/>
                </a:lnTo>
                <a:lnTo>
                  <a:pt x="0" y="389890"/>
                </a:lnTo>
                <a:lnTo>
                  <a:pt x="0" y="601980"/>
                </a:lnTo>
                <a:lnTo>
                  <a:pt x="0" y="707390"/>
                </a:lnTo>
                <a:lnTo>
                  <a:pt x="319608" y="707390"/>
                </a:lnTo>
                <a:lnTo>
                  <a:pt x="319608" y="60198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6846392" y="4346485"/>
            <a:ext cx="867410" cy="727710"/>
          </a:xfrm>
          <a:custGeom>
            <a:avLst/>
            <a:gdLst/>
            <a:ahLst/>
            <a:cxnLst/>
            <a:rect l="l" t="t" r="r" b="b"/>
            <a:pathLst>
              <a:path w="867409" h="727710">
                <a:moveTo>
                  <a:pt x="388594" y="549262"/>
                </a:moveTo>
                <a:lnTo>
                  <a:pt x="380631" y="481812"/>
                </a:lnTo>
                <a:lnTo>
                  <a:pt x="356717" y="426135"/>
                </a:lnTo>
                <a:lnTo>
                  <a:pt x="321246" y="378993"/>
                </a:lnTo>
                <a:lnTo>
                  <a:pt x="278561" y="337070"/>
                </a:lnTo>
                <a:lnTo>
                  <a:pt x="220052" y="285546"/>
                </a:lnTo>
                <a:lnTo>
                  <a:pt x="205511" y="272161"/>
                </a:lnTo>
                <a:lnTo>
                  <a:pt x="170713" y="233591"/>
                </a:lnTo>
                <a:lnTo>
                  <a:pt x="153123" y="188163"/>
                </a:lnTo>
                <a:lnTo>
                  <a:pt x="151942" y="169405"/>
                </a:lnTo>
                <a:lnTo>
                  <a:pt x="152577" y="160248"/>
                </a:lnTo>
                <a:lnTo>
                  <a:pt x="167741" y="124714"/>
                </a:lnTo>
                <a:lnTo>
                  <a:pt x="193865" y="114388"/>
                </a:lnTo>
                <a:lnTo>
                  <a:pt x="203250" y="115189"/>
                </a:lnTo>
                <a:lnTo>
                  <a:pt x="231521" y="142354"/>
                </a:lnTo>
                <a:lnTo>
                  <a:pt x="238721" y="188087"/>
                </a:lnTo>
                <a:lnTo>
                  <a:pt x="240144" y="217436"/>
                </a:lnTo>
                <a:lnTo>
                  <a:pt x="374624" y="200850"/>
                </a:lnTo>
                <a:lnTo>
                  <a:pt x="370116" y="151993"/>
                </a:lnTo>
                <a:lnTo>
                  <a:pt x="357809" y="101307"/>
                </a:lnTo>
                <a:lnTo>
                  <a:pt x="332765" y="54673"/>
                </a:lnTo>
                <a:lnTo>
                  <a:pt x="290347" y="19215"/>
                </a:lnTo>
                <a:lnTo>
                  <a:pt x="250291" y="4813"/>
                </a:lnTo>
                <a:lnTo>
                  <a:pt x="199097" y="0"/>
                </a:lnTo>
                <a:lnTo>
                  <a:pt x="155663" y="2984"/>
                </a:lnTo>
                <a:lnTo>
                  <a:pt x="117017" y="11912"/>
                </a:lnTo>
                <a:lnTo>
                  <a:pt x="54140" y="47599"/>
                </a:lnTo>
                <a:lnTo>
                  <a:pt x="14198" y="105791"/>
                </a:lnTo>
                <a:lnTo>
                  <a:pt x="4216" y="142824"/>
                </a:lnTo>
                <a:lnTo>
                  <a:pt x="876" y="185127"/>
                </a:lnTo>
                <a:lnTo>
                  <a:pt x="2603" y="215722"/>
                </a:lnTo>
                <a:lnTo>
                  <a:pt x="16357" y="269214"/>
                </a:lnTo>
                <a:lnTo>
                  <a:pt x="42938" y="313143"/>
                </a:lnTo>
                <a:lnTo>
                  <a:pt x="76771" y="351777"/>
                </a:lnTo>
                <a:lnTo>
                  <a:pt x="157175" y="422643"/>
                </a:lnTo>
                <a:lnTo>
                  <a:pt x="174155" y="437908"/>
                </a:lnTo>
                <a:lnTo>
                  <a:pt x="202539" y="468249"/>
                </a:lnTo>
                <a:lnTo>
                  <a:pt x="229666" y="516851"/>
                </a:lnTo>
                <a:lnTo>
                  <a:pt x="234899" y="557123"/>
                </a:lnTo>
                <a:lnTo>
                  <a:pt x="234442" y="566191"/>
                </a:lnTo>
                <a:lnTo>
                  <a:pt x="215798" y="604507"/>
                </a:lnTo>
                <a:lnTo>
                  <a:pt x="195605" y="608647"/>
                </a:lnTo>
                <a:lnTo>
                  <a:pt x="186359" y="607885"/>
                </a:lnTo>
                <a:lnTo>
                  <a:pt x="150850" y="580275"/>
                </a:lnTo>
                <a:lnTo>
                  <a:pt x="138595" y="541197"/>
                </a:lnTo>
                <a:lnTo>
                  <a:pt x="133604" y="482904"/>
                </a:lnTo>
                <a:lnTo>
                  <a:pt x="0" y="502983"/>
                </a:lnTo>
                <a:lnTo>
                  <a:pt x="7645" y="574268"/>
                </a:lnTo>
                <a:lnTo>
                  <a:pt x="25323" y="630910"/>
                </a:lnTo>
                <a:lnTo>
                  <a:pt x="53492" y="673811"/>
                </a:lnTo>
                <a:lnTo>
                  <a:pt x="92570" y="703834"/>
                </a:lnTo>
                <a:lnTo>
                  <a:pt x="142557" y="721512"/>
                </a:lnTo>
                <a:lnTo>
                  <a:pt x="203466" y="727405"/>
                </a:lnTo>
                <a:lnTo>
                  <a:pt x="230898" y="725932"/>
                </a:lnTo>
                <a:lnTo>
                  <a:pt x="280009" y="714146"/>
                </a:lnTo>
                <a:lnTo>
                  <a:pt x="321271" y="690981"/>
                </a:lnTo>
                <a:lnTo>
                  <a:pt x="353364" y="658888"/>
                </a:lnTo>
                <a:lnTo>
                  <a:pt x="375818" y="618769"/>
                </a:lnTo>
                <a:lnTo>
                  <a:pt x="387184" y="573582"/>
                </a:lnTo>
                <a:lnTo>
                  <a:pt x="388594" y="549262"/>
                </a:lnTo>
                <a:close/>
              </a:path>
              <a:path w="867409" h="727710">
                <a:moveTo>
                  <a:pt x="867130" y="716940"/>
                </a:moveTo>
                <a:lnTo>
                  <a:pt x="839292" y="567613"/>
                </a:lnTo>
                <a:lnTo>
                  <a:pt x="821867" y="474179"/>
                </a:lnTo>
                <a:lnTo>
                  <a:pt x="770420" y="198234"/>
                </a:lnTo>
                <a:lnTo>
                  <a:pt x="735266" y="9613"/>
                </a:lnTo>
                <a:lnTo>
                  <a:pt x="684618" y="9613"/>
                </a:lnTo>
                <a:lnTo>
                  <a:pt x="684618" y="474179"/>
                </a:lnTo>
                <a:lnTo>
                  <a:pt x="609523" y="474179"/>
                </a:lnTo>
                <a:lnTo>
                  <a:pt x="647077" y="198234"/>
                </a:lnTo>
                <a:lnTo>
                  <a:pt x="684618" y="474179"/>
                </a:lnTo>
                <a:lnTo>
                  <a:pt x="684618" y="9613"/>
                </a:lnTo>
                <a:lnTo>
                  <a:pt x="557136" y="9613"/>
                </a:lnTo>
                <a:lnTo>
                  <a:pt x="423519" y="716940"/>
                </a:lnTo>
                <a:lnTo>
                  <a:pt x="571106" y="716940"/>
                </a:lnTo>
                <a:lnTo>
                  <a:pt x="595553" y="567613"/>
                </a:lnTo>
                <a:lnTo>
                  <a:pt x="699465" y="567613"/>
                </a:lnTo>
                <a:lnTo>
                  <a:pt x="723036" y="716940"/>
                </a:lnTo>
                <a:lnTo>
                  <a:pt x="867130" y="71694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7785113" y="4356023"/>
            <a:ext cx="318770" cy="707390"/>
          </a:xfrm>
          <a:custGeom>
            <a:avLst/>
            <a:gdLst/>
            <a:ahLst/>
            <a:cxnLst/>
            <a:rect l="l" t="t" r="r" b="b"/>
            <a:pathLst>
              <a:path w="318770" h="707389">
                <a:moveTo>
                  <a:pt x="318731" y="601980"/>
                </a:moveTo>
                <a:lnTo>
                  <a:pt x="156311" y="601980"/>
                </a:lnTo>
                <a:lnTo>
                  <a:pt x="156311" y="0"/>
                </a:lnTo>
                <a:lnTo>
                  <a:pt x="0" y="0"/>
                </a:lnTo>
                <a:lnTo>
                  <a:pt x="0" y="601980"/>
                </a:lnTo>
                <a:lnTo>
                  <a:pt x="0" y="707390"/>
                </a:lnTo>
                <a:lnTo>
                  <a:pt x="318731" y="707390"/>
                </a:lnTo>
                <a:lnTo>
                  <a:pt x="318731" y="60198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8171942" y="4356023"/>
            <a:ext cx="320040" cy="707390"/>
          </a:xfrm>
          <a:custGeom>
            <a:avLst/>
            <a:gdLst/>
            <a:ahLst/>
            <a:cxnLst/>
            <a:rect l="l" t="t" r="r" b="b"/>
            <a:pathLst>
              <a:path w="320040" h="707389">
                <a:moveTo>
                  <a:pt x="319608" y="601980"/>
                </a:moveTo>
                <a:lnTo>
                  <a:pt x="156311" y="601980"/>
                </a:lnTo>
                <a:lnTo>
                  <a:pt x="156311" y="389890"/>
                </a:lnTo>
                <a:lnTo>
                  <a:pt x="279425" y="389890"/>
                </a:lnTo>
                <a:lnTo>
                  <a:pt x="279425" y="281940"/>
                </a:lnTo>
                <a:lnTo>
                  <a:pt x="156311" y="281940"/>
                </a:lnTo>
                <a:lnTo>
                  <a:pt x="156311" y="106680"/>
                </a:lnTo>
                <a:lnTo>
                  <a:pt x="317855" y="106680"/>
                </a:lnTo>
                <a:lnTo>
                  <a:pt x="317855" y="0"/>
                </a:lnTo>
                <a:lnTo>
                  <a:pt x="0" y="0"/>
                </a:lnTo>
                <a:lnTo>
                  <a:pt x="0" y="106680"/>
                </a:lnTo>
                <a:lnTo>
                  <a:pt x="0" y="281940"/>
                </a:lnTo>
                <a:lnTo>
                  <a:pt x="0" y="389890"/>
                </a:lnTo>
                <a:lnTo>
                  <a:pt x="0" y="601980"/>
                </a:lnTo>
                <a:lnTo>
                  <a:pt x="0" y="707390"/>
                </a:lnTo>
                <a:lnTo>
                  <a:pt x="319608" y="707390"/>
                </a:lnTo>
                <a:lnTo>
                  <a:pt x="319608" y="601980"/>
                </a:lnTo>
                <a:close/>
              </a:path>
            </a:pathLst>
          </a:custGeom>
          <a:solidFill>
            <a:srgbClr val="4443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12600216" y="458"/>
            <a:ext cx="2640330" cy="7975600"/>
          </a:xfrm>
          <a:custGeom>
            <a:avLst/>
            <a:gdLst/>
            <a:ahLst/>
            <a:cxnLst/>
            <a:rect l="l" t="t" r="r" b="b"/>
            <a:pathLst>
              <a:path w="2640330" h="7975600">
                <a:moveTo>
                  <a:pt x="2639782" y="0"/>
                </a:moveTo>
                <a:lnTo>
                  <a:pt x="0" y="1358"/>
                </a:lnTo>
                <a:lnTo>
                  <a:pt x="18123" y="7975141"/>
                </a:lnTo>
                <a:lnTo>
                  <a:pt x="2639782" y="7975141"/>
                </a:lnTo>
                <a:lnTo>
                  <a:pt x="26397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244" y="661514"/>
            <a:ext cx="3698519" cy="1127917"/>
          </a:xfrm>
          <a:prstGeom prst="rect">
            <a:avLst/>
          </a:prstGeom>
        </p:spPr>
      </p:pic>
      <p:sp>
        <p:nvSpPr>
          <p:cNvPr id="33" name="object 33" descr=""/>
          <p:cNvSpPr/>
          <p:nvPr/>
        </p:nvSpPr>
        <p:spPr>
          <a:xfrm>
            <a:off x="1816" y="6990435"/>
            <a:ext cx="10523220" cy="675005"/>
          </a:xfrm>
          <a:custGeom>
            <a:avLst/>
            <a:gdLst/>
            <a:ahLst/>
            <a:cxnLst/>
            <a:rect l="l" t="t" r="r" b="b"/>
            <a:pathLst>
              <a:path w="10523220" h="675004">
                <a:moveTo>
                  <a:pt x="10522851" y="0"/>
                </a:moveTo>
                <a:lnTo>
                  <a:pt x="0" y="0"/>
                </a:lnTo>
                <a:lnTo>
                  <a:pt x="0" y="674916"/>
                </a:lnTo>
                <a:lnTo>
                  <a:pt x="10522851" y="674916"/>
                </a:lnTo>
                <a:lnTo>
                  <a:pt x="105228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9493053" y="1352349"/>
            <a:ext cx="5408930" cy="5408930"/>
            <a:chOff x="9493053" y="1352349"/>
            <a:chExt cx="5408930" cy="5408930"/>
          </a:xfrm>
        </p:grpSpPr>
        <p:pic>
          <p:nvPicPr>
            <p:cNvPr id="35" name="object 3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35883" y="1396999"/>
              <a:ext cx="5323116" cy="5321300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9535883" y="1395180"/>
              <a:ext cx="5323205" cy="5323205"/>
            </a:xfrm>
            <a:custGeom>
              <a:avLst/>
              <a:gdLst/>
              <a:ahLst/>
              <a:cxnLst/>
              <a:rect l="l" t="t" r="r" b="b"/>
              <a:pathLst>
                <a:path w="5323205" h="5323205">
                  <a:moveTo>
                    <a:pt x="5323116" y="2661564"/>
                  </a:moveTo>
                  <a:lnTo>
                    <a:pt x="5322685" y="2709921"/>
                  </a:lnTo>
                  <a:lnTo>
                    <a:pt x="5321399" y="2758070"/>
                  </a:lnTo>
                  <a:lnTo>
                    <a:pt x="5319263" y="2806002"/>
                  </a:lnTo>
                  <a:lnTo>
                    <a:pt x="5316286" y="2853711"/>
                  </a:lnTo>
                  <a:lnTo>
                    <a:pt x="5312475" y="2901189"/>
                  </a:lnTo>
                  <a:lnTo>
                    <a:pt x="5307836" y="2948429"/>
                  </a:lnTo>
                  <a:lnTo>
                    <a:pt x="5302378" y="2995424"/>
                  </a:lnTo>
                  <a:lnTo>
                    <a:pt x="5296108" y="3042166"/>
                  </a:lnTo>
                  <a:lnTo>
                    <a:pt x="5289032" y="3088648"/>
                  </a:lnTo>
                  <a:lnTo>
                    <a:pt x="5281158" y="3134863"/>
                  </a:lnTo>
                  <a:lnTo>
                    <a:pt x="5272494" y="3180804"/>
                  </a:lnTo>
                  <a:lnTo>
                    <a:pt x="5263046" y="3226464"/>
                  </a:lnTo>
                  <a:lnTo>
                    <a:pt x="5252822" y="3271834"/>
                  </a:lnTo>
                  <a:lnTo>
                    <a:pt x="5241829" y="3316908"/>
                  </a:lnTo>
                  <a:lnTo>
                    <a:pt x="5230075" y="3361679"/>
                  </a:lnTo>
                  <a:lnTo>
                    <a:pt x="5217566" y="3406139"/>
                  </a:lnTo>
                  <a:lnTo>
                    <a:pt x="5204311" y="3450280"/>
                  </a:lnTo>
                  <a:lnTo>
                    <a:pt x="5190315" y="3494097"/>
                  </a:lnTo>
                  <a:lnTo>
                    <a:pt x="5175587" y="3537581"/>
                  </a:lnTo>
                  <a:lnTo>
                    <a:pt x="5160134" y="3580725"/>
                  </a:lnTo>
                  <a:lnTo>
                    <a:pt x="5143963" y="3623523"/>
                  </a:lnTo>
                  <a:lnTo>
                    <a:pt x="5127081" y="3665965"/>
                  </a:lnTo>
                  <a:lnTo>
                    <a:pt x="5109496" y="3708047"/>
                  </a:lnTo>
                  <a:lnTo>
                    <a:pt x="5091215" y="3749759"/>
                  </a:lnTo>
                  <a:lnTo>
                    <a:pt x="5072245" y="3791095"/>
                  </a:lnTo>
                  <a:lnTo>
                    <a:pt x="5052593" y="3832048"/>
                  </a:lnTo>
                  <a:lnTo>
                    <a:pt x="5032267" y="3872610"/>
                  </a:lnTo>
                  <a:lnTo>
                    <a:pt x="5011273" y="3912774"/>
                  </a:lnTo>
                  <a:lnTo>
                    <a:pt x="4989620" y="3952532"/>
                  </a:lnTo>
                  <a:lnTo>
                    <a:pt x="4967315" y="3991878"/>
                  </a:lnTo>
                  <a:lnTo>
                    <a:pt x="4944364" y="4030805"/>
                  </a:lnTo>
                  <a:lnTo>
                    <a:pt x="4920776" y="4069304"/>
                  </a:lnTo>
                  <a:lnTo>
                    <a:pt x="4896556" y="4107369"/>
                  </a:lnTo>
                  <a:lnTo>
                    <a:pt x="4871714" y="4144992"/>
                  </a:lnTo>
                  <a:lnTo>
                    <a:pt x="4846255" y="4182166"/>
                  </a:lnTo>
                  <a:lnTo>
                    <a:pt x="4820187" y="4218885"/>
                  </a:lnTo>
                  <a:lnTo>
                    <a:pt x="4793518" y="4255139"/>
                  </a:lnTo>
                  <a:lnTo>
                    <a:pt x="4766254" y="4290923"/>
                  </a:lnTo>
                  <a:lnTo>
                    <a:pt x="4738403" y="4326229"/>
                  </a:lnTo>
                  <a:lnTo>
                    <a:pt x="4709973" y="4361050"/>
                  </a:lnTo>
                  <a:lnTo>
                    <a:pt x="4680970" y="4395379"/>
                  </a:lnTo>
                  <a:lnTo>
                    <a:pt x="4651401" y="4429207"/>
                  </a:lnTo>
                  <a:lnTo>
                    <a:pt x="4621275" y="4462528"/>
                  </a:lnTo>
                  <a:lnTo>
                    <a:pt x="4590598" y="4495335"/>
                  </a:lnTo>
                  <a:lnTo>
                    <a:pt x="4559378" y="4527621"/>
                  </a:lnTo>
                  <a:lnTo>
                    <a:pt x="4527621" y="4559378"/>
                  </a:lnTo>
                  <a:lnTo>
                    <a:pt x="4495335" y="4590598"/>
                  </a:lnTo>
                  <a:lnTo>
                    <a:pt x="4462528" y="4621275"/>
                  </a:lnTo>
                  <a:lnTo>
                    <a:pt x="4429207" y="4651401"/>
                  </a:lnTo>
                  <a:lnTo>
                    <a:pt x="4395379" y="4680970"/>
                  </a:lnTo>
                  <a:lnTo>
                    <a:pt x="4361050" y="4709973"/>
                  </a:lnTo>
                  <a:lnTo>
                    <a:pt x="4326229" y="4738403"/>
                  </a:lnTo>
                  <a:lnTo>
                    <a:pt x="4290923" y="4766254"/>
                  </a:lnTo>
                  <a:lnTo>
                    <a:pt x="4255139" y="4793518"/>
                  </a:lnTo>
                  <a:lnTo>
                    <a:pt x="4218885" y="4820187"/>
                  </a:lnTo>
                  <a:lnTo>
                    <a:pt x="4182166" y="4846255"/>
                  </a:lnTo>
                  <a:lnTo>
                    <a:pt x="4144992" y="4871714"/>
                  </a:lnTo>
                  <a:lnTo>
                    <a:pt x="4107369" y="4896556"/>
                  </a:lnTo>
                  <a:lnTo>
                    <a:pt x="4069304" y="4920776"/>
                  </a:lnTo>
                  <a:lnTo>
                    <a:pt x="4030805" y="4944364"/>
                  </a:lnTo>
                  <a:lnTo>
                    <a:pt x="3991878" y="4967315"/>
                  </a:lnTo>
                  <a:lnTo>
                    <a:pt x="3952532" y="4989620"/>
                  </a:lnTo>
                  <a:lnTo>
                    <a:pt x="3912774" y="5011273"/>
                  </a:lnTo>
                  <a:lnTo>
                    <a:pt x="3872610" y="5032267"/>
                  </a:lnTo>
                  <a:lnTo>
                    <a:pt x="3832048" y="5052593"/>
                  </a:lnTo>
                  <a:lnTo>
                    <a:pt x="3791095" y="5072245"/>
                  </a:lnTo>
                  <a:lnTo>
                    <a:pt x="3749759" y="5091215"/>
                  </a:lnTo>
                  <a:lnTo>
                    <a:pt x="3708047" y="5109496"/>
                  </a:lnTo>
                  <a:lnTo>
                    <a:pt x="3665965" y="5127081"/>
                  </a:lnTo>
                  <a:lnTo>
                    <a:pt x="3623523" y="5143963"/>
                  </a:lnTo>
                  <a:lnTo>
                    <a:pt x="3580725" y="5160134"/>
                  </a:lnTo>
                  <a:lnTo>
                    <a:pt x="3537581" y="5175587"/>
                  </a:lnTo>
                  <a:lnTo>
                    <a:pt x="3494097" y="5190315"/>
                  </a:lnTo>
                  <a:lnTo>
                    <a:pt x="3450280" y="5204311"/>
                  </a:lnTo>
                  <a:lnTo>
                    <a:pt x="3406139" y="5217566"/>
                  </a:lnTo>
                  <a:lnTo>
                    <a:pt x="3361679" y="5230075"/>
                  </a:lnTo>
                  <a:lnTo>
                    <a:pt x="3316908" y="5241829"/>
                  </a:lnTo>
                  <a:lnTo>
                    <a:pt x="3271834" y="5252822"/>
                  </a:lnTo>
                  <a:lnTo>
                    <a:pt x="3226464" y="5263046"/>
                  </a:lnTo>
                  <a:lnTo>
                    <a:pt x="3180804" y="5272494"/>
                  </a:lnTo>
                  <a:lnTo>
                    <a:pt x="3134863" y="5281158"/>
                  </a:lnTo>
                  <a:lnTo>
                    <a:pt x="3088648" y="5289032"/>
                  </a:lnTo>
                  <a:lnTo>
                    <a:pt x="3042166" y="5296108"/>
                  </a:lnTo>
                  <a:lnTo>
                    <a:pt x="2995424" y="5302378"/>
                  </a:lnTo>
                  <a:lnTo>
                    <a:pt x="2948429" y="5307836"/>
                  </a:lnTo>
                  <a:lnTo>
                    <a:pt x="2901189" y="5312475"/>
                  </a:lnTo>
                  <a:lnTo>
                    <a:pt x="2853711" y="5316286"/>
                  </a:lnTo>
                  <a:lnTo>
                    <a:pt x="2806002" y="5319263"/>
                  </a:lnTo>
                  <a:lnTo>
                    <a:pt x="2758070" y="5321399"/>
                  </a:lnTo>
                  <a:lnTo>
                    <a:pt x="2709921" y="5322685"/>
                  </a:lnTo>
                  <a:lnTo>
                    <a:pt x="2661564" y="5323116"/>
                  </a:lnTo>
                  <a:lnTo>
                    <a:pt x="2613207" y="5322685"/>
                  </a:lnTo>
                  <a:lnTo>
                    <a:pt x="2565058" y="5321399"/>
                  </a:lnTo>
                  <a:lnTo>
                    <a:pt x="2517126" y="5319263"/>
                  </a:lnTo>
                  <a:lnTo>
                    <a:pt x="2469417" y="5316286"/>
                  </a:lnTo>
                  <a:lnTo>
                    <a:pt x="2421939" y="5312475"/>
                  </a:lnTo>
                  <a:lnTo>
                    <a:pt x="2374699" y="5307836"/>
                  </a:lnTo>
                  <a:lnTo>
                    <a:pt x="2327704" y="5302378"/>
                  </a:lnTo>
                  <a:lnTo>
                    <a:pt x="2280962" y="5296108"/>
                  </a:lnTo>
                  <a:lnTo>
                    <a:pt x="2234479" y="5289032"/>
                  </a:lnTo>
                  <a:lnTo>
                    <a:pt x="2188264" y="5281158"/>
                  </a:lnTo>
                  <a:lnTo>
                    <a:pt x="2142323" y="5272494"/>
                  </a:lnTo>
                  <a:lnTo>
                    <a:pt x="2096664" y="5263046"/>
                  </a:lnTo>
                  <a:lnTo>
                    <a:pt x="2051293" y="5252822"/>
                  </a:lnTo>
                  <a:lnTo>
                    <a:pt x="2006219" y="5241829"/>
                  </a:lnTo>
                  <a:lnTo>
                    <a:pt x="1961448" y="5230075"/>
                  </a:lnTo>
                  <a:lnTo>
                    <a:pt x="1916988" y="5217566"/>
                  </a:lnTo>
                  <a:lnTo>
                    <a:pt x="1872846" y="5204311"/>
                  </a:lnTo>
                  <a:lnTo>
                    <a:pt x="1829029" y="5190315"/>
                  </a:lnTo>
                  <a:lnTo>
                    <a:pt x="1785545" y="5175587"/>
                  </a:lnTo>
                  <a:lnTo>
                    <a:pt x="1742401" y="5160134"/>
                  </a:lnTo>
                  <a:lnTo>
                    <a:pt x="1699603" y="5143963"/>
                  </a:lnTo>
                  <a:lnTo>
                    <a:pt x="1657160" y="5127081"/>
                  </a:lnTo>
                  <a:lnTo>
                    <a:pt x="1615079" y="5109496"/>
                  </a:lnTo>
                  <a:lnTo>
                    <a:pt x="1573367" y="5091215"/>
                  </a:lnTo>
                  <a:lnTo>
                    <a:pt x="1532030" y="5072245"/>
                  </a:lnTo>
                  <a:lnTo>
                    <a:pt x="1491078" y="5052593"/>
                  </a:lnTo>
                  <a:lnTo>
                    <a:pt x="1450516" y="5032267"/>
                  </a:lnTo>
                  <a:lnTo>
                    <a:pt x="1410351" y="5011273"/>
                  </a:lnTo>
                  <a:lnTo>
                    <a:pt x="1370593" y="4989620"/>
                  </a:lnTo>
                  <a:lnTo>
                    <a:pt x="1331246" y="4967315"/>
                  </a:lnTo>
                  <a:lnTo>
                    <a:pt x="1292320" y="4944364"/>
                  </a:lnTo>
                  <a:lnTo>
                    <a:pt x="1253820" y="4920776"/>
                  </a:lnTo>
                  <a:lnTo>
                    <a:pt x="1215755" y="4896556"/>
                  </a:lnTo>
                  <a:lnTo>
                    <a:pt x="1178132" y="4871714"/>
                  </a:lnTo>
                  <a:lnTo>
                    <a:pt x="1140957" y="4846255"/>
                  </a:lnTo>
                  <a:lnTo>
                    <a:pt x="1104239" y="4820187"/>
                  </a:lnTo>
                  <a:lnTo>
                    <a:pt x="1067984" y="4793518"/>
                  </a:lnTo>
                  <a:lnTo>
                    <a:pt x="1032200" y="4766254"/>
                  </a:lnTo>
                  <a:lnTo>
                    <a:pt x="996893" y="4738403"/>
                  </a:lnTo>
                  <a:lnTo>
                    <a:pt x="962072" y="4709973"/>
                  </a:lnTo>
                  <a:lnTo>
                    <a:pt x="927744" y="4680970"/>
                  </a:lnTo>
                  <a:lnTo>
                    <a:pt x="893915" y="4651401"/>
                  </a:lnTo>
                  <a:lnTo>
                    <a:pt x="860594" y="4621275"/>
                  </a:lnTo>
                  <a:lnTo>
                    <a:pt x="827786" y="4590598"/>
                  </a:lnTo>
                  <a:lnTo>
                    <a:pt x="795501" y="4559378"/>
                  </a:lnTo>
                  <a:lnTo>
                    <a:pt x="763744" y="4527621"/>
                  </a:lnTo>
                  <a:lnTo>
                    <a:pt x="732523" y="4495335"/>
                  </a:lnTo>
                  <a:lnTo>
                    <a:pt x="701846" y="4462528"/>
                  </a:lnTo>
                  <a:lnTo>
                    <a:pt x="671720" y="4429207"/>
                  </a:lnTo>
                  <a:lnTo>
                    <a:pt x="642151" y="4395379"/>
                  </a:lnTo>
                  <a:lnTo>
                    <a:pt x="613148" y="4361050"/>
                  </a:lnTo>
                  <a:lnTo>
                    <a:pt x="584717" y="4326229"/>
                  </a:lnTo>
                  <a:lnTo>
                    <a:pt x="556866" y="4290923"/>
                  </a:lnTo>
                  <a:lnTo>
                    <a:pt x="529602" y="4255139"/>
                  </a:lnTo>
                  <a:lnTo>
                    <a:pt x="502933" y="4218885"/>
                  </a:lnTo>
                  <a:lnTo>
                    <a:pt x="476865" y="4182166"/>
                  </a:lnTo>
                  <a:lnTo>
                    <a:pt x="451405" y="4144992"/>
                  </a:lnTo>
                  <a:lnTo>
                    <a:pt x="426563" y="4107369"/>
                  </a:lnTo>
                  <a:lnTo>
                    <a:pt x="402343" y="4069304"/>
                  </a:lnTo>
                  <a:lnTo>
                    <a:pt x="378754" y="4030805"/>
                  </a:lnTo>
                  <a:lnTo>
                    <a:pt x="355803" y="3991878"/>
                  </a:lnTo>
                  <a:lnTo>
                    <a:pt x="333498" y="3952532"/>
                  </a:lnTo>
                  <a:lnTo>
                    <a:pt x="311845" y="3912774"/>
                  </a:lnTo>
                  <a:lnTo>
                    <a:pt x="290851" y="3872610"/>
                  </a:lnTo>
                  <a:lnTo>
                    <a:pt x="270525" y="3832048"/>
                  </a:lnTo>
                  <a:lnTo>
                    <a:pt x="250873" y="3791095"/>
                  </a:lnTo>
                  <a:lnTo>
                    <a:pt x="231903" y="3749759"/>
                  </a:lnTo>
                  <a:lnTo>
                    <a:pt x="213621" y="3708047"/>
                  </a:lnTo>
                  <a:lnTo>
                    <a:pt x="196036" y="3665965"/>
                  </a:lnTo>
                  <a:lnTo>
                    <a:pt x="179154" y="3623523"/>
                  </a:lnTo>
                  <a:lnTo>
                    <a:pt x="162982" y="3580725"/>
                  </a:lnTo>
                  <a:lnTo>
                    <a:pt x="147529" y="3537581"/>
                  </a:lnTo>
                  <a:lnTo>
                    <a:pt x="132801" y="3494097"/>
                  </a:lnTo>
                  <a:lnTo>
                    <a:pt x="118805" y="3450280"/>
                  </a:lnTo>
                  <a:lnTo>
                    <a:pt x="105550" y="3406139"/>
                  </a:lnTo>
                  <a:lnTo>
                    <a:pt x="93041" y="3361679"/>
                  </a:lnTo>
                  <a:lnTo>
                    <a:pt x="81286" y="3316908"/>
                  </a:lnTo>
                  <a:lnTo>
                    <a:pt x="70294" y="3271834"/>
                  </a:lnTo>
                  <a:lnTo>
                    <a:pt x="60070" y="3226464"/>
                  </a:lnTo>
                  <a:lnTo>
                    <a:pt x="50622" y="3180804"/>
                  </a:lnTo>
                  <a:lnTo>
                    <a:pt x="41957" y="3134863"/>
                  </a:lnTo>
                  <a:lnTo>
                    <a:pt x="34083" y="3088648"/>
                  </a:lnTo>
                  <a:lnTo>
                    <a:pt x="27008" y="3042166"/>
                  </a:lnTo>
                  <a:lnTo>
                    <a:pt x="20737" y="2995424"/>
                  </a:lnTo>
                  <a:lnTo>
                    <a:pt x="15279" y="2948429"/>
                  </a:lnTo>
                  <a:lnTo>
                    <a:pt x="10640" y="2901189"/>
                  </a:lnTo>
                  <a:lnTo>
                    <a:pt x="6829" y="2853711"/>
                  </a:lnTo>
                  <a:lnTo>
                    <a:pt x="3852" y="2806002"/>
                  </a:lnTo>
                  <a:lnTo>
                    <a:pt x="1717" y="2758070"/>
                  </a:lnTo>
                  <a:lnTo>
                    <a:pt x="430" y="2709921"/>
                  </a:lnTo>
                  <a:lnTo>
                    <a:pt x="0" y="2661564"/>
                  </a:lnTo>
                  <a:lnTo>
                    <a:pt x="430" y="2613207"/>
                  </a:lnTo>
                  <a:lnTo>
                    <a:pt x="1717" y="2565058"/>
                  </a:lnTo>
                  <a:lnTo>
                    <a:pt x="3852" y="2517126"/>
                  </a:lnTo>
                  <a:lnTo>
                    <a:pt x="6829" y="2469417"/>
                  </a:lnTo>
                  <a:lnTo>
                    <a:pt x="10640" y="2421939"/>
                  </a:lnTo>
                  <a:lnTo>
                    <a:pt x="15279" y="2374699"/>
                  </a:lnTo>
                  <a:lnTo>
                    <a:pt x="20737" y="2327704"/>
                  </a:lnTo>
                  <a:lnTo>
                    <a:pt x="27008" y="2280962"/>
                  </a:lnTo>
                  <a:lnTo>
                    <a:pt x="34083" y="2234479"/>
                  </a:lnTo>
                  <a:lnTo>
                    <a:pt x="41957" y="2188264"/>
                  </a:lnTo>
                  <a:lnTo>
                    <a:pt x="50622" y="2142323"/>
                  </a:lnTo>
                  <a:lnTo>
                    <a:pt x="60070" y="2096664"/>
                  </a:lnTo>
                  <a:lnTo>
                    <a:pt x="70294" y="2051293"/>
                  </a:lnTo>
                  <a:lnTo>
                    <a:pt x="81286" y="2006219"/>
                  </a:lnTo>
                  <a:lnTo>
                    <a:pt x="93041" y="1961448"/>
                  </a:lnTo>
                  <a:lnTo>
                    <a:pt x="105550" y="1916988"/>
                  </a:lnTo>
                  <a:lnTo>
                    <a:pt x="118805" y="1872846"/>
                  </a:lnTo>
                  <a:lnTo>
                    <a:pt x="132801" y="1829029"/>
                  </a:lnTo>
                  <a:lnTo>
                    <a:pt x="147529" y="1785545"/>
                  </a:lnTo>
                  <a:lnTo>
                    <a:pt x="162982" y="1742401"/>
                  </a:lnTo>
                  <a:lnTo>
                    <a:pt x="179154" y="1699603"/>
                  </a:lnTo>
                  <a:lnTo>
                    <a:pt x="196036" y="1657160"/>
                  </a:lnTo>
                  <a:lnTo>
                    <a:pt x="213621" y="1615079"/>
                  </a:lnTo>
                  <a:lnTo>
                    <a:pt x="231903" y="1573367"/>
                  </a:lnTo>
                  <a:lnTo>
                    <a:pt x="250873" y="1532030"/>
                  </a:lnTo>
                  <a:lnTo>
                    <a:pt x="270525" y="1491078"/>
                  </a:lnTo>
                  <a:lnTo>
                    <a:pt x="290851" y="1450516"/>
                  </a:lnTo>
                  <a:lnTo>
                    <a:pt x="311845" y="1410351"/>
                  </a:lnTo>
                  <a:lnTo>
                    <a:pt x="333498" y="1370593"/>
                  </a:lnTo>
                  <a:lnTo>
                    <a:pt x="355803" y="1331246"/>
                  </a:lnTo>
                  <a:lnTo>
                    <a:pt x="378754" y="1292320"/>
                  </a:lnTo>
                  <a:lnTo>
                    <a:pt x="402343" y="1253820"/>
                  </a:lnTo>
                  <a:lnTo>
                    <a:pt x="426563" y="1215755"/>
                  </a:lnTo>
                  <a:lnTo>
                    <a:pt x="451405" y="1178132"/>
                  </a:lnTo>
                  <a:lnTo>
                    <a:pt x="476865" y="1140957"/>
                  </a:lnTo>
                  <a:lnTo>
                    <a:pt x="502933" y="1104239"/>
                  </a:lnTo>
                  <a:lnTo>
                    <a:pt x="529602" y="1067984"/>
                  </a:lnTo>
                  <a:lnTo>
                    <a:pt x="556866" y="1032200"/>
                  </a:lnTo>
                  <a:lnTo>
                    <a:pt x="584717" y="996893"/>
                  </a:lnTo>
                  <a:lnTo>
                    <a:pt x="613148" y="962072"/>
                  </a:lnTo>
                  <a:lnTo>
                    <a:pt x="642151" y="927744"/>
                  </a:lnTo>
                  <a:lnTo>
                    <a:pt x="671720" y="893915"/>
                  </a:lnTo>
                  <a:lnTo>
                    <a:pt x="701846" y="860594"/>
                  </a:lnTo>
                  <a:lnTo>
                    <a:pt x="732523" y="827786"/>
                  </a:lnTo>
                  <a:lnTo>
                    <a:pt x="763744" y="795501"/>
                  </a:lnTo>
                  <a:lnTo>
                    <a:pt x="795501" y="763744"/>
                  </a:lnTo>
                  <a:lnTo>
                    <a:pt x="827786" y="732523"/>
                  </a:lnTo>
                  <a:lnTo>
                    <a:pt x="860594" y="701846"/>
                  </a:lnTo>
                  <a:lnTo>
                    <a:pt x="893915" y="671720"/>
                  </a:lnTo>
                  <a:lnTo>
                    <a:pt x="927744" y="642151"/>
                  </a:lnTo>
                  <a:lnTo>
                    <a:pt x="962072" y="613148"/>
                  </a:lnTo>
                  <a:lnTo>
                    <a:pt x="996893" y="584717"/>
                  </a:lnTo>
                  <a:lnTo>
                    <a:pt x="1032200" y="556866"/>
                  </a:lnTo>
                  <a:lnTo>
                    <a:pt x="1067984" y="529602"/>
                  </a:lnTo>
                  <a:lnTo>
                    <a:pt x="1104239" y="502933"/>
                  </a:lnTo>
                  <a:lnTo>
                    <a:pt x="1140957" y="476865"/>
                  </a:lnTo>
                  <a:lnTo>
                    <a:pt x="1178132" y="451405"/>
                  </a:lnTo>
                  <a:lnTo>
                    <a:pt x="1215755" y="426563"/>
                  </a:lnTo>
                  <a:lnTo>
                    <a:pt x="1253820" y="402343"/>
                  </a:lnTo>
                  <a:lnTo>
                    <a:pt x="1292320" y="378754"/>
                  </a:lnTo>
                  <a:lnTo>
                    <a:pt x="1331246" y="355803"/>
                  </a:lnTo>
                  <a:lnTo>
                    <a:pt x="1370593" y="333498"/>
                  </a:lnTo>
                  <a:lnTo>
                    <a:pt x="1410351" y="311845"/>
                  </a:lnTo>
                  <a:lnTo>
                    <a:pt x="1450516" y="290851"/>
                  </a:lnTo>
                  <a:lnTo>
                    <a:pt x="1491078" y="270525"/>
                  </a:lnTo>
                  <a:lnTo>
                    <a:pt x="1532030" y="250873"/>
                  </a:lnTo>
                  <a:lnTo>
                    <a:pt x="1573367" y="231903"/>
                  </a:lnTo>
                  <a:lnTo>
                    <a:pt x="1615079" y="213621"/>
                  </a:lnTo>
                  <a:lnTo>
                    <a:pt x="1657160" y="196036"/>
                  </a:lnTo>
                  <a:lnTo>
                    <a:pt x="1699603" y="179154"/>
                  </a:lnTo>
                  <a:lnTo>
                    <a:pt x="1742401" y="162982"/>
                  </a:lnTo>
                  <a:lnTo>
                    <a:pt x="1785545" y="147529"/>
                  </a:lnTo>
                  <a:lnTo>
                    <a:pt x="1829029" y="132801"/>
                  </a:lnTo>
                  <a:lnTo>
                    <a:pt x="1872846" y="118805"/>
                  </a:lnTo>
                  <a:lnTo>
                    <a:pt x="1916988" y="105550"/>
                  </a:lnTo>
                  <a:lnTo>
                    <a:pt x="1961448" y="93041"/>
                  </a:lnTo>
                  <a:lnTo>
                    <a:pt x="2006219" y="81286"/>
                  </a:lnTo>
                  <a:lnTo>
                    <a:pt x="2051293" y="70294"/>
                  </a:lnTo>
                  <a:lnTo>
                    <a:pt x="2096664" y="60070"/>
                  </a:lnTo>
                  <a:lnTo>
                    <a:pt x="2142323" y="50622"/>
                  </a:lnTo>
                  <a:lnTo>
                    <a:pt x="2188264" y="41957"/>
                  </a:lnTo>
                  <a:lnTo>
                    <a:pt x="2234479" y="34083"/>
                  </a:lnTo>
                  <a:lnTo>
                    <a:pt x="2280962" y="27008"/>
                  </a:lnTo>
                  <a:lnTo>
                    <a:pt x="2327704" y="20737"/>
                  </a:lnTo>
                  <a:lnTo>
                    <a:pt x="2374699" y="15279"/>
                  </a:lnTo>
                  <a:lnTo>
                    <a:pt x="2421939" y="10640"/>
                  </a:lnTo>
                  <a:lnTo>
                    <a:pt x="2469417" y="6829"/>
                  </a:lnTo>
                  <a:lnTo>
                    <a:pt x="2517126" y="3852"/>
                  </a:lnTo>
                  <a:lnTo>
                    <a:pt x="2565058" y="1717"/>
                  </a:lnTo>
                  <a:lnTo>
                    <a:pt x="2613207" y="430"/>
                  </a:lnTo>
                  <a:lnTo>
                    <a:pt x="2661564" y="0"/>
                  </a:lnTo>
                  <a:lnTo>
                    <a:pt x="2709921" y="430"/>
                  </a:lnTo>
                  <a:lnTo>
                    <a:pt x="2758070" y="1717"/>
                  </a:lnTo>
                  <a:lnTo>
                    <a:pt x="2806002" y="3852"/>
                  </a:lnTo>
                  <a:lnTo>
                    <a:pt x="2853711" y="6829"/>
                  </a:lnTo>
                  <a:lnTo>
                    <a:pt x="2901189" y="10640"/>
                  </a:lnTo>
                  <a:lnTo>
                    <a:pt x="2948429" y="15279"/>
                  </a:lnTo>
                  <a:lnTo>
                    <a:pt x="2995424" y="20737"/>
                  </a:lnTo>
                  <a:lnTo>
                    <a:pt x="3042166" y="27008"/>
                  </a:lnTo>
                  <a:lnTo>
                    <a:pt x="3088648" y="34083"/>
                  </a:lnTo>
                  <a:lnTo>
                    <a:pt x="3134863" y="41957"/>
                  </a:lnTo>
                  <a:lnTo>
                    <a:pt x="3180804" y="50622"/>
                  </a:lnTo>
                  <a:lnTo>
                    <a:pt x="3226464" y="60070"/>
                  </a:lnTo>
                  <a:lnTo>
                    <a:pt x="3271834" y="70294"/>
                  </a:lnTo>
                  <a:lnTo>
                    <a:pt x="3316908" y="81286"/>
                  </a:lnTo>
                  <a:lnTo>
                    <a:pt x="3361679" y="93041"/>
                  </a:lnTo>
                  <a:lnTo>
                    <a:pt x="3406139" y="105550"/>
                  </a:lnTo>
                  <a:lnTo>
                    <a:pt x="3450280" y="118805"/>
                  </a:lnTo>
                  <a:lnTo>
                    <a:pt x="3494097" y="132801"/>
                  </a:lnTo>
                  <a:lnTo>
                    <a:pt x="3537581" y="147529"/>
                  </a:lnTo>
                  <a:lnTo>
                    <a:pt x="3580725" y="162982"/>
                  </a:lnTo>
                  <a:lnTo>
                    <a:pt x="3623523" y="179154"/>
                  </a:lnTo>
                  <a:lnTo>
                    <a:pt x="3665965" y="196036"/>
                  </a:lnTo>
                  <a:lnTo>
                    <a:pt x="3708047" y="213621"/>
                  </a:lnTo>
                  <a:lnTo>
                    <a:pt x="3749759" y="231903"/>
                  </a:lnTo>
                  <a:lnTo>
                    <a:pt x="3791095" y="250873"/>
                  </a:lnTo>
                  <a:lnTo>
                    <a:pt x="3832048" y="270525"/>
                  </a:lnTo>
                  <a:lnTo>
                    <a:pt x="3872610" y="290851"/>
                  </a:lnTo>
                  <a:lnTo>
                    <a:pt x="3912774" y="311845"/>
                  </a:lnTo>
                  <a:lnTo>
                    <a:pt x="3952532" y="333498"/>
                  </a:lnTo>
                  <a:lnTo>
                    <a:pt x="3991878" y="355803"/>
                  </a:lnTo>
                  <a:lnTo>
                    <a:pt x="4030805" y="378754"/>
                  </a:lnTo>
                  <a:lnTo>
                    <a:pt x="4069304" y="402343"/>
                  </a:lnTo>
                  <a:lnTo>
                    <a:pt x="4107369" y="426563"/>
                  </a:lnTo>
                  <a:lnTo>
                    <a:pt x="4144992" y="451405"/>
                  </a:lnTo>
                  <a:lnTo>
                    <a:pt x="4182166" y="476865"/>
                  </a:lnTo>
                  <a:lnTo>
                    <a:pt x="4218885" y="502933"/>
                  </a:lnTo>
                  <a:lnTo>
                    <a:pt x="4255139" y="529602"/>
                  </a:lnTo>
                  <a:lnTo>
                    <a:pt x="4290923" y="556866"/>
                  </a:lnTo>
                  <a:lnTo>
                    <a:pt x="4326229" y="584717"/>
                  </a:lnTo>
                  <a:lnTo>
                    <a:pt x="4361050" y="613148"/>
                  </a:lnTo>
                  <a:lnTo>
                    <a:pt x="4395379" y="642151"/>
                  </a:lnTo>
                  <a:lnTo>
                    <a:pt x="4429207" y="671720"/>
                  </a:lnTo>
                  <a:lnTo>
                    <a:pt x="4462528" y="701846"/>
                  </a:lnTo>
                  <a:lnTo>
                    <a:pt x="4495335" y="732523"/>
                  </a:lnTo>
                  <a:lnTo>
                    <a:pt x="4527621" y="763744"/>
                  </a:lnTo>
                  <a:lnTo>
                    <a:pt x="4559378" y="795501"/>
                  </a:lnTo>
                  <a:lnTo>
                    <a:pt x="4590598" y="827786"/>
                  </a:lnTo>
                  <a:lnTo>
                    <a:pt x="4621275" y="860594"/>
                  </a:lnTo>
                  <a:lnTo>
                    <a:pt x="4651401" y="893915"/>
                  </a:lnTo>
                  <a:lnTo>
                    <a:pt x="4680970" y="927744"/>
                  </a:lnTo>
                  <a:lnTo>
                    <a:pt x="4709973" y="962072"/>
                  </a:lnTo>
                  <a:lnTo>
                    <a:pt x="4738403" y="996893"/>
                  </a:lnTo>
                  <a:lnTo>
                    <a:pt x="4766254" y="1032200"/>
                  </a:lnTo>
                  <a:lnTo>
                    <a:pt x="4793518" y="1067984"/>
                  </a:lnTo>
                  <a:lnTo>
                    <a:pt x="4820187" y="1104239"/>
                  </a:lnTo>
                  <a:lnTo>
                    <a:pt x="4846255" y="1140957"/>
                  </a:lnTo>
                  <a:lnTo>
                    <a:pt x="4871714" y="1178132"/>
                  </a:lnTo>
                  <a:lnTo>
                    <a:pt x="4896556" y="1215755"/>
                  </a:lnTo>
                  <a:lnTo>
                    <a:pt x="4920776" y="1253820"/>
                  </a:lnTo>
                  <a:lnTo>
                    <a:pt x="4944364" y="1292320"/>
                  </a:lnTo>
                  <a:lnTo>
                    <a:pt x="4967315" y="1331246"/>
                  </a:lnTo>
                  <a:lnTo>
                    <a:pt x="4989620" y="1370593"/>
                  </a:lnTo>
                  <a:lnTo>
                    <a:pt x="5011273" y="1410351"/>
                  </a:lnTo>
                  <a:lnTo>
                    <a:pt x="5032267" y="1450516"/>
                  </a:lnTo>
                  <a:lnTo>
                    <a:pt x="5052593" y="1491078"/>
                  </a:lnTo>
                  <a:lnTo>
                    <a:pt x="5072245" y="1532030"/>
                  </a:lnTo>
                  <a:lnTo>
                    <a:pt x="5091215" y="1573367"/>
                  </a:lnTo>
                  <a:lnTo>
                    <a:pt x="5109496" y="1615079"/>
                  </a:lnTo>
                  <a:lnTo>
                    <a:pt x="5127081" y="1657160"/>
                  </a:lnTo>
                  <a:lnTo>
                    <a:pt x="5143963" y="1699603"/>
                  </a:lnTo>
                  <a:lnTo>
                    <a:pt x="5160134" y="1742401"/>
                  </a:lnTo>
                  <a:lnTo>
                    <a:pt x="5175587" y="1785545"/>
                  </a:lnTo>
                  <a:lnTo>
                    <a:pt x="5190315" y="1829029"/>
                  </a:lnTo>
                  <a:lnTo>
                    <a:pt x="5204311" y="1872846"/>
                  </a:lnTo>
                  <a:lnTo>
                    <a:pt x="5217566" y="1916988"/>
                  </a:lnTo>
                  <a:lnTo>
                    <a:pt x="5230075" y="1961448"/>
                  </a:lnTo>
                  <a:lnTo>
                    <a:pt x="5241829" y="2006219"/>
                  </a:lnTo>
                  <a:lnTo>
                    <a:pt x="5252822" y="2051293"/>
                  </a:lnTo>
                  <a:lnTo>
                    <a:pt x="5263046" y="2096664"/>
                  </a:lnTo>
                  <a:lnTo>
                    <a:pt x="5272494" y="2142323"/>
                  </a:lnTo>
                  <a:lnTo>
                    <a:pt x="5281158" y="2188264"/>
                  </a:lnTo>
                  <a:lnTo>
                    <a:pt x="5289032" y="2234479"/>
                  </a:lnTo>
                  <a:lnTo>
                    <a:pt x="5296108" y="2280962"/>
                  </a:lnTo>
                  <a:lnTo>
                    <a:pt x="5302378" y="2327704"/>
                  </a:lnTo>
                  <a:lnTo>
                    <a:pt x="5307836" y="2374699"/>
                  </a:lnTo>
                  <a:lnTo>
                    <a:pt x="5312475" y="2421939"/>
                  </a:lnTo>
                  <a:lnTo>
                    <a:pt x="5316286" y="2469417"/>
                  </a:lnTo>
                  <a:lnTo>
                    <a:pt x="5319263" y="2517126"/>
                  </a:lnTo>
                  <a:lnTo>
                    <a:pt x="5321399" y="2565058"/>
                  </a:lnTo>
                  <a:lnTo>
                    <a:pt x="5322685" y="2613207"/>
                  </a:lnTo>
                  <a:lnTo>
                    <a:pt x="5323116" y="2661564"/>
                  </a:lnTo>
                  <a:close/>
                </a:path>
              </a:pathLst>
            </a:custGeom>
            <a:ln w="85661">
              <a:solidFill>
                <a:srgbClr val="FFF8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773383" y="807364"/>
            <a:ext cx="6662420" cy="98425"/>
          </a:xfrm>
          <a:custGeom>
            <a:avLst/>
            <a:gdLst/>
            <a:ahLst/>
            <a:cxnLst/>
            <a:rect l="l" t="t" r="r" b="b"/>
            <a:pathLst>
              <a:path w="6662420" h="98425">
                <a:moveTo>
                  <a:pt x="6662064" y="0"/>
                </a:moveTo>
                <a:lnTo>
                  <a:pt x="0" y="0"/>
                </a:lnTo>
                <a:lnTo>
                  <a:pt x="0" y="97967"/>
                </a:lnTo>
                <a:lnTo>
                  <a:pt x="6662064" y="97967"/>
                </a:lnTo>
                <a:lnTo>
                  <a:pt x="66620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514238" y="7116771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00214" y="455"/>
            <a:ext cx="2640330" cy="7975600"/>
          </a:xfrm>
          <a:custGeom>
            <a:avLst/>
            <a:gdLst/>
            <a:ahLst/>
            <a:cxnLst/>
            <a:rect l="l" t="t" r="r" b="b"/>
            <a:pathLst>
              <a:path w="2640330" h="7975600">
                <a:moveTo>
                  <a:pt x="2639783" y="0"/>
                </a:moveTo>
                <a:lnTo>
                  <a:pt x="0" y="1358"/>
                </a:lnTo>
                <a:lnTo>
                  <a:pt x="18122" y="7975142"/>
                </a:lnTo>
                <a:lnTo>
                  <a:pt x="2639783" y="7975142"/>
                </a:lnTo>
                <a:lnTo>
                  <a:pt x="26397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918" y="397984"/>
            <a:ext cx="2815681" cy="85868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03" y="6990448"/>
            <a:ext cx="10523220" cy="675005"/>
          </a:xfrm>
          <a:custGeom>
            <a:avLst/>
            <a:gdLst/>
            <a:ahLst/>
            <a:cxnLst/>
            <a:rect l="l" t="t" r="r" b="b"/>
            <a:pathLst>
              <a:path w="10523220" h="675004">
                <a:moveTo>
                  <a:pt x="10522851" y="0"/>
                </a:moveTo>
                <a:lnTo>
                  <a:pt x="0" y="0"/>
                </a:lnTo>
                <a:lnTo>
                  <a:pt x="0" y="674903"/>
                </a:lnTo>
                <a:lnTo>
                  <a:pt x="10522851" y="674903"/>
                </a:lnTo>
                <a:lnTo>
                  <a:pt x="105228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2399" y="1896159"/>
            <a:ext cx="2999105" cy="6769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229"/>
              <a:t>ABOUT</a:t>
            </a:r>
            <a:r>
              <a:rPr dirty="0" spc="-265"/>
              <a:t> </a:t>
            </a:r>
            <a:r>
              <a:rPr dirty="0" spc="-25">
                <a:solidFill>
                  <a:srgbClr val="5B595A"/>
                </a:solidFill>
              </a:rPr>
              <a:t>US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17524" y="2901169"/>
            <a:ext cx="7621270" cy="2905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latin typeface="Verdana"/>
                <a:cs typeface="Verdana"/>
              </a:rPr>
              <a:t>Wholesale</a:t>
            </a:r>
            <a:r>
              <a:rPr dirty="0" sz="2100" spc="-20">
                <a:latin typeface="Verdana"/>
                <a:cs typeface="Verdana"/>
              </a:rPr>
              <a:t> </a:t>
            </a:r>
            <a:r>
              <a:rPr dirty="0" sz="2100" spc="-45">
                <a:latin typeface="Verdana"/>
                <a:cs typeface="Verdana"/>
              </a:rPr>
              <a:t>Silver</a:t>
            </a:r>
            <a:r>
              <a:rPr dirty="0" sz="2100" spc="-1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Jewelry</a:t>
            </a:r>
            <a:r>
              <a:rPr dirty="0" sz="2100" spc="-1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Doctor</a:t>
            </a:r>
            <a:r>
              <a:rPr dirty="0" sz="2100" spc="-1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has</a:t>
            </a:r>
            <a:r>
              <a:rPr dirty="0" sz="2100" spc="-2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carved</a:t>
            </a:r>
            <a:r>
              <a:rPr dirty="0" sz="2100" spc="-15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a</a:t>
            </a:r>
            <a:r>
              <a:rPr dirty="0" sz="2100" spc="-15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reputable </a:t>
            </a:r>
            <a:r>
              <a:rPr dirty="0" sz="2100" spc="60">
                <a:latin typeface="Verdana"/>
                <a:cs typeface="Verdana"/>
              </a:rPr>
              <a:t>niche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for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itself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70">
                <a:latin typeface="Verdana"/>
                <a:cs typeface="Verdana"/>
              </a:rPr>
              <a:t>within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the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realm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 spc="-35">
                <a:latin typeface="Verdana"/>
                <a:cs typeface="Verdana"/>
              </a:rPr>
              <a:t>silver</a:t>
            </a:r>
            <a:r>
              <a:rPr dirty="0" sz="2100" spc="-14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jewelry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40">
                <a:latin typeface="Verdana"/>
                <a:cs typeface="Verdana"/>
              </a:rPr>
              <a:t>and </a:t>
            </a:r>
            <a:r>
              <a:rPr dirty="0" sz="2100">
                <a:latin typeface="Verdana"/>
                <a:cs typeface="Verdana"/>
              </a:rPr>
              <a:t>handicraft</a:t>
            </a:r>
            <a:r>
              <a:rPr dirty="0" sz="2100" spc="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manufacturing,</a:t>
            </a:r>
            <a:r>
              <a:rPr dirty="0" sz="2100" spc="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celebrated</a:t>
            </a:r>
            <a:r>
              <a:rPr dirty="0" sz="2100" spc="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for</a:t>
            </a:r>
            <a:r>
              <a:rPr dirty="0" sz="2100" spc="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its</a:t>
            </a:r>
            <a:r>
              <a:rPr dirty="0" sz="2100" spc="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unwavering </a:t>
            </a:r>
            <a:r>
              <a:rPr dirty="0" sz="2100" spc="80">
                <a:latin typeface="Verdana"/>
                <a:cs typeface="Verdana"/>
              </a:rPr>
              <a:t>commitment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quality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65">
                <a:latin typeface="Verdana"/>
                <a:cs typeface="Verdana"/>
              </a:rPr>
              <a:t>and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exceptional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45">
                <a:latin typeface="Verdana"/>
                <a:cs typeface="Verdana"/>
              </a:rPr>
              <a:t>services.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As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50">
                <a:latin typeface="Verdana"/>
                <a:cs typeface="Verdana"/>
              </a:rPr>
              <a:t>a </a:t>
            </a:r>
            <a:r>
              <a:rPr dirty="0" sz="2100" spc="-10">
                <a:latin typeface="Verdana"/>
                <a:cs typeface="Verdana"/>
              </a:rPr>
              <a:t>purveyor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 spc="75">
                <a:latin typeface="Verdana"/>
                <a:cs typeface="Verdana"/>
              </a:rPr>
              <a:t>high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standards,</a:t>
            </a:r>
            <a:r>
              <a:rPr dirty="0" sz="2100" spc="-145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the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 spc="50">
                <a:latin typeface="Verdana"/>
                <a:cs typeface="Verdana"/>
              </a:rPr>
              <a:t>company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 spc="-30">
                <a:latin typeface="Verdana"/>
                <a:cs typeface="Verdana"/>
              </a:rPr>
              <a:t>is</a:t>
            </a:r>
            <a:r>
              <a:rPr dirty="0" sz="2100" spc="-150">
                <a:latin typeface="Verdana"/>
                <a:cs typeface="Verdana"/>
              </a:rPr>
              <a:t> </a:t>
            </a:r>
            <a:r>
              <a:rPr dirty="0" sz="2100" spc="45">
                <a:latin typeface="Verdana"/>
                <a:cs typeface="Verdana"/>
              </a:rPr>
              <a:t>dedicated</a:t>
            </a:r>
            <a:r>
              <a:rPr dirty="0" sz="2100" spc="52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offering</a:t>
            </a:r>
            <a:r>
              <a:rPr dirty="0" sz="2100" spc="-75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a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 spc="50">
                <a:latin typeface="Verdana"/>
                <a:cs typeface="Verdana"/>
              </a:rPr>
              <a:t>splendid</a:t>
            </a:r>
            <a:r>
              <a:rPr dirty="0" sz="2100" spc="-75">
                <a:latin typeface="Verdana"/>
                <a:cs typeface="Verdana"/>
              </a:rPr>
              <a:t> array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7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wholesale</a:t>
            </a:r>
            <a:r>
              <a:rPr dirty="0" sz="2100" spc="-75">
                <a:latin typeface="Verdana"/>
                <a:cs typeface="Verdana"/>
              </a:rPr>
              <a:t> </a:t>
            </a:r>
            <a:r>
              <a:rPr dirty="0" sz="2100" spc="-35">
                <a:latin typeface="Verdana"/>
                <a:cs typeface="Verdana"/>
              </a:rPr>
              <a:t>silver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jewelry </a:t>
            </a:r>
            <a:r>
              <a:rPr dirty="0" sz="2100">
                <a:latin typeface="Verdana"/>
                <a:cs typeface="Verdana"/>
              </a:rPr>
              <a:t>that</a:t>
            </a:r>
            <a:r>
              <a:rPr dirty="0" sz="2100" spc="-10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possesses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the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innate</a:t>
            </a:r>
            <a:r>
              <a:rPr dirty="0" sz="2100" spc="-10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ability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transform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one's </a:t>
            </a:r>
            <a:r>
              <a:rPr dirty="0" sz="2100">
                <a:latin typeface="Verdana"/>
                <a:cs typeface="Verdana"/>
              </a:rPr>
              <a:t>personality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60">
                <a:latin typeface="Verdana"/>
                <a:cs typeface="Verdana"/>
              </a:rPr>
              <a:t>through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the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allure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35">
                <a:latin typeface="Verdana"/>
                <a:cs typeface="Verdana"/>
              </a:rPr>
              <a:t>silver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65">
                <a:latin typeface="Verdana"/>
                <a:cs typeface="Verdana"/>
              </a:rPr>
              <a:t>and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45">
                <a:latin typeface="Verdana"/>
                <a:cs typeface="Verdana"/>
              </a:rPr>
              <a:t>gemstone </a:t>
            </a:r>
            <a:r>
              <a:rPr dirty="0" sz="2100" spc="-10">
                <a:latin typeface="Verdana"/>
                <a:cs typeface="Verdana"/>
              </a:rPr>
              <a:t>adornments.</a:t>
            </a:r>
            <a:endParaRPr sz="210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9026781" y="1107426"/>
            <a:ext cx="5474335" cy="5474335"/>
            <a:chOff x="9026781" y="1107426"/>
            <a:chExt cx="5474335" cy="547433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69616" y="1153871"/>
              <a:ext cx="5388432" cy="53848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069612" y="1150256"/>
              <a:ext cx="5388610" cy="5388610"/>
            </a:xfrm>
            <a:custGeom>
              <a:avLst/>
              <a:gdLst/>
              <a:ahLst/>
              <a:cxnLst/>
              <a:rect l="l" t="t" r="r" b="b"/>
              <a:pathLst>
                <a:path w="5388609" h="5388609">
                  <a:moveTo>
                    <a:pt x="5388432" y="2694216"/>
                  </a:moveTo>
                  <a:lnTo>
                    <a:pt x="5388005" y="2742635"/>
                  </a:lnTo>
                  <a:lnTo>
                    <a:pt x="5386731" y="2790848"/>
                  </a:lnTo>
                  <a:lnTo>
                    <a:pt x="5384616" y="2838847"/>
                  </a:lnTo>
                  <a:lnTo>
                    <a:pt x="5381667" y="2886625"/>
                  </a:lnTo>
                  <a:lnTo>
                    <a:pt x="5377892" y="2934175"/>
                  </a:lnTo>
                  <a:lnTo>
                    <a:pt x="5373297" y="2981489"/>
                  </a:lnTo>
                  <a:lnTo>
                    <a:pt x="5367889" y="3028561"/>
                  </a:lnTo>
                  <a:lnTo>
                    <a:pt x="5361677" y="3075383"/>
                  </a:lnTo>
                  <a:lnTo>
                    <a:pt x="5354666" y="3121949"/>
                  </a:lnTo>
                  <a:lnTo>
                    <a:pt x="5346865" y="3168250"/>
                  </a:lnTo>
                  <a:lnTo>
                    <a:pt x="5338280" y="3214281"/>
                  </a:lnTo>
                  <a:lnTo>
                    <a:pt x="5328917" y="3260034"/>
                  </a:lnTo>
                  <a:lnTo>
                    <a:pt x="5318786" y="3305502"/>
                  </a:lnTo>
                  <a:lnTo>
                    <a:pt x="5307892" y="3350677"/>
                  </a:lnTo>
                  <a:lnTo>
                    <a:pt x="5296242" y="3395553"/>
                  </a:lnTo>
                  <a:lnTo>
                    <a:pt x="5283844" y="3440122"/>
                  </a:lnTo>
                  <a:lnTo>
                    <a:pt x="5270705" y="3484377"/>
                  </a:lnTo>
                  <a:lnTo>
                    <a:pt x="5256833" y="3528312"/>
                  </a:lnTo>
                  <a:lnTo>
                    <a:pt x="5242233" y="3571919"/>
                  </a:lnTo>
                  <a:lnTo>
                    <a:pt x="5226913" y="3615191"/>
                  </a:lnTo>
                  <a:lnTo>
                    <a:pt x="5210881" y="3658120"/>
                  </a:lnTo>
                  <a:lnTo>
                    <a:pt x="5194144" y="3700700"/>
                  </a:lnTo>
                  <a:lnTo>
                    <a:pt x="5176708" y="3742924"/>
                  </a:lnTo>
                  <a:lnTo>
                    <a:pt x="5158581" y="3784785"/>
                  </a:lnTo>
                  <a:lnTo>
                    <a:pt x="5139770" y="3826274"/>
                  </a:lnTo>
                  <a:lnTo>
                    <a:pt x="5120281" y="3867386"/>
                  </a:lnTo>
                  <a:lnTo>
                    <a:pt x="5100123" y="3908113"/>
                  </a:lnTo>
                  <a:lnTo>
                    <a:pt x="5079302" y="3948448"/>
                  </a:lnTo>
                  <a:lnTo>
                    <a:pt x="5057826" y="3988383"/>
                  </a:lnTo>
                  <a:lnTo>
                    <a:pt x="5035701" y="4027912"/>
                  </a:lnTo>
                  <a:lnTo>
                    <a:pt x="5012934" y="4067028"/>
                  </a:lnTo>
                  <a:lnTo>
                    <a:pt x="4989534" y="4105724"/>
                  </a:lnTo>
                  <a:lnTo>
                    <a:pt x="4965506" y="4143991"/>
                  </a:lnTo>
                  <a:lnTo>
                    <a:pt x="4940858" y="4181824"/>
                  </a:lnTo>
                  <a:lnTo>
                    <a:pt x="4915598" y="4219215"/>
                  </a:lnTo>
                  <a:lnTo>
                    <a:pt x="4889731" y="4256157"/>
                  </a:lnTo>
                  <a:lnTo>
                    <a:pt x="4863266" y="4292643"/>
                  </a:lnTo>
                  <a:lnTo>
                    <a:pt x="4836210" y="4328666"/>
                  </a:lnTo>
                  <a:lnTo>
                    <a:pt x="4808569" y="4364218"/>
                  </a:lnTo>
                  <a:lnTo>
                    <a:pt x="4780350" y="4399292"/>
                  </a:lnTo>
                  <a:lnTo>
                    <a:pt x="4751562" y="4433882"/>
                  </a:lnTo>
                  <a:lnTo>
                    <a:pt x="4722211" y="4467980"/>
                  </a:lnTo>
                  <a:lnTo>
                    <a:pt x="4692303" y="4501579"/>
                  </a:lnTo>
                  <a:lnTo>
                    <a:pt x="4661847" y="4534673"/>
                  </a:lnTo>
                  <a:lnTo>
                    <a:pt x="4630849" y="4567253"/>
                  </a:lnTo>
                  <a:lnTo>
                    <a:pt x="4599317" y="4599312"/>
                  </a:lnTo>
                  <a:lnTo>
                    <a:pt x="4567258" y="4630845"/>
                  </a:lnTo>
                  <a:lnTo>
                    <a:pt x="4534678" y="4661843"/>
                  </a:lnTo>
                  <a:lnTo>
                    <a:pt x="4501585" y="4692299"/>
                  </a:lnTo>
                  <a:lnTo>
                    <a:pt x="4467985" y="4722206"/>
                  </a:lnTo>
                  <a:lnTo>
                    <a:pt x="4433887" y="4751558"/>
                  </a:lnTo>
                  <a:lnTo>
                    <a:pt x="4399298" y="4780346"/>
                  </a:lnTo>
                  <a:lnTo>
                    <a:pt x="4364223" y="4808565"/>
                  </a:lnTo>
                  <a:lnTo>
                    <a:pt x="4328671" y="4836206"/>
                  </a:lnTo>
                  <a:lnTo>
                    <a:pt x="4292649" y="4863262"/>
                  </a:lnTo>
                  <a:lnTo>
                    <a:pt x="4256163" y="4889728"/>
                  </a:lnTo>
                  <a:lnTo>
                    <a:pt x="4219221" y="4915594"/>
                  </a:lnTo>
                  <a:lnTo>
                    <a:pt x="4181830" y="4940855"/>
                  </a:lnTo>
                  <a:lnTo>
                    <a:pt x="4143997" y="4965503"/>
                  </a:lnTo>
                  <a:lnTo>
                    <a:pt x="4105729" y="4989531"/>
                  </a:lnTo>
                  <a:lnTo>
                    <a:pt x="4067034" y="5012932"/>
                  </a:lnTo>
                  <a:lnTo>
                    <a:pt x="4027918" y="5035698"/>
                  </a:lnTo>
                  <a:lnTo>
                    <a:pt x="3988389" y="5057823"/>
                  </a:lnTo>
                  <a:lnTo>
                    <a:pt x="3948453" y="5079300"/>
                  </a:lnTo>
                  <a:lnTo>
                    <a:pt x="3908118" y="5100121"/>
                  </a:lnTo>
                  <a:lnTo>
                    <a:pt x="3867391" y="5120279"/>
                  </a:lnTo>
                  <a:lnTo>
                    <a:pt x="3826280" y="5139768"/>
                  </a:lnTo>
                  <a:lnTo>
                    <a:pt x="3784790" y="5158579"/>
                  </a:lnTo>
                  <a:lnTo>
                    <a:pt x="3742930" y="5176706"/>
                  </a:lnTo>
                  <a:lnTo>
                    <a:pt x="3700706" y="5194142"/>
                  </a:lnTo>
                  <a:lnTo>
                    <a:pt x="3658125" y="5210880"/>
                  </a:lnTo>
                  <a:lnTo>
                    <a:pt x="3615196" y="5226912"/>
                  </a:lnTo>
                  <a:lnTo>
                    <a:pt x="3571924" y="5242232"/>
                  </a:lnTo>
                  <a:lnTo>
                    <a:pt x="3528317" y="5256831"/>
                  </a:lnTo>
                  <a:lnTo>
                    <a:pt x="3484382" y="5270704"/>
                  </a:lnTo>
                  <a:lnTo>
                    <a:pt x="3440126" y="5283843"/>
                  </a:lnTo>
                  <a:lnTo>
                    <a:pt x="3395557" y="5296241"/>
                  </a:lnTo>
                  <a:lnTo>
                    <a:pt x="3350681" y="5307891"/>
                  </a:lnTo>
                  <a:lnTo>
                    <a:pt x="3305506" y="5318785"/>
                  </a:lnTo>
                  <a:lnTo>
                    <a:pt x="3260038" y="5328917"/>
                  </a:lnTo>
                  <a:lnTo>
                    <a:pt x="3214285" y="5338279"/>
                  </a:lnTo>
                  <a:lnTo>
                    <a:pt x="3168254" y="5346865"/>
                  </a:lnTo>
                  <a:lnTo>
                    <a:pt x="3121952" y="5354666"/>
                  </a:lnTo>
                  <a:lnTo>
                    <a:pt x="3075386" y="5361677"/>
                  </a:lnTo>
                  <a:lnTo>
                    <a:pt x="3028563" y="5367889"/>
                  </a:lnTo>
                  <a:lnTo>
                    <a:pt x="2981491" y="5373297"/>
                  </a:lnTo>
                  <a:lnTo>
                    <a:pt x="2934176" y="5377891"/>
                  </a:lnTo>
                  <a:lnTo>
                    <a:pt x="2886627" y="5381667"/>
                  </a:lnTo>
                  <a:lnTo>
                    <a:pt x="2838848" y="5384616"/>
                  </a:lnTo>
                  <a:lnTo>
                    <a:pt x="2790849" y="5386731"/>
                  </a:lnTo>
                  <a:lnTo>
                    <a:pt x="2742636" y="5388005"/>
                  </a:lnTo>
                  <a:lnTo>
                    <a:pt x="2694216" y="5388432"/>
                  </a:lnTo>
                  <a:lnTo>
                    <a:pt x="2645795" y="5388005"/>
                  </a:lnTo>
                  <a:lnTo>
                    <a:pt x="2597582" y="5386731"/>
                  </a:lnTo>
                  <a:lnTo>
                    <a:pt x="2549583" y="5384616"/>
                  </a:lnTo>
                  <a:lnTo>
                    <a:pt x="2501805" y="5381667"/>
                  </a:lnTo>
                  <a:lnTo>
                    <a:pt x="2454255" y="5377891"/>
                  </a:lnTo>
                  <a:lnTo>
                    <a:pt x="2406940" y="5373297"/>
                  </a:lnTo>
                  <a:lnTo>
                    <a:pt x="2359868" y="5367889"/>
                  </a:lnTo>
                  <a:lnTo>
                    <a:pt x="2313045" y="5361677"/>
                  </a:lnTo>
                  <a:lnTo>
                    <a:pt x="2266479" y="5354666"/>
                  </a:lnTo>
                  <a:lnTo>
                    <a:pt x="2220177" y="5346865"/>
                  </a:lnTo>
                  <a:lnTo>
                    <a:pt x="2174146" y="5338279"/>
                  </a:lnTo>
                  <a:lnTo>
                    <a:pt x="2128393" y="5328917"/>
                  </a:lnTo>
                  <a:lnTo>
                    <a:pt x="2082926" y="5318785"/>
                  </a:lnTo>
                  <a:lnTo>
                    <a:pt x="2037750" y="5307891"/>
                  </a:lnTo>
                  <a:lnTo>
                    <a:pt x="1992874" y="5296241"/>
                  </a:lnTo>
                  <a:lnTo>
                    <a:pt x="1948305" y="5283843"/>
                  </a:lnTo>
                  <a:lnTo>
                    <a:pt x="1904049" y="5270704"/>
                  </a:lnTo>
                  <a:lnTo>
                    <a:pt x="1860114" y="5256831"/>
                  </a:lnTo>
                  <a:lnTo>
                    <a:pt x="1816507" y="5242232"/>
                  </a:lnTo>
                  <a:lnTo>
                    <a:pt x="1773235" y="5226912"/>
                  </a:lnTo>
                  <a:lnTo>
                    <a:pt x="1730306" y="5210880"/>
                  </a:lnTo>
                  <a:lnTo>
                    <a:pt x="1687725" y="5194142"/>
                  </a:lnTo>
                  <a:lnTo>
                    <a:pt x="1645502" y="5176706"/>
                  </a:lnTo>
                  <a:lnTo>
                    <a:pt x="1603641" y="5158579"/>
                  </a:lnTo>
                  <a:lnTo>
                    <a:pt x="1562152" y="5139768"/>
                  </a:lnTo>
                  <a:lnTo>
                    <a:pt x="1521040" y="5120279"/>
                  </a:lnTo>
                  <a:lnTo>
                    <a:pt x="1480313" y="5100121"/>
                  </a:lnTo>
                  <a:lnTo>
                    <a:pt x="1439978" y="5079300"/>
                  </a:lnTo>
                  <a:lnTo>
                    <a:pt x="1400042" y="5057823"/>
                  </a:lnTo>
                  <a:lnTo>
                    <a:pt x="1360513" y="5035698"/>
                  </a:lnTo>
                  <a:lnTo>
                    <a:pt x="1321397" y="5012932"/>
                  </a:lnTo>
                  <a:lnTo>
                    <a:pt x="1282702" y="4989531"/>
                  </a:lnTo>
                  <a:lnTo>
                    <a:pt x="1244434" y="4965503"/>
                  </a:lnTo>
                  <a:lnTo>
                    <a:pt x="1206601" y="4940855"/>
                  </a:lnTo>
                  <a:lnTo>
                    <a:pt x="1169210" y="4915594"/>
                  </a:lnTo>
                  <a:lnTo>
                    <a:pt x="1132268" y="4889728"/>
                  </a:lnTo>
                  <a:lnTo>
                    <a:pt x="1095783" y="4863262"/>
                  </a:lnTo>
                  <a:lnTo>
                    <a:pt x="1059760" y="4836206"/>
                  </a:lnTo>
                  <a:lnTo>
                    <a:pt x="1024208" y="4808565"/>
                  </a:lnTo>
                  <a:lnTo>
                    <a:pt x="989134" y="4780346"/>
                  </a:lnTo>
                  <a:lnTo>
                    <a:pt x="954544" y="4751558"/>
                  </a:lnTo>
                  <a:lnTo>
                    <a:pt x="920446" y="4722206"/>
                  </a:lnTo>
                  <a:lnTo>
                    <a:pt x="886847" y="4692299"/>
                  </a:lnTo>
                  <a:lnTo>
                    <a:pt x="853754" y="4661843"/>
                  </a:lnTo>
                  <a:lnTo>
                    <a:pt x="821174" y="4630845"/>
                  </a:lnTo>
                  <a:lnTo>
                    <a:pt x="789114" y="4599312"/>
                  </a:lnTo>
                  <a:lnTo>
                    <a:pt x="757582" y="4567253"/>
                  </a:lnTo>
                  <a:lnTo>
                    <a:pt x="726584" y="4534673"/>
                  </a:lnTo>
                  <a:lnTo>
                    <a:pt x="696128" y="4501579"/>
                  </a:lnTo>
                  <a:lnTo>
                    <a:pt x="666221" y="4467980"/>
                  </a:lnTo>
                  <a:lnTo>
                    <a:pt x="636869" y="4433882"/>
                  </a:lnTo>
                  <a:lnTo>
                    <a:pt x="608081" y="4399292"/>
                  </a:lnTo>
                  <a:lnTo>
                    <a:pt x="579863" y="4364218"/>
                  </a:lnTo>
                  <a:lnTo>
                    <a:pt x="552222" y="4328666"/>
                  </a:lnTo>
                  <a:lnTo>
                    <a:pt x="525165" y="4292643"/>
                  </a:lnTo>
                  <a:lnTo>
                    <a:pt x="498700" y="4256157"/>
                  </a:lnTo>
                  <a:lnTo>
                    <a:pt x="472834" y="4219215"/>
                  </a:lnTo>
                  <a:lnTo>
                    <a:pt x="447573" y="4181824"/>
                  </a:lnTo>
                  <a:lnTo>
                    <a:pt x="422925" y="4143991"/>
                  </a:lnTo>
                  <a:lnTo>
                    <a:pt x="398897" y="4105724"/>
                  </a:lnTo>
                  <a:lnTo>
                    <a:pt x="375497" y="4067028"/>
                  </a:lnTo>
                  <a:lnTo>
                    <a:pt x="352730" y="4027912"/>
                  </a:lnTo>
                  <a:lnTo>
                    <a:pt x="330605" y="3988383"/>
                  </a:lnTo>
                  <a:lnTo>
                    <a:pt x="309129" y="3948448"/>
                  </a:lnTo>
                  <a:lnTo>
                    <a:pt x="288308" y="3908113"/>
                  </a:lnTo>
                  <a:lnTo>
                    <a:pt x="268150" y="3867386"/>
                  </a:lnTo>
                  <a:lnTo>
                    <a:pt x="248662" y="3826274"/>
                  </a:lnTo>
                  <a:lnTo>
                    <a:pt x="229850" y="3784785"/>
                  </a:lnTo>
                  <a:lnTo>
                    <a:pt x="211723" y="3742924"/>
                  </a:lnTo>
                  <a:lnTo>
                    <a:pt x="194287" y="3700700"/>
                  </a:lnTo>
                  <a:lnTo>
                    <a:pt x="177550" y="3658120"/>
                  </a:lnTo>
                  <a:lnTo>
                    <a:pt x="161518" y="3615191"/>
                  </a:lnTo>
                  <a:lnTo>
                    <a:pt x="146198" y="3571919"/>
                  </a:lnTo>
                  <a:lnTo>
                    <a:pt x="131599" y="3528312"/>
                  </a:lnTo>
                  <a:lnTo>
                    <a:pt x="117726" y="3484377"/>
                  </a:lnTo>
                  <a:lnTo>
                    <a:pt x="104587" y="3440122"/>
                  </a:lnTo>
                  <a:lnTo>
                    <a:pt x="92189" y="3395553"/>
                  </a:lnTo>
                  <a:lnTo>
                    <a:pt x="80540" y="3350677"/>
                  </a:lnTo>
                  <a:lnTo>
                    <a:pt x="69645" y="3305502"/>
                  </a:lnTo>
                  <a:lnTo>
                    <a:pt x="59514" y="3260034"/>
                  </a:lnTo>
                  <a:lnTo>
                    <a:pt x="50152" y="3214281"/>
                  </a:lnTo>
                  <a:lnTo>
                    <a:pt x="41566" y="3168250"/>
                  </a:lnTo>
                  <a:lnTo>
                    <a:pt x="33765" y="3121949"/>
                  </a:lnTo>
                  <a:lnTo>
                    <a:pt x="26754" y="3075383"/>
                  </a:lnTo>
                  <a:lnTo>
                    <a:pt x="20542" y="3028561"/>
                  </a:lnTo>
                  <a:lnTo>
                    <a:pt x="15135" y="2981489"/>
                  </a:lnTo>
                  <a:lnTo>
                    <a:pt x="10540" y="2934175"/>
                  </a:lnTo>
                  <a:lnTo>
                    <a:pt x="6764" y="2886625"/>
                  </a:lnTo>
                  <a:lnTo>
                    <a:pt x="3815" y="2838847"/>
                  </a:lnTo>
                  <a:lnTo>
                    <a:pt x="1700" y="2790848"/>
                  </a:lnTo>
                  <a:lnTo>
                    <a:pt x="426" y="2742635"/>
                  </a:lnTo>
                  <a:lnTo>
                    <a:pt x="0" y="2694216"/>
                  </a:lnTo>
                  <a:lnTo>
                    <a:pt x="426" y="2645795"/>
                  </a:lnTo>
                  <a:lnTo>
                    <a:pt x="1700" y="2597582"/>
                  </a:lnTo>
                  <a:lnTo>
                    <a:pt x="3815" y="2549583"/>
                  </a:lnTo>
                  <a:lnTo>
                    <a:pt x="6764" y="2501805"/>
                  </a:lnTo>
                  <a:lnTo>
                    <a:pt x="10540" y="2454255"/>
                  </a:lnTo>
                  <a:lnTo>
                    <a:pt x="15135" y="2406940"/>
                  </a:lnTo>
                  <a:lnTo>
                    <a:pt x="20542" y="2359868"/>
                  </a:lnTo>
                  <a:lnTo>
                    <a:pt x="26754" y="2313045"/>
                  </a:lnTo>
                  <a:lnTo>
                    <a:pt x="33765" y="2266479"/>
                  </a:lnTo>
                  <a:lnTo>
                    <a:pt x="41566" y="2220177"/>
                  </a:lnTo>
                  <a:lnTo>
                    <a:pt x="50152" y="2174146"/>
                  </a:lnTo>
                  <a:lnTo>
                    <a:pt x="59514" y="2128393"/>
                  </a:lnTo>
                  <a:lnTo>
                    <a:pt x="69645" y="2082926"/>
                  </a:lnTo>
                  <a:lnTo>
                    <a:pt x="80540" y="2037750"/>
                  </a:lnTo>
                  <a:lnTo>
                    <a:pt x="92189" y="1992874"/>
                  </a:lnTo>
                  <a:lnTo>
                    <a:pt x="104587" y="1948305"/>
                  </a:lnTo>
                  <a:lnTo>
                    <a:pt x="117726" y="1904049"/>
                  </a:lnTo>
                  <a:lnTo>
                    <a:pt x="131599" y="1860114"/>
                  </a:lnTo>
                  <a:lnTo>
                    <a:pt x="146198" y="1816507"/>
                  </a:lnTo>
                  <a:lnTo>
                    <a:pt x="161518" y="1773235"/>
                  </a:lnTo>
                  <a:lnTo>
                    <a:pt x="177550" y="1730306"/>
                  </a:lnTo>
                  <a:lnTo>
                    <a:pt x="194287" y="1687725"/>
                  </a:lnTo>
                  <a:lnTo>
                    <a:pt x="211723" y="1645502"/>
                  </a:lnTo>
                  <a:lnTo>
                    <a:pt x="229850" y="1603641"/>
                  </a:lnTo>
                  <a:lnTo>
                    <a:pt x="248662" y="1562152"/>
                  </a:lnTo>
                  <a:lnTo>
                    <a:pt x="268150" y="1521040"/>
                  </a:lnTo>
                  <a:lnTo>
                    <a:pt x="288308" y="1480313"/>
                  </a:lnTo>
                  <a:lnTo>
                    <a:pt x="309129" y="1439978"/>
                  </a:lnTo>
                  <a:lnTo>
                    <a:pt x="330605" y="1400042"/>
                  </a:lnTo>
                  <a:lnTo>
                    <a:pt x="352730" y="1360513"/>
                  </a:lnTo>
                  <a:lnTo>
                    <a:pt x="375497" y="1321397"/>
                  </a:lnTo>
                  <a:lnTo>
                    <a:pt x="398897" y="1282702"/>
                  </a:lnTo>
                  <a:lnTo>
                    <a:pt x="422925" y="1244434"/>
                  </a:lnTo>
                  <a:lnTo>
                    <a:pt x="447573" y="1206601"/>
                  </a:lnTo>
                  <a:lnTo>
                    <a:pt x="472834" y="1169210"/>
                  </a:lnTo>
                  <a:lnTo>
                    <a:pt x="498700" y="1132268"/>
                  </a:lnTo>
                  <a:lnTo>
                    <a:pt x="525165" y="1095783"/>
                  </a:lnTo>
                  <a:lnTo>
                    <a:pt x="552222" y="1059760"/>
                  </a:lnTo>
                  <a:lnTo>
                    <a:pt x="579863" y="1024208"/>
                  </a:lnTo>
                  <a:lnTo>
                    <a:pt x="608081" y="989134"/>
                  </a:lnTo>
                  <a:lnTo>
                    <a:pt x="636869" y="954544"/>
                  </a:lnTo>
                  <a:lnTo>
                    <a:pt x="666221" y="920446"/>
                  </a:lnTo>
                  <a:lnTo>
                    <a:pt x="696128" y="886847"/>
                  </a:lnTo>
                  <a:lnTo>
                    <a:pt x="726584" y="853754"/>
                  </a:lnTo>
                  <a:lnTo>
                    <a:pt x="757582" y="821174"/>
                  </a:lnTo>
                  <a:lnTo>
                    <a:pt x="789114" y="789114"/>
                  </a:lnTo>
                  <a:lnTo>
                    <a:pt x="821174" y="757582"/>
                  </a:lnTo>
                  <a:lnTo>
                    <a:pt x="853754" y="726584"/>
                  </a:lnTo>
                  <a:lnTo>
                    <a:pt x="886847" y="696128"/>
                  </a:lnTo>
                  <a:lnTo>
                    <a:pt x="920446" y="666221"/>
                  </a:lnTo>
                  <a:lnTo>
                    <a:pt x="954544" y="636869"/>
                  </a:lnTo>
                  <a:lnTo>
                    <a:pt x="989134" y="608081"/>
                  </a:lnTo>
                  <a:lnTo>
                    <a:pt x="1024208" y="579863"/>
                  </a:lnTo>
                  <a:lnTo>
                    <a:pt x="1059760" y="552222"/>
                  </a:lnTo>
                  <a:lnTo>
                    <a:pt x="1095783" y="525165"/>
                  </a:lnTo>
                  <a:lnTo>
                    <a:pt x="1132268" y="498700"/>
                  </a:lnTo>
                  <a:lnTo>
                    <a:pt x="1169210" y="472834"/>
                  </a:lnTo>
                  <a:lnTo>
                    <a:pt x="1206601" y="447573"/>
                  </a:lnTo>
                  <a:lnTo>
                    <a:pt x="1244434" y="422925"/>
                  </a:lnTo>
                  <a:lnTo>
                    <a:pt x="1282702" y="398897"/>
                  </a:lnTo>
                  <a:lnTo>
                    <a:pt x="1321397" y="375497"/>
                  </a:lnTo>
                  <a:lnTo>
                    <a:pt x="1360513" y="352730"/>
                  </a:lnTo>
                  <a:lnTo>
                    <a:pt x="1400042" y="330605"/>
                  </a:lnTo>
                  <a:lnTo>
                    <a:pt x="1439978" y="309129"/>
                  </a:lnTo>
                  <a:lnTo>
                    <a:pt x="1480313" y="288308"/>
                  </a:lnTo>
                  <a:lnTo>
                    <a:pt x="1521040" y="268150"/>
                  </a:lnTo>
                  <a:lnTo>
                    <a:pt x="1562152" y="248662"/>
                  </a:lnTo>
                  <a:lnTo>
                    <a:pt x="1603641" y="229850"/>
                  </a:lnTo>
                  <a:lnTo>
                    <a:pt x="1645502" y="211723"/>
                  </a:lnTo>
                  <a:lnTo>
                    <a:pt x="1687725" y="194287"/>
                  </a:lnTo>
                  <a:lnTo>
                    <a:pt x="1730306" y="177550"/>
                  </a:lnTo>
                  <a:lnTo>
                    <a:pt x="1773235" y="161518"/>
                  </a:lnTo>
                  <a:lnTo>
                    <a:pt x="1816507" y="146198"/>
                  </a:lnTo>
                  <a:lnTo>
                    <a:pt x="1860114" y="131599"/>
                  </a:lnTo>
                  <a:lnTo>
                    <a:pt x="1904049" y="117726"/>
                  </a:lnTo>
                  <a:lnTo>
                    <a:pt x="1948305" y="104587"/>
                  </a:lnTo>
                  <a:lnTo>
                    <a:pt x="1992874" y="92189"/>
                  </a:lnTo>
                  <a:lnTo>
                    <a:pt x="2037750" y="80540"/>
                  </a:lnTo>
                  <a:lnTo>
                    <a:pt x="2082926" y="69645"/>
                  </a:lnTo>
                  <a:lnTo>
                    <a:pt x="2128393" y="59514"/>
                  </a:lnTo>
                  <a:lnTo>
                    <a:pt x="2174146" y="50152"/>
                  </a:lnTo>
                  <a:lnTo>
                    <a:pt x="2220177" y="41566"/>
                  </a:lnTo>
                  <a:lnTo>
                    <a:pt x="2266479" y="33765"/>
                  </a:lnTo>
                  <a:lnTo>
                    <a:pt x="2313045" y="26754"/>
                  </a:lnTo>
                  <a:lnTo>
                    <a:pt x="2359868" y="20542"/>
                  </a:lnTo>
                  <a:lnTo>
                    <a:pt x="2406940" y="15135"/>
                  </a:lnTo>
                  <a:lnTo>
                    <a:pt x="2454255" y="10540"/>
                  </a:lnTo>
                  <a:lnTo>
                    <a:pt x="2501805" y="6764"/>
                  </a:lnTo>
                  <a:lnTo>
                    <a:pt x="2549583" y="3815"/>
                  </a:lnTo>
                  <a:lnTo>
                    <a:pt x="2597582" y="1700"/>
                  </a:lnTo>
                  <a:lnTo>
                    <a:pt x="2645795" y="426"/>
                  </a:lnTo>
                  <a:lnTo>
                    <a:pt x="2694216" y="0"/>
                  </a:lnTo>
                  <a:lnTo>
                    <a:pt x="2742636" y="426"/>
                  </a:lnTo>
                  <a:lnTo>
                    <a:pt x="2790849" y="1700"/>
                  </a:lnTo>
                  <a:lnTo>
                    <a:pt x="2838848" y="3815"/>
                  </a:lnTo>
                  <a:lnTo>
                    <a:pt x="2886627" y="6764"/>
                  </a:lnTo>
                  <a:lnTo>
                    <a:pt x="2934176" y="10540"/>
                  </a:lnTo>
                  <a:lnTo>
                    <a:pt x="2981491" y="15135"/>
                  </a:lnTo>
                  <a:lnTo>
                    <a:pt x="3028563" y="20542"/>
                  </a:lnTo>
                  <a:lnTo>
                    <a:pt x="3075386" y="26754"/>
                  </a:lnTo>
                  <a:lnTo>
                    <a:pt x="3121952" y="33765"/>
                  </a:lnTo>
                  <a:lnTo>
                    <a:pt x="3168254" y="41566"/>
                  </a:lnTo>
                  <a:lnTo>
                    <a:pt x="3214285" y="50152"/>
                  </a:lnTo>
                  <a:lnTo>
                    <a:pt x="3260038" y="59514"/>
                  </a:lnTo>
                  <a:lnTo>
                    <a:pt x="3305506" y="69645"/>
                  </a:lnTo>
                  <a:lnTo>
                    <a:pt x="3350681" y="80540"/>
                  </a:lnTo>
                  <a:lnTo>
                    <a:pt x="3395557" y="92189"/>
                  </a:lnTo>
                  <a:lnTo>
                    <a:pt x="3440126" y="104587"/>
                  </a:lnTo>
                  <a:lnTo>
                    <a:pt x="3484382" y="117726"/>
                  </a:lnTo>
                  <a:lnTo>
                    <a:pt x="3528317" y="131599"/>
                  </a:lnTo>
                  <a:lnTo>
                    <a:pt x="3571924" y="146198"/>
                  </a:lnTo>
                  <a:lnTo>
                    <a:pt x="3615196" y="161518"/>
                  </a:lnTo>
                  <a:lnTo>
                    <a:pt x="3658125" y="177550"/>
                  </a:lnTo>
                  <a:lnTo>
                    <a:pt x="3700706" y="194287"/>
                  </a:lnTo>
                  <a:lnTo>
                    <a:pt x="3742930" y="211723"/>
                  </a:lnTo>
                  <a:lnTo>
                    <a:pt x="3784790" y="229850"/>
                  </a:lnTo>
                  <a:lnTo>
                    <a:pt x="3826280" y="248662"/>
                  </a:lnTo>
                  <a:lnTo>
                    <a:pt x="3867391" y="268150"/>
                  </a:lnTo>
                  <a:lnTo>
                    <a:pt x="3908118" y="288308"/>
                  </a:lnTo>
                  <a:lnTo>
                    <a:pt x="3948453" y="309129"/>
                  </a:lnTo>
                  <a:lnTo>
                    <a:pt x="3988389" y="330605"/>
                  </a:lnTo>
                  <a:lnTo>
                    <a:pt x="4027918" y="352730"/>
                  </a:lnTo>
                  <a:lnTo>
                    <a:pt x="4067034" y="375497"/>
                  </a:lnTo>
                  <a:lnTo>
                    <a:pt x="4105729" y="398897"/>
                  </a:lnTo>
                  <a:lnTo>
                    <a:pt x="4143997" y="422925"/>
                  </a:lnTo>
                  <a:lnTo>
                    <a:pt x="4181830" y="447573"/>
                  </a:lnTo>
                  <a:lnTo>
                    <a:pt x="4219221" y="472834"/>
                  </a:lnTo>
                  <a:lnTo>
                    <a:pt x="4256163" y="498700"/>
                  </a:lnTo>
                  <a:lnTo>
                    <a:pt x="4292649" y="525165"/>
                  </a:lnTo>
                  <a:lnTo>
                    <a:pt x="4328671" y="552222"/>
                  </a:lnTo>
                  <a:lnTo>
                    <a:pt x="4364223" y="579863"/>
                  </a:lnTo>
                  <a:lnTo>
                    <a:pt x="4399298" y="608081"/>
                  </a:lnTo>
                  <a:lnTo>
                    <a:pt x="4433887" y="636869"/>
                  </a:lnTo>
                  <a:lnTo>
                    <a:pt x="4467985" y="666221"/>
                  </a:lnTo>
                  <a:lnTo>
                    <a:pt x="4501585" y="696128"/>
                  </a:lnTo>
                  <a:lnTo>
                    <a:pt x="4534678" y="726584"/>
                  </a:lnTo>
                  <a:lnTo>
                    <a:pt x="4567258" y="757582"/>
                  </a:lnTo>
                  <a:lnTo>
                    <a:pt x="4599317" y="789114"/>
                  </a:lnTo>
                  <a:lnTo>
                    <a:pt x="4630849" y="821174"/>
                  </a:lnTo>
                  <a:lnTo>
                    <a:pt x="4661847" y="853754"/>
                  </a:lnTo>
                  <a:lnTo>
                    <a:pt x="4692303" y="886847"/>
                  </a:lnTo>
                  <a:lnTo>
                    <a:pt x="4722211" y="920446"/>
                  </a:lnTo>
                  <a:lnTo>
                    <a:pt x="4751562" y="954544"/>
                  </a:lnTo>
                  <a:lnTo>
                    <a:pt x="4780350" y="989134"/>
                  </a:lnTo>
                  <a:lnTo>
                    <a:pt x="4808569" y="1024208"/>
                  </a:lnTo>
                  <a:lnTo>
                    <a:pt x="4836210" y="1059760"/>
                  </a:lnTo>
                  <a:lnTo>
                    <a:pt x="4863266" y="1095783"/>
                  </a:lnTo>
                  <a:lnTo>
                    <a:pt x="4889731" y="1132268"/>
                  </a:lnTo>
                  <a:lnTo>
                    <a:pt x="4915598" y="1169210"/>
                  </a:lnTo>
                  <a:lnTo>
                    <a:pt x="4940858" y="1206601"/>
                  </a:lnTo>
                  <a:lnTo>
                    <a:pt x="4965506" y="1244434"/>
                  </a:lnTo>
                  <a:lnTo>
                    <a:pt x="4989534" y="1282702"/>
                  </a:lnTo>
                  <a:lnTo>
                    <a:pt x="5012934" y="1321397"/>
                  </a:lnTo>
                  <a:lnTo>
                    <a:pt x="5035701" y="1360513"/>
                  </a:lnTo>
                  <a:lnTo>
                    <a:pt x="5057826" y="1400042"/>
                  </a:lnTo>
                  <a:lnTo>
                    <a:pt x="5079302" y="1439978"/>
                  </a:lnTo>
                  <a:lnTo>
                    <a:pt x="5100123" y="1480313"/>
                  </a:lnTo>
                  <a:lnTo>
                    <a:pt x="5120281" y="1521040"/>
                  </a:lnTo>
                  <a:lnTo>
                    <a:pt x="5139770" y="1562152"/>
                  </a:lnTo>
                  <a:lnTo>
                    <a:pt x="5158581" y="1603641"/>
                  </a:lnTo>
                  <a:lnTo>
                    <a:pt x="5176708" y="1645502"/>
                  </a:lnTo>
                  <a:lnTo>
                    <a:pt x="5194144" y="1687725"/>
                  </a:lnTo>
                  <a:lnTo>
                    <a:pt x="5210881" y="1730306"/>
                  </a:lnTo>
                  <a:lnTo>
                    <a:pt x="5226913" y="1773235"/>
                  </a:lnTo>
                  <a:lnTo>
                    <a:pt x="5242233" y="1816507"/>
                  </a:lnTo>
                  <a:lnTo>
                    <a:pt x="5256833" y="1860114"/>
                  </a:lnTo>
                  <a:lnTo>
                    <a:pt x="5270705" y="1904049"/>
                  </a:lnTo>
                  <a:lnTo>
                    <a:pt x="5283844" y="1948305"/>
                  </a:lnTo>
                  <a:lnTo>
                    <a:pt x="5296242" y="1992874"/>
                  </a:lnTo>
                  <a:lnTo>
                    <a:pt x="5307892" y="2037750"/>
                  </a:lnTo>
                  <a:lnTo>
                    <a:pt x="5318786" y="2082926"/>
                  </a:lnTo>
                  <a:lnTo>
                    <a:pt x="5328917" y="2128393"/>
                  </a:lnTo>
                  <a:lnTo>
                    <a:pt x="5338280" y="2174146"/>
                  </a:lnTo>
                  <a:lnTo>
                    <a:pt x="5346865" y="2220177"/>
                  </a:lnTo>
                  <a:lnTo>
                    <a:pt x="5354666" y="2266479"/>
                  </a:lnTo>
                  <a:lnTo>
                    <a:pt x="5361677" y="2313045"/>
                  </a:lnTo>
                  <a:lnTo>
                    <a:pt x="5367889" y="2359868"/>
                  </a:lnTo>
                  <a:lnTo>
                    <a:pt x="5373297" y="2406940"/>
                  </a:lnTo>
                  <a:lnTo>
                    <a:pt x="5377892" y="2454255"/>
                  </a:lnTo>
                  <a:lnTo>
                    <a:pt x="5381667" y="2501805"/>
                  </a:lnTo>
                  <a:lnTo>
                    <a:pt x="5384616" y="2549583"/>
                  </a:lnTo>
                  <a:lnTo>
                    <a:pt x="5386731" y="2597582"/>
                  </a:lnTo>
                  <a:lnTo>
                    <a:pt x="5388005" y="2645795"/>
                  </a:lnTo>
                  <a:lnTo>
                    <a:pt x="5388432" y="2694216"/>
                  </a:lnTo>
                  <a:close/>
                </a:path>
              </a:pathLst>
            </a:custGeom>
            <a:ln w="85661">
              <a:solidFill>
                <a:srgbClr val="FFF8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17524" y="7116771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599597" y="68"/>
            <a:ext cx="2640965" cy="7975600"/>
          </a:xfrm>
          <a:custGeom>
            <a:avLst/>
            <a:gdLst/>
            <a:ahLst/>
            <a:cxnLst/>
            <a:rect l="l" t="t" r="r" b="b"/>
            <a:pathLst>
              <a:path w="2640965" h="7975600">
                <a:moveTo>
                  <a:pt x="2640393" y="0"/>
                </a:moveTo>
                <a:lnTo>
                  <a:pt x="0" y="1346"/>
                </a:lnTo>
                <a:lnTo>
                  <a:pt x="18135" y="7975536"/>
                </a:lnTo>
                <a:lnTo>
                  <a:pt x="2447429" y="7975536"/>
                </a:lnTo>
                <a:lnTo>
                  <a:pt x="2639796" y="7975130"/>
                </a:lnTo>
                <a:lnTo>
                  <a:pt x="26403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193" y="6990054"/>
            <a:ext cx="10523220" cy="675005"/>
          </a:xfrm>
          <a:custGeom>
            <a:avLst/>
            <a:gdLst/>
            <a:ahLst/>
            <a:cxnLst/>
            <a:rect l="l" t="t" r="r" b="b"/>
            <a:pathLst>
              <a:path w="10523220" h="675004">
                <a:moveTo>
                  <a:pt x="10522864" y="0"/>
                </a:moveTo>
                <a:lnTo>
                  <a:pt x="0" y="0"/>
                </a:lnTo>
                <a:lnTo>
                  <a:pt x="0" y="674916"/>
                </a:lnTo>
                <a:lnTo>
                  <a:pt x="10522864" y="674916"/>
                </a:lnTo>
                <a:lnTo>
                  <a:pt x="10522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2669" y="1692857"/>
            <a:ext cx="7540625" cy="19634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100" spc="-45"/>
              <a:t>Silver</a:t>
            </a:r>
            <a:r>
              <a:rPr dirty="0" sz="2100" spc="-160"/>
              <a:t> </a:t>
            </a:r>
            <a:r>
              <a:rPr dirty="0" sz="2100"/>
              <a:t>earrings</a:t>
            </a:r>
            <a:r>
              <a:rPr dirty="0" sz="2100" spc="-155"/>
              <a:t> </a:t>
            </a:r>
            <a:r>
              <a:rPr dirty="0" sz="2100" spc="-10"/>
              <a:t>have</a:t>
            </a:r>
            <a:r>
              <a:rPr dirty="0" sz="2100" spc="-155"/>
              <a:t> </a:t>
            </a:r>
            <a:r>
              <a:rPr dirty="0" sz="2100" spc="-10"/>
              <a:t>always</a:t>
            </a:r>
            <a:r>
              <a:rPr dirty="0" sz="2100" spc="-160"/>
              <a:t> </a:t>
            </a:r>
            <a:r>
              <a:rPr dirty="0" sz="2100" spc="60"/>
              <a:t>been</a:t>
            </a:r>
            <a:r>
              <a:rPr dirty="0" sz="2100" spc="-155"/>
              <a:t> </a:t>
            </a:r>
            <a:r>
              <a:rPr dirty="0" sz="2100" spc="-20"/>
              <a:t>a</a:t>
            </a:r>
            <a:r>
              <a:rPr dirty="0" sz="2100" spc="-160"/>
              <a:t> </a:t>
            </a:r>
            <a:r>
              <a:rPr dirty="0" sz="2100" spc="-10"/>
              <a:t>favourite</a:t>
            </a:r>
            <a:r>
              <a:rPr dirty="0" sz="2100" spc="-155"/>
              <a:t> </a:t>
            </a:r>
            <a:r>
              <a:rPr dirty="0" sz="2100" spc="75"/>
              <a:t>among </a:t>
            </a:r>
            <a:r>
              <a:rPr dirty="0" sz="2100"/>
              <a:t>fashion</a:t>
            </a:r>
            <a:r>
              <a:rPr dirty="0" sz="2100" spc="-75"/>
              <a:t> </a:t>
            </a:r>
            <a:r>
              <a:rPr dirty="0" sz="2100"/>
              <a:t>enthusiasts.</a:t>
            </a:r>
            <a:r>
              <a:rPr dirty="0" sz="2100" spc="-75"/>
              <a:t> </a:t>
            </a:r>
            <a:r>
              <a:rPr dirty="0" sz="2100"/>
              <a:t>Retailers</a:t>
            </a:r>
            <a:r>
              <a:rPr dirty="0" sz="2100" spc="-75"/>
              <a:t> </a:t>
            </a:r>
            <a:r>
              <a:rPr dirty="0" sz="2100" spc="100"/>
              <a:t>who</a:t>
            </a:r>
            <a:r>
              <a:rPr dirty="0" sz="2100" spc="-75"/>
              <a:t> </a:t>
            </a:r>
            <a:r>
              <a:rPr dirty="0" sz="2100"/>
              <a:t>stock</a:t>
            </a:r>
            <a:r>
              <a:rPr dirty="0" sz="2100" spc="-70"/>
              <a:t> </a:t>
            </a:r>
            <a:r>
              <a:rPr dirty="0" sz="2100"/>
              <a:t>high-</a:t>
            </a:r>
            <a:r>
              <a:rPr dirty="0" sz="2100" spc="-10"/>
              <a:t>quality, </a:t>
            </a:r>
            <a:r>
              <a:rPr dirty="0" sz="2100"/>
              <a:t>trendy</a:t>
            </a:r>
            <a:r>
              <a:rPr dirty="0" sz="2100" spc="-55"/>
              <a:t> </a:t>
            </a:r>
            <a:r>
              <a:rPr dirty="0" sz="2100"/>
              <a:t>designs</a:t>
            </a:r>
            <a:r>
              <a:rPr dirty="0" sz="2100" spc="-55"/>
              <a:t> </a:t>
            </a:r>
            <a:r>
              <a:rPr dirty="0" sz="2100"/>
              <a:t>often</a:t>
            </a:r>
            <a:r>
              <a:rPr dirty="0" sz="2100" spc="-50"/>
              <a:t> </a:t>
            </a:r>
            <a:r>
              <a:rPr dirty="0" sz="2100"/>
              <a:t>see</a:t>
            </a:r>
            <a:r>
              <a:rPr dirty="0" sz="2100" spc="-55"/>
              <a:t> </a:t>
            </a:r>
            <a:r>
              <a:rPr dirty="0" sz="2100"/>
              <a:t>substantial</a:t>
            </a:r>
            <a:r>
              <a:rPr dirty="0" sz="2100" spc="-50"/>
              <a:t> </a:t>
            </a:r>
            <a:r>
              <a:rPr dirty="0" sz="2100" spc="-40"/>
              <a:t>proﬁts.</a:t>
            </a:r>
            <a:r>
              <a:rPr dirty="0" sz="2100" spc="-55"/>
              <a:t> </a:t>
            </a:r>
            <a:r>
              <a:rPr dirty="0" sz="2100" spc="-20"/>
              <a:t>Here’s</a:t>
            </a:r>
            <a:r>
              <a:rPr dirty="0" sz="2100" spc="-50"/>
              <a:t> </a:t>
            </a:r>
            <a:r>
              <a:rPr dirty="0" sz="2100" spc="70"/>
              <a:t>how </a:t>
            </a:r>
            <a:r>
              <a:rPr dirty="0" sz="2100"/>
              <a:t>you</a:t>
            </a:r>
            <a:r>
              <a:rPr dirty="0" sz="2100" spc="-125"/>
              <a:t> </a:t>
            </a:r>
            <a:r>
              <a:rPr dirty="0" sz="2100" spc="60"/>
              <a:t>can</a:t>
            </a:r>
            <a:r>
              <a:rPr dirty="0" sz="2100" spc="-120"/>
              <a:t> </a:t>
            </a:r>
            <a:r>
              <a:rPr dirty="0" sz="2100" spc="50"/>
              <a:t>enhance</a:t>
            </a:r>
            <a:r>
              <a:rPr dirty="0" sz="2100" spc="-120"/>
              <a:t> </a:t>
            </a:r>
            <a:r>
              <a:rPr dirty="0" sz="2100"/>
              <a:t>your</a:t>
            </a:r>
            <a:r>
              <a:rPr dirty="0" sz="2100" spc="-120"/>
              <a:t> </a:t>
            </a:r>
            <a:r>
              <a:rPr dirty="0" sz="2100"/>
              <a:t>inventory</a:t>
            </a:r>
            <a:r>
              <a:rPr dirty="0" sz="2100" spc="-120"/>
              <a:t> </a:t>
            </a:r>
            <a:r>
              <a:rPr dirty="0" sz="2100"/>
              <a:t>to</a:t>
            </a:r>
            <a:r>
              <a:rPr dirty="0" sz="2100" spc="-120"/>
              <a:t> </a:t>
            </a:r>
            <a:r>
              <a:rPr dirty="0" sz="2100"/>
              <a:t>maximize</a:t>
            </a:r>
            <a:r>
              <a:rPr dirty="0" sz="2100" spc="-120"/>
              <a:t> </a:t>
            </a:r>
            <a:r>
              <a:rPr dirty="0" sz="2100"/>
              <a:t>your</a:t>
            </a:r>
            <a:r>
              <a:rPr dirty="0" sz="2100" spc="-120"/>
              <a:t> </a:t>
            </a:r>
            <a:r>
              <a:rPr dirty="0" sz="2100" spc="-10"/>
              <a:t>retail gains.</a:t>
            </a:r>
            <a:endParaRPr sz="2100"/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2200" spc="160"/>
              <a:t>Why</a:t>
            </a:r>
            <a:r>
              <a:rPr dirty="0" sz="2200" spc="-135"/>
              <a:t> </a:t>
            </a:r>
            <a:r>
              <a:rPr dirty="0" sz="2200"/>
              <a:t>Silver</a:t>
            </a:r>
            <a:r>
              <a:rPr dirty="0" sz="2200" spc="-135"/>
              <a:t> </a:t>
            </a:r>
            <a:r>
              <a:rPr dirty="0" sz="2200" spc="55"/>
              <a:t>Earrings</a:t>
            </a:r>
            <a:r>
              <a:rPr dirty="0" sz="2200" spc="-135"/>
              <a:t> </a:t>
            </a:r>
            <a:r>
              <a:rPr dirty="0" sz="2200" spc="80"/>
              <a:t>Are</a:t>
            </a:r>
            <a:r>
              <a:rPr dirty="0" sz="2200" spc="-130"/>
              <a:t> </a:t>
            </a:r>
            <a:r>
              <a:rPr dirty="0" sz="2200" spc="180"/>
              <a:t>A</a:t>
            </a:r>
            <a:r>
              <a:rPr dirty="0" sz="2200" spc="-135"/>
              <a:t> </a:t>
            </a:r>
            <a:r>
              <a:rPr dirty="0" sz="2200" spc="85"/>
              <a:t>Must-</a:t>
            </a:r>
            <a:r>
              <a:rPr dirty="0" sz="2200" spc="-10"/>
              <a:t>Have?</a:t>
            </a:r>
            <a:endParaRPr sz="2200"/>
          </a:p>
        </p:txBody>
      </p:sp>
      <p:sp>
        <p:nvSpPr>
          <p:cNvPr id="5" name="object 5" descr=""/>
          <p:cNvSpPr txBox="1"/>
          <p:nvPr/>
        </p:nvSpPr>
        <p:spPr>
          <a:xfrm>
            <a:off x="762669" y="3628342"/>
            <a:ext cx="7976234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100" spc="-45">
                <a:latin typeface="Verdana"/>
                <a:cs typeface="Verdana"/>
              </a:rPr>
              <a:t>Silver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earrings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never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90">
                <a:latin typeface="Verdana"/>
                <a:cs typeface="Verdana"/>
              </a:rPr>
              <a:t>go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out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 spc="-65">
                <a:latin typeface="Verdana"/>
                <a:cs typeface="Verdana"/>
              </a:rPr>
              <a:t>style.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They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appeal</a:t>
            </a:r>
            <a:r>
              <a:rPr dirty="0" sz="2100" spc="-13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a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broad </a:t>
            </a:r>
            <a:r>
              <a:rPr dirty="0" sz="2100" spc="55">
                <a:latin typeface="Verdana"/>
                <a:cs typeface="Verdana"/>
              </a:rPr>
              <a:t>spectrum</a:t>
            </a:r>
            <a:r>
              <a:rPr dirty="0" sz="2100" spc="-8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people,</a:t>
            </a:r>
            <a:r>
              <a:rPr dirty="0" sz="2100" spc="-8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from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teenagers</a:t>
            </a:r>
            <a:r>
              <a:rPr dirty="0" sz="2100" spc="-8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sophisticated </a:t>
            </a:r>
            <a:r>
              <a:rPr dirty="0" sz="2100" spc="-20">
                <a:latin typeface="Verdana"/>
                <a:cs typeface="Verdana"/>
              </a:rPr>
              <a:t>adults.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 spc="-40">
                <a:latin typeface="Verdana"/>
                <a:cs typeface="Verdana"/>
              </a:rPr>
              <a:t>Therefore,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 spc="70">
                <a:latin typeface="Verdana"/>
                <a:cs typeface="Verdana"/>
              </a:rPr>
              <a:t>adding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sterling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 spc="-35">
                <a:latin typeface="Verdana"/>
                <a:cs typeface="Verdana"/>
              </a:rPr>
              <a:t>silver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earrings</a:t>
            </a:r>
            <a:r>
              <a:rPr dirty="0" sz="2100" spc="-114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wholesale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your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inventory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ensures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you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cater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diverse</a:t>
            </a:r>
            <a:r>
              <a:rPr dirty="0" sz="2100" spc="-13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tastes.</a:t>
            </a:r>
            <a:endParaRPr sz="2100">
              <a:latin typeface="Verdana"/>
              <a:cs typeface="Verdana"/>
            </a:endParaRPr>
          </a:p>
          <a:p>
            <a:pPr marL="12700" marR="225425">
              <a:lnSpc>
                <a:spcPct val="100000"/>
              </a:lnSpc>
            </a:pPr>
            <a:r>
              <a:rPr dirty="0" sz="2100" spc="-45">
                <a:latin typeface="Verdana"/>
                <a:cs typeface="Verdana"/>
              </a:rPr>
              <a:t>Silver</a:t>
            </a:r>
            <a:r>
              <a:rPr dirty="0" sz="2100" spc="-125">
                <a:latin typeface="Verdana"/>
                <a:cs typeface="Verdana"/>
              </a:rPr>
              <a:t> </a:t>
            </a:r>
            <a:r>
              <a:rPr dirty="0" sz="2100" spc="-30">
                <a:latin typeface="Verdana"/>
                <a:cs typeface="Verdana"/>
              </a:rPr>
              <a:t>is</a:t>
            </a:r>
            <a:r>
              <a:rPr dirty="0" sz="2100" spc="-125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a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classic</a:t>
            </a:r>
            <a:r>
              <a:rPr dirty="0" sz="2100" spc="-125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metal,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offering</a:t>
            </a:r>
            <a:r>
              <a:rPr dirty="0" sz="2100" spc="-125">
                <a:latin typeface="Verdana"/>
                <a:cs typeface="Verdana"/>
              </a:rPr>
              <a:t> </a:t>
            </a:r>
            <a:r>
              <a:rPr dirty="0" sz="2100" spc="70">
                <a:latin typeface="Verdana"/>
                <a:cs typeface="Verdana"/>
              </a:rPr>
              <a:t>both</a:t>
            </a:r>
            <a:r>
              <a:rPr dirty="0" sz="2100" spc="-120">
                <a:latin typeface="Verdana"/>
                <a:cs typeface="Verdana"/>
              </a:rPr>
              <a:t> </a:t>
            </a:r>
            <a:r>
              <a:rPr dirty="0" sz="2100" spc="50">
                <a:latin typeface="Verdana"/>
                <a:cs typeface="Verdana"/>
              </a:rPr>
              <a:t>elegance</a:t>
            </a:r>
            <a:r>
              <a:rPr dirty="0" sz="2100" spc="-125">
                <a:latin typeface="Verdana"/>
                <a:cs typeface="Verdana"/>
              </a:rPr>
              <a:t> </a:t>
            </a:r>
            <a:r>
              <a:rPr dirty="0" sz="2100" spc="40">
                <a:latin typeface="Verdana"/>
                <a:cs typeface="Verdana"/>
              </a:rPr>
              <a:t>and </a:t>
            </a:r>
            <a:r>
              <a:rPr dirty="0" sz="2100" spc="-50">
                <a:latin typeface="Verdana"/>
                <a:cs typeface="Verdana"/>
              </a:rPr>
              <a:t>versatility.</a:t>
            </a:r>
            <a:r>
              <a:rPr dirty="0" sz="2100" spc="-100">
                <a:latin typeface="Verdana"/>
                <a:cs typeface="Verdana"/>
              </a:rPr>
              <a:t> </a:t>
            </a:r>
            <a:r>
              <a:rPr dirty="0" sz="2100" spc="-105">
                <a:latin typeface="Verdana"/>
                <a:cs typeface="Verdana"/>
              </a:rPr>
              <a:t>It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pairs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well</a:t>
            </a:r>
            <a:r>
              <a:rPr dirty="0" sz="2100" spc="-100">
                <a:latin typeface="Verdana"/>
                <a:cs typeface="Verdana"/>
              </a:rPr>
              <a:t> </a:t>
            </a:r>
            <a:r>
              <a:rPr dirty="0" sz="2100" spc="75">
                <a:latin typeface="Verdana"/>
                <a:cs typeface="Verdana"/>
              </a:rPr>
              <a:t>with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almost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any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20">
                <a:latin typeface="Verdana"/>
                <a:cs typeface="Verdana"/>
              </a:rPr>
              <a:t>outﬁt,</a:t>
            </a:r>
            <a:r>
              <a:rPr dirty="0" sz="2100" spc="-10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from</a:t>
            </a:r>
            <a:r>
              <a:rPr dirty="0" sz="2100" spc="-95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casual </a:t>
            </a:r>
            <a:r>
              <a:rPr dirty="0" sz="2100">
                <a:latin typeface="Verdana"/>
                <a:cs typeface="Verdana"/>
              </a:rPr>
              <a:t>to</a:t>
            </a:r>
            <a:r>
              <a:rPr dirty="0" sz="2100" spc="-55">
                <a:latin typeface="Verdana"/>
                <a:cs typeface="Verdana"/>
              </a:rPr>
              <a:t> </a:t>
            </a:r>
            <a:r>
              <a:rPr dirty="0" sz="2100" spc="-30">
                <a:latin typeface="Verdana"/>
                <a:cs typeface="Verdana"/>
              </a:rPr>
              <a:t>formal.</a:t>
            </a:r>
            <a:r>
              <a:rPr dirty="0" sz="2100" spc="-5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Hence,</a:t>
            </a:r>
            <a:r>
              <a:rPr dirty="0" sz="2100" spc="-5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customers</a:t>
            </a:r>
            <a:r>
              <a:rPr dirty="0" sz="2100" spc="-50">
                <a:latin typeface="Verdana"/>
                <a:cs typeface="Verdana"/>
              </a:rPr>
              <a:t> </a:t>
            </a:r>
            <a:r>
              <a:rPr dirty="0" sz="2100">
                <a:latin typeface="Verdana"/>
                <a:cs typeface="Verdana"/>
              </a:rPr>
              <a:t>appreciate</a:t>
            </a:r>
            <a:r>
              <a:rPr dirty="0" sz="2100" spc="-50">
                <a:latin typeface="Verdana"/>
                <a:cs typeface="Verdana"/>
              </a:rPr>
              <a:t> </a:t>
            </a:r>
            <a:r>
              <a:rPr dirty="0" sz="2100" spc="55">
                <a:latin typeface="Verdana"/>
                <a:cs typeface="Verdana"/>
              </a:rPr>
              <a:t>the</a:t>
            </a:r>
            <a:r>
              <a:rPr dirty="0" sz="2100" spc="-5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metal's </a:t>
            </a:r>
            <a:r>
              <a:rPr dirty="0" sz="2100">
                <a:latin typeface="Verdana"/>
                <a:cs typeface="Verdana"/>
              </a:rPr>
              <a:t>longevity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 spc="65">
                <a:latin typeface="Verdana"/>
                <a:cs typeface="Verdana"/>
              </a:rPr>
              <a:t>and</a:t>
            </a:r>
            <a:r>
              <a:rPr dirty="0" sz="2100" spc="-80">
                <a:latin typeface="Verdana"/>
                <a:cs typeface="Verdana"/>
              </a:rPr>
              <a:t> </a:t>
            </a:r>
            <a:r>
              <a:rPr dirty="0" sz="2100" spc="-10">
                <a:latin typeface="Verdana"/>
                <a:cs typeface="Verdana"/>
              </a:rPr>
              <a:t>lustre.</a:t>
            </a:r>
            <a:endParaRPr sz="210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9073947" y="1058445"/>
            <a:ext cx="5539740" cy="5539740"/>
            <a:chOff x="9073947" y="1058445"/>
            <a:chExt cx="5539740" cy="553974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6783" y="1106716"/>
              <a:ext cx="5453748" cy="54483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9116778" y="1101276"/>
              <a:ext cx="5454015" cy="5454015"/>
            </a:xfrm>
            <a:custGeom>
              <a:avLst/>
              <a:gdLst/>
              <a:ahLst/>
              <a:cxnLst/>
              <a:rect l="l" t="t" r="r" b="b"/>
              <a:pathLst>
                <a:path w="5454015" h="5454015">
                  <a:moveTo>
                    <a:pt x="5453748" y="2726867"/>
                  </a:moveTo>
                  <a:lnTo>
                    <a:pt x="5453325" y="2775348"/>
                  </a:lnTo>
                  <a:lnTo>
                    <a:pt x="5452063" y="2823624"/>
                  </a:lnTo>
                  <a:lnTo>
                    <a:pt x="5449968" y="2871688"/>
                  </a:lnTo>
                  <a:lnTo>
                    <a:pt x="5447047" y="2919533"/>
                  </a:lnTo>
                  <a:lnTo>
                    <a:pt x="5443306" y="2967153"/>
                  </a:lnTo>
                  <a:lnTo>
                    <a:pt x="5438754" y="3014540"/>
                  </a:lnTo>
                  <a:lnTo>
                    <a:pt x="5433397" y="3061687"/>
                  </a:lnTo>
                  <a:lnTo>
                    <a:pt x="5427241" y="3108588"/>
                  </a:lnTo>
                  <a:lnTo>
                    <a:pt x="5420295" y="3155235"/>
                  </a:lnTo>
                  <a:lnTo>
                    <a:pt x="5412564" y="3201621"/>
                  </a:lnTo>
                  <a:lnTo>
                    <a:pt x="5404056" y="3247740"/>
                  </a:lnTo>
                  <a:lnTo>
                    <a:pt x="5394778" y="3293584"/>
                  </a:lnTo>
                  <a:lnTo>
                    <a:pt x="5384737" y="3339147"/>
                  </a:lnTo>
                  <a:lnTo>
                    <a:pt x="5373940" y="3384421"/>
                  </a:lnTo>
                  <a:lnTo>
                    <a:pt x="5362393" y="3429399"/>
                  </a:lnTo>
                  <a:lnTo>
                    <a:pt x="5350104" y="3474075"/>
                  </a:lnTo>
                  <a:lnTo>
                    <a:pt x="5337080" y="3518442"/>
                  </a:lnTo>
                  <a:lnTo>
                    <a:pt x="5323328" y="3562492"/>
                  </a:lnTo>
                  <a:lnTo>
                    <a:pt x="5308854" y="3606219"/>
                  </a:lnTo>
                  <a:lnTo>
                    <a:pt x="5293666" y="3649615"/>
                  </a:lnTo>
                  <a:lnTo>
                    <a:pt x="5277771" y="3692673"/>
                  </a:lnTo>
                  <a:lnTo>
                    <a:pt x="5261175" y="3735388"/>
                  </a:lnTo>
                  <a:lnTo>
                    <a:pt x="5243886" y="3777751"/>
                  </a:lnTo>
                  <a:lnTo>
                    <a:pt x="5225911" y="3819756"/>
                  </a:lnTo>
                  <a:lnTo>
                    <a:pt x="5207256" y="3861395"/>
                  </a:lnTo>
                  <a:lnTo>
                    <a:pt x="5187929" y="3902662"/>
                  </a:lnTo>
                  <a:lnTo>
                    <a:pt x="5167936" y="3943550"/>
                  </a:lnTo>
                  <a:lnTo>
                    <a:pt x="5147285" y="3984051"/>
                  </a:lnTo>
                  <a:lnTo>
                    <a:pt x="5125982" y="4024159"/>
                  </a:lnTo>
                  <a:lnTo>
                    <a:pt x="5104034" y="4063867"/>
                  </a:lnTo>
                  <a:lnTo>
                    <a:pt x="5081450" y="4103168"/>
                  </a:lnTo>
                  <a:lnTo>
                    <a:pt x="5058234" y="4142055"/>
                  </a:lnTo>
                  <a:lnTo>
                    <a:pt x="5034395" y="4180520"/>
                  </a:lnTo>
                  <a:lnTo>
                    <a:pt x="5009940" y="4218558"/>
                  </a:lnTo>
                  <a:lnTo>
                    <a:pt x="4984874" y="4256160"/>
                  </a:lnTo>
                  <a:lnTo>
                    <a:pt x="4959207" y="4293320"/>
                  </a:lnTo>
                  <a:lnTo>
                    <a:pt x="4932943" y="4330031"/>
                  </a:lnTo>
                  <a:lnTo>
                    <a:pt x="4906091" y="4366286"/>
                  </a:lnTo>
                  <a:lnTo>
                    <a:pt x="4878657" y="4402078"/>
                  </a:lnTo>
                  <a:lnTo>
                    <a:pt x="4850648" y="4437400"/>
                  </a:lnTo>
                  <a:lnTo>
                    <a:pt x="4822072" y="4472244"/>
                  </a:lnTo>
                  <a:lnTo>
                    <a:pt x="4792935" y="4506605"/>
                  </a:lnTo>
                  <a:lnTo>
                    <a:pt x="4763244" y="4540475"/>
                  </a:lnTo>
                  <a:lnTo>
                    <a:pt x="4733006" y="4573847"/>
                  </a:lnTo>
                  <a:lnTo>
                    <a:pt x="4702229" y="4606714"/>
                  </a:lnTo>
                  <a:lnTo>
                    <a:pt x="4670918" y="4639069"/>
                  </a:lnTo>
                  <a:lnTo>
                    <a:pt x="4639082" y="4670906"/>
                  </a:lnTo>
                  <a:lnTo>
                    <a:pt x="4606727" y="4702216"/>
                  </a:lnTo>
                  <a:lnTo>
                    <a:pt x="4573860" y="4732994"/>
                  </a:lnTo>
                  <a:lnTo>
                    <a:pt x="4540488" y="4763231"/>
                  </a:lnTo>
                  <a:lnTo>
                    <a:pt x="4506618" y="4792922"/>
                  </a:lnTo>
                  <a:lnTo>
                    <a:pt x="4472257" y="4822059"/>
                  </a:lnTo>
                  <a:lnTo>
                    <a:pt x="4437412" y="4850636"/>
                  </a:lnTo>
                  <a:lnTo>
                    <a:pt x="4402090" y="4878644"/>
                  </a:lnTo>
                  <a:lnTo>
                    <a:pt x="4366298" y="4906078"/>
                  </a:lnTo>
                  <a:lnTo>
                    <a:pt x="4330044" y="4932930"/>
                  </a:lnTo>
                  <a:lnTo>
                    <a:pt x="4293333" y="4959194"/>
                  </a:lnTo>
                  <a:lnTo>
                    <a:pt x="4256172" y="4984862"/>
                  </a:lnTo>
                  <a:lnTo>
                    <a:pt x="4218570" y="5009927"/>
                  </a:lnTo>
                  <a:lnTo>
                    <a:pt x="4180533" y="5034383"/>
                  </a:lnTo>
                  <a:lnTo>
                    <a:pt x="4142068" y="5058222"/>
                  </a:lnTo>
                  <a:lnTo>
                    <a:pt x="4103181" y="5081437"/>
                  </a:lnTo>
                  <a:lnTo>
                    <a:pt x="4063880" y="5104022"/>
                  </a:lnTo>
                  <a:lnTo>
                    <a:pt x="4024172" y="5125969"/>
                  </a:lnTo>
                  <a:lnTo>
                    <a:pt x="3984064" y="5147272"/>
                  </a:lnTo>
                  <a:lnTo>
                    <a:pt x="3943562" y="5167923"/>
                  </a:lnTo>
                  <a:lnTo>
                    <a:pt x="3902675" y="5187916"/>
                  </a:lnTo>
                  <a:lnTo>
                    <a:pt x="3861408" y="5207243"/>
                  </a:lnTo>
                  <a:lnTo>
                    <a:pt x="3819768" y="5225898"/>
                  </a:lnTo>
                  <a:lnTo>
                    <a:pt x="3777764" y="5243874"/>
                  </a:lnTo>
                  <a:lnTo>
                    <a:pt x="3735401" y="5261163"/>
                  </a:lnTo>
                  <a:lnTo>
                    <a:pt x="3692686" y="5277758"/>
                  </a:lnTo>
                  <a:lnTo>
                    <a:pt x="3649627" y="5293654"/>
                  </a:lnTo>
                  <a:lnTo>
                    <a:pt x="3606231" y="5308842"/>
                  </a:lnTo>
                  <a:lnTo>
                    <a:pt x="3562505" y="5323315"/>
                  </a:lnTo>
                  <a:lnTo>
                    <a:pt x="3518455" y="5337068"/>
                  </a:lnTo>
                  <a:lnTo>
                    <a:pt x="3474088" y="5350092"/>
                  </a:lnTo>
                  <a:lnTo>
                    <a:pt x="3429412" y="5362381"/>
                  </a:lnTo>
                  <a:lnTo>
                    <a:pt x="3384434" y="5373927"/>
                  </a:lnTo>
                  <a:lnTo>
                    <a:pt x="3339160" y="5384724"/>
                  </a:lnTo>
                  <a:lnTo>
                    <a:pt x="3293597" y="5394766"/>
                  </a:lnTo>
                  <a:lnTo>
                    <a:pt x="3247753" y="5404044"/>
                  </a:lnTo>
                  <a:lnTo>
                    <a:pt x="3201634" y="5412551"/>
                  </a:lnTo>
                  <a:lnTo>
                    <a:pt x="3155248" y="5420282"/>
                  </a:lnTo>
                  <a:lnTo>
                    <a:pt x="3108601" y="5427229"/>
                  </a:lnTo>
                  <a:lnTo>
                    <a:pt x="3061700" y="5433384"/>
                  </a:lnTo>
                  <a:lnTo>
                    <a:pt x="3014553" y="5438741"/>
                  </a:lnTo>
                  <a:lnTo>
                    <a:pt x="2967166" y="5443294"/>
                  </a:lnTo>
                  <a:lnTo>
                    <a:pt x="2919546" y="5447034"/>
                  </a:lnTo>
                  <a:lnTo>
                    <a:pt x="2871701" y="5449955"/>
                  </a:lnTo>
                  <a:lnTo>
                    <a:pt x="2823637" y="5452051"/>
                  </a:lnTo>
                  <a:lnTo>
                    <a:pt x="2775361" y="5453313"/>
                  </a:lnTo>
                  <a:lnTo>
                    <a:pt x="2726880" y="5453735"/>
                  </a:lnTo>
                  <a:lnTo>
                    <a:pt x="2678399" y="5453313"/>
                  </a:lnTo>
                  <a:lnTo>
                    <a:pt x="2630123" y="5452051"/>
                  </a:lnTo>
                  <a:lnTo>
                    <a:pt x="2582058" y="5449955"/>
                  </a:lnTo>
                  <a:lnTo>
                    <a:pt x="2534212" y="5447034"/>
                  </a:lnTo>
                  <a:lnTo>
                    <a:pt x="2486592" y="5443294"/>
                  </a:lnTo>
                  <a:lnTo>
                    <a:pt x="2439205" y="5438741"/>
                  </a:lnTo>
                  <a:lnTo>
                    <a:pt x="2392057" y="5433384"/>
                  </a:lnTo>
                  <a:lnTo>
                    <a:pt x="2345156" y="5427229"/>
                  </a:lnTo>
                  <a:lnTo>
                    <a:pt x="2298509" y="5420282"/>
                  </a:lnTo>
                  <a:lnTo>
                    <a:pt x="2252122" y="5412551"/>
                  </a:lnTo>
                  <a:lnTo>
                    <a:pt x="2206003" y="5404044"/>
                  </a:lnTo>
                  <a:lnTo>
                    <a:pt x="2160159" y="5394766"/>
                  </a:lnTo>
                  <a:lnTo>
                    <a:pt x="2114596" y="5384724"/>
                  </a:lnTo>
                  <a:lnTo>
                    <a:pt x="2069322" y="5373927"/>
                  </a:lnTo>
                  <a:lnTo>
                    <a:pt x="2024343" y="5362381"/>
                  </a:lnTo>
                  <a:lnTo>
                    <a:pt x="1979666" y="5350092"/>
                  </a:lnTo>
                  <a:lnTo>
                    <a:pt x="1935300" y="5337068"/>
                  </a:lnTo>
                  <a:lnTo>
                    <a:pt x="1891249" y="5323315"/>
                  </a:lnTo>
                  <a:lnTo>
                    <a:pt x="1847522" y="5308842"/>
                  </a:lnTo>
                  <a:lnTo>
                    <a:pt x="1804126" y="5293654"/>
                  </a:lnTo>
                  <a:lnTo>
                    <a:pt x="1761067" y="5277758"/>
                  </a:lnTo>
                  <a:lnTo>
                    <a:pt x="1718352" y="5261163"/>
                  </a:lnTo>
                  <a:lnTo>
                    <a:pt x="1675989" y="5243874"/>
                  </a:lnTo>
                  <a:lnTo>
                    <a:pt x="1633984" y="5225898"/>
                  </a:lnTo>
                  <a:lnTo>
                    <a:pt x="1592345" y="5207243"/>
                  </a:lnTo>
                  <a:lnTo>
                    <a:pt x="1551077" y="5187916"/>
                  </a:lnTo>
                  <a:lnTo>
                    <a:pt x="1510190" y="5167923"/>
                  </a:lnTo>
                  <a:lnTo>
                    <a:pt x="1469688" y="5147272"/>
                  </a:lnTo>
                  <a:lnTo>
                    <a:pt x="1429579" y="5125969"/>
                  </a:lnTo>
                  <a:lnTo>
                    <a:pt x="1389871" y="5104022"/>
                  </a:lnTo>
                  <a:lnTo>
                    <a:pt x="1350570" y="5081437"/>
                  </a:lnTo>
                  <a:lnTo>
                    <a:pt x="1311683" y="5058222"/>
                  </a:lnTo>
                  <a:lnTo>
                    <a:pt x="1273218" y="5034383"/>
                  </a:lnTo>
                  <a:lnTo>
                    <a:pt x="1235180" y="5009927"/>
                  </a:lnTo>
                  <a:lnTo>
                    <a:pt x="1197578" y="4984862"/>
                  </a:lnTo>
                  <a:lnTo>
                    <a:pt x="1160418" y="4959194"/>
                  </a:lnTo>
                  <a:lnTo>
                    <a:pt x="1123707" y="4932930"/>
                  </a:lnTo>
                  <a:lnTo>
                    <a:pt x="1087451" y="4906078"/>
                  </a:lnTo>
                  <a:lnTo>
                    <a:pt x="1051659" y="4878644"/>
                  </a:lnTo>
                  <a:lnTo>
                    <a:pt x="1016337" y="4850636"/>
                  </a:lnTo>
                  <a:lnTo>
                    <a:pt x="981492" y="4822059"/>
                  </a:lnTo>
                  <a:lnTo>
                    <a:pt x="947131" y="4792922"/>
                  </a:lnTo>
                  <a:lnTo>
                    <a:pt x="913261" y="4763231"/>
                  </a:lnTo>
                  <a:lnTo>
                    <a:pt x="879889" y="4732994"/>
                  </a:lnTo>
                  <a:lnTo>
                    <a:pt x="847022" y="4702216"/>
                  </a:lnTo>
                  <a:lnTo>
                    <a:pt x="814667" y="4670906"/>
                  </a:lnTo>
                  <a:lnTo>
                    <a:pt x="782831" y="4639069"/>
                  </a:lnTo>
                  <a:lnTo>
                    <a:pt x="751520" y="4606714"/>
                  </a:lnTo>
                  <a:lnTo>
                    <a:pt x="720742" y="4573847"/>
                  </a:lnTo>
                  <a:lnTo>
                    <a:pt x="690505" y="4540475"/>
                  </a:lnTo>
                  <a:lnTo>
                    <a:pt x="660814" y="4506605"/>
                  </a:lnTo>
                  <a:lnTo>
                    <a:pt x="631676" y="4472244"/>
                  </a:lnTo>
                  <a:lnTo>
                    <a:pt x="603100" y="4437400"/>
                  </a:lnTo>
                  <a:lnTo>
                    <a:pt x="575091" y="4402078"/>
                  </a:lnTo>
                  <a:lnTo>
                    <a:pt x="547657" y="4366286"/>
                  </a:lnTo>
                  <a:lnTo>
                    <a:pt x="520805" y="4330031"/>
                  </a:lnTo>
                  <a:lnTo>
                    <a:pt x="494541" y="4293320"/>
                  </a:lnTo>
                  <a:lnTo>
                    <a:pt x="468874" y="4256160"/>
                  </a:lnTo>
                  <a:lnTo>
                    <a:pt x="443808" y="4218558"/>
                  </a:lnTo>
                  <a:lnTo>
                    <a:pt x="419353" y="4180520"/>
                  </a:lnTo>
                  <a:lnTo>
                    <a:pt x="395514" y="4142055"/>
                  </a:lnTo>
                  <a:lnTo>
                    <a:pt x="372298" y="4103168"/>
                  </a:lnTo>
                  <a:lnTo>
                    <a:pt x="349713" y="4063867"/>
                  </a:lnTo>
                  <a:lnTo>
                    <a:pt x="327766" y="4024159"/>
                  </a:lnTo>
                  <a:lnTo>
                    <a:pt x="306463" y="3984051"/>
                  </a:lnTo>
                  <a:lnTo>
                    <a:pt x="285812" y="3943550"/>
                  </a:lnTo>
                  <a:lnTo>
                    <a:pt x="265819" y="3902662"/>
                  </a:lnTo>
                  <a:lnTo>
                    <a:pt x="246492" y="3861395"/>
                  </a:lnTo>
                  <a:lnTo>
                    <a:pt x="227837" y="3819756"/>
                  </a:lnTo>
                  <a:lnTo>
                    <a:pt x="209861" y="3777751"/>
                  </a:lnTo>
                  <a:lnTo>
                    <a:pt x="192572" y="3735388"/>
                  </a:lnTo>
                  <a:lnTo>
                    <a:pt x="175976" y="3692673"/>
                  </a:lnTo>
                  <a:lnTo>
                    <a:pt x="160081" y="3649615"/>
                  </a:lnTo>
                  <a:lnTo>
                    <a:pt x="144893" y="3606219"/>
                  </a:lnTo>
                  <a:lnTo>
                    <a:pt x="130419" y="3562492"/>
                  </a:lnTo>
                  <a:lnTo>
                    <a:pt x="116667" y="3518442"/>
                  </a:lnTo>
                  <a:lnTo>
                    <a:pt x="103643" y="3474075"/>
                  </a:lnTo>
                  <a:lnTo>
                    <a:pt x="91354" y="3429399"/>
                  </a:lnTo>
                  <a:lnTo>
                    <a:pt x="79807" y="3384421"/>
                  </a:lnTo>
                  <a:lnTo>
                    <a:pt x="69010" y="3339147"/>
                  </a:lnTo>
                  <a:lnTo>
                    <a:pt x="58969" y="3293584"/>
                  </a:lnTo>
                  <a:lnTo>
                    <a:pt x="49691" y="3247740"/>
                  </a:lnTo>
                  <a:lnTo>
                    <a:pt x="41183" y="3201621"/>
                  </a:lnTo>
                  <a:lnTo>
                    <a:pt x="33453" y="3155235"/>
                  </a:lnTo>
                  <a:lnTo>
                    <a:pt x="26506" y="3108588"/>
                  </a:lnTo>
                  <a:lnTo>
                    <a:pt x="20351" y="3061687"/>
                  </a:lnTo>
                  <a:lnTo>
                    <a:pt x="14993" y="3014540"/>
                  </a:lnTo>
                  <a:lnTo>
                    <a:pt x="10441" y="2967153"/>
                  </a:lnTo>
                  <a:lnTo>
                    <a:pt x="6701" y="2919533"/>
                  </a:lnTo>
                  <a:lnTo>
                    <a:pt x="3779" y="2871688"/>
                  </a:lnTo>
                  <a:lnTo>
                    <a:pt x="1684" y="2823624"/>
                  </a:lnTo>
                  <a:lnTo>
                    <a:pt x="422" y="2775348"/>
                  </a:lnTo>
                  <a:lnTo>
                    <a:pt x="0" y="2726867"/>
                  </a:lnTo>
                  <a:lnTo>
                    <a:pt x="422" y="2678387"/>
                  </a:lnTo>
                  <a:lnTo>
                    <a:pt x="1684" y="2630111"/>
                  </a:lnTo>
                  <a:lnTo>
                    <a:pt x="3779" y="2582047"/>
                  </a:lnTo>
                  <a:lnTo>
                    <a:pt x="6701" y="2534201"/>
                  </a:lnTo>
                  <a:lnTo>
                    <a:pt x="10441" y="2486581"/>
                  </a:lnTo>
                  <a:lnTo>
                    <a:pt x="14993" y="2439194"/>
                  </a:lnTo>
                  <a:lnTo>
                    <a:pt x="20351" y="2392047"/>
                  </a:lnTo>
                  <a:lnTo>
                    <a:pt x="26506" y="2345147"/>
                  </a:lnTo>
                  <a:lnTo>
                    <a:pt x="33453" y="2298500"/>
                  </a:lnTo>
                  <a:lnTo>
                    <a:pt x="41183" y="2252113"/>
                  </a:lnTo>
                  <a:lnTo>
                    <a:pt x="49691" y="2205995"/>
                  </a:lnTo>
                  <a:lnTo>
                    <a:pt x="58969" y="2160150"/>
                  </a:lnTo>
                  <a:lnTo>
                    <a:pt x="69010" y="2114588"/>
                  </a:lnTo>
                  <a:lnTo>
                    <a:pt x="79807" y="2069314"/>
                  </a:lnTo>
                  <a:lnTo>
                    <a:pt x="91354" y="2024335"/>
                  </a:lnTo>
                  <a:lnTo>
                    <a:pt x="103643" y="1979659"/>
                  </a:lnTo>
                  <a:lnTo>
                    <a:pt x="116667" y="1935293"/>
                  </a:lnTo>
                  <a:lnTo>
                    <a:pt x="130419" y="1891243"/>
                  </a:lnTo>
                  <a:lnTo>
                    <a:pt x="144893" y="1847516"/>
                  </a:lnTo>
                  <a:lnTo>
                    <a:pt x="160081" y="1804120"/>
                  </a:lnTo>
                  <a:lnTo>
                    <a:pt x="175976" y="1761061"/>
                  </a:lnTo>
                  <a:lnTo>
                    <a:pt x="192572" y="1718347"/>
                  </a:lnTo>
                  <a:lnTo>
                    <a:pt x="209861" y="1675984"/>
                  </a:lnTo>
                  <a:lnTo>
                    <a:pt x="227837" y="1633979"/>
                  </a:lnTo>
                  <a:lnTo>
                    <a:pt x="246492" y="1592340"/>
                  </a:lnTo>
                  <a:lnTo>
                    <a:pt x="265819" y="1551073"/>
                  </a:lnTo>
                  <a:lnTo>
                    <a:pt x="285812" y="1510185"/>
                  </a:lnTo>
                  <a:lnTo>
                    <a:pt x="306463" y="1469683"/>
                  </a:lnTo>
                  <a:lnTo>
                    <a:pt x="327766" y="1429575"/>
                  </a:lnTo>
                  <a:lnTo>
                    <a:pt x="349713" y="1389867"/>
                  </a:lnTo>
                  <a:lnTo>
                    <a:pt x="372298" y="1350566"/>
                  </a:lnTo>
                  <a:lnTo>
                    <a:pt x="395514" y="1311680"/>
                  </a:lnTo>
                  <a:lnTo>
                    <a:pt x="419353" y="1273214"/>
                  </a:lnTo>
                  <a:lnTo>
                    <a:pt x="443808" y="1235177"/>
                  </a:lnTo>
                  <a:lnTo>
                    <a:pt x="468874" y="1197575"/>
                  </a:lnTo>
                  <a:lnTo>
                    <a:pt x="494541" y="1160415"/>
                  </a:lnTo>
                  <a:lnTo>
                    <a:pt x="520805" y="1123704"/>
                  </a:lnTo>
                  <a:lnTo>
                    <a:pt x="547657" y="1087449"/>
                  </a:lnTo>
                  <a:lnTo>
                    <a:pt x="575091" y="1051657"/>
                  </a:lnTo>
                  <a:lnTo>
                    <a:pt x="603100" y="1016335"/>
                  </a:lnTo>
                  <a:lnTo>
                    <a:pt x="631676" y="981490"/>
                  </a:lnTo>
                  <a:lnTo>
                    <a:pt x="660814" y="947129"/>
                  </a:lnTo>
                  <a:lnTo>
                    <a:pt x="690505" y="913259"/>
                  </a:lnTo>
                  <a:lnTo>
                    <a:pt x="720742" y="879887"/>
                  </a:lnTo>
                  <a:lnTo>
                    <a:pt x="751520" y="847020"/>
                  </a:lnTo>
                  <a:lnTo>
                    <a:pt x="782831" y="814665"/>
                  </a:lnTo>
                  <a:lnTo>
                    <a:pt x="814667" y="782829"/>
                  </a:lnTo>
                  <a:lnTo>
                    <a:pt x="847022" y="751519"/>
                  </a:lnTo>
                  <a:lnTo>
                    <a:pt x="879889" y="720741"/>
                  </a:lnTo>
                  <a:lnTo>
                    <a:pt x="913261" y="690503"/>
                  </a:lnTo>
                  <a:lnTo>
                    <a:pt x="947131" y="660812"/>
                  </a:lnTo>
                  <a:lnTo>
                    <a:pt x="981492" y="631675"/>
                  </a:lnTo>
                  <a:lnTo>
                    <a:pt x="1016337" y="603099"/>
                  </a:lnTo>
                  <a:lnTo>
                    <a:pt x="1051659" y="575090"/>
                  </a:lnTo>
                  <a:lnTo>
                    <a:pt x="1087451" y="547656"/>
                  </a:lnTo>
                  <a:lnTo>
                    <a:pt x="1123707" y="520804"/>
                  </a:lnTo>
                  <a:lnTo>
                    <a:pt x="1160418" y="494541"/>
                  </a:lnTo>
                  <a:lnTo>
                    <a:pt x="1197578" y="468873"/>
                  </a:lnTo>
                  <a:lnTo>
                    <a:pt x="1235180" y="443808"/>
                  </a:lnTo>
                  <a:lnTo>
                    <a:pt x="1273218" y="419352"/>
                  </a:lnTo>
                  <a:lnTo>
                    <a:pt x="1311683" y="395513"/>
                  </a:lnTo>
                  <a:lnTo>
                    <a:pt x="1350570" y="372298"/>
                  </a:lnTo>
                  <a:lnTo>
                    <a:pt x="1389871" y="349713"/>
                  </a:lnTo>
                  <a:lnTo>
                    <a:pt x="1429579" y="327766"/>
                  </a:lnTo>
                  <a:lnTo>
                    <a:pt x="1469688" y="306463"/>
                  </a:lnTo>
                  <a:lnTo>
                    <a:pt x="1510190" y="285811"/>
                  </a:lnTo>
                  <a:lnTo>
                    <a:pt x="1551077" y="265819"/>
                  </a:lnTo>
                  <a:lnTo>
                    <a:pt x="1592345" y="246491"/>
                  </a:lnTo>
                  <a:lnTo>
                    <a:pt x="1633984" y="227836"/>
                  </a:lnTo>
                  <a:lnTo>
                    <a:pt x="1675989" y="209861"/>
                  </a:lnTo>
                  <a:lnTo>
                    <a:pt x="1718352" y="192572"/>
                  </a:lnTo>
                  <a:lnTo>
                    <a:pt x="1761067" y="175976"/>
                  </a:lnTo>
                  <a:lnTo>
                    <a:pt x="1804126" y="160081"/>
                  </a:lnTo>
                  <a:lnTo>
                    <a:pt x="1847522" y="144893"/>
                  </a:lnTo>
                  <a:lnTo>
                    <a:pt x="1891249" y="130419"/>
                  </a:lnTo>
                  <a:lnTo>
                    <a:pt x="1935300" y="116667"/>
                  </a:lnTo>
                  <a:lnTo>
                    <a:pt x="1979666" y="103643"/>
                  </a:lnTo>
                  <a:lnTo>
                    <a:pt x="2024343" y="91354"/>
                  </a:lnTo>
                  <a:lnTo>
                    <a:pt x="2069322" y="79807"/>
                  </a:lnTo>
                  <a:lnTo>
                    <a:pt x="2114596" y="69010"/>
                  </a:lnTo>
                  <a:lnTo>
                    <a:pt x="2160159" y="58969"/>
                  </a:lnTo>
                  <a:lnTo>
                    <a:pt x="2206003" y="49691"/>
                  </a:lnTo>
                  <a:lnTo>
                    <a:pt x="2252122" y="41183"/>
                  </a:lnTo>
                  <a:lnTo>
                    <a:pt x="2298509" y="33453"/>
                  </a:lnTo>
                  <a:lnTo>
                    <a:pt x="2345156" y="26506"/>
                  </a:lnTo>
                  <a:lnTo>
                    <a:pt x="2392057" y="20351"/>
                  </a:lnTo>
                  <a:lnTo>
                    <a:pt x="2439205" y="14993"/>
                  </a:lnTo>
                  <a:lnTo>
                    <a:pt x="2486592" y="10441"/>
                  </a:lnTo>
                  <a:lnTo>
                    <a:pt x="2534212" y="6701"/>
                  </a:lnTo>
                  <a:lnTo>
                    <a:pt x="2582058" y="3779"/>
                  </a:lnTo>
                  <a:lnTo>
                    <a:pt x="2630123" y="1684"/>
                  </a:lnTo>
                  <a:lnTo>
                    <a:pt x="2678399" y="422"/>
                  </a:lnTo>
                  <a:lnTo>
                    <a:pt x="2726880" y="0"/>
                  </a:lnTo>
                  <a:lnTo>
                    <a:pt x="2775361" y="422"/>
                  </a:lnTo>
                  <a:lnTo>
                    <a:pt x="2823637" y="1684"/>
                  </a:lnTo>
                  <a:lnTo>
                    <a:pt x="2871701" y="3779"/>
                  </a:lnTo>
                  <a:lnTo>
                    <a:pt x="2919546" y="6701"/>
                  </a:lnTo>
                  <a:lnTo>
                    <a:pt x="2967166" y="10441"/>
                  </a:lnTo>
                  <a:lnTo>
                    <a:pt x="3014553" y="14993"/>
                  </a:lnTo>
                  <a:lnTo>
                    <a:pt x="3061700" y="20351"/>
                  </a:lnTo>
                  <a:lnTo>
                    <a:pt x="3108601" y="26506"/>
                  </a:lnTo>
                  <a:lnTo>
                    <a:pt x="3155248" y="33453"/>
                  </a:lnTo>
                  <a:lnTo>
                    <a:pt x="3201634" y="41183"/>
                  </a:lnTo>
                  <a:lnTo>
                    <a:pt x="3247753" y="49691"/>
                  </a:lnTo>
                  <a:lnTo>
                    <a:pt x="3293597" y="58969"/>
                  </a:lnTo>
                  <a:lnTo>
                    <a:pt x="3339160" y="69010"/>
                  </a:lnTo>
                  <a:lnTo>
                    <a:pt x="3384434" y="79807"/>
                  </a:lnTo>
                  <a:lnTo>
                    <a:pt x="3429412" y="91354"/>
                  </a:lnTo>
                  <a:lnTo>
                    <a:pt x="3474088" y="103643"/>
                  </a:lnTo>
                  <a:lnTo>
                    <a:pt x="3518455" y="116667"/>
                  </a:lnTo>
                  <a:lnTo>
                    <a:pt x="3562505" y="130419"/>
                  </a:lnTo>
                  <a:lnTo>
                    <a:pt x="3606231" y="144893"/>
                  </a:lnTo>
                  <a:lnTo>
                    <a:pt x="3649627" y="160081"/>
                  </a:lnTo>
                  <a:lnTo>
                    <a:pt x="3692686" y="175976"/>
                  </a:lnTo>
                  <a:lnTo>
                    <a:pt x="3735401" y="192572"/>
                  </a:lnTo>
                  <a:lnTo>
                    <a:pt x="3777764" y="209861"/>
                  </a:lnTo>
                  <a:lnTo>
                    <a:pt x="3819768" y="227836"/>
                  </a:lnTo>
                  <a:lnTo>
                    <a:pt x="3861408" y="246491"/>
                  </a:lnTo>
                  <a:lnTo>
                    <a:pt x="3902675" y="265819"/>
                  </a:lnTo>
                  <a:lnTo>
                    <a:pt x="3943562" y="285811"/>
                  </a:lnTo>
                  <a:lnTo>
                    <a:pt x="3984064" y="306463"/>
                  </a:lnTo>
                  <a:lnTo>
                    <a:pt x="4024172" y="327766"/>
                  </a:lnTo>
                  <a:lnTo>
                    <a:pt x="4063880" y="349713"/>
                  </a:lnTo>
                  <a:lnTo>
                    <a:pt x="4103181" y="372298"/>
                  </a:lnTo>
                  <a:lnTo>
                    <a:pt x="4142068" y="395513"/>
                  </a:lnTo>
                  <a:lnTo>
                    <a:pt x="4180533" y="419352"/>
                  </a:lnTo>
                  <a:lnTo>
                    <a:pt x="4218570" y="443808"/>
                  </a:lnTo>
                  <a:lnTo>
                    <a:pt x="4256172" y="468873"/>
                  </a:lnTo>
                  <a:lnTo>
                    <a:pt x="4293333" y="494541"/>
                  </a:lnTo>
                  <a:lnTo>
                    <a:pt x="4330044" y="520804"/>
                  </a:lnTo>
                  <a:lnTo>
                    <a:pt x="4366298" y="547656"/>
                  </a:lnTo>
                  <a:lnTo>
                    <a:pt x="4402090" y="575090"/>
                  </a:lnTo>
                  <a:lnTo>
                    <a:pt x="4437412" y="603099"/>
                  </a:lnTo>
                  <a:lnTo>
                    <a:pt x="4472257" y="631675"/>
                  </a:lnTo>
                  <a:lnTo>
                    <a:pt x="4506618" y="660812"/>
                  </a:lnTo>
                  <a:lnTo>
                    <a:pt x="4540488" y="690503"/>
                  </a:lnTo>
                  <a:lnTo>
                    <a:pt x="4573860" y="720741"/>
                  </a:lnTo>
                  <a:lnTo>
                    <a:pt x="4606727" y="751519"/>
                  </a:lnTo>
                  <a:lnTo>
                    <a:pt x="4639082" y="782829"/>
                  </a:lnTo>
                  <a:lnTo>
                    <a:pt x="4670918" y="814665"/>
                  </a:lnTo>
                  <a:lnTo>
                    <a:pt x="4702229" y="847020"/>
                  </a:lnTo>
                  <a:lnTo>
                    <a:pt x="4733006" y="879887"/>
                  </a:lnTo>
                  <a:lnTo>
                    <a:pt x="4763244" y="913259"/>
                  </a:lnTo>
                  <a:lnTo>
                    <a:pt x="4792935" y="947129"/>
                  </a:lnTo>
                  <a:lnTo>
                    <a:pt x="4822072" y="981490"/>
                  </a:lnTo>
                  <a:lnTo>
                    <a:pt x="4850648" y="1016335"/>
                  </a:lnTo>
                  <a:lnTo>
                    <a:pt x="4878657" y="1051657"/>
                  </a:lnTo>
                  <a:lnTo>
                    <a:pt x="4906091" y="1087449"/>
                  </a:lnTo>
                  <a:lnTo>
                    <a:pt x="4932943" y="1123704"/>
                  </a:lnTo>
                  <a:lnTo>
                    <a:pt x="4959207" y="1160415"/>
                  </a:lnTo>
                  <a:lnTo>
                    <a:pt x="4984874" y="1197575"/>
                  </a:lnTo>
                  <a:lnTo>
                    <a:pt x="5009940" y="1235177"/>
                  </a:lnTo>
                  <a:lnTo>
                    <a:pt x="5034395" y="1273214"/>
                  </a:lnTo>
                  <a:lnTo>
                    <a:pt x="5058234" y="1311680"/>
                  </a:lnTo>
                  <a:lnTo>
                    <a:pt x="5081450" y="1350566"/>
                  </a:lnTo>
                  <a:lnTo>
                    <a:pt x="5104034" y="1389867"/>
                  </a:lnTo>
                  <a:lnTo>
                    <a:pt x="5125982" y="1429575"/>
                  </a:lnTo>
                  <a:lnTo>
                    <a:pt x="5147285" y="1469683"/>
                  </a:lnTo>
                  <a:lnTo>
                    <a:pt x="5167936" y="1510185"/>
                  </a:lnTo>
                  <a:lnTo>
                    <a:pt x="5187929" y="1551073"/>
                  </a:lnTo>
                  <a:lnTo>
                    <a:pt x="5207256" y="1592340"/>
                  </a:lnTo>
                  <a:lnTo>
                    <a:pt x="5225911" y="1633979"/>
                  </a:lnTo>
                  <a:lnTo>
                    <a:pt x="5243886" y="1675984"/>
                  </a:lnTo>
                  <a:lnTo>
                    <a:pt x="5261175" y="1718347"/>
                  </a:lnTo>
                  <a:lnTo>
                    <a:pt x="5277771" y="1761061"/>
                  </a:lnTo>
                  <a:lnTo>
                    <a:pt x="5293666" y="1804120"/>
                  </a:lnTo>
                  <a:lnTo>
                    <a:pt x="5308854" y="1847516"/>
                  </a:lnTo>
                  <a:lnTo>
                    <a:pt x="5323328" y="1891243"/>
                  </a:lnTo>
                  <a:lnTo>
                    <a:pt x="5337080" y="1935293"/>
                  </a:lnTo>
                  <a:lnTo>
                    <a:pt x="5350104" y="1979659"/>
                  </a:lnTo>
                  <a:lnTo>
                    <a:pt x="5362393" y="2024335"/>
                  </a:lnTo>
                  <a:lnTo>
                    <a:pt x="5373940" y="2069314"/>
                  </a:lnTo>
                  <a:lnTo>
                    <a:pt x="5384737" y="2114588"/>
                  </a:lnTo>
                  <a:lnTo>
                    <a:pt x="5394778" y="2160150"/>
                  </a:lnTo>
                  <a:lnTo>
                    <a:pt x="5404056" y="2205995"/>
                  </a:lnTo>
                  <a:lnTo>
                    <a:pt x="5412564" y="2252113"/>
                  </a:lnTo>
                  <a:lnTo>
                    <a:pt x="5420295" y="2298500"/>
                  </a:lnTo>
                  <a:lnTo>
                    <a:pt x="5427241" y="2345147"/>
                  </a:lnTo>
                  <a:lnTo>
                    <a:pt x="5433397" y="2392047"/>
                  </a:lnTo>
                  <a:lnTo>
                    <a:pt x="5438754" y="2439194"/>
                  </a:lnTo>
                  <a:lnTo>
                    <a:pt x="5443306" y="2486581"/>
                  </a:lnTo>
                  <a:lnTo>
                    <a:pt x="5447047" y="2534201"/>
                  </a:lnTo>
                  <a:lnTo>
                    <a:pt x="5449968" y="2582047"/>
                  </a:lnTo>
                  <a:lnTo>
                    <a:pt x="5452063" y="2630111"/>
                  </a:lnTo>
                  <a:lnTo>
                    <a:pt x="5453325" y="2678387"/>
                  </a:lnTo>
                  <a:lnTo>
                    <a:pt x="5453748" y="2726867"/>
                  </a:lnTo>
                  <a:close/>
                </a:path>
              </a:pathLst>
            </a:custGeom>
            <a:ln w="85661">
              <a:solidFill>
                <a:srgbClr val="FFF8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99113" y="7123636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916" y="1624015"/>
            <a:ext cx="3480435" cy="6769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290"/>
              <a:t>FOLLOW</a:t>
            </a:r>
            <a:r>
              <a:rPr dirty="0" spc="-285"/>
              <a:t> </a:t>
            </a:r>
            <a:r>
              <a:rPr dirty="0" spc="-25">
                <a:solidFill>
                  <a:srgbClr val="5B595A"/>
                </a:solidFill>
              </a:rPr>
              <a:t>US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737100" y="589648"/>
            <a:ext cx="6662420" cy="98425"/>
          </a:xfrm>
          <a:custGeom>
            <a:avLst/>
            <a:gdLst/>
            <a:ahLst/>
            <a:cxnLst/>
            <a:rect l="l" t="t" r="r" b="b"/>
            <a:pathLst>
              <a:path w="6662420" h="98425">
                <a:moveTo>
                  <a:pt x="6662051" y="0"/>
                </a:moveTo>
                <a:lnTo>
                  <a:pt x="0" y="0"/>
                </a:lnTo>
                <a:lnTo>
                  <a:pt x="0" y="97967"/>
                </a:lnTo>
                <a:lnTo>
                  <a:pt x="6662051" y="97967"/>
                </a:lnTo>
                <a:lnTo>
                  <a:pt x="6662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37710" y="2822934"/>
            <a:ext cx="6576695" cy="37357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50" spc="-10">
                <a:latin typeface="Verdana"/>
                <a:cs typeface="Verdana"/>
              </a:rPr>
              <a:t>https://</a:t>
            </a:r>
            <a:r>
              <a:rPr dirty="0" sz="1950" spc="-10">
                <a:latin typeface="Verdana"/>
                <a:cs typeface="Verdana"/>
                <a:hlinkClick r:id="rId2"/>
              </a:rPr>
              <a:t>www.facebook.com/silverjewelrydoctor</a:t>
            </a:r>
            <a:endParaRPr sz="1950">
              <a:latin typeface="Verdana"/>
              <a:cs typeface="Verdana"/>
            </a:endParaRPr>
          </a:p>
          <a:p>
            <a:pPr marL="35560" marR="530225">
              <a:lnSpc>
                <a:spcPts val="5460"/>
              </a:lnSpc>
              <a:spcBef>
                <a:spcPts val="65"/>
              </a:spcBef>
            </a:pPr>
            <a:r>
              <a:rPr dirty="0" sz="1950" spc="-10">
                <a:latin typeface="Verdana"/>
                <a:cs typeface="Verdana"/>
              </a:rPr>
              <a:t>https://twitter.com/silverjdoctor </a:t>
            </a:r>
            <a:r>
              <a:rPr dirty="0" sz="1950" spc="-30">
                <a:latin typeface="Verdana"/>
                <a:cs typeface="Verdana"/>
              </a:rPr>
              <a:t>https://</a:t>
            </a:r>
            <a:r>
              <a:rPr dirty="0" sz="1950" spc="-30">
                <a:latin typeface="Verdana"/>
                <a:cs typeface="Verdana"/>
                <a:hlinkClick r:id="rId3"/>
              </a:rPr>
              <a:t>www.instagram.com/silverjewelrydoctor/</a:t>
            </a:r>
            <a:endParaRPr sz="1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950">
              <a:latin typeface="Verdana"/>
              <a:cs typeface="Verdana"/>
            </a:endParaRPr>
          </a:p>
          <a:p>
            <a:pPr marL="24130">
              <a:lnSpc>
                <a:spcPct val="100000"/>
              </a:lnSpc>
            </a:pPr>
            <a:r>
              <a:rPr dirty="0" sz="1950" spc="-10">
                <a:latin typeface="Verdana"/>
                <a:cs typeface="Verdana"/>
              </a:rPr>
              <a:t>https://in.pinterest.com/SilverJDoctor/</a:t>
            </a:r>
            <a:endParaRPr sz="1950">
              <a:latin typeface="Verdana"/>
              <a:cs typeface="Verdana"/>
            </a:endParaRPr>
          </a:p>
          <a:p>
            <a:pPr marL="52069" marR="5080" indent="-40005">
              <a:lnSpc>
                <a:spcPct val="201500"/>
              </a:lnSpc>
              <a:spcBef>
                <a:spcPts val="1330"/>
              </a:spcBef>
            </a:pPr>
            <a:r>
              <a:rPr dirty="0" sz="1950" spc="-45">
                <a:latin typeface="Verdana"/>
                <a:cs typeface="Verdana"/>
              </a:rPr>
              <a:t>https://api.whatsapp.com/send?phone=66838021472 </a:t>
            </a:r>
            <a:r>
              <a:rPr dirty="0" sz="1950" spc="-30">
                <a:latin typeface="Verdana"/>
                <a:cs typeface="Verdana"/>
              </a:rPr>
              <a:t>https://line.me/R/ti/p/%40806vlafh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9113" y="7123636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125"/>
              <a:t>CONTACT</a:t>
            </a:r>
            <a:r>
              <a:rPr dirty="0" spc="-285"/>
              <a:t> </a:t>
            </a:r>
            <a:r>
              <a:rPr dirty="0" spc="-25">
                <a:solidFill>
                  <a:srgbClr val="5B595A"/>
                </a:solidFill>
              </a:rPr>
              <a:t>US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882248" y="970648"/>
            <a:ext cx="6662420" cy="98425"/>
          </a:xfrm>
          <a:custGeom>
            <a:avLst/>
            <a:gdLst/>
            <a:ahLst/>
            <a:cxnLst/>
            <a:rect l="l" t="t" r="r" b="b"/>
            <a:pathLst>
              <a:path w="6662420" h="98425">
                <a:moveTo>
                  <a:pt x="6662051" y="0"/>
                </a:moveTo>
                <a:lnTo>
                  <a:pt x="0" y="0"/>
                </a:lnTo>
                <a:lnTo>
                  <a:pt x="0" y="97967"/>
                </a:lnTo>
                <a:lnTo>
                  <a:pt x="6662051" y="97967"/>
                </a:lnTo>
                <a:lnTo>
                  <a:pt x="6662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2</a:t>
            </a:r>
            <a:r>
              <a:rPr dirty="0" spc="-155"/>
              <a:t> </a:t>
            </a:r>
            <a:r>
              <a:rPr dirty="0" spc="-75"/>
              <a:t>kb,</a:t>
            </a:r>
            <a:r>
              <a:rPr dirty="0" spc="-150"/>
              <a:t> </a:t>
            </a:r>
            <a:r>
              <a:rPr dirty="0" spc="-120"/>
              <a:t>raj</a:t>
            </a:r>
            <a:r>
              <a:rPr dirty="0" spc="-155"/>
              <a:t> </a:t>
            </a:r>
            <a:r>
              <a:rPr dirty="0"/>
              <a:t>apartment,</a:t>
            </a:r>
            <a:r>
              <a:rPr dirty="0" spc="-150"/>
              <a:t> </a:t>
            </a:r>
            <a:r>
              <a:rPr dirty="0" spc="-20"/>
              <a:t>keshav</a:t>
            </a:r>
            <a:r>
              <a:rPr dirty="0" spc="-150"/>
              <a:t> </a:t>
            </a:r>
            <a:r>
              <a:rPr dirty="0" spc="-20"/>
              <a:t>path,</a:t>
            </a:r>
            <a:r>
              <a:rPr dirty="0" spc="-155"/>
              <a:t> </a:t>
            </a:r>
            <a:r>
              <a:rPr dirty="0"/>
              <a:t>ahinsa</a:t>
            </a:r>
            <a:r>
              <a:rPr dirty="0" spc="-150"/>
              <a:t> </a:t>
            </a:r>
            <a:r>
              <a:rPr dirty="0" spc="-10"/>
              <a:t>circle, </a:t>
            </a:r>
            <a:r>
              <a:rPr dirty="0"/>
              <a:t>c-</a:t>
            </a:r>
            <a:r>
              <a:rPr dirty="0" spc="-20"/>
              <a:t>scheme,</a:t>
            </a:r>
            <a:r>
              <a:rPr dirty="0" spc="-165"/>
              <a:t> </a:t>
            </a:r>
            <a:r>
              <a:rPr dirty="0" spc="-65"/>
              <a:t>jaipur,</a:t>
            </a:r>
            <a:r>
              <a:rPr dirty="0" spc="-160"/>
              <a:t> </a:t>
            </a:r>
            <a:r>
              <a:rPr dirty="0" spc="-60"/>
              <a:t>rajasthan,</a:t>
            </a:r>
            <a:r>
              <a:rPr dirty="0" spc="-160"/>
              <a:t> </a:t>
            </a:r>
            <a:r>
              <a:rPr dirty="0" spc="40"/>
              <a:t>india</a:t>
            </a:r>
          </a:p>
          <a:p>
            <a:pPr>
              <a:lnSpc>
                <a:spcPct val="100000"/>
              </a:lnSpc>
              <a:spcBef>
                <a:spcPts val="240"/>
              </a:spcBef>
            </a:p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90"/>
              <a:t>+66838021472</a:t>
            </a:r>
          </a:p>
          <a:p>
            <a:pPr>
              <a:lnSpc>
                <a:spcPct val="100000"/>
              </a:lnSpc>
              <a:spcBef>
                <a:spcPts val="755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2150" spc="-10">
                <a:hlinkClick r:id="rId2"/>
              </a:rPr>
              <a:t>Mysilvershop@gmail.com</a:t>
            </a:r>
            <a:endParaRPr sz="2150"/>
          </a:p>
        </p:txBody>
      </p:sp>
      <p:sp>
        <p:nvSpPr>
          <p:cNvPr id="5" name="object 5" descr=""/>
          <p:cNvSpPr txBox="1"/>
          <p:nvPr/>
        </p:nvSpPr>
        <p:spPr>
          <a:xfrm>
            <a:off x="499113" y="7123636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595969" y="64"/>
            <a:ext cx="2644140" cy="6838315"/>
          </a:xfrm>
          <a:custGeom>
            <a:avLst/>
            <a:gdLst/>
            <a:ahLst/>
            <a:cxnLst/>
            <a:rect l="l" t="t" r="r" b="b"/>
            <a:pathLst>
              <a:path w="2644140" h="6838315">
                <a:moveTo>
                  <a:pt x="2644030" y="0"/>
                </a:moveTo>
                <a:lnTo>
                  <a:pt x="0" y="1163"/>
                </a:lnTo>
                <a:lnTo>
                  <a:pt x="12255" y="4594817"/>
                </a:lnTo>
                <a:lnTo>
                  <a:pt x="12873" y="4639054"/>
                </a:lnTo>
                <a:lnTo>
                  <a:pt x="14485" y="4683082"/>
                </a:lnTo>
                <a:lnTo>
                  <a:pt x="17082" y="4726893"/>
                </a:lnTo>
                <a:lnTo>
                  <a:pt x="20654" y="4770478"/>
                </a:lnTo>
                <a:lnTo>
                  <a:pt x="25192" y="4813831"/>
                </a:lnTo>
                <a:lnTo>
                  <a:pt x="30688" y="4856943"/>
                </a:lnTo>
                <a:lnTo>
                  <a:pt x="37131" y="4899806"/>
                </a:lnTo>
                <a:lnTo>
                  <a:pt x="44513" y="4942413"/>
                </a:lnTo>
                <a:lnTo>
                  <a:pt x="52824" y="4984756"/>
                </a:lnTo>
                <a:lnTo>
                  <a:pt x="62056" y="5026827"/>
                </a:lnTo>
                <a:lnTo>
                  <a:pt x="72199" y="5068618"/>
                </a:lnTo>
                <a:lnTo>
                  <a:pt x="83244" y="5110122"/>
                </a:lnTo>
                <a:lnTo>
                  <a:pt x="95182" y="5151331"/>
                </a:lnTo>
                <a:lnTo>
                  <a:pt x="108003" y="5192236"/>
                </a:lnTo>
                <a:lnTo>
                  <a:pt x="121699" y="5232831"/>
                </a:lnTo>
                <a:lnTo>
                  <a:pt x="136260" y="5273107"/>
                </a:lnTo>
                <a:lnTo>
                  <a:pt x="151677" y="5313057"/>
                </a:lnTo>
                <a:lnTo>
                  <a:pt x="167942" y="5352672"/>
                </a:lnTo>
                <a:lnTo>
                  <a:pt x="185044" y="5391945"/>
                </a:lnTo>
                <a:lnTo>
                  <a:pt x="202975" y="5430869"/>
                </a:lnTo>
                <a:lnTo>
                  <a:pt x="221725" y="5469435"/>
                </a:lnTo>
                <a:lnTo>
                  <a:pt x="241285" y="5507636"/>
                </a:lnTo>
                <a:lnTo>
                  <a:pt x="261646" y="5545463"/>
                </a:lnTo>
                <a:lnTo>
                  <a:pt x="282800" y="5582910"/>
                </a:lnTo>
                <a:lnTo>
                  <a:pt x="304736" y="5619968"/>
                </a:lnTo>
                <a:lnTo>
                  <a:pt x="327446" y="5656629"/>
                </a:lnTo>
                <a:lnTo>
                  <a:pt x="350920" y="5692886"/>
                </a:lnTo>
                <a:lnTo>
                  <a:pt x="375149" y="5728731"/>
                </a:lnTo>
                <a:lnTo>
                  <a:pt x="400124" y="5764156"/>
                </a:lnTo>
                <a:lnTo>
                  <a:pt x="425837" y="5799153"/>
                </a:lnTo>
                <a:lnTo>
                  <a:pt x="452276" y="5833715"/>
                </a:lnTo>
                <a:lnTo>
                  <a:pt x="479435" y="5867834"/>
                </a:lnTo>
                <a:lnTo>
                  <a:pt x="507303" y="5901501"/>
                </a:lnTo>
                <a:lnTo>
                  <a:pt x="535870" y="5934710"/>
                </a:lnTo>
                <a:lnTo>
                  <a:pt x="565129" y="5967452"/>
                </a:lnTo>
                <a:lnTo>
                  <a:pt x="595070" y="5999720"/>
                </a:lnTo>
                <a:lnTo>
                  <a:pt x="625683" y="6031505"/>
                </a:lnTo>
                <a:lnTo>
                  <a:pt x="656960" y="6062800"/>
                </a:lnTo>
                <a:lnTo>
                  <a:pt x="688891" y="6093598"/>
                </a:lnTo>
                <a:lnTo>
                  <a:pt x="721468" y="6123890"/>
                </a:lnTo>
                <a:lnTo>
                  <a:pt x="754680" y="6153669"/>
                </a:lnTo>
                <a:lnTo>
                  <a:pt x="788519" y="6182926"/>
                </a:lnTo>
                <a:lnTo>
                  <a:pt x="822975" y="6211655"/>
                </a:lnTo>
                <a:lnTo>
                  <a:pt x="858040" y="6239847"/>
                </a:lnTo>
                <a:lnTo>
                  <a:pt x="893704" y="6267494"/>
                </a:lnTo>
                <a:lnTo>
                  <a:pt x="929959" y="6294589"/>
                </a:lnTo>
                <a:lnTo>
                  <a:pt x="966794" y="6321124"/>
                </a:lnTo>
                <a:lnTo>
                  <a:pt x="1004201" y="6347091"/>
                </a:lnTo>
                <a:lnTo>
                  <a:pt x="1042170" y="6372482"/>
                </a:lnTo>
                <a:lnTo>
                  <a:pt x="1080693" y="6397290"/>
                </a:lnTo>
                <a:lnTo>
                  <a:pt x="1119760" y="6421506"/>
                </a:lnTo>
                <a:lnTo>
                  <a:pt x="1159362" y="6445124"/>
                </a:lnTo>
                <a:lnTo>
                  <a:pt x="1199490" y="6468134"/>
                </a:lnTo>
                <a:lnTo>
                  <a:pt x="1240135" y="6490530"/>
                </a:lnTo>
                <a:lnTo>
                  <a:pt x="1281287" y="6512304"/>
                </a:lnTo>
                <a:lnTo>
                  <a:pt x="1322937" y="6533447"/>
                </a:lnTo>
                <a:lnTo>
                  <a:pt x="1365077" y="6553952"/>
                </a:lnTo>
                <a:lnTo>
                  <a:pt x="1407696" y="6573812"/>
                </a:lnTo>
                <a:lnTo>
                  <a:pt x="1450787" y="6593018"/>
                </a:lnTo>
                <a:lnTo>
                  <a:pt x="1494339" y="6611563"/>
                </a:lnTo>
                <a:lnTo>
                  <a:pt x="1538343" y="6629438"/>
                </a:lnTo>
                <a:lnTo>
                  <a:pt x="1582791" y="6646636"/>
                </a:lnTo>
                <a:lnTo>
                  <a:pt x="1627673" y="6663150"/>
                </a:lnTo>
                <a:lnTo>
                  <a:pt x="1672980" y="6678971"/>
                </a:lnTo>
                <a:lnTo>
                  <a:pt x="1718702" y="6694092"/>
                </a:lnTo>
                <a:lnTo>
                  <a:pt x="1764831" y="6708505"/>
                </a:lnTo>
                <a:lnTo>
                  <a:pt x="1811358" y="6722202"/>
                </a:lnTo>
                <a:lnTo>
                  <a:pt x="1858273" y="6735175"/>
                </a:lnTo>
                <a:lnTo>
                  <a:pt x="1905567" y="6747417"/>
                </a:lnTo>
                <a:lnTo>
                  <a:pt x="1953230" y="6758919"/>
                </a:lnTo>
                <a:lnTo>
                  <a:pt x="2001255" y="6769674"/>
                </a:lnTo>
                <a:lnTo>
                  <a:pt x="2049631" y="6779675"/>
                </a:lnTo>
                <a:lnTo>
                  <a:pt x="2098349" y="6788913"/>
                </a:lnTo>
                <a:lnTo>
                  <a:pt x="2147401" y="6797380"/>
                </a:lnTo>
                <a:lnTo>
                  <a:pt x="2196776" y="6805069"/>
                </a:lnTo>
                <a:lnTo>
                  <a:pt x="2246467" y="6811972"/>
                </a:lnTo>
                <a:lnTo>
                  <a:pt x="2296463" y="6818082"/>
                </a:lnTo>
                <a:lnTo>
                  <a:pt x="2346755" y="6823390"/>
                </a:lnTo>
                <a:lnTo>
                  <a:pt x="2397335" y="6827888"/>
                </a:lnTo>
                <a:lnTo>
                  <a:pt x="2448193" y="6831569"/>
                </a:lnTo>
                <a:lnTo>
                  <a:pt x="2499320" y="6834426"/>
                </a:lnTo>
                <a:lnTo>
                  <a:pt x="2550707" y="6836449"/>
                </a:lnTo>
                <a:lnTo>
                  <a:pt x="2602344" y="6837632"/>
                </a:lnTo>
                <a:lnTo>
                  <a:pt x="2644030" y="6837901"/>
                </a:lnTo>
                <a:lnTo>
                  <a:pt x="26440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005" y="530494"/>
            <a:ext cx="3698519" cy="1127917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-2425" y="6990041"/>
            <a:ext cx="10523220" cy="675005"/>
          </a:xfrm>
          <a:custGeom>
            <a:avLst/>
            <a:gdLst/>
            <a:ahLst/>
            <a:cxnLst/>
            <a:rect l="l" t="t" r="r" b="b"/>
            <a:pathLst>
              <a:path w="10523220" h="675004">
                <a:moveTo>
                  <a:pt x="10522864" y="0"/>
                </a:moveTo>
                <a:lnTo>
                  <a:pt x="0" y="0"/>
                </a:lnTo>
                <a:lnTo>
                  <a:pt x="0" y="674928"/>
                </a:lnTo>
                <a:lnTo>
                  <a:pt x="10522864" y="674928"/>
                </a:lnTo>
                <a:lnTo>
                  <a:pt x="10522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244966" y="3736161"/>
            <a:ext cx="857885" cy="984250"/>
          </a:xfrm>
          <a:custGeom>
            <a:avLst/>
            <a:gdLst/>
            <a:ahLst/>
            <a:cxnLst/>
            <a:rect l="l" t="t" r="r" b="b"/>
            <a:pathLst>
              <a:path w="857885" h="984250">
                <a:moveTo>
                  <a:pt x="857262" y="0"/>
                </a:moveTo>
                <a:lnTo>
                  <a:pt x="0" y="0"/>
                </a:lnTo>
                <a:lnTo>
                  <a:pt x="0" y="185420"/>
                </a:lnTo>
                <a:lnTo>
                  <a:pt x="314794" y="185420"/>
                </a:lnTo>
                <a:lnTo>
                  <a:pt x="314794" y="984250"/>
                </a:lnTo>
                <a:lnTo>
                  <a:pt x="542467" y="984250"/>
                </a:lnTo>
                <a:lnTo>
                  <a:pt x="542467" y="185420"/>
                </a:lnTo>
                <a:lnTo>
                  <a:pt x="857262" y="185420"/>
                </a:lnTo>
                <a:lnTo>
                  <a:pt x="857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3224504" y="3736339"/>
            <a:ext cx="902335" cy="984250"/>
          </a:xfrm>
          <a:custGeom>
            <a:avLst/>
            <a:gdLst/>
            <a:ahLst/>
            <a:cxnLst/>
            <a:rect l="l" t="t" r="r" b="b"/>
            <a:pathLst>
              <a:path w="902335" h="984250">
                <a:moveTo>
                  <a:pt x="902233" y="0"/>
                </a:moveTo>
                <a:lnTo>
                  <a:pt x="674560" y="0"/>
                </a:lnTo>
                <a:lnTo>
                  <a:pt x="674560" y="388200"/>
                </a:lnTo>
                <a:lnTo>
                  <a:pt x="229069" y="388200"/>
                </a:lnTo>
                <a:lnTo>
                  <a:pt x="229069" y="0"/>
                </a:lnTo>
                <a:lnTo>
                  <a:pt x="0" y="0"/>
                </a:lnTo>
                <a:lnTo>
                  <a:pt x="0" y="388620"/>
                </a:lnTo>
                <a:lnTo>
                  <a:pt x="0" y="580390"/>
                </a:lnTo>
                <a:lnTo>
                  <a:pt x="0" y="984250"/>
                </a:lnTo>
                <a:lnTo>
                  <a:pt x="229069" y="984250"/>
                </a:lnTo>
                <a:lnTo>
                  <a:pt x="229069" y="580732"/>
                </a:lnTo>
                <a:lnTo>
                  <a:pt x="674560" y="580732"/>
                </a:lnTo>
                <a:lnTo>
                  <a:pt x="674560" y="984250"/>
                </a:lnTo>
                <a:lnTo>
                  <a:pt x="902233" y="984250"/>
                </a:lnTo>
                <a:lnTo>
                  <a:pt x="902233" y="580732"/>
                </a:lnTo>
                <a:lnTo>
                  <a:pt x="902233" y="580390"/>
                </a:lnTo>
                <a:lnTo>
                  <a:pt x="902233" y="388620"/>
                </a:lnTo>
                <a:lnTo>
                  <a:pt x="902233" y="388200"/>
                </a:lnTo>
                <a:lnTo>
                  <a:pt x="9022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230725" y="3736668"/>
            <a:ext cx="1103630" cy="984250"/>
          </a:xfrm>
          <a:custGeom>
            <a:avLst/>
            <a:gdLst/>
            <a:ahLst/>
            <a:cxnLst/>
            <a:rect l="l" t="t" r="r" b="b"/>
            <a:pathLst>
              <a:path w="1103629" h="984250">
                <a:moveTo>
                  <a:pt x="661923" y="0"/>
                </a:moveTo>
                <a:lnTo>
                  <a:pt x="437057" y="0"/>
                </a:lnTo>
                <a:lnTo>
                  <a:pt x="0" y="983741"/>
                </a:lnTo>
                <a:lnTo>
                  <a:pt x="233286" y="983741"/>
                </a:lnTo>
                <a:lnTo>
                  <a:pt x="320955" y="772934"/>
                </a:lnTo>
                <a:lnTo>
                  <a:pt x="220637" y="772934"/>
                </a:lnTo>
                <a:lnTo>
                  <a:pt x="278256" y="600087"/>
                </a:lnTo>
                <a:lnTo>
                  <a:pt x="392838" y="600087"/>
                </a:lnTo>
                <a:lnTo>
                  <a:pt x="548792" y="225085"/>
                </a:lnTo>
                <a:lnTo>
                  <a:pt x="503110" y="115239"/>
                </a:lnTo>
                <a:lnTo>
                  <a:pt x="713616" y="115239"/>
                </a:lnTo>
                <a:lnTo>
                  <a:pt x="661923" y="0"/>
                </a:lnTo>
                <a:close/>
              </a:path>
              <a:path w="1103629" h="984250">
                <a:moveTo>
                  <a:pt x="713616" y="115239"/>
                </a:moveTo>
                <a:lnTo>
                  <a:pt x="594474" y="115239"/>
                </a:lnTo>
                <a:lnTo>
                  <a:pt x="548792" y="225085"/>
                </a:lnTo>
                <a:lnTo>
                  <a:pt x="864298" y="983741"/>
                </a:lnTo>
                <a:lnTo>
                  <a:pt x="1103198" y="983741"/>
                </a:lnTo>
                <a:lnTo>
                  <a:pt x="1008637" y="772934"/>
                </a:lnTo>
                <a:lnTo>
                  <a:pt x="846010" y="772934"/>
                </a:lnTo>
                <a:lnTo>
                  <a:pt x="786993" y="600087"/>
                </a:lnTo>
                <a:lnTo>
                  <a:pt x="931103" y="600087"/>
                </a:lnTo>
                <a:lnTo>
                  <a:pt x="713616" y="115239"/>
                </a:lnTo>
                <a:close/>
              </a:path>
              <a:path w="1103629" h="984250">
                <a:moveTo>
                  <a:pt x="392838" y="600087"/>
                </a:moveTo>
                <a:lnTo>
                  <a:pt x="278256" y="600087"/>
                </a:lnTo>
                <a:lnTo>
                  <a:pt x="220637" y="772934"/>
                </a:lnTo>
                <a:lnTo>
                  <a:pt x="320955" y="772934"/>
                </a:lnTo>
                <a:lnTo>
                  <a:pt x="392838" y="600087"/>
                </a:lnTo>
                <a:close/>
              </a:path>
              <a:path w="1103629" h="984250">
                <a:moveTo>
                  <a:pt x="704746" y="600087"/>
                </a:moveTo>
                <a:lnTo>
                  <a:pt x="392838" y="600087"/>
                </a:lnTo>
                <a:lnTo>
                  <a:pt x="320955" y="772934"/>
                </a:lnTo>
                <a:lnTo>
                  <a:pt x="776629" y="772934"/>
                </a:lnTo>
                <a:lnTo>
                  <a:pt x="704746" y="600087"/>
                </a:lnTo>
                <a:close/>
              </a:path>
              <a:path w="1103629" h="984250">
                <a:moveTo>
                  <a:pt x="931103" y="600087"/>
                </a:moveTo>
                <a:lnTo>
                  <a:pt x="786993" y="600087"/>
                </a:lnTo>
                <a:lnTo>
                  <a:pt x="846010" y="772934"/>
                </a:lnTo>
                <a:lnTo>
                  <a:pt x="1008637" y="772934"/>
                </a:lnTo>
                <a:lnTo>
                  <a:pt x="931103" y="600087"/>
                </a:lnTo>
                <a:close/>
              </a:path>
              <a:path w="1103629" h="984250">
                <a:moveTo>
                  <a:pt x="594474" y="115239"/>
                </a:moveTo>
                <a:lnTo>
                  <a:pt x="503110" y="115239"/>
                </a:lnTo>
                <a:lnTo>
                  <a:pt x="548792" y="225085"/>
                </a:lnTo>
                <a:lnTo>
                  <a:pt x="594474" y="1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5436505" y="3736663"/>
            <a:ext cx="902335" cy="984250"/>
          </a:xfrm>
          <a:custGeom>
            <a:avLst/>
            <a:gdLst/>
            <a:ahLst/>
            <a:cxnLst/>
            <a:rect l="l" t="t" r="r" b="b"/>
            <a:pathLst>
              <a:path w="902335" h="984250">
                <a:moveTo>
                  <a:pt x="188315" y="0"/>
                </a:moveTo>
                <a:lnTo>
                  <a:pt x="0" y="0"/>
                </a:lnTo>
                <a:lnTo>
                  <a:pt x="0" y="983741"/>
                </a:lnTo>
                <a:lnTo>
                  <a:pt x="224853" y="983741"/>
                </a:lnTo>
                <a:lnTo>
                  <a:pt x="224853" y="386914"/>
                </a:lnTo>
                <a:lnTo>
                  <a:pt x="133515" y="275450"/>
                </a:lnTo>
                <a:lnTo>
                  <a:pt x="414026" y="275450"/>
                </a:lnTo>
                <a:lnTo>
                  <a:pt x="188315" y="0"/>
                </a:lnTo>
                <a:close/>
              </a:path>
              <a:path w="902335" h="984250">
                <a:moveTo>
                  <a:pt x="414026" y="275450"/>
                </a:moveTo>
                <a:lnTo>
                  <a:pt x="224853" y="275450"/>
                </a:lnTo>
                <a:lnTo>
                  <a:pt x="224853" y="386914"/>
                </a:lnTo>
                <a:lnTo>
                  <a:pt x="713917" y="983741"/>
                </a:lnTo>
                <a:lnTo>
                  <a:pt x="902233" y="983741"/>
                </a:lnTo>
                <a:lnTo>
                  <a:pt x="902233" y="708304"/>
                </a:lnTo>
                <a:lnTo>
                  <a:pt x="677379" y="708304"/>
                </a:lnTo>
                <a:lnTo>
                  <a:pt x="677379" y="596838"/>
                </a:lnTo>
                <a:lnTo>
                  <a:pt x="414026" y="275450"/>
                </a:lnTo>
                <a:close/>
              </a:path>
              <a:path w="902335" h="984250">
                <a:moveTo>
                  <a:pt x="677379" y="596838"/>
                </a:moveTo>
                <a:lnTo>
                  <a:pt x="677379" y="708304"/>
                </a:lnTo>
                <a:lnTo>
                  <a:pt x="768718" y="708304"/>
                </a:lnTo>
                <a:lnTo>
                  <a:pt x="677379" y="596838"/>
                </a:lnTo>
                <a:close/>
              </a:path>
              <a:path w="902335" h="984250">
                <a:moveTo>
                  <a:pt x="902233" y="0"/>
                </a:moveTo>
                <a:lnTo>
                  <a:pt x="677379" y="0"/>
                </a:lnTo>
                <a:lnTo>
                  <a:pt x="677379" y="596838"/>
                </a:lnTo>
                <a:lnTo>
                  <a:pt x="768718" y="708304"/>
                </a:lnTo>
                <a:lnTo>
                  <a:pt x="902233" y="708304"/>
                </a:lnTo>
                <a:lnTo>
                  <a:pt x="902233" y="0"/>
                </a:lnTo>
                <a:close/>
              </a:path>
              <a:path w="902335" h="984250">
                <a:moveTo>
                  <a:pt x="224853" y="275450"/>
                </a:moveTo>
                <a:lnTo>
                  <a:pt x="133515" y="275450"/>
                </a:lnTo>
                <a:lnTo>
                  <a:pt x="224853" y="386914"/>
                </a:lnTo>
                <a:lnTo>
                  <a:pt x="224853" y="275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572025" y="3736663"/>
            <a:ext cx="940435" cy="984250"/>
          </a:xfrm>
          <a:custGeom>
            <a:avLst/>
            <a:gdLst/>
            <a:ahLst/>
            <a:cxnLst/>
            <a:rect l="l" t="t" r="r" b="b"/>
            <a:pathLst>
              <a:path w="940434" h="984250">
                <a:moveTo>
                  <a:pt x="226250" y="0"/>
                </a:moveTo>
                <a:lnTo>
                  <a:pt x="0" y="0"/>
                </a:lnTo>
                <a:lnTo>
                  <a:pt x="0" y="983741"/>
                </a:lnTo>
                <a:lnTo>
                  <a:pt x="226250" y="983741"/>
                </a:lnTo>
                <a:lnTo>
                  <a:pt x="226250" y="758888"/>
                </a:lnTo>
                <a:lnTo>
                  <a:pt x="202374" y="758888"/>
                </a:lnTo>
                <a:lnTo>
                  <a:pt x="191134" y="496087"/>
                </a:lnTo>
                <a:lnTo>
                  <a:pt x="226250" y="459083"/>
                </a:lnTo>
                <a:lnTo>
                  <a:pt x="226250" y="0"/>
                </a:lnTo>
                <a:close/>
              </a:path>
              <a:path w="940434" h="984250">
                <a:moveTo>
                  <a:pt x="508288" y="439016"/>
                </a:moveTo>
                <a:lnTo>
                  <a:pt x="491870" y="456742"/>
                </a:lnTo>
                <a:lnTo>
                  <a:pt x="356884" y="597605"/>
                </a:lnTo>
                <a:lnTo>
                  <a:pt x="673163" y="983741"/>
                </a:lnTo>
                <a:lnTo>
                  <a:pt x="940168" y="983741"/>
                </a:lnTo>
                <a:lnTo>
                  <a:pt x="508288" y="439016"/>
                </a:lnTo>
                <a:close/>
              </a:path>
              <a:path w="940434" h="984250">
                <a:moveTo>
                  <a:pt x="226250" y="459083"/>
                </a:moveTo>
                <a:lnTo>
                  <a:pt x="191134" y="496087"/>
                </a:lnTo>
                <a:lnTo>
                  <a:pt x="202374" y="758888"/>
                </a:lnTo>
                <a:lnTo>
                  <a:pt x="226250" y="733965"/>
                </a:lnTo>
                <a:lnTo>
                  <a:pt x="226250" y="459083"/>
                </a:lnTo>
                <a:close/>
              </a:path>
              <a:path w="940434" h="984250">
                <a:moveTo>
                  <a:pt x="226250" y="733965"/>
                </a:moveTo>
                <a:lnTo>
                  <a:pt x="202374" y="758888"/>
                </a:lnTo>
                <a:lnTo>
                  <a:pt x="226250" y="758888"/>
                </a:lnTo>
                <a:lnTo>
                  <a:pt x="226250" y="733965"/>
                </a:lnTo>
                <a:close/>
              </a:path>
              <a:path w="940434" h="984250">
                <a:moveTo>
                  <a:pt x="914882" y="0"/>
                </a:moveTo>
                <a:lnTo>
                  <a:pt x="661911" y="0"/>
                </a:lnTo>
                <a:lnTo>
                  <a:pt x="226250" y="459083"/>
                </a:lnTo>
                <a:lnTo>
                  <a:pt x="226250" y="733965"/>
                </a:lnTo>
                <a:lnTo>
                  <a:pt x="356884" y="597605"/>
                </a:lnTo>
                <a:lnTo>
                  <a:pt x="323227" y="556513"/>
                </a:lnTo>
                <a:lnTo>
                  <a:pt x="472198" y="393496"/>
                </a:lnTo>
                <a:lnTo>
                  <a:pt x="550446" y="393496"/>
                </a:lnTo>
                <a:lnTo>
                  <a:pt x="914882" y="0"/>
                </a:lnTo>
                <a:close/>
              </a:path>
              <a:path w="940434" h="984250">
                <a:moveTo>
                  <a:pt x="472198" y="393496"/>
                </a:moveTo>
                <a:lnTo>
                  <a:pt x="323227" y="556513"/>
                </a:lnTo>
                <a:lnTo>
                  <a:pt x="356884" y="597605"/>
                </a:lnTo>
                <a:lnTo>
                  <a:pt x="491870" y="456742"/>
                </a:lnTo>
                <a:lnTo>
                  <a:pt x="508288" y="439016"/>
                </a:lnTo>
                <a:lnTo>
                  <a:pt x="472198" y="393496"/>
                </a:lnTo>
                <a:close/>
              </a:path>
              <a:path w="940434" h="984250">
                <a:moveTo>
                  <a:pt x="550446" y="393496"/>
                </a:moveTo>
                <a:lnTo>
                  <a:pt x="472198" y="393496"/>
                </a:lnTo>
                <a:lnTo>
                  <a:pt x="508288" y="439016"/>
                </a:lnTo>
                <a:lnTo>
                  <a:pt x="550446" y="393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7871917" y="3719804"/>
            <a:ext cx="2060575" cy="1017905"/>
          </a:xfrm>
          <a:custGeom>
            <a:avLst/>
            <a:gdLst/>
            <a:ahLst/>
            <a:cxnLst/>
            <a:rect l="l" t="t" r="r" b="b"/>
            <a:pathLst>
              <a:path w="2060575" h="1017904">
                <a:moveTo>
                  <a:pt x="990777" y="16865"/>
                </a:moveTo>
                <a:lnTo>
                  <a:pt x="768731" y="16865"/>
                </a:lnTo>
                <a:lnTo>
                  <a:pt x="505371" y="452462"/>
                </a:lnTo>
                <a:lnTo>
                  <a:pt x="243128" y="16865"/>
                </a:lnTo>
                <a:lnTo>
                  <a:pt x="0" y="16865"/>
                </a:lnTo>
                <a:lnTo>
                  <a:pt x="382257" y="650227"/>
                </a:lnTo>
                <a:lnTo>
                  <a:pt x="382257" y="1000607"/>
                </a:lnTo>
                <a:lnTo>
                  <a:pt x="611327" y="1000607"/>
                </a:lnTo>
                <a:lnTo>
                  <a:pt x="611327" y="736396"/>
                </a:lnTo>
                <a:lnTo>
                  <a:pt x="611327" y="649681"/>
                </a:lnTo>
                <a:lnTo>
                  <a:pt x="641908" y="598690"/>
                </a:lnTo>
                <a:lnTo>
                  <a:pt x="660450" y="567766"/>
                </a:lnTo>
                <a:lnTo>
                  <a:pt x="990777" y="16865"/>
                </a:lnTo>
                <a:close/>
              </a:path>
              <a:path w="2060575" h="1017904">
                <a:moveTo>
                  <a:pt x="2060244" y="508749"/>
                </a:moveTo>
                <a:lnTo>
                  <a:pt x="2057742" y="454380"/>
                </a:lnTo>
                <a:lnTo>
                  <a:pt x="2050224" y="402285"/>
                </a:lnTo>
                <a:lnTo>
                  <a:pt x="2037715" y="352488"/>
                </a:lnTo>
                <a:lnTo>
                  <a:pt x="2020189" y="304965"/>
                </a:lnTo>
                <a:lnTo>
                  <a:pt x="1998091" y="260070"/>
                </a:lnTo>
                <a:lnTo>
                  <a:pt x="1971878" y="218173"/>
                </a:lnTo>
                <a:lnTo>
                  <a:pt x="1941525" y="179273"/>
                </a:lnTo>
                <a:lnTo>
                  <a:pt x="1907057" y="143344"/>
                </a:lnTo>
                <a:lnTo>
                  <a:pt x="1868982" y="110909"/>
                </a:lnTo>
                <a:lnTo>
                  <a:pt x="1829765" y="83756"/>
                </a:lnTo>
                <a:lnTo>
                  <a:pt x="1829765" y="508749"/>
                </a:lnTo>
                <a:lnTo>
                  <a:pt x="1828317" y="543052"/>
                </a:lnTo>
                <a:lnTo>
                  <a:pt x="1816722" y="606628"/>
                </a:lnTo>
                <a:lnTo>
                  <a:pt x="1793798" y="663498"/>
                </a:lnTo>
                <a:lnTo>
                  <a:pt x="1761121" y="713397"/>
                </a:lnTo>
                <a:lnTo>
                  <a:pt x="1719224" y="755992"/>
                </a:lnTo>
                <a:lnTo>
                  <a:pt x="1670481" y="788936"/>
                </a:lnTo>
                <a:lnTo>
                  <a:pt x="1615135" y="811898"/>
                </a:lnTo>
                <a:lnTo>
                  <a:pt x="1554353" y="823493"/>
                </a:lnTo>
                <a:lnTo>
                  <a:pt x="1521993" y="824941"/>
                </a:lnTo>
                <a:lnTo>
                  <a:pt x="1489570" y="823493"/>
                </a:lnTo>
                <a:lnTo>
                  <a:pt x="1428445" y="811898"/>
                </a:lnTo>
                <a:lnTo>
                  <a:pt x="1372539" y="788936"/>
                </a:lnTo>
                <a:lnTo>
                  <a:pt x="1323708" y="755916"/>
                </a:lnTo>
                <a:lnTo>
                  <a:pt x="1282471" y="713397"/>
                </a:lnTo>
                <a:lnTo>
                  <a:pt x="1250149" y="663498"/>
                </a:lnTo>
                <a:lnTo>
                  <a:pt x="1227277" y="606628"/>
                </a:lnTo>
                <a:lnTo>
                  <a:pt x="1215682" y="543052"/>
                </a:lnTo>
                <a:lnTo>
                  <a:pt x="1214234" y="508749"/>
                </a:lnTo>
                <a:lnTo>
                  <a:pt x="1215682" y="474446"/>
                </a:lnTo>
                <a:lnTo>
                  <a:pt x="1227277" y="410845"/>
                </a:lnTo>
                <a:lnTo>
                  <a:pt x="1250149" y="353974"/>
                </a:lnTo>
                <a:lnTo>
                  <a:pt x="1282471" y="304088"/>
                </a:lnTo>
                <a:lnTo>
                  <a:pt x="1323708" y="261569"/>
                </a:lnTo>
                <a:lnTo>
                  <a:pt x="1372539" y="228549"/>
                </a:lnTo>
                <a:lnTo>
                  <a:pt x="1428445" y="205574"/>
                </a:lnTo>
                <a:lnTo>
                  <a:pt x="1489570" y="193979"/>
                </a:lnTo>
                <a:lnTo>
                  <a:pt x="1521993" y="192532"/>
                </a:lnTo>
                <a:lnTo>
                  <a:pt x="1554353" y="193979"/>
                </a:lnTo>
                <a:lnTo>
                  <a:pt x="1615135" y="205574"/>
                </a:lnTo>
                <a:lnTo>
                  <a:pt x="1670481" y="228549"/>
                </a:lnTo>
                <a:lnTo>
                  <a:pt x="1719326" y="261569"/>
                </a:lnTo>
                <a:lnTo>
                  <a:pt x="1761121" y="304088"/>
                </a:lnTo>
                <a:lnTo>
                  <a:pt x="1793798" y="353974"/>
                </a:lnTo>
                <a:lnTo>
                  <a:pt x="1816722" y="410845"/>
                </a:lnTo>
                <a:lnTo>
                  <a:pt x="1828317" y="474446"/>
                </a:lnTo>
                <a:lnTo>
                  <a:pt x="1829765" y="508749"/>
                </a:lnTo>
                <a:lnTo>
                  <a:pt x="1829765" y="83756"/>
                </a:lnTo>
                <a:lnTo>
                  <a:pt x="1783600" y="57848"/>
                </a:lnTo>
                <a:lnTo>
                  <a:pt x="1736305" y="37249"/>
                </a:lnTo>
                <a:lnTo>
                  <a:pt x="1686280" y="20955"/>
                </a:lnTo>
                <a:lnTo>
                  <a:pt x="1633880" y="9309"/>
                </a:lnTo>
                <a:lnTo>
                  <a:pt x="1579130" y="2324"/>
                </a:lnTo>
                <a:lnTo>
                  <a:pt x="1521993" y="0"/>
                </a:lnTo>
                <a:lnTo>
                  <a:pt x="1464856" y="2374"/>
                </a:lnTo>
                <a:lnTo>
                  <a:pt x="1410081" y="9486"/>
                </a:lnTo>
                <a:lnTo>
                  <a:pt x="1357693" y="21348"/>
                </a:lnTo>
                <a:lnTo>
                  <a:pt x="1307680" y="37947"/>
                </a:lnTo>
                <a:lnTo>
                  <a:pt x="1260373" y="58851"/>
                </a:lnTo>
                <a:lnTo>
                  <a:pt x="1216139" y="83616"/>
                </a:lnTo>
                <a:lnTo>
                  <a:pt x="1175004" y="112255"/>
                </a:lnTo>
                <a:lnTo>
                  <a:pt x="1136929" y="144741"/>
                </a:lnTo>
                <a:lnTo>
                  <a:pt x="1102461" y="180632"/>
                </a:lnTo>
                <a:lnTo>
                  <a:pt x="1072108" y="219417"/>
                </a:lnTo>
                <a:lnTo>
                  <a:pt x="1045895" y="261099"/>
                </a:lnTo>
                <a:lnTo>
                  <a:pt x="1023797" y="305663"/>
                </a:lnTo>
                <a:lnTo>
                  <a:pt x="1006284" y="352882"/>
                </a:lnTo>
                <a:lnTo>
                  <a:pt x="993762" y="402463"/>
                </a:lnTo>
                <a:lnTo>
                  <a:pt x="986243" y="454418"/>
                </a:lnTo>
                <a:lnTo>
                  <a:pt x="983742" y="508749"/>
                </a:lnTo>
                <a:lnTo>
                  <a:pt x="986256" y="562546"/>
                </a:lnTo>
                <a:lnTo>
                  <a:pt x="993762" y="614133"/>
                </a:lnTo>
                <a:lnTo>
                  <a:pt x="1006284" y="663676"/>
                </a:lnTo>
                <a:lnTo>
                  <a:pt x="1023797" y="711111"/>
                </a:lnTo>
                <a:lnTo>
                  <a:pt x="1045895" y="755992"/>
                </a:lnTo>
                <a:lnTo>
                  <a:pt x="1072108" y="797890"/>
                </a:lnTo>
                <a:lnTo>
                  <a:pt x="1102461" y="836803"/>
                </a:lnTo>
                <a:lnTo>
                  <a:pt x="1136929" y="872731"/>
                </a:lnTo>
                <a:lnTo>
                  <a:pt x="1175042" y="905230"/>
                </a:lnTo>
                <a:lnTo>
                  <a:pt x="1216329" y="933856"/>
                </a:lnTo>
                <a:lnTo>
                  <a:pt x="1260779" y="958621"/>
                </a:lnTo>
                <a:lnTo>
                  <a:pt x="1308379" y="979525"/>
                </a:lnTo>
                <a:lnTo>
                  <a:pt x="1358620" y="996124"/>
                </a:lnTo>
                <a:lnTo>
                  <a:pt x="1410970" y="1007986"/>
                </a:lnTo>
                <a:lnTo>
                  <a:pt x="1465427" y="1015098"/>
                </a:lnTo>
                <a:lnTo>
                  <a:pt x="1521993" y="1017473"/>
                </a:lnTo>
                <a:lnTo>
                  <a:pt x="1579130" y="1015149"/>
                </a:lnTo>
                <a:lnTo>
                  <a:pt x="1633880" y="1008164"/>
                </a:lnTo>
                <a:lnTo>
                  <a:pt x="1686280" y="996518"/>
                </a:lnTo>
                <a:lnTo>
                  <a:pt x="1736305" y="980236"/>
                </a:lnTo>
                <a:lnTo>
                  <a:pt x="1783600" y="959637"/>
                </a:lnTo>
                <a:lnTo>
                  <a:pt x="1827822" y="935088"/>
                </a:lnTo>
                <a:lnTo>
                  <a:pt x="1868982" y="906589"/>
                </a:lnTo>
                <a:lnTo>
                  <a:pt x="1907057" y="874128"/>
                </a:lnTo>
                <a:lnTo>
                  <a:pt x="1941525" y="838161"/>
                </a:lnTo>
                <a:lnTo>
                  <a:pt x="1971878" y="799122"/>
                </a:lnTo>
                <a:lnTo>
                  <a:pt x="1998091" y="757008"/>
                </a:lnTo>
                <a:lnTo>
                  <a:pt x="2020189" y="711809"/>
                </a:lnTo>
                <a:lnTo>
                  <a:pt x="2037715" y="664070"/>
                </a:lnTo>
                <a:lnTo>
                  <a:pt x="2050224" y="614311"/>
                </a:lnTo>
                <a:lnTo>
                  <a:pt x="2057742" y="562495"/>
                </a:lnTo>
                <a:lnTo>
                  <a:pt x="2060244" y="50874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095174" y="3736666"/>
            <a:ext cx="889635" cy="1000760"/>
          </a:xfrm>
          <a:custGeom>
            <a:avLst/>
            <a:gdLst/>
            <a:ahLst/>
            <a:cxnLst/>
            <a:rect l="l" t="t" r="r" b="b"/>
            <a:pathLst>
              <a:path w="889634" h="1000760">
                <a:moveTo>
                  <a:pt x="889584" y="0"/>
                </a:moveTo>
                <a:lnTo>
                  <a:pt x="666127" y="0"/>
                </a:lnTo>
                <a:lnTo>
                  <a:pt x="666127" y="543864"/>
                </a:lnTo>
                <a:lnTo>
                  <a:pt x="662525" y="608648"/>
                </a:lnTo>
                <a:lnTo>
                  <a:pt x="651721" y="663855"/>
                </a:lnTo>
                <a:lnTo>
                  <a:pt x="633718" y="709483"/>
                </a:lnTo>
                <a:lnTo>
                  <a:pt x="608520" y="745528"/>
                </a:lnTo>
                <a:lnTo>
                  <a:pt x="576802" y="772896"/>
                </a:lnTo>
                <a:lnTo>
                  <a:pt x="539292" y="792441"/>
                </a:lnTo>
                <a:lnTo>
                  <a:pt x="495992" y="804167"/>
                </a:lnTo>
                <a:lnTo>
                  <a:pt x="446900" y="808075"/>
                </a:lnTo>
                <a:lnTo>
                  <a:pt x="398412" y="804167"/>
                </a:lnTo>
                <a:lnTo>
                  <a:pt x="355550" y="792441"/>
                </a:lnTo>
                <a:lnTo>
                  <a:pt x="318311" y="772896"/>
                </a:lnTo>
                <a:lnTo>
                  <a:pt x="286689" y="745528"/>
                </a:lnTo>
                <a:lnTo>
                  <a:pt x="261479" y="709483"/>
                </a:lnTo>
                <a:lnTo>
                  <a:pt x="243473" y="663855"/>
                </a:lnTo>
                <a:lnTo>
                  <a:pt x="232670" y="608648"/>
                </a:lnTo>
                <a:lnTo>
                  <a:pt x="229069" y="543864"/>
                </a:lnTo>
                <a:lnTo>
                  <a:pt x="229069" y="0"/>
                </a:lnTo>
                <a:lnTo>
                  <a:pt x="0" y="0"/>
                </a:lnTo>
                <a:lnTo>
                  <a:pt x="0" y="549490"/>
                </a:lnTo>
                <a:lnTo>
                  <a:pt x="2409" y="609668"/>
                </a:lnTo>
                <a:lnTo>
                  <a:pt x="9637" y="665711"/>
                </a:lnTo>
                <a:lnTo>
                  <a:pt x="21684" y="717621"/>
                </a:lnTo>
                <a:lnTo>
                  <a:pt x="38549" y="765400"/>
                </a:lnTo>
                <a:lnTo>
                  <a:pt x="60231" y="809048"/>
                </a:lnTo>
                <a:lnTo>
                  <a:pt x="86730" y="848567"/>
                </a:lnTo>
                <a:lnTo>
                  <a:pt x="118046" y="883958"/>
                </a:lnTo>
                <a:lnTo>
                  <a:pt x="153639" y="914908"/>
                </a:lnTo>
                <a:lnTo>
                  <a:pt x="192958" y="941096"/>
                </a:lnTo>
                <a:lnTo>
                  <a:pt x="236005" y="962521"/>
                </a:lnTo>
                <a:lnTo>
                  <a:pt x="282781" y="979184"/>
                </a:lnTo>
                <a:lnTo>
                  <a:pt x="333287" y="991086"/>
                </a:lnTo>
                <a:lnTo>
                  <a:pt x="387523" y="998227"/>
                </a:lnTo>
                <a:lnTo>
                  <a:pt x="445490" y="1000607"/>
                </a:lnTo>
                <a:lnTo>
                  <a:pt x="503076" y="998227"/>
                </a:lnTo>
                <a:lnTo>
                  <a:pt x="556994" y="991086"/>
                </a:lnTo>
                <a:lnTo>
                  <a:pt x="607244" y="979184"/>
                </a:lnTo>
                <a:lnTo>
                  <a:pt x="653824" y="962521"/>
                </a:lnTo>
                <a:lnTo>
                  <a:pt x="696733" y="941096"/>
                </a:lnTo>
                <a:lnTo>
                  <a:pt x="735971" y="914908"/>
                </a:lnTo>
                <a:lnTo>
                  <a:pt x="771537" y="883958"/>
                </a:lnTo>
                <a:lnTo>
                  <a:pt x="802853" y="848567"/>
                </a:lnTo>
                <a:lnTo>
                  <a:pt x="829352" y="809048"/>
                </a:lnTo>
                <a:lnTo>
                  <a:pt x="851034" y="765400"/>
                </a:lnTo>
                <a:lnTo>
                  <a:pt x="867899" y="717621"/>
                </a:lnTo>
                <a:lnTo>
                  <a:pt x="879946" y="665711"/>
                </a:lnTo>
                <a:lnTo>
                  <a:pt x="887174" y="609668"/>
                </a:lnTo>
                <a:lnTo>
                  <a:pt x="889584" y="549490"/>
                </a:lnTo>
                <a:lnTo>
                  <a:pt x="889584" y="0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802416" y="883551"/>
            <a:ext cx="6662420" cy="98425"/>
          </a:xfrm>
          <a:custGeom>
            <a:avLst/>
            <a:gdLst/>
            <a:ahLst/>
            <a:cxnLst/>
            <a:rect l="l" t="t" r="r" b="b"/>
            <a:pathLst>
              <a:path w="6662420" h="98425">
                <a:moveTo>
                  <a:pt x="6662051" y="0"/>
                </a:moveTo>
                <a:lnTo>
                  <a:pt x="0" y="0"/>
                </a:lnTo>
                <a:lnTo>
                  <a:pt x="0" y="97980"/>
                </a:lnTo>
                <a:lnTo>
                  <a:pt x="6662051" y="97980"/>
                </a:lnTo>
                <a:lnTo>
                  <a:pt x="6662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99113" y="7123636"/>
            <a:ext cx="9439275" cy="3257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www.silverjewelrydoctor.com/blog/sterling-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silver-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earrings-</a:t>
            </a:r>
            <a:r>
              <a:rPr dirty="0" sz="1900" spc="4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wholesale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Silver Jewelry Doctor</dc:title>
  <dcterms:created xsi:type="dcterms:W3CDTF">2024-06-27T12:29:14Z</dcterms:created>
  <dcterms:modified xsi:type="dcterms:W3CDTF">2024-06-27T12:29:14Z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2024-06-27T00:00:00Z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2024-06-27T00:00:00Z</vt:filetime>
  </property>
  <property fmtid="{D5CDD505-2E9C-101B-9397-08002B2CF9AE}" pid="5" name="Producer">
    <vt:lpwstr>Adobe PDF library 15.00</vt:lpwstr>
  </property>
</Properties>
</file>