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0" r:id="rId5"/>
    <p:sldId id="262" r:id="rId6"/>
    <p:sldId id="266" r:id="rId7"/>
    <p:sldId id="271" r:id="rId8"/>
    <p:sldId id="267" r:id="rId9"/>
  </p:sldIdLst>
  <p:sldSz cx="5400675" cy="4321175"/>
  <p:notesSz cx="6858000" cy="9144000"/>
  <p:defaultTextStyle>
    <a:defPPr>
      <a:defRPr lang="en-US"/>
    </a:defPPr>
    <a:lvl1pPr marL="0" algn="l" defTabSz="431800" rtl="0" eaLnBrk="1" latinLnBrk="0" hangingPunct="1">
      <a:defRPr sz="850" kern="1200">
        <a:solidFill>
          <a:schemeClr val="tx1"/>
        </a:solidFill>
        <a:latin typeface="+mn-lt"/>
        <a:ea typeface="+mn-ea"/>
        <a:cs typeface="+mn-cs"/>
      </a:defRPr>
    </a:lvl1pPr>
    <a:lvl2pPr marL="215900" algn="l" defTabSz="431800" rtl="0" eaLnBrk="1" latinLnBrk="0" hangingPunct="1">
      <a:defRPr sz="850" kern="1200">
        <a:solidFill>
          <a:schemeClr val="tx1"/>
        </a:solidFill>
        <a:latin typeface="+mn-lt"/>
        <a:ea typeface="+mn-ea"/>
        <a:cs typeface="+mn-cs"/>
      </a:defRPr>
    </a:lvl2pPr>
    <a:lvl3pPr marL="431800" algn="l" defTabSz="431800" rtl="0" eaLnBrk="1" latinLnBrk="0" hangingPunct="1">
      <a:defRPr sz="850" kern="1200">
        <a:solidFill>
          <a:schemeClr val="tx1"/>
        </a:solidFill>
        <a:latin typeface="+mn-lt"/>
        <a:ea typeface="+mn-ea"/>
        <a:cs typeface="+mn-cs"/>
      </a:defRPr>
    </a:lvl3pPr>
    <a:lvl4pPr marL="647700" algn="l" defTabSz="431800" rtl="0" eaLnBrk="1" latinLnBrk="0" hangingPunct="1">
      <a:defRPr sz="850" kern="1200">
        <a:solidFill>
          <a:schemeClr val="tx1"/>
        </a:solidFill>
        <a:latin typeface="+mn-lt"/>
        <a:ea typeface="+mn-ea"/>
        <a:cs typeface="+mn-cs"/>
      </a:defRPr>
    </a:lvl4pPr>
    <a:lvl5pPr marL="864235" algn="l" defTabSz="431800" rtl="0" eaLnBrk="1" latinLnBrk="0" hangingPunct="1">
      <a:defRPr sz="850" kern="1200">
        <a:solidFill>
          <a:schemeClr val="tx1"/>
        </a:solidFill>
        <a:latin typeface="+mn-lt"/>
        <a:ea typeface="+mn-ea"/>
        <a:cs typeface="+mn-cs"/>
      </a:defRPr>
    </a:lvl5pPr>
    <a:lvl6pPr marL="1080135" algn="l" defTabSz="431800" rtl="0" eaLnBrk="1" latinLnBrk="0" hangingPunct="1">
      <a:defRPr sz="850" kern="1200">
        <a:solidFill>
          <a:schemeClr val="tx1"/>
        </a:solidFill>
        <a:latin typeface="+mn-lt"/>
        <a:ea typeface="+mn-ea"/>
        <a:cs typeface="+mn-cs"/>
      </a:defRPr>
    </a:lvl6pPr>
    <a:lvl7pPr marL="1296035" algn="l" defTabSz="431800" rtl="0" eaLnBrk="1" latinLnBrk="0" hangingPunct="1">
      <a:defRPr sz="850" kern="1200">
        <a:solidFill>
          <a:schemeClr val="tx1"/>
        </a:solidFill>
        <a:latin typeface="+mn-lt"/>
        <a:ea typeface="+mn-ea"/>
        <a:cs typeface="+mn-cs"/>
      </a:defRPr>
    </a:lvl7pPr>
    <a:lvl8pPr marL="1511935" algn="l" defTabSz="431800" rtl="0" eaLnBrk="1" latinLnBrk="0" hangingPunct="1">
      <a:defRPr sz="850" kern="1200">
        <a:solidFill>
          <a:schemeClr val="tx1"/>
        </a:solidFill>
        <a:latin typeface="+mn-lt"/>
        <a:ea typeface="+mn-ea"/>
        <a:cs typeface="+mn-cs"/>
      </a:defRPr>
    </a:lvl8pPr>
    <a:lvl9pPr marL="1727835" algn="l" defTabSz="431800" rtl="0" eaLnBrk="1" latinLnBrk="0" hangingPunct="1">
      <a:defRPr sz="8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25" userDrawn="1">
          <p15:clr>
            <a:srgbClr val="A4A3A4"/>
          </p15:clr>
        </p15:guide>
        <p15:guide id="2" pos="1715" userDrawn="1">
          <p15:clr>
            <a:srgbClr val="A4A3A4"/>
          </p15:clr>
        </p15:guide>
        <p15:guide id="3" orient="horz" pos="13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59" autoAdjust="0"/>
    <p:restoredTop sz="97158" autoAdjust="0"/>
  </p:normalViewPr>
  <p:slideViewPr>
    <p:cSldViewPr snapToGrid="0" showGuides="1">
      <p:cViewPr>
        <p:scale>
          <a:sx n="100" d="100"/>
          <a:sy n="100" d="100"/>
        </p:scale>
        <p:origin x="-1758" y="-324"/>
      </p:cViewPr>
      <p:guideLst>
        <p:guide orient="horz" pos="1125"/>
        <p:guide pos="1715"/>
        <p:guide orient="horz" pos="136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5B20C-5F04-4D34-A5D5-D481332F89F4}" type="datetimeFigureOut">
              <a:rPr lang="en-IN" smtClean="0"/>
            </a:fld>
            <a:endParaRPr lang="en-IN"/>
          </a:p>
        </p:txBody>
      </p:sp>
      <p:sp>
        <p:nvSpPr>
          <p:cNvPr id="4" name="Slide Image Placeholder 3"/>
          <p:cNvSpPr>
            <a:spLocks noGrp="1" noRot="1" noChangeAspect="1"/>
          </p:cNvSpPr>
          <p:nvPr>
            <p:ph type="sldImg" idx="2"/>
          </p:nvPr>
        </p:nvSpPr>
        <p:spPr>
          <a:xfrm>
            <a:off x="1500188" y="1143000"/>
            <a:ext cx="385762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70CF69-92D6-4A53-8DBC-2A25A3EDB4F3}"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431800" rtl="0" eaLnBrk="1" latinLnBrk="0" hangingPunct="1">
      <a:defRPr sz="565" kern="1200">
        <a:solidFill>
          <a:schemeClr val="tx1"/>
        </a:solidFill>
        <a:latin typeface="+mn-lt"/>
        <a:ea typeface="+mn-ea"/>
        <a:cs typeface="+mn-cs"/>
      </a:defRPr>
    </a:lvl1pPr>
    <a:lvl2pPr marL="215900" algn="l" defTabSz="431800" rtl="0" eaLnBrk="1" latinLnBrk="0" hangingPunct="1">
      <a:defRPr sz="565" kern="1200">
        <a:solidFill>
          <a:schemeClr val="tx1"/>
        </a:solidFill>
        <a:latin typeface="+mn-lt"/>
        <a:ea typeface="+mn-ea"/>
        <a:cs typeface="+mn-cs"/>
      </a:defRPr>
    </a:lvl2pPr>
    <a:lvl3pPr marL="431800" algn="l" defTabSz="431800" rtl="0" eaLnBrk="1" latinLnBrk="0" hangingPunct="1">
      <a:defRPr sz="565" kern="1200">
        <a:solidFill>
          <a:schemeClr val="tx1"/>
        </a:solidFill>
        <a:latin typeface="+mn-lt"/>
        <a:ea typeface="+mn-ea"/>
        <a:cs typeface="+mn-cs"/>
      </a:defRPr>
    </a:lvl3pPr>
    <a:lvl4pPr marL="647700" algn="l" defTabSz="431800" rtl="0" eaLnBrk="1" latinLnBrk="0" hangingPunct="1">
      <a:defRPr sz="565" kern="1200">
        <a:solidFill>
          <a:schemeClr val="tx1"/>
        </a:solidFill>
        <a:latin typeface="+mn-lt"/>
        <a:ea typeface="+mn-ea"/>
        <a:cs typeface="+mn-cs"/>
      </a:defRPr>
    </a:lvl4pPr>
    <a:lvl5pPr marL="864235" algn="l" defTabSz="431800" rtl="0" eaLnBrk="1" latinLnBrk="0" hangingPunct="1">
      <a:defRPr sz="565" kern="1200">
        <a:solidFill>
          <a:schemeClr val="tx1"/>
        </a:solidFill>
        <a:latin typeface="+mn-lt"/>
        <a:ea typeface="+mn-ea"/>
        <a:cs typeface="+mn-cs"/>
      </a:defRPr>
    </a:lvl5pPr>
    <a:lvl6pPr marL="1080135" algn="l" defTabSz="431800" rtl="0" eaLnBrk="1" latinLnBrk="0" hangingPunct="1">
      <a:defRPr sz="565" kern="1200">
        <a:solidFill>
          <a:schemeClr val="tx1"/>
        </a:solidFill>
        <a:latin typeface="+mn-lt"/>
        <a:ea typeface="+mn-ea"/>
        <a:cs typeface="+mn-cs"/>
      </a:defRPr>
    </a:lvl6pPr>
    <a:lvl7pPr marL="1296035" algn="l" defTabSz="431800" rtl="0" eaLnBrk="1" latinLnBrk="0" hangingPunct="1">
      <a:defRPr sz="565" kern="1200">
        <a:solidFill>
          <a:schemeClr val="tx1"/>
        </a:solidFill>
        <a:latin typeface="+mn-lt"/>
        <a:ea typeface="+mn-ea"/>
        <a:cs typeface="+mn-cs"/>
      </a:defRPr>
    </a:lvl7pPr>
    <a:lvl8pPr marL="1511935" algn="l" defTabSz="431800" rtl="0" eaLnBrk="1" latinLnBrk="0" hangingPunct="1">
      <a:defRPr sz="565" kern="1200">
        <a:solidFill>
          <a:schemeClr val="tx1"/>
        </a:solidFill>
        <a:latin typeface="+mn-lt"/>
        <a:ea typeface="+mn-ea"/>
        <a:cs typeface="+mn-cs"/>
      </a:defRPr>
    </a:lvl8pPr>
    <a:lvl9pPr marL="1727835" algn="l" defTabSz="431800" rtl="0" eaLnBrk="1" latinLnBrk="0" hangingPunct="1">
      <a:defRPr sz="5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0188" y="1143000"/>
            <a:ext cx="3857625" cy="308610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0670CF69-92D6-4A53-8DBC-2A25A3EDB4F3}" type="slidenum">
              <a:rPr lang="en-IN" smtClean="0"/>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0188" y="1143000"/>
            <a:ext cx="3857625"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670CF69-92D6-4A53-8DBC-2A25A3EDB4F3}" type="slidenum">
              <a:rPr lang="en-IN" smtClean="0"/>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0188" y="1143000"/>
            <a:ext cx="3857625"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670CF69-92D6-4A53-8DBC-2A25A3EDB4F3}" type="slidenum">
              <a:rPr lang="en-IN" smtClean="0"/>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0188" y="1143000"/>
            <a:ext cx="3857625" cy="308610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0670CF69-92D6-4A53-8DBC-2A25A3EDB4F3}" type="slidenum">
              <a:rPr lang="en-IN" smtClean="0"/>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0188" y="1143000"/>
            <a:ext cx="3857625" cy="308610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0670CF69-92D6-4A53-8DBC-2A25A3EDB4F3}" type="slidenum">
              <a:rPr lang="en-IN" smtClean="0"/>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hyperlink" Target="mailto:sales@databridgemarketresearch.com" TargetMode="External"/><Relationship Id="rId3" Type="http://schemas.openxmlformats.org/officeDocument/2006/relationships/hyperlink" Target="http://databridgemarketresearch.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5051" y="707193"/>
            <a:ext cx="4590574" cy="1504409"/>
          </a:xfrm>
        </p:spPr>
        <p:txBody>
          <a:bodyPr anchor="b"/>
          <a:lstStyle>
            <a:lvl1pPr algn="ctr">
              <a:defRPr sz="3150"/>
            </a:lvl1pPr>
          </a:lstStyle>
          <a:p>
            <a:r>
              <a:rPr lang="en-US" smtClean="0"/>
              <a:t>Click to edit Master title style</a:t>
            </a:r>
            <a:endParaRPr lang="en-US" dirty="0"/>
          </a:p>
        </p:txBody>
      </p:sp>
      <p:sp>
        <p:nvSpPr>
          <p:cNvPr id="3" name="Subtitle 2"/>
          <p:cNvSpPr>
            <a:spLocks noGrp="1"/>
          </p:cNvSpPr>
          <p:nvPr>
            <p:ph type="subTitle" idx="1"/>
          </p:nvPr>
        </p:nvSpPr>
        <p:spPr>
          <a:xfrm>
            <a:off x="675085" y="2269618"/>
            <a:ext cx="4050506" cy="1043283"/>
          </a:xfrm>
        </p:spPr>
        <p:txBody>
          <a:bodyPr/>
          <a:lstStyle>
            <a:lvl1pPr marL="0" indent="0" algn="ctr">
              <a:buNone/>
              <a:defRPr sz="1260"/>
            </a:lvl1pPr>
            <a:lvl2pPr marL="240030" indent="0" algn="ctr">
              <a:buNone/>
              <a:defRPr sz="1050"/>
            </a:lvl2pPr>
            <a:lvl3pPr marL="480060" indent="0" algn="ctr">
              <a:buNone/>
              <a:defRPr sz="945"/>
            </a:lvl3pPr>
            <a:lvl4pPr marL="720090" indent="0" algn="ctr">
              <a:buNone/>
              <a:defRPr sz="840"/>
            </a:lvl4pPr>
            <a:lvl5pPr marL="960120" indent="0" algn="ctr">
              <a:buNone/>
              <a:defRPr sz="840"/>
            </a:lvl5pPr>
            <a:lvl6pPr marL="1200150" indent="0" algn="ctr">
              <a:buNone/>
              <a:defRPr sz="840"/>
            </a:lvl6pPr>
            <a:lvl7pPr marL="1440180" indent="0" algn="ctr">
              <a:buNone/>
              <a:defRPr sz="840"/>
            </a:lvl7pPr>
            <a:lvl8pPr marL="1680210" indent="0" algn="ctr">
              <a:buNone/>
              <a:defRPr sz="840"/>
            </a:lvl8pPr>
            <a:lvl9pPr marL="1920240" indent="0" algn="ctr">
              <a:buNone/>
              <a:defRPr sz="8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7D90BB-0B62-4582-91BE-8690A58C4181}" type="datetime1">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C7A6EADB-D99A-496E-AAD7-87AF8398502C}" type="datetime1">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8484" y="1077294"/>
            <a:ext cx="4658082" cy="1797489"/>
          </a:xfrm>
        </p:spPr>
        <p:txBody>
          <a:bodyPr anchor="b"/>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368484" y="2891788"/>
            <a:ext cx="4658082" cy="945257"/>
          </a:xfrm>
        </p:spPr>
        <p:txBody>
          <a:bodyPr/>
          <a:lstStyle>
            <a:lvl1pPr marL="0" indent="0">
              <a:buNone/>
              <a:defRPr sz="1260">
                <a:solidFill>
                  <a:schemeClr val="tx1"/>
                </a:solidFill>
              </a:defRPr>
            </a:lvl1pPr>
            <a:lvl2pPr marL="240030" indent="0">
              <a:buNone/>
              <a:defRPr sz="1050">
                <a:solidFill>
                  <a:schemeClr val="tx1">
                    <a:tint val="75000"/>
                  </a:schemeClr>
                </a:solidFill>
              </a:defRPr>
            </a:lvl2pPr>
            <a:lvl3pPr marL="480060" indent="0">
              <a:buNone/>
              <a:defRPr sz="945">
                <a:solidFill>
                  <a:schemeClr val="tx1">
                    <a:tint val="75000"/>
                  </a:schemeClr>
                </a:solidFill>
              </a:defRPr>
            </a:lvl3pPr>
            <a:lvl4pPr marL="720090" indent="0">
              <a:buNone/>
              <a:defRPr sz="840">
                <a:solidFill>
                  <a:schemeClr val="tx1">
                    <a:tint val="75000"/>
                  </a:schemeClr>
                </a:solidFill>
              </a:defRPr>
            </a:lvl4pPr>
            <a:lvl5pPr marL="960120" indent="0">
              <a:buNone/>
              <a:defRPr sz="840">
                <a:solidFill>
                  <a:schemeClr val="tx1">
                    <a:tint val="75000"/>
                  </a:schemeClr>
                </a:solidFill>
              </a:defRPr>
            </a:lvl5pPr>
            <a:lvl6pPr marL="1200150" indent="0">
              <a:buNone/>
              <a:defRPr sz="840">
                <a:solidFill>
                  <a:schemeClr val="tx1">
                    <a:tint val="75000"/>
                  </a:schemeClr>
                </a:solidFill>
              </a:defRPr>
            </a:lvl6pPr>
            <a:lvl7pPr marL="1440180" indent="0">
              <a:buNone/>
              <a:defRPr sz="840">
                <a:solidFill>
                  <a:schemeClr val="tx1">
                    <a:tint val="75000"/>
                  </a:schemeClr>
                </a:solidFill>
              </a:defRPr>
            </a:lvl7pPr>
            <a:lvl8pPr marL="1680210" indent="0">
              <a:buNone/>
              <a:defRPr sz="840">
                <a:solidFill>
                  <a:schemeClr val="tx1">
                    <a:tint val="75000"/>
                  </a:schemeClr>
                </a:solidFill>
              </a:defRPr>
            </a:lvl8pPr>
            <a:lvl9pPr marL="1920240" indent="0">
              <a:buNone/>
              <a:defRPr sz="84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8B86DA55-7DEC-483D-BE0E-F6554114C6E6}" type="datetime1">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71297" y="1150313"/>
            <a:ext cx="2295287" cy="274174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2734093" y="1150313"/>
            <a:ext cx="2295287" cy="274174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958B80E5-37A9-46E4-BCA2-DC202B3533A1}" type="datetime1">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2000" y="230064"/>
            <a:ext cx="4658082" cy="83522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72001" y="1059288"/>
            <a:ext cx="2284738" cy="519141"/>
          </a:xfrm>
        </p:spPr>
        <p:txBody>
          <a:bodyPr anchor="b"/>
          <a:lstStyle>
            <a:lvl1pPr marL="0" indent="0">
              <a:buNone/>
              <a:defRPr sz="1260" b="1"/>
            </a:lvl1pPr>
            <a:lvl2pPr marL="240030" indent="0">
              <a:buNone/>
              <a:defRPr sz="1050" b="1"/>
            </a:lvl2pPr>
            <a:lvl3pPr marL="480060" indent="0">
              <a:buNone/>
              <a:defRPr sz="945" b="1"/>
            </a:lvl3pPr>
            <a:lvl4pPr marL="720090" indent="0">
              <a:buNone/>
              <a:defRPr sz="840" b="1"/>
            </a:lvl4pPr>
            <a:lvl5pPr marL="960120" indent="0">
              <a:buNone/>
              <a:defRPr sz="840" b="1"/>
            </a:lvl5pPr>
            <a:lvl6pPr marL="1200150" indent="0">
              <a:buNone/>
              <a:defRPr sz="840" b="1"/>
            </a:lvl6pPr>
            <a:lvl7pPr marL="1440180" indent="0">
              <a:buNone/>
              <a:defRPr sz="840" b="1"/>
            </a:lvl7pPr>
            <a:lvl8pPr marL="1680210" indent="0">
              <a:buNone/>
              <a:defRPr sz="840" b="1"/>
            </a:lvl8pPr>
            <a:lvl9pPr marL="1920240" indent="0">
              <a:buNone/>
              <a:defRPr sz="84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372001" y="1578429"/>
            <a:ext cx="2284738" cy="2321632"/>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2734092" y="1059288"/>
            <a:ext cx="2295990" cy="519141"/>
          </a:xfrm>
        </p:spPr>
        <p:txBody>
          <a:bodyPr anchor="b"/>
          <a:lstStyle>
            <a:lvl1pPr marL="0" indent="0">
              <a:buNone/>
              <a:defRPr sz="1260" b="1"/>
            </a:lvl1pPr>
            <a:lvl2pPr marL="240030" indent="0">
              <a:buNone/>
              <a:defRPr sz="1050" b="1"/>
            </a:lvl2pPr>
            <a:lvl3pPr marL="480060" indent="0">
              <a:buNone/>
              <a:defRPr sz="945" b="1"/>
            </a:lvl3pPr>
            <a:lvl4pPr marL="720090" indent="0">
              <a:buNone/>
              <a:defRPr sz="840" b="1"/>
            </a:lvl4pPr>
            <a:lvl5pPr marL="960120" indent="0">
              <a:buNone/>
              <a:defRPr sz="840" b="1"/>
            </a:lvl5pPr>
            <a:lvl6pPr marL="1200150" indent="0">
              <a:buNone/>
              <a:defRPr sz="840" b="1"/>
            </a:lvl6pPr>
            <a:lvl7pPr marL="1440180" indent="0">
              <a:buNone/>
              <a:defRPr sz="840" b="1"/>
            </a:lvl7pPr>
            <a:lvl8pPr marL="1680210" indent="0">
              <a:buNone/>
              <a:defRPr sz="840" b="1"/>
            </a:lvl8pPr>
            <a:lvl9pPr marL="1920240" indent="0">
              <a:buNone/>
              <a:defRPr sz="84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2734092" y="1578429"/>
            <a:ext cx="2295990" cy="2321632"/>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1E396D29-65BC-434F-BDBF-4F3327BB406C}" type="datetime1">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479E38-4F00-4C6C-A8A5-D1D00FD1F5E5}" type="datetime1">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ABDC8-0286-45D6-98FB-BDC85AEB1CA8}" type="datetime1">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2000" y="288079"/>
            <a:ext cx="1741858" cy="1008274"/>
          </a:xfrm>
        </p:spPr>
        <p:txBody>
          <a:bodyPr anchor="b"/>
          <a:lstStyle>
            <a:lvl1pPr>
              <a:defRPr sz="1680"/>
            </a:lvl1pPr>
          </a:lstStyle>
          <a:p>
            <a:r>
              <a:rPr lang="en-US" smtClean="0"/>
              <a:t>Click to edit Master title style</a:t>
            </a:r>
            <a:endParaRPr lang="en-US" dirty="0"/>
          </a:p>
        </p:txBody>
      </p:sp>
      <p:sp>
        <p:nvSpPr>
          <p:cNvPr id="3" name="Content Placeholder 2"/>
          <p:cNvSpPr>
            <a:spLocks noGrp="1"/>
          </p:cNvSpPr>
          <p:nvPr>
            <p:ph idx="1"/>
          </p:nvPr>
        </p:nvSpPr>
        <p:spPr>
          <a:xfrm>
            <a:off x="2295990" y="622171"/>
            <a:ext cx="2734092" cy="3070835"/>
          </a:xfrm>
        </p:spPr>
        <p:txBody>
          <a:bodyPr/>
          <a:lstStyle>
            <a:lvl1pPr>
              <a:defRPr sz="1680"/>
            </a:lvl1pPr>
            <a:lvl2pPr>
              <a:defRPr sz="1470"/>
            </a:lvl2pPr>
            <a:lvl3pPr>
              <a:defRPr sz="126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372000" y="1296352"/>
            <a:ext cx="1741858" cy="2401654"/>
          </a:xfrm>
        </p:spPr>
        <p:txBody>
          <a:bodyPr/>
          <a:lstStyle>
            <a:lvl1pPr marL="0" indent="0">
              <a:buNone/>
              <a:defRPr sz="840"/>
            </a:lvl1pPr>
            <a:lvl2pPr marL="240030" indent="0">
              <a:buNone/>
              <a:defRPr sz="735"/>
            </a:lvl2pPr>
            <a:lvl3pPr marL="480060" indent="0">
              <a:buNone/>
              <a:defRPr sz="630"/>
            </a:lvl3pPr>
            <a:lvl4pPr marL="720090" indent="0">
              <a:buNone/>
              <a:defRPr sz="525"/>
            </a:lvl4pPr>
            <a:lvl5pPr marL="960120" indent="0">
              <a:buNone/>
              <a:defRPr sz="525"/>
            </a:lvl5pPr>
            <a:lvl6pPr marL="1200150" indent="0">
              <a:buNone/>
              <a:defRPr sz="525"/>
            </a:lvl6pPr>
            <a:lvl7pPr marL="1440180" indent="0">
              <a:buNone/>
              <a:defRPr sz="525"/>
            </a:lvl7pPr>
            <a:lvl8pPr marL="1680210" indent="0">
              <a:buNone/>
              <a:defRPr sz="525"/>
            </a:lvl8pPr>
            <a:lvl9pPr marL="1920240" indent="0">
              <a:buNone/>
              <a:defRPr sz="525"/>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D4EA0347-EDAE-4122-8257-BF6433FC0D92}" type="datetime1">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2000" y="288079"/>
            <a:ext cx="1741858" cy="1008274"/>
          </a:xfrm>
        </p:spPr>
        <p:txBody>
          <a:bodyPr anchor="b"/>
          <a:lstStyle>
            <a:lvl1pPr>
              <a:defRPr sz="16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95990" y="622171"/>
            <a:ext cx="2734092" cy="3070835"/>
          </a:xfrm>
        </p:spPr>
        <p:txBody>
          <a:bodyPr anchor="t"/>
          <a:lstStyle>
            <a:lvl1pPr marL="0" indent="0">
              <a:buNone/>
              <a:defRPr sz="1680"/>
            </a:lvl1pPr>
            <a:lvl2pPr marL="240030" indent="0">
              <a:buNone/>
              <a:defRPr sz="1470"/>
            </a:lvl2pPr>
            <a:lvl3pPr marL="480060" indent="0">
              <a:buNone/>
              <a:defRPr sz="1260"/>
            </a:lvl3pPr>
            <a:lvl4pPr marL="720090" indent="0">
              <a:buNone/>
              <a:defRPr sz="1050"/>
            </a:lvl4pPr>
            <a:lvl5pPr marL="960120" indent="0">
              <a:buNone/>
              <a:defRPr sz="1050"/>
            </a:lvl5pPr>
            <a:lvl6pPr marL="1200150" indent="0">
              <a:buNone/>
              <a:defRPr sz="1050"/>
            </a:lvl6pPr>
            <a:lvl7pPr marL="1440180" indent="0">
              <a:buNone/>
              <a:defRPr sz="1050"/>
            </a:lvl7pPr>
            <a:lvl8pPr marL="1680210" indent="0">
              <a:buNone/>
              <a:defRPr sz="1050"/>
            </a:lvl8pPr>
            <a:lvl9pPr marL="1920240" indent="0">
              <a:buNone/>
              <a:defRPr sz="1050"/>
            </a:lvl9pPr>
          </a:lstStyle>
          <a:p>
            <a:r>
              <a:rPr lang="en-US" smtClean="0"/>
              <a:t>Click icon to add picture</a:t>
            </a:r>
            <a:endParaRPr lang="en-US" dirty="0"/>
          </a:p>
        </p:txBody>
      </p:sp>
      <p:sp>
        <p:nvSpPr>
          <p:cNvPr id="4" name="Text Placeholder 3"/>
          <p:cNvSpPr>
            <a:spLocks noGrp="1"/>
          </p:cNvSpPr>
          <p:nvPr>
            <p:ph type="body" sz="half" idx="2"/>
          </p:nvPr>
        </p:nvSpPr>
        <p:spPr>
          <a:xfrm>
            <a:off x="372000" y="1296352"/>
            <a:ext cx="1741858" cy="2401654"/>
          </a:xfrm>
        </p:spPr>
        <p:txBody>
          <a:bodyPr/>
          <a:lstStyle>
            <a:lvl1pPr marL="0" indent="0">
              <a:buNone/>
              <a:defRPr sz="840"/>
            </a:lvl1pPr>
            <a:lvl2pPr marL="240030" indent="0">
              <a:buNone/>
              <a:defRPr sz="735"/>
            </a:lvl2pPr>
            <a:lvl3pPr marL="480060" indent="0">
              <a:buNone/>
              <a:defRPr sz="630"/>
            </a:lvl3pPr>
            <a:lvl4pPr marL="720090" indent="0">
              <a:buNone/>
              <a:defRPr sz="525"/>
            </a:lvl4pPr>
            <a:lvl5pPr marL="960120" indent="0">
              <a:buNone/>
              <a:defRPr sz="525"/>
            </a:lvl5pPr>
            <a:lvl6pPr marL="1200150" indent="0">
              <a:buNone/>
              <a:defRPr sz="525"/>
            </a:lvl6pPr>
            <a:lvl7pPr marL="1440180" indent="0">
              <a:buNone/>
              <a:defRPr sz="525"/>
            </a:lvl7pPr>
            <a:lvl8pPr marL="1680210" indent="0">
              <a:buNone/>
              <a:defRPr sz="525"/>
            </a:lvl8pPr>
            <a:lvl9pPr marL="1920240" indent="0">
              <a:buNone/>
              <a:defRPr sz="525"/>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0873649E-F9DF-48EE-95A7-A897083E4008}" type="datetime1">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B11BAA7D-AF54-4F57-8B72-35DE35961BD1}" type="datetime1">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64859" y="230064"/>
            <a:ext cx="1164521" cy="366199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71298" y="230064"/>
            <a:ext cx="3426053" cy="3661996"/>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AB252B24-EB8F-4776-88CC-726F24D98919}" type="datetime1">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7B1083-D4EA-45A6-A454-5DCB5BFF23F8}" type="slidenum">
              <a:rPr lang="en-IN" smtClean="0"/>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bg>
      <p:bgPr>
        <a:blipFill dpi="0" rotWithShape="1">
          <a:blip r:embed="rId2">
            <a:alphaModFix amt="5000"/>
            <a:lum/>
          </a:blip>
          <a:srcRect/>
          <a:stretch>
            <a:fillRect l="2000" t="33000" r="7000" b="23000"/>
          </a:stretch>
        </a:blipFill>
        <a:effectLst/>
      </p:bgPr>
    </p:bg>
    <p:spTree>
      <p:nvGrpSpPr>
        <p:cNvPr id="1" name=""/>
        <p:cNvGrpSpPr/>
        <p:nvPr/>
      </p:nvGrpSpPr>
      <p:grpSpPr>
        <a:xfrm>
          <a:off x="0" y="0"/>
          <a:ext cx="0" cy="0"/>
          <a:chOff x="0" y="0"/>
          <a:chExt cx="0" cy="0"/>
        </a:xfrm>
      </p:grpSpPr>
      <p:sp>
        <p:nvSpPr>
          <p:cNvPr id="8" name="Rectangle 7"/>
          <p:cNvSpPr/>
          <p:nvPr userDrawn="1"/>
        </p:nvSpPr>
        <p:spPr>
          <a:xfrm>
            <a:off x="1" y="4005089"/>
            <a:ext cx="5421432" cy="3594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65"/>
          </a:p>
        </p:txBody>
      </p:sp>
      <p:sp>
        <p:nvSpPr>
          <p:cNvPr id="12" name="Rectangle 11"/>
          <p:cNvSpPr/>
          <p:nvPr userDrawn="1"/>
        </p:nvSpPr>
        <p:spPr>
          <a:xfrm>
            <a:off x="2" y="3"/>
            <a:ext cx="5400675" cy="844690"/>
          </a:xfrm>
          <a:prstGeom prst="rect">
            <a:avLst/>
          </a:prstGeom>
          <a:solidFill>
            <a:srgbClr val="1C47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N" sz="470"/>
          </a:p>
        </p:txBody>
      </p:sp>
      <p:sp>
        <p:nvSpPr>
          <p:cNvPr id="13" name="Rectangle 6"/>
          <p:cNvSpPr/>
          <p:nvPr userDrawn="1"/>
        </p:nvSpPr>
        <p:spPr>
          <a:xfrm>
            <a:off x="3535754" y="3"/>
            <a:ext cx="1861654" cy="844690"/>
          </a:xfrm>
          <a:custGeom>
            <a:avLst/>
            <a:gdLst>
              <a:gd name="connsiteX0" fmla="*/ 0 w 4708785"/>
              <a:gd name="connsiteY0" fmla="*/ 0 h 1828800"/>
              <a:gd name="connsiteX1" fmla="*/ 4708785 w 4708785"/>
              <a:gd name="connsiteY1" fmla="*/ 0 h 1828800"/>
              <a:gd name="connsiteX2" fmla="*/ 4708785 w 4708785"/>
              <a:gd name="connsiteY2" fmla="*/ 1828800 h 1828800"/>
              <a:gd name="connsiteX3" fmla="*/ 0 w 4708785"/>
              <a:gd name="connsiteY3" fmla="*/ 1828800 h 1828800"/>
              <a:gd name="connsiteX4" fmla="*/ 0 w 4708785"/>
              <a:gd name="connsiteY4" fmla="*/ 0 h 1828800"/>
              <a:gd name="connsiteX0-1" fmla="*/ 0 w 4708785"/>
              <a:gd name="connsiteY0-2" fmla="*/ 0 h 1828800"/>
              <a:gd name="connsiteX1-3" fmla="*/ 4708785 w 4708785"/>
              <a:gd name="connsiteY1-4" fmla="*/ 0 h 1828800"/>
              <a:gd name="connsiteX2-5" fmla="*/ 4708785 w 4708785"/>
              <a:gd name="connsiteY2-6" fmla="*/ 1828800 h 1828800"/>
              <a:gd name="connsiteX3-7" fmla="*/ 1326776 w 4708785"/>
              <a:gd name="connsiteY3-8" fmla="*/ 1828800 h 1828800"/>
              <a:gd name="connsiteX4-9" fmla="*/ 0 w 4708785"/>
              <a:gd name="connsiteY4-10" fmla="*/ 0 h 1828800"/>
              <a:gd name="connsiteX0-11" fmla="*/ 0 w 4708785"/>
              <a:gd name="connsiteY0-12" fmla="*/ 0 h 1828800"/>
              <a:gd name="connsiteX1-13" fmla="*/ 4708785 w 4708785"/>
              <a:gd name="connsiteY1-14" fmla="*/ 0 h 1828800"/>
              <a:gd name="connsiteX2-15" fmla="*/ 4708785 w 4708785"/>
              <a:gd name="connsiteY2-16" fmla="*/ 1828800 h 1828800"/>
              <a:gd name="connsiteX3-17" fmla="*/ 899894 w 4708785"/>
              <a:gd name="connsiteY3-18" fmla="*/ 1828800 h 1828800"/>
              <a:gd name="connsiteX4-19" fmla="*/ 0 w 4708785"/>
              <a:gd name="connsiteY4-20" fmla="*/ 0 h 18288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708785" h="1828800">
                <a:moveTo>
                  <a:pt x="0" y="0"/>
                </a:moveTo>
                <a:lnTo>
                  <a:pt x="4708785" y="0"/>
                </a:lnTo>
                <a:lnTo>
                  <a:pt x="4708785" y="1828800"/>
                </a:lnTo>
                <a:lnTo>
                  <a:pt x="899894" y="1828800"/>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47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7983" y="101261"/>
            <a:ext cx="1496210" cy="611873"/>
          </a:xfrm>
          <a:prstGeom prst="rect">
            <a:avLst/>
          </a:prstGeom>
        </p:spPr>
      </p:pic>
      <p:sp>
        <p:nvSpPr>
          <p:cNvPr id="15" name="TextBox 14"/>
          <p:cNvSpPr txBox="1"/>
          <p:nvPr userDrawn="1"/>
        </p:nvSpPr>
        <p:spPr>
          <a:xfrm>
            <a:off x="-83785" y="4048729"/>
            <a:ext cx="5611913" cy="215444"/>
          </a:xfrm>
          <a:prstGeom prst="rect">
            <a:avLst/>
          </a:prstGeom>
          <a:noFill/>
        </p:spPr>
        <p:txBody>
          <a:bodyPr wrap="square" rtlCol="0" anchor="ctr">
            <a:spAutoFit/>
          </a:bodyPr>
          <a:lstStyle/>
          <a:p>
            <a:pPr marL="0" marR="0" lvl="0" indent="0" algn="ctr" defTabSz="431800" rtl="0" eaLnBrk="1" fontAlgn="auto" latinLnBrk="0" hangingPunct="1">
              <a:lnSpc>
                <a:spcPct val="100000"/>
              </a:lnSpc>
              <a:spcBef>
                <a:spcPts val="0"/>
              </a:spcBef>
              <a:spcAft>
                <a:spcPts val="0"/>
              </a:spcAft>
              <a:buClrTx/>
              <a:buSzTx/>
              <a:buFontTx/>
              <a:buNone/>
              <a:defRPr/>
            </a:pPr>
            <a:r>
              <a:rPr lang="en-US" sz="800" b="0" i="0" dirty="0" smtClean="0">
                <a:solidFill>
                  <a:schemeClr val="bg1"/>
                </a:solidFill>
                <a:latin typeface="Franklin Gothic Book" panose="020B0503020102020204" pitchFamily="34" charset="0"/>
                <a:hlinkClick r:id="rId3"/>
              </a:rPr>
              <a:t>databridgemarketresearch.com</a:t>
            </a:r>
            <a:r>
              <a:rPr lang="en-US" sz="800" b="0" i="0" baseline="0" dirty="0" smtClean="0">
                <a:solidFill>
                  <a:schemeClr val="bg1"/>
                </a:solidFill>
                <a:latin typeface="Franklin Gothic Book" panose="020B0503020102020204" pitchFamily="34" charset="0"/>
              </a:rPr>
              <a:t>   </a:t>
            </a:r>
            <a:r>
              <a:rPr lang="en-US" sz="800" b="0" i="0" kern="1200" dirty="0" smtClean="0">
                <a:solidFill>
                  <a:srgbClr val="0000FF"/>
                </a:solidFill>
                <a:latin typeface="Franklin Gothic Book" panose="020B0503020102020204" pitchFamily="34" charset="0"/>
                <a:ea typeface="+mn-ea"/>
                <a:cs typeface="+mn-cs"/>
              </a:rPr>
              <a:t>US : +1-888-387-2818  UK : +44-161-394-0625</a:t>
            </a:r>
            <a:r>
              <a:rPr lang="en-US" sz="800" b="0" i="0" dirty="0" smtClean="0">
                <a:solidFill>
                  <a:srgbClr val="0000FF"/>
                </a:solidFill>
                <a:latin typeface="Franklin Gothic Book" panose="020B0503020102020204" pitchFamily="34" charset="0"/>
              </a:rPr>
              <a:t>   </a:t>
            </a:r>
            <a:r>
              <a:rPr lang="en-US" sz="800" b="0" i="0" dirty="0" smtClean="0">
                <a:solidFill>
                  <a:srgbClr val="0000FF"/>
                </a:solidFill>
                <a:latin typeface="Franklin Gothic Book" panose="020B0503020102020204" pitchFamily="34" charset="0"/>
                <a:hlinkClick r:id="rId4"/>
              </a:rPr>
              <a:t>sales@databridgemarketresearch.com</a:t>
            </a:r>
            <a:endParaRPr lang="en-US" sz="800" b="0" i="0" dirty="0" smtClean="0">
              <a:solidFill>
                <a:srgbClr val="0000FF"/>
              </a:solidFill>
              <a:latin typeface="Franklin Gothic Book" panose="020B05030201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297" y="230064"/>
            <a:ext cx="4658082" cy="8352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71297" y="1150313"/>
            <a:ext cx="4658082" cy="2741745"/>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371296" y="4005090"/>
            <a:ext cx="1215152" cy="230063"/>
          </a:xfrm>
          <a:prstGeom prst="rect">
            <a:avLst/>
          </a:prstGeom>
        </p:spPr>
        <p:txBody>
          <a:bodyPr vert="horz" lIns="91440" tIns="45720" rIns="91440" bIns="45720" rtlCol="0" anchor="ctr"/>
          <a:lstStyle>
            <a:lvl1pPr algn="l">
              <a:defRPr sz="630">
                <a:solidFill>
                  <a:schemeClr val="tx1">
                    <a:tint val="75000"/>
                  </a:schemeClr>
                </a:solidFill>
              </a:defRPr>
            </a:lvl1pPr>
          </a:lstStyle>
          <a:p>
            <a:fld id="{C37D90BB-0B62-4582-91BE-8690A58C4181}" type="datetime1">
              <a:rPr lang="en-IN" smtClean="0"/>
            </a:fld>
            <a:endParaRPr lang="en-IN"/>
          </a:p>
        </p:txBody>
      </p:sp>
      <p:sp>
        <p:nvSpPr>
          <p:cNvPr id="5" name="Footer Placeholder 4"/>
          <p:cNvSpPr>
            <a:spLocks noGrp="1"/>
          </p:cNvSpPr>
          <p:nvPr>
            <p:ph type="ftr" sz="quarter" idx="3"/>
          </p:nvPr>
        </p:nvSpPr>
        <p:spPr>
          <a:xfrm>
            <a:off x="1788974" y="4005090"/>
            <a:ext cx="1822728" cy="230063"/>
          </a:xfrm>
          <a:prstGeom prst="rect">
            <a:avLst/>
          </a:prstGeom>
        </p:spPr>
        <p:txBody>
          <a:bodyPr vert="horz" lIns="91440" tIns="45720" rIns="91440" bIns="45720" rtlCol="0" anchor="ctr"/>
          <a:lstStyle>
            <a:lvl1pPr algn="ctr">
              <a:defRPr sz="63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3814227" y="4005090"/>
            <a:ext cx="1215152" cy="230063"/>
          </a:xfrm>
          <a:prstGeom prst="rect">
            <a:avLst/>
          </a:prstGeom>
        </p:spPr>
        <p:txBody>
          <a:bodyPr vert="horz" lIns="91440" tIns="45720" rIns="91440" bIns="45720" rtlCol="0" anchor="ctr"/>
          <a:lstStyle>
            <a:lvl1pPr algn="r">
              <a:defRPr sz="630">
                <a:solidFill>
                  <a:schemeClr val="tx1">
                    <a:tint val="75000"/>
                  </a:schemeClr>
                </a:solidFill>
              </a:defRPr>
            </a:lvl1pPr>
          </a:lstStyle>
          <a:p>
            <a:fld id="{E07B1083-D4EA-45A6-A454-5DCB5BFF23F8}"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480060" rtl="0" eaLnBrk="1" latinLnBrk="0" hangingPunct="1">
        <a:lnSpc>
          <a:spcPct val="90000"/>
        </a:lnSpc>
        <a:spcBef>
          <a:spcPct val="0"/>
        </a:spcBef>
        <a:buNone/>
        <a:defRPr sz="2310" kern="1200">
          <a:solidFill>
            <a:schemeClr val="tx1"/>
          </a:solidFill>
          <a:latin typeface="+mj-lt"/>
          <a:ea typeface="+mj-ea"/>
          <a:cs typeface="+mj-cs"/>
        </a:defRPr>
      </a:lvl1pPr>
    </p:titleStyle>
    <p:bodyStyle>
      <a:lvl1pPr marL="120015" indent="-120015" algn="l" defTabSz="480060" rtl="0" eaLnBrk="1" latinLnBrk="0" hangingPunct="1">
        <a:lnSpc>
          <a:spcPct val="90000"/>
        </a:lnSpc>
        <a:spcBef>
          <a:spcPts val="525"/>
        </a:spcBef>
        <a:buFont typeface="Arial" panose="020B0604020202020204" pitchFamily="34" charset="0"/>
        <a:buChar char="•"/>
        <a:defRPr sz="1470" kern="1200">
          <a:solidFill>
            <a:schemeClr val="tx1"/>
          </a:solidFill>
          <a:latin typeface="+mn-lt"/>
          <a:ea typeface="+mn-ea"/>
          <a:cs typeface="+mn-cs"/>
        </a:defRPr>
      </a:lvl1pPr>
      <a:lvl2pPr marL="360045" indent="-120015" algn="l" defTabSz="480060" rtl="0" eaLnBrk="1" latinLnBrk="0" hangingPunct="1">
        <a:lnSpc>
          <a:spcPct val="90000"/>
        </a:lnSpc>
        <a:spcBef>
          <a:spcPts val="265"/>
        </a:spcBef>
        <a:buFont typeface="Arial" panose="020B0604020202020204" pitchFamily="34" charset="0"/>
        <a:buChar char="•"/>
        <a:defRPr sz="1260" kern="1200">
          <a:solidFill>
            <a:schemeClr val="tx1"/>
          </a:solidFill>
          <a:latin typeface="+mn-lt"/>
          <a:ea typeface="+mn-ea"/>
          <a:cs typeface="+mn-cs"/>
        </a:defRPr>
      </a:lvl2pPr>
      <a:lvl3pPr marL="600075" indent="-120015" algn="l" defTabSz="480060" rtl="0" eaLnBrk="1" latinLnBrk="0" hangingPunct="1">
        <a:lnSpc>
          <a:spcPct val="90000"/>
        </a:lnSpc>
        <a:spcBef>
          <a:spcPts val="265"/>
        </a:spcBef>
        <a:buFont typeface="Arial" panose="020B0604020202020204" pitchFamily="34" charset="0"/>
        <a:buChar char="•"/>
        <a:defRPr sz="1050" kern="1200">
          <a:solidFill>
            <a:schemeClr val="tx1"/>
          </a:solidFill>
          <a:latin typeface="+mn-lt"/>
          <a:ea typeface="+mn-ea"/>
          <a:cs typeface="+mn-cs"/>
        </a:defRPr>
      </a:lvl3pPr>
      <a:lvl4pPr marL="840105" indent="-120015" algn="l" defTabSz="480060" rtl="0" eaLnBrk="1" latinLnBrk="0" hangingPunct="1">
        <a:lnSpc>
          <a:spcPct val="90000"/>
        </a:lnSpc>
        <a:spcBef>
          <a:spcPts val="265"/>
        </a:spcBef>
        <a:buFont typeface="Arial" panose="020B0604020202020204" pitchFamily="34" charset="0"/>
        <a:buChar char="•"/>
        <a:defRPr sz="945" kern="1200">
          <a:solidFill>
            <a:schemeClr val="tx1"/>
          </a:solidFill>
          <a:latin typeface="+mn-lt"/>
          <a:ea typeface="+mn-ea"/>
          <a:cs typeface="+mn-cs"/>
        </a:defRPr>
      </a:lvl4pPr>
      <a:lvl5pPr marL="1080135" indent="-120015" algn="l" defTabSz="480060" rtl="0" eaLnBrk="1" latinLnBrk="0" hangingPunct="1">
        <a:lnSpc>
          <a:spcPct val="90000"/>
        </a:lnSpc>
        <a:spcBef>
          <a:spcPts val="265"/>
        </a:spcBef>
        <a:buFont typeface="Arial" panose="020B0604020202020204" pitchFamily="34" charset="0"/>
        <a:buChar char="•"/>
        <a:defRPr sz="945" kern="1200">
          <a:solidFill>
            <a:schemeClr val="tx1"/>
          </a:solidFill>
          <a:latin typeface="+mn-lt"/>
          <a:ea typeface="+mn-ea"/>
          <a:cs typeface="+mn-cs"/>
        </a:defRPr>
      </a:lvl5pPr>
      <a:lvl6pPr marL="1320165" indent="-120015" algn="l" defTabSz="480060" rtl="0" eaLnBrk="1" latinLnBrk="0" hangingPunct="1">
        <a:lnSpc>
          <a:spcPct val="90000"/>
        </a:lnSpc>
        <a:spcBef>
          <a:spcPts val="265"/>
        </a:spcBef>
        <a:buFont typeface="Arial" panose="020B0604020202020204" pitchFamily="34" charset="0"/>
        <a:buChar char="•"/>
        <a:defRPr sz="945" kern="1200">
          <a:solidFill>
            <a:schemeClr val="tx1"/>
          </a:solidFill>
          <a:latin typeface="+mn-lt"/>
          <a:ea typeface="+mn-ea"/>
          <a:cs typeface="+mn-cs"/>
        </a:defRPr>
      </a:lvl6pPr>
      <a:lvl7pPr marL="1560195" indent="-120015" algn="l" defTabSz="480060" rtl="0" eaLnBrk="1" latinLnBrk="0" hangingPunct="1">
        <a:lnSpc>
          <a:spcPct val="90000"/>
        </a:lnSpc>
        <a:spcBef>
          <a:spcPts val="265"/>
        </a:spcBef>
        <a:buFont typeface="Arial" panose="020B0604020202020204" pitchFamily="34" charset="0"/>
        <a:buChar char="•"/>
        <a:defRPr sz="945" kern="1200">
          <a:solidFill>
            <a:schemeClr val="tx1"/>
          </a:solidFill>
          <a:latin typeface="+mn-lt"/>
          <a:ea typeface="+mn-ea"/>
          <a:cs typeface="+mn-cs"/>
        </a:defRPr>
      </a:lvl7pPr>
      <a:lvl8pPr marL="1800225" indent="-120015" algn="l" defTabSz="480060" rtl="0" eaLnBrk="1" latinLnBrk="0" hangingPunct="1">
        <a:lnSpc>
          <a:spcPct val="90000"/>
        </a:lnSpc>
        <a:spcBef>
          <a:spcPts val="265"/>
        </a:spcBef>
        <a:buFont typeface="Arial" panose="020B0604020202020204" pitchFamily="34" charset="0"/>
        <a:buChar char="•"/>
        <a:defRPr sz="945" kern="1200">
          <a:solidFill>
            <a:schemeClr val="tx1"/>
          </a:solidFill>
          <a:latin typeface="+mn-lt"/>
          <a:ea typeface="+mn-ea"/>
          <a:cs typeface="+mn-cs"/>
        </a:defRPr>
      </a:lvl8pPr>
      <a:lvl9pPr marL="2040255" indent="-120015" algn="l" defTabSz="480060" rtl="0" eaLnBrk="1" latinLnBrk="0" hangingPunct="1">
        <a:lnSpc>
          <a:spcPct val="90000"/>
        </a:lnSpc>
        <a:spcBef>
          <a:spcPts val="265"/>
        </a:spcBef>
        <a:buFont typeface="Arial" panose="020B0604020202020204" pitchFamily="34" charset="0"/>
        <a:buChar char="•"/>
        <a:defRPr sz="945" kern="1200">
          <a:solidFill>
            <a:schemeClr val="tx1"/>
          </a:solidFill>
          <a:latin typeface="+mn-lt"/>
          <a:ea typeface="+mn-ea"/>
          <a:cs typeface="+mn-cs"/>
        </a:defRPr>
      </a:lvl9pPr>
    </p:bodyStyle>
    <p:otherStyle>
      <a:defPPr>
        <a:defRPr lang="en-US"/>
      </a:defPPr>
      <a:lvl1pPr marL="0" algn="l" defTabSz="480060" rtl="0" eaLnBrk="1" latinLnBrk="0" hangingPunct="1">
        <a:defRPr sz="945" kern="1200">
          <a:solidFill>
            <a:schemeClr val="tx1"/>
          </a:solidFill>
          <a:latin typeface="+mn-lt"/>
          <a:ea typeface="+mn-ea"/>
          <a:cs typeface="+mn-cs"/>
        </a:defRPr>
      </a:lvl1pPr>
      <a:lvl2pPr marL="240030" algn="l" defTabSz="480060" rtl="0" eaLnBrk="1" latinLnBrk="0" hangingPunct="1">
        <a:defRPr sz="945" kern="1200">
          <a:solidFill>
            <a:schemeClr val="tx1"/>
          </a:solidFill>
          <a:latin typeface="+mn-lt"/>
          <a:ea typeface="+mn-ea"/>
          <a:cs typeface="+mn-cs"/>
        </a:defRPr>
      </a:lvl2pPr>
      <a:lvl3pPr marL="480060" algn="l" defTabSz="480060" rtl="0" eaLnBrk="1" latinLnBrk="0" hangingPunct="1">
        <a:defRPr sz="945" kern="1200">
          <a:solidFill>
            <a:schemeClr val="tx1"/>
          </a:solidFill>
          <a:latin typeface="+mn-lt"/>
          <a:ea typeface="+mn-ea"/>
          <a:cs typeface="+mn-cs"/>
        </a:defRPr>
      </a:lvl3pPr>
      <a:lvl4pPr marL="720090" algn="l" defTabSz="480060" rtl="0" eaLnBrk="1" latinLnBrk="0" hangingPunct="1">
        <a:defRPr sz="945" kern="1200">
          <a:solidFill>
            <a:schemeClr val="tx1"/>
          </a:solidFill>
          <a:latin typeface="+mn-lt"/>
          <a:ea typeface="+mn-ea"/>
          <a:cs typeface="+mn-cs"/>
        </a:defRPr>
      </a:lvl4pPr>
      <a:lvl5pPr marL="960120" algn="l" defTabSz="480060" rtl="0" eaLnBrk="1" latinLnBrk="0" hangingPunct="1">
        <a:defRPr sz="945" kern="1200">
          <a:solidFill>
            <a:schemeClr val="tx1"/>
          </a:solidFill>
          <a:latin typeface="+mn-lt"/>
          <a:ea typeface="+mn-ea"/>
          <a:cs typeface="+mn-cs"/>
        </a:defRPr>
      </a:lvl5pPr>
      <a:lvl6pPr marL="1200150" algn="l" defTabSz="480060" rtl="0" eaLnBrk="1" latinLnBrk="0" hangingPunct="1">
        <a:defRPr sz="945" kern="1200">
          <a:solidFill>
            <a:schemeClr val="tx1"/>
          </a:solidFill>
          <a:latin typeface="+mn-lt"/>
          <a:ea typeface="+mn-ea"/>
          <a:cs typeface="+mn-cs"/>
        </a:defRPr>
      </a:lvl6pPr>
      <a:lvl7pPr marL="1440180" algn="l" defTabSz="480060" rtl="0" eaLnBrk="1" latinLnBrk="0" hangingPunct="1">
        <a:defRPr sz="945" kern="1200">
          <a:solidFill>
            <a:schemeClr val="tx1"/>
          </a:solidFill>
          <a:latin typeface="+mn-lt"/>
          <a:ea typeface="+mn-ea"/>
          <a:cs typeface="+mn-cs"/>
        </a:defRPr>
      </a:lvl7pPr>
      <a:lvl8pPr marL="1680210" algn="l" defTabSz="480060" rtl="0" eaLnBrk="1" latinLnBrk="0" hangingPunct="1">
        <a:defRPr sz="945" kern="1200">
          <a:solidFill>
            <a:schemeClr val="tx1"/>
          </a:solidFill>
          <a:latin typeface="+mn-lt"/>
          <a:ea typeface="+mn-ea"/>
          <a:cs typeface="+mn-cs"/>
        </a:defRPr>
      </a:lvl8pPr>
      <a:lvl9pPr marL="1920240" algn="l" defTabSz="480060" rtl="0" eaLnBrk="1" latinLnBrk="0" hangingPunct="1">
        <a:defRPr sz="9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hyperlink" Target="http://databridgemarketresearch.com/about-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3913531" y="3616534"/>
            <a:ext cx="1079897" cy="172509"/>
          </a:xfrm>
        </p:spPr>
        <p:txBody>
          <a:bodyPr/>
          <a:lstStyle/>
          <a:p>
            <a:fld id="{E07B1083-D4EA-45A6-A454-5DCB5BFF23F8}" type="slidenum">
              <a:rPr lang="en-IN" sz="785" b="1">
                <a:solidFill>
                  <a:schemeClr val="bg1"/>
                </a:solidFill>
                <a:latin typeface="Arial" panose="020B0604020202020204" pitchFamily="34" charset="0"/>
                <a:cs typeface="Arial" panose="020B0604020202020204" pitchFamily="34" charset="0"/>
              </a:rPr>
            </a:fld>
            <a:endParaRPr lang="en-IN" sz="785" b="1" dirty="0">
              <a:solidFill>
                <a:schemeClr val="bg1"/>
              </a:solidFill>
              <a:latin typeface="Arial" panose="020B0604020202020204" pitchFamily="34" charset="0"/>
              <a:cs typeface="Arial" panose="020B0604020202020204" pitchFamily="34" charset="0"/>
            </a:endParaRPr>
          </a:p>
        </p:txBody>
      </p:sp>
      <p:sp>
        <p:nvSpPr>
          <p:cNvPr id="2" name="Text Box 1"/>
          <p:cNvSpPr txBox="1"/>
          <p:nvPr/>
        </p:nvSpPr>
        <p:spPr>
          <a:xfrm>
            <a:off x="136525" y="198120"/>
            <a:ext cx="3418840" cy="518795"/>
          </a:xfrm>
          <a:prstGeom prst="rect">
            <a:avLst/>
          </a:prstGeom>
          <a:noFill/>
        </p:spPr>
        <p:txBody>
          <a:bodyPr wrap="square" rtlCol="0" anchor="t">
            <a:noAutofit/>
          </a:bodyPr>
          <a:p>
            <a:r>
              <a:rPr lang="en-US" sz="1000">
                <a:solidFill>
                  <a:schemeClr val="bg1"/>
                </a:solidFill>
                <a:latin typeface="time" charset="0"/>
                <a:cs typeface="time" charset="0"/>
              </a:rPr>
              <a:t>Keyword Market - Industry Size, Growth, Trends and Forecast to 2031</a:t>
            </a:r>
            <a:endParaRPr lang="en-US" sz="1000">
              <a:solidFill>
                <a:schemeClr val="bg1"/>
              </a:solidFill>
              <a:latin typeface="time" charset="0"/>
              <a:cs typeface="time" charset="0"/>
            </a:endParaRPr>
          </a:p>
        </p:txBody>
      </p:sp>
      <p:sp>
        <p:nvSpPr>
          <p:cNvPr id="3" name="Text Box 2"/>
          <p:cNvSpPr txBox="1"/>
          <p:nvPr/>
        </p:nvSpPr>
        <p:spPr>
          <a:xfrm>
            <a:off x="136525" y="1104900"/>
            <a:ext cx="5054600" cy="2571750"/>
          </a:xfrm>
          <a:prstGeom prst="rect">
            <a:avLst/>
          </a:prstGeom>
          <a:noFill/>
        </p:spPr>
        <p:txBody>
          <a:bodyPr wrap="square" rtlCol="0" anchor="t">
            <a:noAutofit/>
          </a:bodyPr>
          <a:p>
            <a:r>
              <a:rPr lang="en-US"/>
              <a:t>Segments</a:t>
            </a:r>
            <a:endParaRPr lang="en-US"/>
          </a:p>
          <a:p>
            <a:endParaRPr lang="en-US"/>
          </a:p>
          <a:p>
            <a:r>
              <a:rPr lang="en-US"/>
              <a:t> Browse Full Report : </a:t>
            </a:r>
            <a:endParaRPr lang="en-US"/>
          </a:p>
          <a:p>
            <a:r>
              <a:rPr lang="en-US"/>
              <a:t>https://www.databridgemarketresearch.com/reports/reportid</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3913531" y="3616534"/>
            <a:ext cx="1079897" cy="172509"/>
          </a:xfrm>
        </p:spPr>
        <p:txBody>
          <a:bodyPr/>
          <a:lstStyle/>
          <a:p>
            <a:fld id="{E07B1083-D4EA-45A6-A454-5DCB5BFF23F8}" type="slidenum">
              <a:rPr lang="en-IN" sz="785" b="1">
                <a:solidFill>
                  <a:schemeClr val="bg1"/>
                </a:solidFill>
                <a:latin typeface="Arial" panose="020B0604020202020204" pitchFamily="34" charset="0"/>
                <a:cs typeface="Arial" panose="020B0604020202020204" pitchFamily="34" charset="0"/>
              </a:rPr>
            </a:fld>
            <a:endParaRPr lang="en-IN" sz="785" b="1" dirty="0">
              <a:solidFill>
                <a:schemeClr val="bg1"/>
              </a:solidFill>
              <a:latin typeface="Arial" panose="020B0604020202020204" pitchFamily="34" charset="0"/>
              <a:cs typeface="Arial" panose="020B0604020202020204" pitchFamily="34" charset="0"/>
            </a:endParaRPr>
          </a:p>
        </p:txBody>
      </p:sp>
      <p:sp>
        <p:nvSpPr>
          <p:cNvPr id="2" name="Text Box 1"/>
          <p:cNvSpPr txBox="1"/>
          <p:nvPr/>
        </p:nvSpPr>
        <p:spPr>
          <a:xfrm>
            <a:off x="95250" y="167640"/>
            <a:ext cx="3446780" cy="528320"/>
          </a:xfrm>
          <a:prstGeom prst="rect">
            <a:avLst/>
          </a:prstGeom>
          <a:noFill/>
        </p:spPr>
        <p:txBody>
          <a:bodyPr wrap="square" rtlCol="0" anchor="t">
            <a:noAutofit/>
          </a:bodyPr>
          <a:p>
            <a:r>
              <a:rPr lang="en-US" sz="1600" b="1">
                <a:solidFill>
                  <a:schemeClr val="bg1"/>
                </a:solidFill>
              </a:rPr>
              <a:t>Keyword Market Report Description</a:t>
            </a:r>
            <a:endParaRPr lang="en-US" sz="1600" b="1">
              <a:solidFill>
                <a:schemeClr val="bg1"/>
              </a:solidFill>
            </a:endParaRPr>
          </a:p>
        </p:txBody>
      </p:sp>
      <p:sp>
        <p:nvSpPr>
          <p:cNvPr id="3" name="Text Box 2"/>
          <p:cNvSpPr txBox="1"/>
          <p:nvPr/>
        </p:nvSpPr>
        <p:spPr>
          <a:xfrm>
            <a:off x="179705" y="1009650"/>
            <a:ext cx="5107305" cy="2842260"/>
          </a:xfrm>
          <a:prstGeom prst="rect">
            <a:avLst/>
          </a:prstGeom>
          <a:noFill/>
        </p:spPr>
        <p:txBody>
          <a:bodyPr wrap="square" rtlCol="0" anchor="t">
            <a:noAutofit/>
          </a:bodyPr>
          <a:p>
            <a:r>
              <a:rPr lang="en-US"/>
              <a:t>Cagr Valve</a:t>
            </a:r>
            <a:endParaRPr lang="en-US"/>
          </a:p>
          <a:p>
            <a:endParaRPr lang="en-US"/>
          </a:p>
          <a:p>
            <a:r>
              <a:rPr lang="en-US"/>
              <a:t> Get a Sample PDF of Keyword Market Research @ https://www.databridgemarketresearch.com/request-a-sample/?dbmr=reportid</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3913531" y="3616534"/>
            <a:ext cx="1079897" cy="172509"/>
          </a:xfrm>
        </p:spPr>
        <p:txBody>
          <a:bodyPr/>
          <a:lstStyle/>
          <a:p>
            <a:fld id="{E07B1083-D4EA-45A6-A454-5DCB5BFF23F8}" type="slidenum">
              <a:rPr lang="en-IN" sz="785" b="1">
                <a:solidFill>
                  <a:schemeClr val="bg1"/>
                </a:solidFill>
                <a:latin typeface="Arial" panose="020B0604020202020204" pitchFamily="34" charset="0"/>
                <a:cs typeface="Arial" panose="020B0604020202020204" pitchFamily="34" charset="0"/>
              </a:rPr>
            </a:fld>
            <a:endParaRPr lang="en-IN" sz="785" b="1" dirty="0">
              <a:solidFill>
                <a:schemeClr val="bg1"/>
              </a:solidFill>
              <a:latin typeface="Arial" panose="020B0604020202020204" pitchFamily="34" charset="0"/>
              <a:cs typeface="Arial" panose="020B0604020202020204" pitchFamily="34" charset="0"/>
            </a:endParaRPr>
          </a:p>
        </p:txBody>
      </p:sp>
      <p:sp>
        <p:nvSpPr>
          <p:cNvPr id="2" name="Text Box 1"/>
          <p:cNvSpPr txBox="1"/>
          <p:nvPr/>
        </p:nvSpPr>
        <p:spPr>
          <a:xfrm>
            <a:off x="148590" y="150495"/>
            <a:ext cx="3328035" cy="527050"/>
          </a:xfrm>
          <a:prstGeom prst="rect">
            <a:avLst/>
          </a:prstGeom>
          <a:noFill/>
        </p:spPr>
        <p:txBody>
          <a:bodyPr wrap="square" rtlCol="0" anchor="t">
            <a:noAutofit/>
          </a:bodyPr>
          <a:p>
            <a:r>
              <a:rPr lang="en-US" sz="1500" b="1">
                <a:solidFill>
                  <a:schemeClr val="bg1"/>
                </a:solidFill>
                <a:latin typeface="ti" charset="0"/>
                <a:cs typeface="ti" charset="0"/>
              </a:rPr>
              <a:t>Prominent Market player analysis-</a:t>
            </a:r>
            <a:endParaRPr lang="en-US" sz="1500" b="1">
              <a:solidFill>
                <a:schemeClr val="bg1"/>
              </a:solidFill>
              <a:latin typeface="ti" charset="0"/>
              <a:cs typeface="ti" charset="0"/>
            </a:endParaRPr>
          </a:p>
        </p:txBody>
      </p:sp>
      <p:sp>
        <p:nvSpPr>
          <p:cNvPr id="7" name="Text Box 6"/>
          <p:cNvSpPr txBox="1"/>
          <p:nvPr/>
        </p:nvSpPr>
        <p:spPr>
          <a:xfrm>
            <a:off x="149225" y="986790"/>
            <a:ext cx="5149215" cy="2945765"/>
          </a:xfrm>
          <a:prstGeom prst="rect">
            <a:avLst/>
          </a:prstGeom>
          <a:noFill/>
        </p:spPr>
        <p:txBody>
          <a:bodyPr wrap="square" rtlCol="0" anchor="t">
            <a:noAutofit/>
          </a:bodyPr>
          <a:p>
            <a:r>
              <a:rPr lang="en-US"/>
              <a:t>This Global Keyword Market report provides the information of the Major Key Players in the market their business strategy, financial situation etc.</a:t>
            </a:r>
            <a:endParaRPr lang="en-US"/>
          </a:p>
          <a:p>
            <a:endParaRPr lang="en-US"/>
          </a:p>
          <a:p>
            <a:r>
              <a:rPr lang="en-US"/>
              <a:t>Companies</a:t>
            </a:r>
            <a:endParaRPr lang="en-US"/>
          </a:p>
          <a:p>
            <a:endParaRPr lang="en-US"/>
          </a:p>
          <a:p>
            <a:r>
              <a:rPr lang="en-US"/>
              <a:t> Get a TOC PDF of Keyword Market Research @  https://www.databridgemarketresearch.com/toc/?dbmr=reportid</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3913531" y="3616534"/>
            <a:ext cx="1079897" cy="172509"/>
          </a:xfrm>
        </p:spPr>
        <p:txBody>
          <a:bodyPr/>
          <a:lstStyle/>
          <a:p>
            <a:fld id="{E07B1083-D4EA-45A6-A454-5DCB5BFF23F8}" type="slidenum">
              <a:rPr lang="en-IN" sz="785" b="1">
                <a:solidFill>
                  <a:schemeClr val="bg1"/>
                </a:solidFill>
                <a:latin typeface="Arial" panose="020B0604020202020204" pitchFamily="34" charset="0"/>
                <a:cs typeface="Arial" panose="020B0604020202020204" pitchFamily="34" charset="0"/>
              </a:rPr>
            </a:fld>
            <a:endParaRPr lang="en-IN" sz="785" b="1" dirty="0">
              <a:solidFill>
                <a:schemeClr val="bg1"/>
              </a:solidFill>
              <a:latin typeface="Arial" panose="020B0604020202020204" pitchFamily="34" charset="0"/>
              <a:cs typeface="Arial" panose="020B0604020202020204" pitchFamily="34" charset="0"/>
            </a:endParaRPr>
          </a:p>
        </p:txBody>
      </p:sp>
      <p:sp>
        <p:nvSpPr>
          <p:cNvPr id="2" name="Text Box 1"/>
          <p:cNvSpPr txBox="1"/>
          <p:nvPr/>
        </p:nvSpPr>
        <p:spPr>
          <a:xfrm>
            <a:off x="322580" y="191770"/>
            <a:ext cx="2705100" cy="460375"/>
          </a:xfrm>
          <a:prstGeom prst="rect">
            <a:avLst/>
          </a:prstGeom>
          <a:noFill/>
        </p:spPr>
        <p:txBody>
          <a:bodyPr wrap="square" rtlCol="0" anchor="t">
            <a:spAutoFit/>
          </a:bodyPr>
          <a:p>
            <a:r>
              <a:rPr lang="en-US" sz="2400" b="1">
                <a:solidFill>
                  <a:schemeClr val="bg1"/>
                </a:solidFill>
                <a:latin typeface="Times New Roman" panose="02020603050405020304" pitchFamily="18" charset="0"/>
                <a:cs typeface="Times New Roman" panose="02020603050405020304" pitchFamily="18" charset="0"/>
              </a:rPr>
              <a:t>Regional Analysis</a:t>
            </a:r>
            <a:endParaRPr lang="en-US" sz="2400" b="1">
              <a:solidFill>
                <a:schemeClr val="bg1"/>
              </a:solidFill>
              <a:latin typeface="Times New Roman" panose="02020603050405020304" pitchFamily="18" charset="0"/>
              <a:cs typeface="Times New Roman" panose="02020603050405020304" pitchFamily="18" charset="0"/>
            </a:endParaRPr>
          </a:p>
        </p:txBody>
      </p:sp>
      <p:sp>
        <p:nvSpPr>
          <p:cNvPr id="6" name="Text Box 5"/>
          <p:cNvSpPr txBox="1"/>
          <p:nvPr/>
        </p:nvSpPr>
        <p:spPr>
          <a:xfrm>
            <a:off x="107315" y="881380"/>
            <a:ext cx="5083175" cy="2907665"/>
          </a:xfrm>
          <a:prstGeom prst="rect">
            <a:avLst/>
          </a:prstGeom>
          <a:noFill/>
        </p:spPr>
        <p:txBody>
          <a:bodyPr wrap="square" rtlCol="0" anchor="t">
            <a:noAutofit/>
          </a:bodyPr>
          <a:p>
            <a:r>
              <a:rPr lang="en-US" sz="1800" b="1"/>
              <a:t>Based on geography, the market is segmented into five geographical regions</a:t>
            </a:r>
            <a:endParaRPr lang="en-US" sz="1800" b="1"/>
          </a:p>
          <a:p>
            <a:endParaRPr lang="en-US"/>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Africa. </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Asia.</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The Caribbean.</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Central America.</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Europe.</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North America.</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South America.</a:t>
            </a: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endParaRPr lang="en-US" sz="10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v"/>
            </a:pPr>
            <a:r>
              <a:rPr lang="en-US" sz="1000" b="1">
                <a:latin typeface="Times New Roman" panose="02020603050405020304" pitchFamily="18" charset="0"/>
                <a:cs typeface="Times New Roman" panose="02020603050405020304" pitchFamily="18" charset="0"/>
              </a:rPr>
              <a:t>Oceania.</a:t>
            </a:r>
            <a:endParaRPr lang="en-US" sz="1000"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22580" y="227965"/>
            <a:ext cx="3256280" cy="398780"/>
          </a:xfrm>
          <a:prstGeom prst="rect">
            <a:avLst/>
          </a:prstGeom>
          <a:noFill/>
        </p:spPr>
        <p:txBody>
          <a:bodyPr wrap="square" rtlCol="0" anchor="t">
            <a:spAutoFit/>
          </a:bodyPr>
          <a:p>
            <a:r>
              <a:rPr lang="en-US" sz="2000" b="1">
                <a:solidFill>
                  <a:schemeClr val="bg1"/>
                </a:solidFill>
              </a:rPr>
              <a:t>Browse Related Reports:</a:t>
            </a:r>
            <a:r>
              <a:rPr lang="en-US" sz="1500" b="1">
                <a:solidFill>
                  <a:schemeClr val="bg1"/>
                </a:solidFill>
              </a:rPr>
              <a:t> </a:t>
            </a:r>
            <a:endParaRPr lang="en-US" sz="1500" b="1">
              <a:solidFill>
                <a:schemeClr val="bg1"/>
              </a:solidFill>
            </a:endParaRPr>
          </a:p>
        </p:txBody>
      </p:sp>
      <p:sp>
        <p:nvSpPr>
          <p:cNvPr id="3" name="Text Box 2"/>
          <p:cNvSpPr txBox="1"/>
          <p:nvPr/>
        </p:nvSpPr>
        <p:spPr>
          <a:xfrm>
            <a:off x="208915" y="1019810"/>
            <a:ext cx="4993640" cy="2809875"/>
          </a:xfrm>
          <a:prstGeom prst="rect">
            <a:avLst/>
          </a:prstGeom>
          <a:noFill/>
        </p:spPr>
        <p:txBody>
          <a:bodyPr wrap="square" rtlCol="0" anchor="t">
            <a:noAutofit/>
          </a:bodyPr>
          <a:p>
            <a:r>
              <a:rPr lang="en-US"/>
              <a:t>Browse Reports</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3913531" y="3616534"/>
            <a:ext cx="1079897" cy="172509"/>
          </a:xfrm>
        </p:spPr>
        <p:txBody>
          <a:bodyPr/>
          <a:lstStyle/>
          <a:p>
            <a:fld id="{E07B1083-D4EA-45A6-A454-5DCB5BFF23F8}" type="slidenum">
              <a:rPr lang="en-IN" sz="785" b="1">
                <a:solidFill>
                  <a:schemeClr val="bg1"/>
                </a:solidFill>
                <a:latin typeface="Arial" panose="020B0604020202020204" pitchFamily="34" charset="0"/>
                <a:cs typeface="Arial" panose="020B0604020202020204" pitchFamily="34" charset="0"/>
              </a:rPr>
            </a:fld>
            <a:endParaRPr lang="en-IN" sz="785" b="1" dirty="0">
              <a:solidFill>
                <a:schemeClr val="bg1"/>
              </a:solidFill>
              <a:latin typeface="Arial" panose="020B0604020202020204" pitchFamily="34" charset="0"/>
              <a:cs typeface="Arial" panose="020B0604020202020204" pitchFamily="34" charset="0"/>
            </a:endParaRPr>
          </a:p>
        </p:txBody>
      </p:sp>
      <p:sp>
        <p:nvSpPr>
          <p:cNvPr id="2" name="Text Box 1"/>
          <p:cNvSpPr txBox="1"/>
          <p:nvPr/>
        </p:nvSpPr>
        <p:spPr>
          <a:xfrm>
            <a:off x="118745" y="53975"/>
            <a:ext cx="3603625" cy="768350"/>
          </a:xfrm>
          <a:prstGeom prst="rect">
            <a:avLst/>
          </a:prstGeom>
          <a:noFill/>
        </p:spPr>
        <p:txBody>
          <a:bodyPr wrap="square" rtlCol="0" anchor="t">
            <a:spAutoFit/>
          </a:bodyPr>
          <a:p>
            <a:r>
              <a:rPr lang="en-US" sz="2200" b="1">
                <a:solidFill>
                  <a:schemeClr val="bg1"/>
                </a:solidFill>
                <a:latin typeface="Times New Roman" panose="02020603050405020304" pitchFamily="18" charset="0"/>
                <a:cs typeface="Times New Roman" panose="02020603050405020304" pitchFamily="18" charset="0"/>
              </a:rPr>
              <a:t>About Data Bridge Market Research</a:t>
            </a:r>
            <a:endParaRPr lang="en-US" sz="2200" b="1">
              <a:solidFill>
                <a:schemeClr val="bg1"/>
              </a:solidFill>
              <a:latin typeface="Times New Roman" panose="02020603050405020304" pitchFamily="18" charset="0"/>
              <a:cs typeface="Times New Roman" panose="02020603050405020304" pitchFamily="18" charset="0"/>
            </a:endParaRPr>
          </a:p>
        </p:txBody>
      </p:sp>
      <p:sp>
        <p:nvSpPr>
          <p:cNvPr id="5" name="Text Box 4"/>
          <p:cNvSpPr txBox="1"/>
          <p:nvPr/>
        </p:nvSpPr>
        <p:spPr>
          <a:xfrm>
            <a:off x="212090" y="928370"/>
            <a:ext cx="4975860" cy="2896870"/>
          </a:xfrm>
          <a:prstGeom prst="rect">
            <a:avLst/>
          </a:prstGeom>
          <a:noFill/>
        </p:spPr>
        <p:txBody>
          <a:bodyPr wrap="square" rtlCol="0" anchor="t">
            <a:noAutofit/>
          </a:bodyPr>
          <a:p>
            <a:r>
              <a:rPr lang="en-US" sz="1000" b="1">
                <a:latin typeface="Times New Roman" panose="02020603050405020304" pitchFamily="18" charset="0"/>
                <a:cs typeface="Times New Roman" panose="02020603050405020304" pitchFamily="18" charset="0"/>
              </a:rPr>
              <a:t>An absolute way to forecast what future holds is to comprehend the trend today!</a:t>
            </a:r>
            <a:endParaRPr lang="en-US" sz="1000" b="1">
              <a:latin typeface="Times New Roman" panose="02020603050405020304" pitchFamily="18" charset="0"/>
              <a:cs typeface="Times New Roman" panose="02020603050405020304" pitchFamily="18" charset="0"/>
            </a:endParaRPr>
          </a:p>
          <a:p>
            <a:endParaRPr lang="en-US" sz="1000">
              <a:latin typeface="Times New Roman" panose="02020603050405020304" pitchFamily="18" charset="0"/>
              <a:cs typeface="Times New Roman" panose="02020603050405020304" pitchFamily="18" charset="0"/>
            </a:endParaRPr>
          </a:p>
          <a:p>
            <a:r>
              <a:rPr lang="en-US" sz="1000">
                <a:latin typeface="Times New Roman" panose="02020603050405020304" pitchFamily="18" charset="0"/>
                <a:cs typeface="Times New Roman" panose="02020603050405020304" pitchFamily="18" charset="0"/>
              </a:rPr>
              <a:t>Data Bridge Market Research set forth itself as an unconventional and neoteric Market research and consulting firm with unparalleled level of resilience and integrated approaches. We are determined to unearth  the best market opportunities and foster efficient information for your business to thrive in the market. Data Bridge endeavors to provide appropriate solutions to the complex business challenges and initiates an effortless decision-making process.</a:t>
            </a:r>
            <a:endParaRPr lang="en-US" sz="1000">
              <a:latin typeface="Times New Roman" panose="02020603050405020304" pitchFamily="18" charset="0"/>
              <a:cs typeface="Times New Roman" panose="02020603050405020304" pitchFamily="18" charset="0"/>
            </a:endParaRPr>
          </a:p>
          <a:p>
            <a:endParaRPr lang="en-US" sz="1000">
              <a:latin typeface="Times New Roman" panose="02020603050405020304" pitchFamily="18" charset="0"/>
              <a:cs typeface="Times New Roman" panose="02020603050405020304" pitchFamily="18" charset="0"/>
            </a:endParaRPr>
          </a:p>
          <a:p>
            <a:r>
              <a:rPr lang="en-US" sz="1000" b="1">
                <a:latin typeface="Times New Roman" panose="02020603050405020304" pitchFamily="18" charset="0"/>
                <a:cs typeface="Times New Roman" panose="02020603050405020304" pitchFamily="18" charset="0"/>
              </a:rPr>
              <a:t>Read Continue : </a:t>
            </a:r>
            <a:r>
              <a:rPr lang="en-US" sz="1000" b="1">
                <a:latin typeface="Times New Roman" panose="02020603050405020304" pitchFamily="18" charset="0"/>
                <a:cs typeface="Times New Roman" panose="02020603050405020304" pitchFamily="18" charset="0"/>
                <a:hlinkClick r:id="rId1" tooltip=""/>
              </a:rPr>
              <a:t>http://databridgemarketresearch.com/about-us/</a:t>
            </a:r>
            <a:endParaRPr lang="en-US" sz="1000" b="1">
              <a:latin typeface="Times New Roman" panose="02020603050405020304" pitchFamily="18" charset="0"/>
              <a:cs typeface="Times New Roman" panose="02020603050405020304" pitchFamily="18" charset="0"/>
            </a:endParaRPr>
          </a:p>
          <a:p>
            <a:endParaRPr lang="en-US" sz="1000">
              <a:latin typeface="Times New Roman" panose="02020603050405020304" pitchFamily="18" charset="0"/>
              <a:cs typeface="Times New Roman" panose="02020603050405020304" pitchFamily="18" charset="0"/>
            </a:endParaRPr>
          </a:p>
          <a:p>
            <a:r>
              <a:rPr lang="en-US" sz="1000" b="1">
                <a:latin typeface="Times New Roman" panose="02020603050405020304" pitchFamily="18" charset="0"/>
                <a:cs typeface="Times New Roman" panose="02020603050405020304" pitchFamily="18" charset="0"/>
              </a:rPr>
              <a:t>Global Contacts</a:t>
            </a:r>
            <a:endParaRPr lang="en-US" sz="1000" b="1">
              <a:latin typeface="Times New Roman" panose="02020603050405020304" pitchFamily="18" charset="0"/>
              <a:cs typeface="Times New Roman" panose="02020603050405020304" pitchFamily="18" charset="0"/>
            </a:endParaRPr>
          </a:p>
          <a:p>
            <a:r>
              <a:rPr lang="en-US" sz="1000">
                <a:latin typeface="Times New Roman" panose="02020603050405020304" pitchFamily="18" charset="0"/>
                <a:cs typeface="Times New Roman" panose="02020603050405020304" pitchFamily="18" charset="0"/>
              </a:rPr>
              <a:t>US: +1 614 591 3140</a:t>
            </a:r>
            <a:endParaRPr lang="en-US" sz="1000">
              <a:latin typeface="Times New Roman" panose="02020603050405020304" pitchFamily="18" charset="0"/>
              <a:cs typeface="Times New Roman" panose="02020603050405020304" pitchFamily="18" charset="0"/>
            </a:endParaRPr>
          </a:p>
          <a:p>
            <a:r>
              <a:rPr lang="en-US" sz="1000">
                <a:latin typeface="Times New Roman" panose="02020603050405020304" pitchFamily="18" charset="0"/>
                <a:cs typeface="Times New Roman" panose="02020603050405020304" pitchFamily="18" charset="0"/>
              </a:rPr>
              <a:t>UK: +44 845 154 9652</a:t>
            </a:r>
            <a:endParaRPr lang="en-US" sz="1000">
              <a:latin typeface="Times New Roman" panose="02020603050405020304" pitchFamily="18" charset="0"/>
              <a:cs typeface="Times New Roman" panose="02020603050405020304" pitchFamily="18" charset="0"/>
            </a:endParaRPr>
          </a:p>
          <a:p>
            <a:r>
              <a:rPr lang="en-US" sz="1000">
                <a:latin typeface="Times New Roman" panose="02020603050405020304" pitchFamily="18" charset="0"/>
                <a:cs typeface="Times New Roman" panose="02020603050405020304" pitchFamily="18" charset="0"/>
              </a:rPr>
              <a:t>APAC : +653 1251 975</a:t>
            </a:r>
            <a:endParaRPr lang="en-US" sz="1000">
              <a:latin typeface="Times New Roman" panose="02020603050405020304" pitchFamily="18" charset="0"/>
              <a:cs typeface="Times New Roman" panose="02020603050405020304" pitchFamily="18" charset="0"/>
            </a:endParaRPr>
          </a:p>
          <a:p>
            <a:endParaRPr lang="en-US" sz="1000">
              <a:latin typeface="Times New Roman" panose="02020603050405020304" pitchFamily="18" charset="0"/>
              <a:cs typeface="Times New Roman" panose="02020603050405020304" pitchFamily="18" charset="0"/>
            </a:endParaRPr>
          </a:p>
          <a:p>
            <a:r>
              <a:rPr lang="en-US" sz="1000" b="1">
                <a:latin typeface="Times New Roman" panose="02020603050405020304" pitchFamily="18" charset="0"/>
                <a:cs typeface="Times New Roman" panose="02020603050405020304" pitchFamily="18" charset="0"/>
              </a:rPr>
              <a:t>Email </a:t>
            </a:r>
            <a:r>
              <a:rPr lang="en-US" sz="1000">
                <a:latin typeface="Times New Roman" panose="02020603050405020304" pitchFamily="18" charset="0"/>
                <a:cs typeface="Times New Roman" panose="02020603050405020304" pitchFamily="18" charset="0"/>
              </a:rPr>
              <a:t>– </a:t>
            </a:r>
            <a:r>
              <a:rPr lang="en-US" sz="1000">
                <a:latin typeface="Times New Roman" panose="02020603050405020304" pitchFamily="18" charset="0"/>
                <a:cs typeface="Times New Roman" panose="02020603050405020304" pitchFamily="18" charset="0"/>
              </a:rPr>
              <a:t>corporatesales@databridgemarketresearch.com</a:t>
            </a:r>
            <a:endParaRPr lang="en-US" sz="1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1585</Words>
  <Application>WPS Presentation</Application>
  <PresentationFormat>Custom</PresentationFormat>
  <Paragraphs>70</Paragraphs>
  <Slides>6</Slides>
  <Notes>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6</vt:i4>
      </vt:variant>
    </vt:vector>
  </HeadingPairs>
  <TitlesOfParts>
    <vt:vector size="20" baseType="lpstr">
      <vt:lpstr>Arial</vt:lpstr>
      <vt:lpstr>SimSun</vt:lpstr>
      <vt:lpstr>Wingdings</vt:lpstr>
      <vt:lpstr>Franklin Gothic Book</vt:lpstr>
      <vt:lpstr>Times New Roman</vt:lpstr>
      <vt:lpstr>Calibri</vt:lpstr>
      <vt:lpstr>Microsoft YaHei</vt:lpstr>
      <vt:lpstr>Arial Unicode MS</vt:lpstr>
      <vt:lpstr>Calibri Light</vt:lpstr>
      <vt:lpstr>time</vt:lpstr>
      <vt:lpstr>Liberation Mono</vt:lpstr>
      <vt:lpstr>ti</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Sachin</dc:creator>
  <cp:lastModifiedBy>WPS_1707227212</cp:lastModifiedBy>
  <cp:revision>118</cp:revision>
  <dcterms:created xsi:type="dcterms:W3CDTF">2017-06-09T12:52:00Z</dcterms:created>
  <dcterms:modified xsi:type="dcterms:W3CDTF">2024-06-03T08:19:46Z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0E48F821B8A0485BA4044DE4D4947B50_12</vt:lpwstr>
  </property>
  <property fmtid="{D5CDD505-2E9C-101B-9397-08002B2CF9AE}" pid="3" name="KSOProductBuildVer">
    <vt:lpwstr>1033-12.2.0.16909</vt:lpwstr>
  </property>
</Properties>
</file>