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7975600"/>
  <p:notesSz cx="15240000" cy="7975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444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900" y="139700"/>
            <a:ext cx="3280301" cy="15494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438401" y="2451100"/>
            <a:ext cx="12026900" cy="825500"/>
          </a:xfrm>
          <a:custGeom>
            <a:avLst/>
            <a:gdLst/>
            <a:ahLst/>
            <a:cxnLst/>
            <a:rect l="l" t="t" r="r" b="b"/>
            <a:pathLst>
              <a:path w="12026900" h="825500">
                <a:moveTo>
                  <a:pt x="11878132" y="0"/>
                </a:moveTo>
                <a:lnTo>
                  <a:pt x="148767" y="0"/>
                </a:lnTo>
                <a:lnTo>
                  <a:pt x="101747" y="7584"/>
                </a:lnTo>
                <a:lnTo>
                  <a:pt x="60910" y="28705"/>
                </a:lnTo>
                <a:lnTo>
                  <a:pt x="28705" y="60910"/>
                </a:lnTo>
                <a:lnTo>
                  <a:pt x="7584" y="101747"/>
                </a:lnTo>
                <a:lnTo>
                  <a:pt x="0" y="148767"/>
                </a:lnTo>
                <a:lnTo>
                  <a:pt x="0" y="676732"/>
                </a:lnTo>
                <a:lnTo>
                  <a:pt x="7584" y="723752"/>
                </a:lnTo>
                <a:lnTo>
                  <a:pt x="28705" y="764589"/>
                </a:lnTo>
                <a:lnTo>
                  <a:pt x="60910" y="796794"/>
                </a:lnTo>
                <a:lnTo>
                  <a:pt x="101747" y="817915"/>
                </a:lnTo>
                <a:lnTo>
                  <a:pt x="148767" y="825500"/>
                </a:lnTo>
                <a:lnTo>
                  <a:pt x="11878132" y="825500"/>
                </a:lnTo>
                <a:lnTo>
                  <a:pt x="11925152" y="817915"/>
                </a:lnTo>
                <a:lnTo>
                  <a:pt x="11965989" y="796794"/>
                </a:lnTo>
                <a:lnTo>
                  <a:pt x="11998194" y="764589"/>
                </a:lnTo>
                <a:lnTo>
                  <a:pt x="12019315" y="723752"/>
                </a:lnTo>
                <a:lnTo>
                  <a:pt x="12026900" y="676732"/>
                </a:lnTo>
                <a:lnTo>
                  <a:pt x="12026900" y="148767"/>
                </a:lnTo>
                <a:lnTo>
                  <a:pt x="12019315" y="101747"/>
                </a:lnTo>
                <a:lnTo>
                  <a:pt x="11998194" y="60910"/>
                </a:lnTo>
                <a:lnTo>
                  <a:pt x="11965989" y="28705"/>
                </a:lnTo>
                <a:lnTo>
                  <a:pt x="11925152" y="7584"/>
                </a:lnTo>
                <a:lnTo>
                  <a:pt x="11878132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3350" y="2602731"/>
            <a:ext cx="10433298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8.png"/><Relationship Id="rId21" Type="http://schemas.openxmlformats.org/officeDocument/2006/relationships/image" Target="../media/image22.png"/><Relationship Id="rId42" Type="http://schemas.openxmlformats.org/officeDocument/2006/relationships/image" Target="../media/image43.png"/><Relationship Id="rId63" Type="http://schemas.openxmlformats.org/officeDocument/2006/relationships/image" Target="../media/image64.png"/><Relationship Id="rId84" Type="http://schemas.openxmlformats.org/officeDocument/2006/relationships/image" Target="../media/image85.png"/><Relationship Id="rId138" Type="http://schemas.openxmlformats.org/officeDocument/2006/relationships/image" Target="../media/image139.png"/><Relationship Id="rId107" Type="http://schemas.openxmlformats.org/officeDocument/2006/relationships/image" Target="../media/image108.png"/><Relationship Id="rId11" Type="http://schemas.openxmlformats.org/officeDocument/2006/relationships/image" Target="../media/image12.png"/><Relationship Id="rId32" Type="http://schemas.openxmlformats.org/officeDocument/2006/relationships/image" Target="../media/image33.png"/><Relationship Id="rId53" Type="http://schemas.openxmlformats.org/officeDocument/2006/relationships/image" Target="../media/image54.png"/><Relationship Id="rId74" Type="http://schemas.openxmlformats.org/officeDocument/2006/relationships/image" Target="../media/image75.png"/><Relationship Id="rId128" Type="http://schemas.openxmlformats.org/officeDocument/2006/relationships/image" Target="../media/image129.png"/><Relationship Id="rId5" Type="http://schemas.openxmlformats.org/officeDocument/2006/relationships/image" Target="../media/image6.png"/><Relationship Id="rId90" Type="http://schemas.openxmlformats.org/officeDocument/2006/relationships/image" Target="../media/image91.png"/><Relationship Id="rId95" Type="http://schemas.openxmlformats.org/officeDocument/2006/relationships/image" Target="../media/image96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43" Type="http://schemas.openxmlformats.org/officeDocument/2006/relationships/image" Target="../media/image44.png"/><Relationship Id="rId48" Type="http://schemas.openxmlformats.org/officeDocument/2006/relationships/image" Target="../media/image49.png"/><Relationship Id="rId64" Type="http://schemas.openxmlformats.org/officeDocument/2006/relationships/image" Target="../media/image65.png"/><Relationship Id="rId69" Type="http://schemas.openxmlformats.org/officeDocument/2006/relationships/image" Target="../media/image70.png"/><Relationship Id="rId113" Type="http://schemas.openxmlformats.org/officeDocument/2006/relationships/image" Target="../media/image114.png"/><Relationship Id="rId118" Type="http://schemas.openxmlformats.org/officeDocument/2006/relationships/image" Target="../media/image119.png"/><Relationship Id="rId134" Type="http://schemas.openxmlformats.org/officeDocument/2006/relationships/image" Target="../media/image135.png"/><Relationship Id="rId139" Type="http://schemas.openxmlformats.org/officeDocument/2006/relationships/image" Target="../media/image140.png"/><Relationship Id="rId80" Type="http://schemas.openxmlformats.org/officeDocument/2006/relationships/image" Target="../media/image81.png"/><Relationship Id="rId85" Type="http://schemas.openxmlformats.org/officeDocument/2006/relationships/image" Target="../media/image86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Relationship Id="rId59" Type="http://schemas.openxmlformats.org/officeDocument/2006/relationships/image" Target="../media/image60.png"/><Relationship Id="rId103" Type="http://schemas.openxmlformats.org/officeDocument/2006/relationships/image" Target="../media/image104.png"/><Relationship Id="rId108" Type="http://schemas.openxmlformats.org/officeDocument/2006/relationships/image" Target="../media/image109.png"/><Relationship Id="rId124" Type="http://schemas.openxmlformats.org/officeDocument/2006/relationships/image" Target="../media/image125.png"/><Relationship Id="rId129" Type="http://schemas.openxmlformats.org/officeDocument/2006/relationships/image" Target="../media/image130.png"/><Relationship Id="rId54" Type="http://schemas.openxmlformats.org/officeDocument/2006/relationships/image" Target="../media/image55.png"/><Relationship Id="rId70" Type="http://schemas.openxmlformats.org/officeDocument/2006/relationships/image" Target="../media/image71.png"/><Relationship Id="rId75" Type="http://schemas.openxmlformats.org/officeDocument/2006/relationships/image" Target="../media/image76.png"/><Relationship Id="rId91" Type="http://schemas.openxmlformats.org/officeDocument/2006/relationships/image" Target="../media/image92.png"/><Relationship Id="rId96" Type="http://schemas.openxmlformats.org/officeDocument/2006/relationships/image" Target="../media/image97.png"/><Relationship Id="rId140" Type="http://schemas.openxmlformats.org/officeDocument/2006/relationships/image" Target="../media/image141.png"/><Relationship Id="rId145" Type="http://schemas.openxmlformats.org/officeDocument/2006/relationships/image" Target="../media/image1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49" Type="http://schemas.openxmlformats.org/officeDocument/2006/relationships/image" Target="../media/image50.png"/><Relationship Id="rId114" Type="http://schemas.openxmlformats.org/officeDocument/2006/relationships/image" Target="../media/image115.png"/><Relationship Id="rId119" Type="http://schemas.openxmlformats.org/officeDocument/2006/relationships/image" Target="../media/image120.png"/><Relationship Id="rId44" Type="http://schemas.openxmlformats.org/officeDocument/2006/relationships/image" Target="../media/image45.png"/><Relationship Id="rId60" Type="http://schemas.openxmlformats.org/officeDocument/2006/relationships/image" Target="../media/image61.png"/><Relationship Id="rId65" Type="http://schemas.openxmlformats.org/officeDocument/2006/relationships/image" Target="../media/image66.png"/><Relationship Id="rId81" Type="http://schemas.openxmlformats.org/officeDocument/2006/relationships/image" Target="../media/image82.png"/><Relationship Id="rId86" Type="http://schemas.openxmlformats.org/officeDocument/2006/relationships/image" Target="../media/image87.png"/><Relationship Id="rId130" Type="http://schemas.openxmlformats.org/officeDocument/2006/relationships/image" Target="../media/image131.png"/><Relationship Id="rId135" Type="http://schemas.openxmlformats.org/officeDocument/2006/relationships/image" Target="../media/image136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9" Type="http://schemas.openxmlformats.org/officeDocument/2006/relationships/image" Target="../media/image40.png"/><Relationship Id="rId109" Type="http://schemas.openxmlformats.org/officeDocument/2006/relationships/image" Target="../media/image110.png"/><Relationship Id="rId34" Type="http://schemas.openxmlformats.org/officeDocument/2006/relationships/image" Target="../media/image35.png"/><Relationship Id="rId50" Type="http://schemas.openxmlformats.org/officeDocument/2006/relationships/image" Target="../media/image51.png"/><Relationship Id="rId55" Type="http://schemas.openxmlformats.org/officeDocument/2006/relationships/image" Target="../media/image56.png"/><Relationship Id="rId76" Type="http://schemas.openxmlformats.org/officeDocument/2006/relationships/image" Target="../media/image77.png"/><Relationship Id="rId97" Type="http://schemas.openxmlformats.org/officeDocument/2006/relationships/image" Target="../media/image98.png"/><Relationship Id="rId104" Type="http://schemas.openxmlformats.org/officeDocument/2006/relationships/image" Target="../media/image105.png"/><Relationship Id="rId120" Type="http://schemas.openxmlformats.org/officeDocument/2006/relationships/image" Target="../media/image121.png"/><Relationship Id="rId125" Type="http://schemas.openxmlformats.org/officeDocument/2006/relationships/image" Target="../media/image126.png"/><Relationship Id="rId141" Type="http://schemas.openxmlformats.org/officeDocument/2006/relationships/image" Target="../media/image142.png"/><Relationship Id="rId146" Type="http://schemas.openxmlformats.org/officeDocument/2006/relationships/image" Target="../media/image147.png"/><Relationship Id="rId7" Type="http://schemas.openxmlformats.org/officeDocument/2006/relationships/image" Target="../media/image8.png"/><Relationship Id="rId71" Type="http://schemas.openxmlformats.org/officeDocument/2006/relationships/image" Target="../media/image72.png"/><Relationship Id="rId92" Type="http://schemas.openxmlformats.org/officeDocument/2006/relationships/image" Target="../media/image93.png"/><Relationship Id="rId2" Type="http://schemas.openxmlformats.org/officeDocument/2006/relationships/image" Target="../media/image1.png"/><Relationship Id="rId29" Type="http://schemas.openxmlformats.org/officeDocument/2006/relationships/image" Target="../media/image30.png"/><Relationship Id="rId24" Type="http://schemas.openxmlformats.org/officeDocument/2006/relationships/image" Target="../media/image25.png"/><Relationship Id="rId40" Type="http://schemas.openxmlformats.org/officeDocument/2006/relationships/image" Target="../media/image41.png"/><Relationship Id="rId45" Type="http://schemas.openxmlformats.org/officeDocument/2006/relationships/image" Target="../media/image46.png"/><Relationship Id="rId66" Type="http://schemas.openxmlformats.org/officeDocument/2006/relationships/image" Target="../media/image67.png"/><Relationship Id="rId87" Type="http://schemas.openxmlformats.org/officeDocument/2006/relationships/image" Target="../media/image88.png"/><Relationship Id="rId110" Type="http://schemas.openxmlformats.org/officeDocument/2006/relationships/image" Target="../media/image111.png"/><Relationship Id="rId115" Type="http://schemas.openxmlformats.org/officeDocument/2006/relationships/image" Target="../media/image116.png"/><Relationship Id="rId131" Type="http://schemas.openxmlformats.org/officeDocument/2006/relationships/image" Target="../media/image132.png"/><Relationship Id="rId136" Type="http://schemas.openxmlformats.org/officeDocument/2006/relationships/image" Target="../media/image137.png"/><Relationship Id="rId61" Type="http://schemas.openxmlformats.org/officeDocument/2006/relationships/image" Target="../media/image62.png"/><Relationship Id="rId82" Type="http://schemas.openxmlformats.org/officeDocument/2006/relationships/image" Target="../media/image83.png"/><Relationship Id="rId19" Type="http://schemas.openxmlformats.org/officeDocument/2006/relationships/image" Target="../media/image20.png"/><Relationship Id="rId14" Type="http://schemas.openxmlformats.org/officeDocument/2006/relationships/image" Target="../media/image15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56" Type="http://schemas.openxmlformats.org/officeDocument/2006/relationships/image" Target="../media/image57.png"/><Relationship Id="rId77" Type="http://schemas.openxmlformats.org/officeDocument/2006/relationships/image" Target="../media/image78.png"/><Relationship Id="rId100" Type="http://schemas.openxmlformats.org/officeDocument/2006/relationships/image" Target="../media/image101.png"/><Relationship Id="rId105" Type="http://schemas.openxmlformats.org/officeDocument/2006/relationships/image" Target="../media/image106.png"/><Relationship Id="rId126" Type="http://schemas.openxmlformats.org/officeDocument/2006/relationships/image" Target="../media/image127.png"/><Relationship Id="rId147" Type="http://schemas.openxmlformats.org/officeDocument/2006/relationships/image" Target="../media/image148.png"/><Relationship Id="rId8" Type="http://schemas.openxmlformats.org/officeDocument/2006/relationships/image" Target="../media/image9.png"/><Relationship Id="rId51" Type="http://schemas.openxmlformats.org/officeDocument/2006/relationships/image" Target="../media/image52.png"/><Relationship Id="rId72" Type="http://schemas.openxmlformats.org/officeDocument/2006/relationships/image" Target="../media/image73.png"/><Relationship Id="rId93" Type="http://schemas.openxmlformats.org/officeDocument/2006/relationships/image" Target="../media/image94.png"/><Relationship Id="rId98" Type="http://schemas.openxmlformats.org/officeDocument/2006/relationships/image" Target="../media/image99.png"/><Relationship Id="rId121" Type="http://schemas.openxmlformats.org/officeDocument/2006/relationships/image" Target="../media/image122.png"/><Relationship Id="rId142" Type="http://schemas.openxmlformats.org/officeDocument/2006/relationships/image" Target="../media/image143.png"/><Relationship Id="rId3" Type="http://schemas.openxmlformats.org/officeDocument/2006/relationships/image" Target="../media/image4.png"/><Relationship Id="rId25" Type="http://schemas.openxmlformats.org/officeDocument/2006/relationships/image" Target="../media/image26.png"/><Relationship Id="rId46" Type="http://schemas.openxmlformats.org/officeDocument/2006/relationships/image" Target="../media/image47.png"/><Relationship Id="rId67" Type="http://schemas.openxmlformats.org/officeDocument/2006/relationships/image" Target="../media/image68.png"/><Relationship Id="rId116" Type="http://schemas.openxmlformats.org/officeDocument/2006/relationships/image" Target="../media/image117.png"/><Relationship Id="rId137" Type="http://schemas.openxmlformats.org/officeDocument/2006/relationships/image" Target="../media/image138.png"/><Relationship Id="rId20" Type="http://schemas.openxmlformats.org/officeDocument/2006/relationships/image" Target="../media/image21.png"/><Relationship Id="rId41" Type="http://schemas.openxmlformats.org/officeDocument/2006/relationships/image" Target="../media/image42.png"/><Relationship Id="rId62" Type="http://schemas.openxmlformats.org/officeDocument/2006/relationships/image" Target="../media/image63.png"/><Relationship Id="rId83" Type="http://schemas.openxmlformats.org/officeDocument/2006/relationships/image" Target="../media/image84.png"/><Relationship Id="rId88" Type="http://schemas.openxmlformats.org/officeDocument/2006/relationships/image" Target="../media/image89.png"/><Relationship Id="rId111" Type="http://schemas.openxmlformats.org/officeDocument/2006/relationships/image" Target="../media/image112.png"/><Relationship Id="rId132" Type="http://schemas.openxmlformats.org/officeDocument/2006/relationships/image" Target="../media/image133.png"/><Relationship Id="rId15" Type="http://schemas.openxmlformats.org/officeDocument/2006/relationships/image" Target="../media/image16.png"/><Relationship Id="rId36" Type="http://schemas.openxmlformats.org/officeDocument/2006/relationships/image" Target="../media/image37.png"/><Relationship Id="rId57" Type="http://schemas.openxmlformats.org/officeDocument/2006/relationships/image" Target="../media/image58.png"/><Relationship Id="rId106" Type="http://schemas.openxmlformats.org/officeDocument/2006/relationships/image" Target="../media/image107.png"/><Relationship Id="rId127" Type="http://schemas.openxmlformats.org/officeDocument/2006/relationships/image" Target="../media/image128.png"/><Relationship Id="rId10" Type="http://schemas.openxmlformats.org/officeDocument/2006/relationships/image" Target="../media/image11.png"/><Relationship Id="rId31" Type="http://schemas.openxmlformats.org/officeDocument/2006/relationships/image" Target="../media/image32.png"/><Relationship Id="rId52" Type="http://schemas.openxmlformats.org/officeDocument/2006/relationships/image" Target="../media/image53.png"/><Relationship Id="rId73" Type="http://schemas.openxmlformats.org/officeDocument/2006/relationships/image" Target="../media/image74.png"/><Relationship Id="rId78" Type="http://schemas.openxmlformats.org/officeDocument/2006/relationships/image" Target="../media/image79.png"/><Relationship Id="rId94" Type="http://schemas.openxmlformats.org/officeDocument/2006/relationships/image" Target="../media/image95.png"/><Relationship Id="rId99" Type="http://schemas.openxmlformats.org/officeDocument/2006/relationships/image" Target="../media/image100.png"/><Relationship Id="rId101" Type="http://schemas.openxmlformats.org/officeDocument/2006/relationships/image" Target="../media/image102.png"/><Relationship Id="rId122" Type="http://schemas.openxmlformats.org/officeDocument/2006/relationships/image" Target="../media/image123.png"/><Relationship Id="rId143" Type="http://schemas.openxmlformats.org/officeDocument/2006/relationships/image" Target="../media/image144.png"/><Relationship Id="rId148" Type="http://schemas.openxmlformats.org/officeDocument/2006/relationships/image" Target="../media/image149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26" Type="http://schemas.openxmlformats.org/officeDocument/2006/relationships/image" Target="../media/image27.png"/><Relationship Id="rId47" Type="http://schemas.openxmlformats.org/officeDocument/2006/relationships/image" Target="../media/image48.png"/><Relationship Id="rId68" Type="http://schemas.openxmlformats.org/officeDocument/2006/relationships/image" Target="../media/image69.png"/><Relationship Id="rId89" Type="http://schemas.openxmlformats.org/officeDocument/2006/relationships/image" Target="../media/image90.png"/><Relationship Id="rId112" Type="http://schemas.openxmlformats.org/officeDocument/2006/relationships/image" Target="../media/image113.png"/><Relationship Id="rId133" Type="http://schemas.openxmlformats.org/officeDocument/2006/relationships/image" Target="../media/image134.png"/><Relationship Id="rId16" Type="http://schemas.openxmlformats.org/officeDocument/2006/relationships/image" Target="../media/image17.png"/><Relationship Id="rId37" Type="http://schemas.openxmlformats.org/officeDocument/2006/relationships/image" Target="../media/image38.png"/><Relationship Id="rId58" Type="http://schemas.openxmlformats.org/officeDocument/2006/relationships/image" Target="../media/image59.png"/><Relationship Id="rId79" Type="http://schemas.openxmlformats.org/officeDocument/2006/relationships/image" Target="../media/image80.png"/><Relationship Id="rId102" Type="http://schemas.openxmlformats.org/officeDocument/2006/relationships/image" Target="../media/image103.png"/><Relationship Id="rId123" Type="http://schemas.openxmlformats.org/officeDocument/2006/relationships/image" Target="../media/image124.png"/><Relationship Id="rId144" Type="http://schemas.openxmlformats.org/officeDocument/2006/relationships/image" Target="../media/image14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9.png"/><Relationship Id="rId18" Type="http://schemas.openxmlformats.org/officeDocument/2006/relationships/image" Target="../media/image67.png"/><Relationship Id="rId26" Type="http://schemas.openxmlformats.org/officeDocument/2006/relationships/image" Target="../media/image168.png"/><Relationship Id="rId39" Type="http://schemas.openxmlformats.org/officeDocument/2006/relationships/image" Target="../media/image34.png"/><Relationship Id="rId21" Type="http://schemas.openxmlformats.org/officeDocument/2006/relationships/image" Target="../media/image43.png"/><Relationship Id="rId34" Type="http://schemas.openxmlformats.org/officeDocument/2006/relationships/image" Target="../media/image135.png"/><Relationship Id="rId42" Type="http://schemas.openxmlformats.org/officeDocument/2006/relationships/image" Target="../media/image181.png"/><Relationship Id="rId7" Type="http://schemas.openxmlformats.org/officeDocument/2006/relationships/image" Target="../media/image154.png"/><Relationship Id="rId2" Type="http://schemas.openxmlformats.org/officeDocument/2006/relationships/image" Target="../media/image150.jpg"/><Relationship Id="rId16" Type="http://schemas.openxmlformats.org/officeDocument/2006/relationships/image" Target="../media/image101.png"/><Relationship Id="rId20" Type="http://schemas.openxmlformats.org/officeDocument/2006/relationships/image" Target="../media/image70.png"/><Relationship Id="rId29" Type="http://schemas.openxmlformats.org/officeDocument/2006/relationships/image" Target="../media/image171.png"/><Relationship Id="rId41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11" Type="http://schemas.openxmlformats.org/officeDocument/2006/relationships/image" Target="../media/image157.png"/><Relationship Id="rId24" Type="http://schemas.openxmlformats.org/officeDocument/2006/relationships/image" Target="../media/image166.png"/><Relationship Id="rId32" Type="http://schemas.openxmlformats.org/officeDocument/2006/relationships/image" Target="../media/image174.png"/><Relationship Id="rId37" Type="http://schemas.openxmlformats.org/officeDocument/2006/relationships/image" Target="../media/image178.png"/><Relationship Id="rId40" Type="http://schemas.openxmlformats.org/officeDocument/2006/relationships/image" Target="../media/image179.png"/><Relationship Id="rId5" Type="http://schemas.openxmlformats.org/officeDocument/2006/relationships/image" Target="../media/image152.png"/><Relationship Id="rId15" Type="http://schemas.openxmlformats.org/officeDocument/2006/relationships/image" Target="../media/image161.png"/><Relationship Id="rId23" Type="http://schemas.openxmlformats.org/officeDocument/2006/relationships/image" Target="../media/image165.png"/><Relationship Id="rId28" Type="http://schemas.openxmlformats.org/officeDocument/2006/relationships/image" Target="../media/image170.png"/><Relationship Id="rId36" Type="http://schemas.openxmlformats.org/officeDocument/2006/relationships/image" Target="../media/image177.png"/><Relationship Id="rId10" Type="http://schemas.openxmlformats.org/officeDocument/2006/relationships/image" Target="../media/image118.png"/><Relationship Id="rId19" Type="http://schemas.openxmlformats.org/officeDocument/2006/relationships/image" Target="../media/image163.png"/><Relationship Id="rId31" Type="http://schemas.openxmlformats.org/officeDocument/2006/relationships/image" Target="../media/image173.png"/><Relationship Id="rId4" Type="http://schemas.openxmlformats.org/officeDocument/2006/relationships/image" Target="../media/image136.png"/><Relationship Id="rId9" Type="http://schemas.openxmlformats.org/officeDocument/2006/relationships/image" Target="../media/image156.png"/><Relationship Id="rId14" Type="http://schemas.openxmlformats.org/officeDocument/2006/relationships/image" Target="../media/image160.png"/><Relationship Id="rId22" Type="http://schemas.openxmlformats.org/officeDocument/2006/relationships/image" Target="../media/image164.png"/><Relationship Id="rId27" Type="http://schemas.openxmlformats.org/officeDocument/2006/relationships/image" Target="../media/image169.png"/><Relationship Id="rId30" Type="http://schemas.openxmlformats.org/officeDocument/2006/relationships/image" Target="../media/image172.png"/><Relationship Id="rId35" Type="http://schemas.openxmlformats.org/officeDocument/2006/relationships/image" Target="../media/image176.png"/><Relationship Id="rId8" Type="http://schemas.openxmlformats.org/officeDocument/2006/relationships/image" Target="../media/image155.png"/><Relationship Id="rId3" Type="http://schemas.openxmlformats.org/officeDocument/2006/relationships/image" Target="../media/image151.png"/><Relationship Id="rId12" Type="http://schemas.openxmlformats.org/officeDocument/2006/relationships/image" Target="../media/image158.png"/><Relationship Id="rId17" Type="http://schemas.openxmlformats.org/officeDocument/2006/relationships/image" Target="../media/image162.png"/><Relationship Id="rId25" Type="http://schemas.openxmlformats.org/officeDocument/2006/relationships/image" Target="../media/image167.png"/><Relationship Id="rId33" Type="http://schemas.openxmlformats.org/officeDocument/2006/relationships/image" Target="../media/image175.png"/><Relationship Id="rId38" Type="http://schemas.openxmlformats.org/officeDocument/2006/relationships/image" Target="../media/image100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4.png"/><Relationship Id="rId21" Type="http://schemas.openxmlformats.org/officeDocument/2006/relationships/image" Target="../media/image199.png"/><Relationship Id="rId42" Type="http://schemas.openxmlformats.org/officeDocument/2006/relationships/image" Target="../media/image120.png"/><Relationship Id="rId47" Type="http://schemas.openxmlformats.org/officeDocument/2006/relationships/image" Target="../media/image224.png"/><Relationship Id="rId63" Type="http://schemas.openxmlformats.org/officeDocument/2006/relationships/image" Target="../media/image239.png"/><Relationship Id="rId68" Type="http://schemas.openxmlformats.org/officeDocument/2006/relationships/image" Target="../media/image244.png"/><Relationship Id="rId2" Type="http://schemas.openxmlformats.org/officeDocument/2006/relationships/image" Target="../media/image182.jpg"/><Relationship Id="rId16" Type="http://schemas.openxmlformats.org/officeDocument/2006/relationships/image" Target="../media/image195.png"/><Relationship Id="rId29" Type="http://schemas.openxmlformats.org/officeDocument/2006/relationships/image" Target="../media/image207.png"/><Relationship Id="rId11" Type="http://schemas.openxmlformats.org/officeDocument/2006/relationships/image" Target="../media/image191.png"/><Relationship Id="rId24" Type="http://schemas.openxmlformats.org/officeDocument/2006/relationships/image" Target="../media/image202.png"/><Relationship Id="rId32" Type="http://schemas.openxmlformats.org/officeDocument/2006/relationships/image" Target="../media/image210.png"/><Relationship Id="rId37" Type="http://schemas.openxmlformats.org/officeDocument/2006/relationships/image" Target="../media/image215.png"/><Relationship Id="rId40" Type="http://schemas.openxmlformats.org/officeDocument/2006/relationships/image" Target="../media/image218.png"/><Relationship Id="rId45" Type="http://schemas.openxmlformats.org/officeDocument/2006/relationships/image" Target="../media/image222.png"/><Relationship Id="rId53" Type="http://schemas.openxmlformats.org/officeDocument/2006/relationships/image" Target="../media/image230.png"/><Relationship Id="rId58" Type="http://schemas.openxmlformats.org/officeDocument/2006/relationships/image" Target="../media/image234.png"/><Relationship Id="rId66" Type="http://schemas.openxmlformats.org/officeDocument/2006/relationships/image" Target="../media/image242.png"/><Relationship Id="rId74" Type="http://schemas.openxmlformats.org/officeDocument/2006/relationships/image" Target="../media/image249.png"/><Relationship Id="rId5" Type="http://schemas.openxmlformats.org/officeDocument/2006/relationships/image" Target="../media/image185.png"/><Relationship Id="rId61" Type="http://schemas.openxmlformats.org/officeDocument/2006/relationships/image" Target="../media/image237.png"/><Relationship Id="rId19" Type="http://schemas.openxmlformats.org/officeDocument/2006/relationships/image" Target="../media/image68.png"/><Relationship Id="rId14" Type="http://schemas.openxmlformats.org/officeDocument/2006/relationships/image" Target="../media/image194.png"/><Relationship Id="rId22" Type="http://schemas.openxmlformats.org/officeDocument/2006/relationships/image" Target="../media/image200.png"/><Relationship Id="rId27" Type="http://schemas.openxmlformats.org/officeDocument/2006/relationships/image" Target="../media/image205.png"/><Relationship Id="rId30" Type="http://schemas.openxmlformats.org/officeDocument/2006/relationships/image" Target="../media/image208.png"/><Relationship Id="rId35" Type="http://schemas.openxmlformats.org/officeDocument/2006/relationships/image" Target="../media/image213.png"/><Relationship Id="rId43" Type="http://schemas.openxmlformats.org/officeDocument/2006/relationships/image" Target="../media/image220.png"/><Relationship Id="rId48" Type="http://schemas.openxmlformats.org/officeDocument/2006/relationships/image" Target="../media/image225.png"/><Relationship Id="rId56" Type="http://schemas.openxmlformats.org/officeDocument/2006/relationships/image" Target="../media/image232.png"/><Relationship Id="rId64" Type="http://schemas.openxmlformats.org/officeDocument/2006/relationships/image" Target="../media/image240.png"/><Relationship Id="rId69" Type="http://schemas.openxmlformats.org/officeDocument/2006/relationships/image" Target="../media/image100.png"/><Relationship Id="rId8" Type="http://schemas.openxmlformats.org/officeDocument/2006/relationships/image" Target="../media/image188.png"/><Relationship Id="rId51" Type="http://schemas.openxmlformats.org/officeDocument/2006/relationships/image" Target="../media/image228.png"/><Relationship Id="rId72" Type="http://schemas.openxmlformats.org/officeDocument/2006/relationships/image" Target="../media/image247.png"/><Relationship Id="rId3" Type="http://schemas.openxmlformats.org/officeDocument/2006/relationships/image" Target="../media/image183.png"/><Relationship Id="rId12" Type="http://schemas.openxmlformats.org/officeDocument/2006/relationships/image" Target="../media/image192.png"/><Relationship Id="rId17" Type="http://schemas.openxmlformats.org/officeDocument/2006/relationships/image" Target="../media/image196.png"/><Relationship Id="rId25" Type="http://schemas.openxmlformats.org/officeDocument/2006/relationships/image" Target="../media/image203.png"/><Relationship Id="rId33" Type="http://schemas.openxmlformats.org/officeDocument/2006/relationships/image" Target="../media/image211.png"/><Relationship Id="rId38" Type="http://schemas.openxmlformats.org/officeDocument/2006/relationships/image" Target="../media/image216.png"/><Relationship Id="rId46" Type="http://schemas.openxmlformats.org/officeDocument/2006/relationships/image" Target="../media/image223.png"/><Relationship Id="rId59" Type="http://schemas.openxmlformats.org/officeDocument/2006/relationships/image" Target="../media/image235.png"/><Relationship Id="rId67" Type="http://schemas.openxmlformats.org/officeDocument/2006/relationships/image" Target="../media/image243.png"/><Relationship Id="rId20" Type="http://schemas.openxmlformats.org/officeDocument/2006/relationships/image" Target="../media/image198.png"/><Relationship Id="rId41" Type="http://schemas.openxmlformats.org/officeDocument/2006/relationships/image" Target="../media/image219.png"/><Relationship Id="rId54" Type="http://schemas.openxmlformats.org/officeDocument/2006/relationships/image" Target="../media/image118.png"/><Relationship Id="rId62" Type="http://schemas.openxmlformats.org/officeDocument/2006/relationships/image" Target="../media/image238.png"/><Relationship Id="rId70" Type="http://schemas.openxmlformats.org/officeDocument/2006/relationships/image" Target="../media/image2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6.png"/><Relationship Id="rId15" Type="http://schemas.openxmlformats.org/officeDocument/2006/relationships/image" Target="../media/image42.png"/><Relationship Id="rId23" Type="http://schemas.openxmlformats.org/officeDocument/2006/relationships/image" Target="../media/image201.png"/><Relationship Id="rId28" Type="http://schemas.openxmlformats.org/officeDocument/2006/relationships/image" Target="../media/image206.png"/><Relationship Id="rId36" Type="http://schemas.openxmlformats.org/officeDocument/2006/relationships/image" Target="../media/image214.png"/><Relationship Id="rId49" Type="http://schemas.openxmlformats.org/officeDocument/2006/relationships/image" Target="../media/image226.png"/><Relationship Id="rId57" Type="http://schemas.openxmlformats.org/officeDocument/2006/relationships/image" Target="../media/image233.png"/><Relationship Id="rId10" Type="http://schemas.openxmlformats.org/officeDocument/2006/relationships/image" Target="../media/image190.png"/><Relationship Id="rId31" Type="http://schemas.openxmlformats.org/officeDocument/2006/relationships/image" Target="../media/image209.png"/><Relationship Id="rId44" Type="http://schemas.openxmlformats.org/officeDocument/2006/relationships/image" Target="../media/image221.png"/><Relationship Id="rId52" Type="http://schemas.openxmlformats.org/officeDocument/2006/relationships/image" Target="../media/image229.png"/><Relationship Id="rId60" Type="http://schemas.openxmlformats.org/officeDocument/2006/relationships/image" Target="../media/image236.png"/><Relationship Id="rId65" Type="http://schemas.openxmlformats.org/officeDocument/2006/relationships/image" Target="../media/image241.png"/><Relationship Id="rId73" Type="http://schemas.openxmlformats.org/officeDocument/2006/relationships/image" Target="../media/image248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3" Type="http://schemas.openxmlformats.org/officeDocument/2006/relationships/image" Target="../media/image193.png"/><Relationship Id="rId18" Type="http://schemas.openxmlformats.org/officeDocument/2006/relationships/image" Target="../media/image197.png"/><Relationship Id="rId39" Type="http://schemas.openxmlformats.org/officeDocument/2006/relationships/image" Target="../media/image217.png"/><Relationship Id="rId34" Type="http://schemas.openxmlformats.org/officeDocument/2006/relationships/image" Target="../media/image212.png"/><Relationship Id="rId50" Type="http://schemas.openxmlformats.org/officeDocument/2006/relationships/image" Target="../media/image227.png"/><Relationship Id="rId55" Type="http://schemas.openxmlformats.org/officeDocument/2006/relationships/image" Target="../media/image231.png"/><Relationship Id="rId7" Type="http://schemas.openxmlformats.org/officeDocument/2006/relationships/image" Target="../media/image187.png"/><Relationship Id="rId71" Type="http://schemas.openxmlformats.org/officeDocument/2006/relationships/image" Target="../media/image24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hyperlink" Target="https://www.linkedin.com/company/pelican-migration/" TargetMode="External"/><Relationship Id="rId7" Type="http://schemas.openxmlformats.org/officeDocument/2006/relationships/image" Target="../media/image254.png"/><Relationship Id="rId2" Type="http://schemas.openxmlformats.org/officeDocument/2006/relationships/hyperlink" Target="http://www.facebook.com/pelicanmigrat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hyperlink" Target="http://www.instagram.com/pelicanmigrationconsultants/?hl=en" TargetMode="External"/><Relationship Id="rId9" Type="http://schemas.openxmlformats.org/officeDocument/2006/relationships/image" Target="../media/image25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50600" y="0"/>
            <a:ext cx="3263900" cy="6985000"/>
          </a:xfrm>
          <a:custGeom>
            <a:avLst/>
            <a:gdLst/>
            <a:ahLst/>
            <a:cxnLst/>
            <a:rect l="l" t="t" r="r" b="b"/>
            <a:pathLst>
              <a:path w="3263900" h="6985000">
                <a:moveTo>
                  <a:pt x="3263900" y="0"/>
                </a:moveTo>
                <a:lnTo>
                  <a:pt x="0" y="0"/>
                </a:lnTo>
                <a:lnTo>
                  <a:pt x="0" y="6985000"/>
                </a:lnTo>
                <a:lnTo>
                  <a:pt x="3263900" y="6985000"/>
                </a:lnTo>
                <a:lnTo>
                  <a:pt x="32639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266700"/>
            <a:ext cx="4089399" cy="193155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33400" y="1193800"/>
            <a:ext cx="14289405" cy="6337300"/>
            <a:chOff x="533400" y="1193800"/>
            <a:chExt cx="14289405" cy="6337300"/>
          </a:xfrm>
        </p:grpSpPr>
        <p:sp>
          <p:nvSpPr>
            <p:cNvPr id="5" name="object 5"/>
            <p:cNvSpPr/>
            <p:nvPr/>
          </p:nvSpPr>
          <p:spPr>
            <a:xfrm>
              <a:off x="6642100" y="1193800"/>
              <a:ext cx="7543800" cy="3784600"/>
            </a:xfrm>
            <a:custGeom>
              <a:avLst/>
              <a:gdLst/>
              <a:ahLst/>
              <a:cxnLst/>
              <a:rect l="l" t="t" r="r" b="b"/>
              <a:pathLst>
                <a:path w="7543800" h="3784600">
                  <a:moveTo>
                    <a:pt x="7543800" y="0"/>
                  </a:moveTo>
                  <a:lnTo>
                    <a:pt x="0" y="0"/>
                  </a:lnTo>
                  <a:lnTo>
                    <a:pt x="0" y="3784600"/>
                  </a:lnTo>
                  <a:lnTo>
                    <a:pt x="7543800" y="3784600"/>
                  </a:lnTo>
                  <a:lnTo>
                    <a:pt x="7543800" y="0"/>
                  </a:lnTo>
                  <a:close/>
                </a:path>
              </a:pathLst>
            </a:custGeom>
            <a:solidFill>
              <a:srgbClr val="8E8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6400" y="1295400"/>
              <a:ext cx="8066299" cy="53848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3400" y="2832100"/>
              <a:ext cx="9017000" cy="4699000"/>
            </a:xfrm>
            <a:custGeom>
              <a:avLst/>
              <a:gdLst/>
              <a:ahLst/>
              <a:cxnLst/>
              <a:rect l="l" t="t" r="r" b="b"/>
              <a:pathLst>
                <a:path w="9017000" h="4699000">
                  <a:moveTo>
                    <a:pt x="9017000" y="0"/>
                  </a:moveTo>
                  <a:lnTo>
                    <a:pt x="0" y="0"/>
                  </a:lnTo>
                  <a:lnTo>
                    <a:pt x="0" y="4699000"/>
                  </a:lnTo>
                  <a:lnTo>
                    <a:pt x="9017000" y="4699000"/>
                  </a:lnTo>
                  <a:lnTo>
                    <a:pt x="9017000" y="0"/>
                  </a:lnTo>
                  <a:close/>
                </a:path>
              </a:pathLst>
            </a:custGeom>
            <a:solidFill>
              <a:srgbClr val="EF992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39164" y="3371265"/>
              <a:ext cx="4569460" cy="864235"/>
            </a:xfrm>
            <a:custGeom>
              <a:avLst/>
              <a:gdLst/>
              <a:ahLst/>
              <a:cxnLst/>
              <a:rect l="l" t="t" r="r" b="b"/>
              <a:pathLst>
                <a:path w="4569460" h="864235">
                  <a:moveTo>
                    <a:pt x="680262" y="685596"/>
                  </a:moveTo>
                  <a:lnTo>
                    <a:pt x="679615" y="235343"/>
                  </a:lnTo>
                  <a:lnTo>
                    <a:pt x="679373" y="63944"/>
                  </a:lnTo>
                  <a:lnTo>
                    <a:pt x="584352" y="63944"/>
                  </a:lnTo>
                  <a:lnTo>
                    <a:pt x="341706" y="475881"/>
                  </a:lnTo>
                  <a:lnTo>
                    <a:pt x="197662" y="235343"/>
                  </a:lnTo>
                  <a:lnTo>
                    <a:pt x="95021" y="63944"/>
                  </a:lnTo>
                  <a:lnTo>
                    <a:pt x="0" y="63944"/>
                  </a:lnTo>
                  <a:lnTo>
                    <a:pt x="0" y="685596"/>
                  </a:lnTo>
                  <a:lnTo>
                    <a:pt x="110121" y="685596"/>
                  </a:lnTo>
                  <a:lnTo>
                    <a:pt x="110121" y="279107"/>
                  </a:lnTo>
                  <a:lnTo>
                    <a:pt x="314375" y="614553"/>
                  </a:lnTo>
                  <a:lnTo>
                    <a:pt x="365887" y="614553"/>
                  </a:lnTo>
                  <a:lnTo>
                    <a:pt x="423913" y="517753"/>
                  </a:lnTo>
                  <a:lnTo>
                    <a:pt x="570217" y="273723"/>
                  </a:lnTo>
                  <a:lnTo>
                    <a:pt x="571030" y="685596"/>
                  </a:lnTo>
                  <a:lnTo>
                    <a:pt x="680262" y="685596"/>
                  </a:lnTo>
                  <a:close/>
                </a:path>
                <a:path w="4569460" h="864235">
                  <a:moveTo>
                    <a:pt x="948448" y="211366"/>
                  </a:moveTo>
                  <a:lnTo>
                    <a:pt x="837438" y="211366"/>
                  </a:lnTo>
                  <a:lnTo>
                    <a:pt x="837438" y="685596"/>
                  </a:lnTo>
                  <a:lnTo>
                    <a:pt x="948448" y="685596"/>
                  </a:lnTo>
                  <a:lnTo>
                    <a:pt x="948448" y="211366"/>
                  </a:lnTo>
                  <a:close/>
                </a:path>
                <a:path w="4569460" h="864235">
                  <a:moveTo>
                    <a:pt x="964438" y="63944"/>
                  </a:moveTo>
                  <a:lnTo>
                    <a:pt x="944448" y="18199"/>
                  </a:lnTo>
                  <a:lnTo>
                    <a:pt x="908227" y="1143"/>
                  </a:lnTo>
                  <a:lnTo>
                    <a:pt x="893394" y="0"/>
                  </a:lnTo>
                  <a:lnTo>
                    <a:pt x="878535" y="1206"/>
                  </a:lnTo>
                  <a:lnTo>
                    <a:pt x="842327" y="19088"/>
                  </a:lnTo>
                  <a:lnTo>
                    <a:pt x="823595" y="52984"/>
                  </a:lnTo>
                  <a:lnTo>
                    <a:pt x="822350" y="66598"/>
                  </a:lnTo>
                  <a:lnTo>
                    <a:pt x="823595" y="79870"/>
                  </a:lnTo>
                  <a:lnTo>
                    <a:pt x="842327" y="113665"/>
                  </a:lnTo>
                  <a:lnTo>
                    <a:pt x="878535" y="131991"/>
                  </a:lnTo>
                  <a:lnTo>
                    <a:pt x="893394" y="133210"/>
                  </a:lnTo>
                  <a:lnTo>
                    <a:pt x="908596" y="131965"/>
                  </a:lnTo>
                  <a:lnTo>
                    <a:pt x="944905" y="113233"/>
                  </a:lnTo>
                  <a:lnTo>
                    <a:pt x="963206" y="78016"/>
                  </a:lnTo>
                  <a:lnTo>
                    <a:pt x="964438" y="63944"/>
                  </a:lnTo>
                  <a:close/>
                </a:path>
                <a:path w="4569460" h="864235">
                  <a:moveTo>
                    <a:pt x="1564754" y="211378"/>
                  </a:moveTo>
                  <a:lnTo>
                    <a:pt x="1459077" y="211378"/>
                  </a:lnTo>
                  <a:lnTo>
                    <a:pt x="1459077" y="275056"/>
                  </a:lnTo>
                  <a:lnTo>
                    <a:pt x="1455521" y="271056"/>
                  </a:lnTo>
                  <a:lnTo>
                    <a:pt x="1455521" y="434276"/>
                  </a:lnTo>
                  <a:lnTo>
                    <a:pt x="1454378" y="453669"/>
                  </a:lnTo>
                  <a:lnTo>
                    <a:pt x="1437322" y="504875"/>
                  </a:lnTo>
                  <a:lnTo>
                    <a:pt x="1401762" y="543331"/>
                  </a:lnTo>
                  <a:lnTo>
                    <a:pt x="1351165" y="565823"/>
                  </a:lnTo>
                  <a:lnTo>
                    <a:pt x="1311656" y="570153"/>
                  </a:lnTo>
                  <a:lnTo>
                    <a:pt x="1291310" y="569061"/>
                  </a:lnTo>
                  <a:lnTo>
                    <a:pt x="1253782" y="560400"/>
                  </a:lnTo>
                  <a:lnTo>
                    <a:pt x="1207084" y="532180"/>
                  </a:lnTo>
                  <a:lnTo>
                    <a:pt x="1177137" y="488975"/>
                  </a:lnTo>
                  <a:lnTo>
                    <a:pt x="1166901" y="434276"/>
                  </a:lnTo>
                  <a:lnTo>
                    <a:pt x="1168031" y="414870"/>
                  </a:lnTo>
                  <a:lnTo>
                    <a:pt x="1185100" y="363677"/>
                  </a:lnTo>
                  <a:lnTo>
                    <a:pt x="1220901" y="325716"/>
                  </a:lnTo>
                  <a:lnTo>
                    <a:pt x="1272019" y="304279"/>
                  </a:lnTo>
                  <a:lnTo>
                    <a:pt x="1311656" y="300177"/>
                  </a:lnTo>
                  <a:lnTo>
                    <a:pt x="1351165" y="304279"/>
                  </a:lnTo>
                  <a:lnTo>
                    <a:pt x="1401762" y="325716"/>
                  </a:lnTo>
                  <a:lnTo>
                    <a:pt x="1437322" y="363677"/>
                  </a:lnTo>
                  <a:lnTo>
                    <a:pt x="1454378" y="414870"/>
                  </a:lnTo>
                  <a:lnTo>
                    <a:pt x="1455521" y="434276"/>
                  </a:lnTo>
                  <a:lnTo>
                    <a:pt x="1455521" y="271056"/>
                  </a:lnTo>
                  <a:lnTo>
                    <a:pt x="1425917" y="243674"/>
                  </a:lnTo>
                  <a:lnTo>
                    <a:pt x="1378369" y="219532"/>
                  </a:lnTo>
                  <a:lnTo>
                    <a:pt x="1324190" y="207543"/>
                  </a:lnTo>
                  <a:lnTo>
                    <a:pt x="1294777" y="206044"/>
                  </a:lnTo>
                  <a:lnTo>
                    <a:pt x="1261833" y="207822"/>
                  </a:lnTo>
                  <a:lnTo>
                    <a:pt x="1200785" y="222021"/>
                  </a:lnTo>
                  <a:lnTo>
                    <a:pt x="1146797" y="250113"/>
                  </a:lnTo>
                  <a:lnTo>
                    <a:pt x="1103731" y="290080"/>
                  </a:lnTo>
                  <a:lnTo>
                    <a:pt x="1072730" y="341198"/>
                  </a:lnTo>
                  <a:lnTo>
                    <a:pt x="1056970" y="401142"/>
                  </a:lnTo>
                  <a:lnTo>
                    <a:pt x="1055001" y="434276"/>
                  </a:lnTo>
                  <a:lnTo>
                    <a:pt x="1056970" y="467791"/>
                  </a:lnTo>
                  <a:lnTo>
                    <a:pt x="1072730" y="528193"/>
                  </a:lnTo>
                  <a:lnTo>
                    <a:pt x="1103731" y="579386"/>
                  </a:lnTo>
                  <a:lnTo>
                    <a:pt x="1146797" y="619582"/>
                  </a:lnTo>
                  <a:lnTo>
                    <a:pt x="1200785" y="648055"/>
                  </a:lnTo>
                  <a:lnTo>
                    <a:pt x="1261833" y="662482"/>
                  </a:lnTo>
                  <a:lnTo>
                    <a:pt x="1294777" y="664286"/>
                  </a:lnTo>
                  <a:lnTo>
                    <a:pt x="1324190" y="662762"/>
                  </a:lnTo>
                  <a:lnTo>
                    <a:pt x="1378369" y="650544"/>
                  </a:lnTo>
                  <a:lnTo>
                    <a:pt x="1425917" y="625995"/>
                  </a:lnTo>
                  <a:lnTo>
                    <a:pt x="1453743" y="600316"/>
                  </a:lnTo>
                  <a:lnTo>
                    <a:pt x="1453743" y="626097"/>
                  </a:lnTo>
                  <a:lnTo>
                    <a:pt x="1444637" y="689038"/>
                  </a:lnTo>
                  <a:lnTo>
                    <a:pt x="1417332" y="733996"/>
                  </a:lnTo>
                  <a:lnTo>
                    <a:pt x="1370482" y="760971"/>
                  </a:lnTo>
                  <a:lnTo>
                    <a:pt x="1302778" y="769962"/>
                  </a:lnTo>
                  <a:lnTo>
                    <a:pt x="1278432" y="768985"/>
                  </a:lnTo>
                  <a:lnTo>
                    <a:pt x="1230249" y="761225"/>
                  </a:lnTo>
                  <a:lnTo>
                    <a:pt x="1183678" y="746010"/>
                  </a:lnTo>
                  <a:lnTo>
                    <a:pt x="1144384" y="725360"/>
                  </a:lnTo>
                  <a:lnTo>
                    <a:pt x="1127823" y="713130"/>
                  </a:lnTo>
                  <a:lnTo>
                    <a:pt x="1078090" y="796607"/>
                  </a:lnTo>
                  <a:lnTo>
                    <a:pt x="1123721" y="825576"/>
                  </a:lnTo>
                  <a:lnTo>
                    <a:pt x="1180668" y="846785"/>
                  </a:lnTo>
                  <a:lnTo>
                    <a:pt x="1244053" y="859777"/>
                  </a:lnTo>
                  <a:lnTo>
                    <a:pt x="1308989" y="864108"/>
                  </a:lnTo>
                  <a:lnTo>
                    <a:pt x="1367485" y="860298"/>
                  </a:lnTo>
                  <a:lnTo>
                    <a:pt x="1418666" y="848893"/>
                  </a:lnTo>
                  <a:lnTo>
                    <a:pt x="1462506" y="829868"/>
                  </a:lnTo>
                  <a:lnTo>
                    <a:pt x="1499031" y="803262"/>
                  </a:lnTo>
                  <a:lnTo>
                    <a:pt x="1526654" y="769962"/>
                  </a:lnTo>
                  <a:lnTo>
                    <a:pt x="1548320" y="725436"/>
                  </a:lnTo>
                  <a:lnTo>
                    <a:pt x="1560652" y="673798"/>
                  </a:lnTo>
                  <a:lnTo>
                    <a:pt x="1564754" y="613664"/>
                  </a:lnTo>
                  <a:lnTo>
                    <a:pt x="1564754" y="211378"/>
                  </a:lnTo>
                  <a:close/>
                </a:path>
                <a:path w="4569460" h="864235">
                  <a:moveTo>
                    <a:pt x="1984794" y="206032"/>
                  </a:moveTo>
                  <a:lnTo>
                    <a:pt x="1922068" y="212255"/>
                  </a:lnTo>
                  <a:lnTo>
                    <a:pt x="1870684" y="230898"/>
                  </a:lnTo>
                  <a:lnTo>
                    <a:pt x="1831047" y="261543"/>
                  </a:lnTo>
                  <a:lnTo>
                    <a:pt x="1816061" y="280860"/>
                  </a:lnTo>
                  <a:lnTo>
                    <a:pt x="1816061" y="211366"/>
                  </a:lnTo>
                  <a:lnTo>
                    <a:pt x="1710385" y="211366"/>
                  </a:lnTo>
                  <a:lnTo>
                    <a:pt x="1710385" y="685596"/>
                  </a:lnTo>
                  <a:lnTo>
                    <a:pt x="1821395" y="685596"/>
                  </a:lnTo>
                  <a:lnTo>
                    <a:pt x="1821395" y="455587"/>
                  </a:lnTo>
                  <a:lnTo>
                    <a:pt x="1823732" y="421424"/>
                  </a:lnTo>
                  <a:lnTo>
                    <a:pt x="1830717" y="391756"/>
                  </a:lnTo>
                  <a:lnTo>
                    <a:pt x="1842376" y="366585"/>
                  </a:lnTo>
                  <a:lnTo>
                    <a:pt x="1858695" y="345909"/>
                  </a:lnTo>
                  <a:lnTo>
                    <a:pt x="1863725" y="341909"/>
                  </a:lnTo>
                  <a:lnTo>
                    <a:pt x="1878952" y="329793"/>
                  </a:lnTo>
                  <a:lnTo>
                    <a:pt x="1902434" y="318274"/>
                  </a:lnTo>
                  <a:lnTo>
                    <a:pt x="1929130" y="311353"/>
                  </a:lnTo>
                  <a:lnTo>
                    <a:pt x="1959051" y="309054"/>
                  </a:lnTo>
                  <a:lnTo>
                    <a:pt x="1963178" y="309054"/>
                  </a:lnTo>
                  <a:lnTo>
                    <a:pt x="1967331" y="309206"/>
                  </a:lnTo>
                  <a:lnTo>
                    <a:pt x="1975612" y="309803"/>
                  </a:lnTo>
                  <a:lnTo>
                    <a:pt x="1980057" y="310540"/>
                  </a:lnTo>
                  <a:lnTo>
                    <a:pt x="1984794" y="311721"/>
                  </a:lnTo>
                  <a:lnTo>
                    <a:pt x="1984794" y="309054"/>
                  </a:lnTo>
                  <a:lnTo>
                    <a:pt x="1984794" y="206032"/>
                  </a:lnTo>
                  <a:close/>
                </a:path>
                <a:path w="4569460" h="864235">
                  <a:moveTo>
                    <a:pt x="2442159" y="407631"/>
                  </a:moveTo>
                  <a:lnTo>
                    <a:pt x="2438628" y="359486"/>
                  </a:lnTo>
                  <a:lnTo>
                    <a:pt x="2428062" y="318046"/>
                  </a:lnTo>
                  <a:lnTo>
                    <a:pt x="2418080" y="298399"/>
                  </a:lnTo>
                  <a:lnTo>
                    <a:pt x="2410434" y="283324"/>
                  </a:lnTo>
                  <a:lnTo>
                    <a:pt x="2354656" y="233756"/>
                  </a:lnTo>
                  <a:lnTo>
                    <a:pt x="2317712" y="218351"/>
                  </a:lnTo>
                  <a:lnTo>
                    <a:pt x="2274951" y="209118"/>
                  </a:lnTo>
                  <a:lnTo>
                    <a:pt x="2226360" y="206032"/>
                  </a:lnTo>
                  <a:lnTo>
                    <a:pt x="2198179" y="206946"/>
                  </a:lnTo>
                  <a:lnTo>
                    <a:pt x="2143341" y="214274"/>
                  </a:lnTo>
                  <a:lnTo>
                    <a:pt x="2091169" y="228930"/>
                  </a:lnTo>
                  <a:lnTo>
                    <a:pt x="2045652" y="250913"/>
                  </a:lnTo>
                  <a:lnTo>
                    <a:pt x="2025662" y="264642"/>
                  </a:lnTo>
                  <a:lnTo>
                    <a:pt x="2069172" y="345465"/>
                  </a:lnTo>
                  <a:lnTo>
                    <a:pt x="2083231" y="334975"/>
                  </a:lnTo>
                  <a:lnTo>
                    <a:pt x="2098802" y="325704"/>
                  </a:lnTo>
                  <a:lnTo>
                    <a:pt x="2134438" y="310832"/>
                  </a:lnTo>
                  <a:lnTo>
                    <a:pt x="2173401" y="301510"/>
                  </a:lnTo>
                  <a:lnTo>
                    <a:pt x="2213038" y="298399"/>
                  </a:lnTo>
                  <a:lnTo>
                    <a:pt x="2240889" y="300088"/>
                  </a:lnTo>
                  <a:lnTo>
                    <a:pt x="2285301" y="313639"/>
                  </a:lnTo>
                  <a:lnTo>
                    <a:pt x="2314664" y="340398"/>
                  </a:lnTo>
                  <a:lnTo>
                    <a:pt x="2329319" y="378358"/>
                  </a:lnTo>
                  <a:lnTo>
                    <a:pt x="2331148" y="401421"/>
                  </a:lnTo>
                  <a:lnTo>
                    <a:pt x="2331148" y="408520"/>
                  </a:lnTo>
                  <a:lnTo>
                    <a:pt x="2331148" y="482231"/>
                  </a:lnTo>
                  <a:lnTo>
                    <a:pt x="2331148" y="537286"/>
                  </a:lnTo>
                  <a:lnTo>
                    <a:pt x="2322906" y="554380"/>
                  </a:lnTo>
                  <a:lnTo>
                    <a:pt x="2284526" y="592353"/>
                  </a:lnTo>
                  <a:lnTo>
                    <a:pt x="2231148" y="609828"/>
                  </a:lnTo>
                  <a:lnTo>
                    <a:pt x="2211260" y="610997"/>
                  </a:lnTo>
                  <a:lnTo>
                    <a:pt x="2191105" y="609892"/>
                  </a:lnTo>
                  <a:lnTo>
                    <a:pt x="2144661" y="593242"/>
                  </a:lnTo>
                  <a:lnTo>
                    <a:pt x="2122182" y="559600"/>
                  </a:lnTo>
                  <a:lnTo>
                    <a:pt x="2120684" y="545287"/>
                  </a:lnTo>
                  <a:lnTo>
                    <a:pt x="2121903" y="532485"/>
                  </a:lnTo>
                  <a:lnTo>
                    <a:pt x="2152307" y="492467"/>
                  </a:lnTo>
                  <a:lnTo>
                    <a:pt x="2190496" y="483374"/>
                  </a:lnTo>
                  <a:lnTo>
                    <a:pt x="2216594" y="482231"/>
                  </a:lnTo>
                  <a:lnTo>
                    <a:pt x="2331148" y="482231"/>
                  </a:lnTo>
                  <a:lnTo>
                    <a:pt x="2331148" y="408520"/>
                  </a:lnTo>
                  <a:lnTo>
                    <a:pt x="2208593" y="408520"/>
                  </a:lnTo>
                  <a:lnTo>
                    <a:pt x="2174392" y="409689"/>
                  </a:lnTo>
                  <a:lnTo>
                    <a:pt x="2116671" y="419011"/>
                  </a:lnTo>
                  <a:lnTo>
                    <a:pt x="2072906" y="437324"/>
                  </a:lnTo>
                  <a:lnTo>
                    <a:pt x="2041601" y="462635"/>
                  </a:lnTo>
                  <a:lnTo>
                    <a:pt x="2016213" y="511746"/>
                  </a:lnTo>
                  <a:lnTo>
                    <a:pt x="2011438" y="549719"/>
                  </a:lnTo>
                  <a:lnTo>
                    <a:pt x="2012797" y="569620"/>
                  </a:lnTo>
                  <a:lnTo>
                    <a:pt x="2023681" y="606259"/>
                  </a:lnTo>
                  <a:lnTo>
                    <a:pt x="2045208" y="638314"/>
                  </a:lnTo>
                  <a:lnTo>
                    <a:pt x="2076081" y="663625"/>
                  </a:lnTo>
                  <a:lnTo>
                    <a:pt x="2115731" y="681570"/>
                  </a:lnTo>
                  <a:lnTo>
                    <a:pt x="2162352" y="690664"/>
                  </a:lnTo>
                  <a:lnTo>
                    <a:pt x="2188172" y="691807"/>
                  </a:lnTo>
                  <a:lnTo>
                    <a:pt x="2218334" y="690372"/>
                  </a:lnTo>
                  <a:lnTo>
                    <a:pt x="2270506" y="678827"/>
                  </a:lnTo>
                  <a:lnTo>
                    <a:pt x="2311577" y="656005"/>
                  </a:lnTo>
                  <a:lnTo>
                    <a:pt x="2337371" y="627494"/>
                  </a:lnTo>
                  <a:lnTo>
                    <a:pt x="2337371" y="685596"/>
                  </a:lnTo>
                  <a:lnTo>
                    <a:pt x="2442159" y="685596"/>
                  </a:lnTo>
                  <a:lnTo>
                    <a:pt x="2442159" y="482231"/>
                  </a:lnTo>
                  <a:lnTo>
                    <a:pt x="2442159" y="408520"/>
                  </a:lnTo>
                  <a:lnTo>
                    <a:pt x="2442159" y="407631"/>
                  </a:lnTo>
                  <a:close/>
                </a:path>
                <a:path w="4569460" h="864235">
                  <a:moveTo>
                    <a:pt x="2869311" y="659841"/>
                  </a:moveTo>
                  <a:lnTo>
                    <a:pt x="2845917" y="600341"/>
                  </a:lnTo>
                  <a:lnTo>
                    <a:pt x="2838221" y="580796"/>
                  </a:lnTo>
                  <a:lnTo>
                    <a:pt x="2825013" y="589356"/>
                  </a:lnTo>
                  <a:lnTo>
                    <a:pt x="2810256" y="595464"/>
                  </a:lnTo>
                  <a:lnTo>
                    <a:pt x="2793949" y="599122"/>
                  </a:lnTo>
                  <a:lnTo>
                    <a:pt x="2776067" y="600341"/>
                  </a:lnTo>
                  <a:lnTo>
                    <a:pt x="2761386" y="599173"/>
                  </a:lnTo>
                  <a:lnTo>
                    <a:pt x="2720098" y="571423"/>
                  </a:lnTo>
                  <a:lnTo>
                    <a:pt x="2710345" y="529297"/>
                  </a:lnTo>
                  <a:lnTo>
                    <a:pt x="2710345" y="303720"/>
                  </a:lnTo>
                  <a:lnTo>
                    <a:pt x="2837332" y="303720"/>
                  </a:lnTo>
                  <a:lnTo>
                    <a:pt x="2837332" y="214909"/>
                  </a:lnTo>
                  <a:lnTo>
                    <a:pt x="2710345" y="214909"/>
                  </a:lnTo>
                  <a:lnTo>
                    <a:pt x="2710345" y="106565"/>
                  </a:lnTo>
                  <a:lnTo>
                    <a:pt x="2599334" y="106565"/>
                  </a:lnTo>
                  <a:lnTo>
                    <a:pt x="2599334" y="214909"/>
                  </a:lnTo>
                  <a:lnTo>
                    <a:pt x="2521178" y="214909"/>
                  </a:lnTo>
                  <a:lnTo>
                    <a:pt x="2521178" y="303720"/>
                  </a:lnTo>
                  <a:lnTo>
                    <a:pt x="2599334" y="303720"/>
                  </a:lnTo>
                  <a:lnTo>
                    <a:pt x="2599334" y="531964"/>
                  </a:lnTo>
                  <a:lnTo>
                    <a:pt x="2602001" y="569074"/>
                  </a:lnTo>
                  <a:lnTo>
                    <a:pt x="2623324" y="628789"/>
                  </a:lnTo>
                  <a:lnTo>
                    <a:pt x="2665501" y="669086"/>
                  </a:lnTo>
                  <a:lnTo>
                    <a:pt x="2725890" y="689292"/>
                  </a:lnTo>
                  <a:lnTo>
                    <a:pt x="2762745" y="691807"/>
                  </a:lnTo>
                  <a:lnTo>
                    <a:pt x="2777731" y="691311"/>
                  </a:lnTo>
                  <a:lnTo>
                    <a:pt x="2821355" y="683818"/>
                  </a:lnTo>
                  <a:lnTo>
                    <a:pt x="2858986" y="667334"/>
                  </a:lnTo>
                  <a:lnTo>
                    <a:pt x="2869311" y="659841"/>
                  </a:lnTo>
                  <a:close/>
                </a:path>
                <a:path w="4569460" h="864235">
                  <a:moveTo>
                    <a:pt x="3390633" y="451142"/>
                  </a:moveTo>
                  <a:lnTo>
                    <a:pt x="3389668" y="433374"/>
                  </a:lnTo>
                  <a:lnTo>
                    <a:pt x="3388677" y="415074"/>
                  </a:lnTo>
                  <a:lnTo>
                    <a:pt x="3387852" y="410286"/>
                  </a:lnTo>
                  <a:lnTo>
                    <a:pt x="3373132" y="350240"/>
                  </a:lnTo>
                  <a:lnTo>
                    <a:pt x="3342551" y="295516"/>
                  </a:lnTo>
                  <a:lnTo>
                    <a:pt x="3299917" y="252882"/>
                  </a:lnTo>
                  <a:lnTo>
                    <a:pt x="3285439" y="243471"/>
                  </a:lnTo>
                  <a:lnTo>
                    <a:pt x="3285439" y="410286"/>
                  </a:lnTo>
                  <a:lnTo>
                    <a:pt x="3016034" y="410286"/>
                  </a:lnTo>
                  <a:lnTo>
                    <a:pt x="3031401" y="361886"/>
                  </a:lnTo>
                  <a:lnTo>
                    <a:pt x="3064903" y="322326"/>
                  </a:lnTo>
                  <a:lnTo>
                    <a:pt x="3112541" y="299288"/>
                  </a:lnTo>
                  <a:lnTo>
                    <a:pt x="3150844" y="294843"/>
                  </a:lnTo>
                  <a:lnTo>
                    <a:pt x="3170237" y="295960"/>
                  </a:lnTo>
                  <a:lnTo>
                    <a:pt x="3221444" y="312610"/>
                  </a:lnTo>
                  <a:lnTo>
                    <a:pt x="3260153" y="346748"/>
                  </a:lnTo>
                  <a:lnTo>
                    <a:pt x="3282937" y="394982"/>
                  </a:lnTo>
                  <a:lnTo>
                    <a:pt x="3285439" y="410286"/>
                  </a:lnTo>
                  <a:lnTo>
                    <a:pt x="3285439" y="243471"/>
                  </a:lnTo>
                  <a:lnTo>
                    <a:pt x="3246247" y="223024"/>
                  </a:lnTo>
                  <a:lnTo>
                    <a:pt x="3184537" y="207924"/>
                  </a:lnTo>
                  <a:lnTo>
                    <a:pt x="3150844" y="206032"/>
                  </a:lnTo>
                  <a:lnTo>
                    <a:pt x="3116288" y="207975"/>
                  </a:lnTo>
                  <a:lnTo>
                    <a:pt x="3083674" y="213804"/>
                  </a:lnTo>
                  <a:lnTo>
                    <a:pt x="3053016" y="223520"/>
                  </a:lnTo>
                  <a:lnTo>
                    <a:pt x="3024301" y="237121"/>
                  </a:lnTo>
                  <a:lnTo>
                    <a:pt x="3014230" y="243649"/>
                  </a:lnTo>
                  <a:lnTo>
                    <a:pt x="3014230" y="433374"/>
                  </a:lnTo>
                  <a:lnTo>
                    <a:pt x="3014205" y="455891"/>
                  </a:lnTo>
                  <a:lnTo>
                    <a:pt x="3014091" y="436041"/>
                  </a:lnTo>
                  <a:lnTo>
                    <a:pt x="3014230" y="433374"/>
                  </a:lnTo>
                  <a:lnTo>
                    <a:pt x="3014230" y="243649"/>
                  </a:lnTo>
                  <a:lnTo>
                    <a:pt x="2974784" y="274091"/>
                  </a:lnTo>
                  <a:lnTo>
                    <a:pt x="2937268" y="322808"/>
                  </a:lnTo>
                  <a:lnTo>
                    <a:pt x="2913621" y="381546"/>
                  </a:lnTo>
                  <a:lnTo>
                    <a:pt x="2905747" y="448475"/>
                  </a:lnTo>
                  <a:lnTo>
                    <a:pt x="2907766" y="482612"/>
                  </a:lnTo>
                  <a:lnTo>
                    <a:pt x="2923971" y="545223"/>
                  </a:lnTo>
                  <a:lnTo>
                    <a:pt x="2956014" y="599770"/>
                  </a:lnTo>
                  <a:lnTo>
                    <a:pt x="3001746" y="643064"/>
                  </a:lnTo>
                  <a:lnTo>
                    <a:pt x="3060395" y="674077"/>
                  </a:lnTo>
                  <a:lnTo>
                    <a:pt x="3129445" y="689838"/>
                  </a:lnTo>
                  <a:lnTo>
                    <a:pt x="3167723" y="691807"/>
                  </a:lnTo>
                  <a:lnTo>
                    <a:pt x="3197936" y="690562"/>
                  </a:lnTo>
                  <a:lnTo>
                    <a:pt x="3253219" y="680580"/>
                  </a:lnTo>
                  <a:lnTo>
                    <a:pt x="3301454" y="660755"/>
                  </a:lnTo>
                  <a:lnTo>
                    <a:pt x="3341636" y="632129"/>
                  </a:lnTo>
                  <a:lnTo>
                    <a:pt x="3358654" y="614553"/>
                  </a:lnTo>
                  <a:lnTo>
                    <a:pt x="3343960" y="597674"/>
                  </a:lnTo>
                  <a:lnTo>
                    <a:pt x="3299155" y="546163"/>
                  </a:lnTo>
                  <a:lnTo>
                    <a:pt x="3257854" y="578142"/>
                  </a:lnTo>
                  <a:lnTo>
                    <a:pt x="3208350" y="594575"/>
                  </a:lnTo>
                  <a:lnTo>
                    <a:pt x="3170390" y="597674"/>
                  </a:lnTo>
                  <a:lnTo>
                    <a:pt x="3147949" y="596569"/>
                  </a:lnTo>
                  <a:lnTo>
                    <a:pt x="3107105" y="587692"/>
                  </a:lnTo>
                  <a:lnTo>
                    <a:pt x="3071914" y="570090"/>
                  </a:lnTo>
                  <a:lnTo>
                    <a:pt x="3033623" y="529297"/>
                  </a:lnTo>
                  <a:lnTo>
                    <a:pt x="3018967" y="494004"/>
                  </a:lnTo>
                  <a:lnTo>
                    <a:pt x="3017088" y="483997"/>
                  </a:lnTo>
                  <a:lnTo>
                    <a:pt x="3388855" y="483997"/>
                  </a:lnTo>
                  <a:lnTo>
                    <a:pt x="3389439" y="478675"/>
                  </a:lnTo>
                  <a:lnTo>
                    <a:pt x="3389884" y="473049"/>
                  </a:lnTo>
                  <a:lnTo>
                    <a:pt x="3390481" y="461213"/>
                  </a:lnTo>
                  <a:lnTo>
                    <a:pt x="3390633" y="455891"/>
                  </a:lnTo>
                  <a:lnTo>
                    <a:pt x="3390633" y="451142"/>
                  </a:lnTo>
                  <a:close/>
                </a:path>
                <a:path w="4569460" h="864235">
                  <a:moveTo>
                    <a:pt x="4027347" y="659841"/>
                  </a:moveTo>
                  <a:lnTo>
                    <a:pt x="4003954" y="600341"/>
                  </a:lnTo>
                  <a:lnTo>
                    <a:pt x="3996258" y="580796"/>
                  </a:lnTo>
                  <a:lnTo>
                    <a:pt x="3983063" y="589356"/>
                  </a:lnTo>
                  <a:lnTo>
                    <a:pt x="3968292" y="595464"/>
                  </a:lnTo>
                  <a:lnTo>
                    <a:pt x="3951986" y="599122"/>
                  </a:lnTo>
                  <a:lnTo>
                    <a:pt x="3934104" y="600341"/>
                  </a:lnTo>
                  <a:lnTo>
                    <a:pt x="3919423" y="599173"/>
                  </a:lnTo>
                  <a:lnTo>
                    <a:pt x="3878135" y="571423"/>
                  </a:lnTo>
                  <a:lnTo>
                    <a:pt x="3868382" y="529297"/>
                  </a:lnTo>
                  <a:lnTo>
                    <a:pt x="3868382" y="303720"/>
                  </a:lnTo>
                  <a:lnTo>
                    <a:pt x="3995369" y="303720"/>
                  </a:lnTo>
                  <a:lnTo>
                    <a:pt x="3995369" y="214909"/>
                  </a:lnTo>
                  <a:lnTo>
                    <a:pt x="3868382" y="214909"/>
                  </a:lnTo>
                  <a:lnTo>
                    <a:pt x="3868382" y="106565"/>
                  </a:lnTo>
                  <a:lnTo>
                    <a:pt x="3757371" y="106565"/>
                  </a:lnTo>
                  <a:lnTo>
                    <a:pt x="3757371" y="214909"/>
                  </a:lnTo>
                  <a:lnTo>
                    <a:pt x="3679215" y="214909"/>
                  </a:lnTo>
                  <a:lnTo>
                    <a:pt x="3679215" y="303720"/>
                  </a:lnTo>
                  <a:lnTo>
                    <a:pt x="3757371" y="303720"/>
                  </a:lnTo>
                  <a:lnTo>
                    <a:pt x="3757371" y="531964"/>
                  </a:lnTo>
                  <a:lnTo>
                    <a:pt x="3760038" y="569074"/>
                  </a:lnTo>
                  <a:lnTo>
                    <a:pt x="3781361" y="628789"/>
                  </a:lnTo>
                  <a:lnTo>
                    <a:pt x="3823551" y="669086"/>
                  </a:lnTo>
                  <a:lnTo>
                    <a:pt x="3883926" y="689292"/>
                  </a:lnTo>
                  <a:lnTo>
                    <a:pt x="3920782" y="691807"/>
                  </a:lnTo>
                  <a:lnTo>
                    <a:pt x="3935768" y="691311"/>
                  </a:lnTo>
                  <a:lnTo>
                    <a:pt x="3979392" y="683818"/>
                  </a:lnTo>
                  <a:lnTo>
                    <a:pt x="4017022" y="667334"/>
                  </a:lnTo>
                  <a:lnTo>
                    <a:pt x="4027347" y="659841"/>
                  </a:lnTo>
                  <a:close/>
                </a:path>
                <a:path w="4569460" h="864235">
                  <a:moveTo>
                    <a:pt x="4569079" y="448475"/>
                  </a:moveTo>
                  <a:lnTo>
                    <a:pt x="4560976" y="380987"/>
                  </a:lnTo>
                  <a:lnTo>
                    <a:pt x="4536668" y="322376"/>
                  </a:lnTo>
                  <a:lnTo>
                    <a:pt x="4498035" y="273977"/>
                  </a:lnTo>
                  <a:lnTo>
                    <a:pt x="4457179" y="243535"/>
                  </a:lnTo>
                  <a:lnTo>
                    <a:pt x="4457179" y="448475"/>
                  </a:lnTo>
                  <a:lnTo>
                    <a:pt x="4456036" y="470408"/>
                  </a:lnTo>
                  <a:lnTo>
                    <a:pt x="4446943" y="509930"/>
                  </a:lnTo>
                  <a:lnTo>
                    <a:pt x="4417326" y="557276"/>
                  </a:lnTo>
                  <a:lnTo>
                    <a:pt x="4372267" y="586803"/>
                  </a:lnTo>
                  <a:lnTo>
                    <a:pt x="4315980" y="596785"/>
                  </a:lnTo>
                  <a:lnTo>
                    <a:pt x="4296524" y="595680"/>
                  </a:lnTo>
                  <a:lnTo>
                    <a:pt x="4244492" y="579031"/>
                  </a:lnTo>
                  <a:lnTo>
                    <a:pt x="4204449" y="543394"/>
                  </a:lnTo>
                  <a:lnTo>
                    <a:pt x="4186161" y="509930"/>
                  </a:lnTo>
                  <a:lnTo>
                    <a:pt x="4176839" y="470408"/>
                  </a:lnTo>
                  <a:lnTo>
                    <a:pt x="4175671" y="448475"/>
                  </a:lnTo>
                  <a:lnTo>
                    <a:pt x="4176839" y="426199"/>
                  </a:lnTo>
                  <a:lnTo>
                    <a:pt x="4186161" y="386448"/>
                  </a:lnTo>
                  <a:lnTo>
                    <a:pt x="4216184" y="339585"/>
                  </a:lnTo>
                  <a:lnTo>
                    <a:pt x="4260837" y="310172"/>
                  </a:lnTo>
                  <a:lnTo>
                    <a:pt x="4316869" y="300177"/>
                  </a:lnTo>
                  <a:lnTo>
                    <a:pt x="4336351" y="301294"/>
                  </a:lnTo>
                  <a:lnTo>
                    <a:pt x="4388802" y="317931"/>
                  </a:lnTo>
                  <a:lnTo>
                    <a:pt x="4429010" y="353314"/>
                  </a:lnTo>
                  <a:lnTo>
                    <a:pt x="4452632" y="405523"/>
                  </a:lnTo>
                  <a:lnTo>
                    <a:pt x="4457179" y="448475"/>
                  </a:lnTo>
                  <a:lnTo>
                    <a:pt x="4457179" y="243535"/>
                  </a:lnTo>
                  <a:lnTo>
                    <a:pt x="4417301" y="223520"/>
                  </a:lnTo>
                  <a:lnTo>
                    <a:pt x="4351807" y="207975"/>
                  </a:lnTo>
                  <a:lnTo>
                    <a:pt x="4315980" y="206032"/>
                  </a:lnTo>
                  <a:lnTo>
                    <a:pt x="4280560" y="207975"/>
                  </a:lnTo>
                  <a:lnTo>
                    <a:pt x="4215739" y="223520"/>
                  </a:lnTo>
                  <a:lnTo>
                    <a:pt x="4159402" y="254139"/>
                  </a:lnTo>
                  <a:lnTo>
                    <a:pt x="4114546" y="296976"/>
                  </a:lnTo>
                  <a:lnTo>
                    <a:pt x="4082250" y="351155"/>
                  </a:lnTo>
                  <a:lnTo>
                    <a:pt x="4065828" y="413981"/>
                  </a:lnTo>
                  <a:lnTo>
                    <a:pt x="4063771" y="448475"/>
                  </a:lnTo>
                  <a:lnTo>
                    <a:pt x="4065828" y="482612"/>
                  </a:lnTo>
                  <a:lnTo>
                    <a:pt x="4082250" y="545223"/>
                  </a:lnTo>
                  <a:lnTo>
                    <a:pt x="4114546" y="599770"/>
                  </a:lnTo>
                  <a:lnTo>
                    <a:pt x="4159402" y="643064"/>
                  </a:lnTo>
                  <a:lnTo>
                    <a:pt x="4215739" y="674077"/>
                  </a:lnTo>
                  <a:lnTo>
                    <a:pt x="4280560" y="689838"/>
                  </a:lnTo>
                  <a:lnTo>
                    <a:pt x="4315980" y="691807"/>
                  </a:lnTo>
                  <a:lnTo>
                    <a:pt x="4351807" y="689838"/>
                  </a:lnTo>
                  <a:lnTo>
                    <a:pt x="4417301" y="674077"/>
                  </a:lnTo>
                  <a:lnTo>
                    <a:pt x="4474057" y="643064"/>
                  </a:lnTo>
                  <a:lnTo>
                    <a:pt x="4518901" y="599770"/>
                  </a:lnTo>
                  <a:lnTo>
                    <a:pt x="4520933" y="596785"/>
                  </a:lnTo>
                  <a:lnTo>
                    <a:pt x="4536668" y="573697"/>
                  </a:lnTo>
                  <a:lnTo>
                    <a:pt x="4550842" y="545223"/>
                  </a:lnTo>
                  <a:lnTo>
                    <a:pt x="4560976" y="514870"/>
                  </a:lnTo>
                  <a:lnTo>
                    <a:pt x="4567059" y="482612"/>
                  </a:lnTo>
                  <a:lnTo>
                    <a:pt x="4569079" y="4484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6888" y="4287240"/>
              <a:ext cx="6724650" cy="1541780"/>
            </a:xfrm>
            <a:custGeom>
              <a:avLst/>
              <a:gdLst/>
              <a:ahLst/>
              <a:cxnLst/>
              <a:rect l="l" t="t" r="r" b="b"/>
              <a:pathLst>
                <a:path w="6724650" h="1541779">
                  <a:moveTo>
                    <a:pt x="653376" y="12"/>
                  </a:moveTo>
                  <a:lnTo>
                    <a:pt x="448030" y="12"/>
                  </a:lnTo>
                  <a:lnTo>
                    <a:pt x="448030" y="864958"/>
                  </a:lnTo>
                  <a:lnTo>
                    <a:pt x="435584" y="864958"/>
                  </a:lnTo>
                  <a:lnTo>
                    <a:pt x="416915" y="794435"/>
                  </a:lnTo>
                  <a:lnTo>
                    <a:pt x="209499" y="12"/>
                  </a:lnTo>
                  <a:lnTo>
                    <a:pt x="0" y="12"/>
                  </a:lnTo>
                  <a:lnTo>
                    <a:pt x="0" y="1524558"/>
                  </a:lnTo>
                  <a:lnTo>
                    <a:pt x="205346" y="1524558"/>
                  </a:lnTo>
                  <a:lnTo>
                    <a:pt x="205346" y="659612"/>
                  </a:lnTo>
                  <a:lnTo>
                    <a:pt x="217792" y="659612"/>
                  </a:lnTo>
                  <a:lnTo>
                    <a:pt x="236461" y="730135"/>
                  </a:lnTo>
                  <a:lnTo>
                    <a:pt x="464616" y="1524558"/>
                  </a:lnTo>
                  <a:lnTo>
                    <a:pt x="653376" y="1524558"/>
                  </a:lnTo>
                  <a:lnTo>
                    <a:pt x="653376" y="12"/>
                  </a:lnTo>
                  <a:close/>
                </a:path>
                <a:path w="6724650" h="1541779">
                  <a:moveTo>
                    <a:pt x="1319174" y="665822"/>
                  </a:moveTo>
                  <a:lnTo>
                    <a:pt x="1317167" y="624954"/>
                  </a:lnTo>
                  <a:lnTo>
                    <a:pt x="1311135" y="586359"/>
                  </a:lnTo>
                  <a:lnTo>
                    <a:pt x="1302702" y="555891"/>
                  </a:lnTo>
                  <a:lnTo>
                    <a:pt x="1301089" y="550037"/>
                  </a:lnTo>
                  <a:lnTo>
                    <a:pt x="1269161" y="484759"/>
                  </a:lnTo>
                  <a:lnTo>
                    <a:pt x="1222756" y="432638"/>
                  </a:lnTo>
                  <a:lnTo>
                    <a:pt x="1162405" y="394944"/>
                  </a:lnTo>
                  <a:lnTo>
                    <a:pt x="1124191" y="382295"/>
                  </a:lnTo>
                  <a:lnTo>
                    <a:pt x="1124191" y="672045"/>
                  </a:lnTo>
                  <a:lnTo>
                    <a:pt x="1124191" y="831761"/>
                  </a:lnTo>
                  <a:lnTo>
                    <a:pt x="972781" y="831761"/>
                  </a:lnTo>
                  <a:lnTo>
                    <a:pt x="972781" y="672045"/>
                  </a:lnTo>
                  <a:lnTo>
                    <a:pt x="977455" y="629666"/>
                  </a:lnTo>
                  <a:lnTo>
                    <a:pt x="991450" y="591667"/>
                  </a:lnTo>
                  <a:lnTo>
                    <a:pt x="1031113" y="558126"/>
                  </a:lnTo>
                  <a:lnTo>
                    <a:pt x="1049528" y="555891"/>
                  </a:lnTo>
                  <a:lnTo>
                    <a:pt x="1069124" y="558063"/>
                  </a:lnTo>
                  <a:lnTo>
                    <a:pt x="1108125" y="590638"/>
                  </a:lnTo>
                  <a:lnTo>
                    <a:pt x="1120178" y="628370"/>
                  </a:lnTo>
                  <a:lnTo>
                    <a:pt x="1124191" y="672045"/>
                  </a:lnTo>
                  <a:lnTo>
                    <a:pt x="1124191" y="382295"/>
                  </a:lnTo>
                  <a:lnTo>
                    <a:pt x="1090079" y="375754"/>
                  </a:lnTo>
                  <a:lnTo>
                    <a:pt x="1049528" y="373354"/>
                  </a:lnTo>
                  <a:lnTo>
                    <a:pt x="1000366" y="376682"/>
                  </a:lnTo>
                  <a:lnTo>
                    <a:pt x="955776" y="386638"/>
                  </a:lnTo>
                  <a:lnTo>
                    <a:pt x="915746" y="403225"/>
                  </a:lnTo>
                  <a:lnTo>
                    <a:pt x="880275" y="426466"/>
                  </a:lnTo>
                  <a:lnTo>
                    <a:pt x="849363" y="456323"/>
                  </a:lnTo>
                  <a:lnTo>
                    <a:pt x="823595" y="491515"/>
                  </a:lnTo>
                  <a:lnTo>
                    <a:pt x="803554" y="530669"/>
                  </a:lnTo>
                  <a:lnTo>
                    <a:pt x="789254" y="573824"/>
                  </a:lnTo>
                  <a:lnTo>
                    <a:pt x="780656" y="620941"/>
                  </a:lnTo>
                  <a:lnTo>
                    <a:pt x="777798" y="672045"/>
                  </a:lnTo>
                  <a:lnTo>
                    <a:pt x="777798" y="1242453"/>
                  </a:lnTo>
                  <a:lnTo>
                    <a:pt x="780681" y="1291107"/>
                  </a:lnTo>
                  <a:lnTo>
                    <a:pt x="789330" y="1336636"/>
                  </a:lnTo>
                  <a:lnTo>
                    <a:pt x="803744" y="1379054"/>
                  </a:lnTo>
                  <a:lnTo>
                    <a:pt x="823937" y="1418361"/>
                  </a:lnTo>
                  <a:lnTo>
                    <a:pt x="849884" y="1454543"/>
                  </a:lnTo>
                  <a:lnTo>
                    <a:pt x="880846" y="1485722"/>
                  </a:lnTo>
                  <a:lnTo>
                    <a:pt x="916089" y="1509966"/>
                  </a:lnTo>
                  <a:lnTo>
                    <a:pt x="955598" y="1527289"/>
                  </a:lnTo>
                  <a:lnTo>
                    <a:pt x="999388" y="1537690"/>
                  </a:lnTo>
                  <a:lnTo>
                    <a:pt x="1047445" y="1541145"/>
                  </a:lnTo>
                  <a:lnTo>
                    <a:pt x="1096962" y="1537931"/>
                  </a:lnTo>
                  <a:lnTo>
                    <a:pt x="1141780" y="1528292"/>
                  </a:lnTo>
                  <a:lnTo>
                    <a:pt x="1181925" y="1512214"/>
                  </a:lnTo>
                  <a:lnTo>
                    <a:pt x="1217371" y="1489710"/>
                  </a:lnTo>
                  <a:lnTo>
                    <a:pt x="1248130" y="1460766"/>
                  </a:lnTo>
                  <a:lnTo>
                    <a:pt x="1273708" y="1426578"/>
                  </a:lnTo>
                  <a:lnTo>
                    <a:pt x="1293596" y="1388262"/>
                  </a:lnTo>
                  <a:lnTo>
                    <a:pt x="1307807" y="1345844"/>
                  </a:lnTo>
                  <a:lnTo>
                    <a:pt x="1316329" y="1299324"/>
                  </a:lnTo>
                  <a:lnTo>
                    <a:pt x="1319174" y="1248676"/>
                  </a:lnTo>
                  <a:lnTo>
                    <a:pt x="1319174" y="1118006"/>
                  </a:lnTo>
                  <a:lnTo>
                    <a:pt x="1124191" y="1118006"/>
                  </a:lnTo>
                  <a:lnTo>
                    <a:pt x="1124191" y="1242453"/>
                  </a:lnTo>
                  <a:lnTo>
                    <a:pt x="1123124" y="1265402"/>
                  </a:lnTo>
                  <a:lnTo>
                    <a:pt x="1114564" y="1305852"/>
                  </a:lnTo>
                  <a:lnTo>
                    <a:pt x="1084135" y="1348244"/>
                  </a:lnTo>
                  <a:lnTo>
                    <a:pt x="1049528" y="1356537"/>
                  </a:lnTo>
                  <a:lnTo>
                    <a:pt x="1031532" y="1354302"/>
                  </a:lnTo>
                  <a:lnTo>
                    <a:pt x="991971" y="1320761"/>
                  </a:lnTo>
                  <a:lnTo>
                    <a:pt x="977569" y="1283296"/>
                  </a:lnTo>
                  <a:lnTo>
                    <a:pt x="972781" y="1242453"/>
                  </a:lnTo>
                  <a:lnTo>
                    <a:pt x="972781" y="995629"/>
                  </a:lnTo>
                  <a:lnTo>
                    <a:pt x="1319174" y="995629"/>
                  </a:lnTo>
                  <a:lnTo>
                    <a:pt x="1319174" y="831761"/>
                  </a:lnTo>
                  <a:lnTo>
                    <a:pt x="1319174" y="665822"/>
                  </a:lnTo>
                  <a:close/>
                </a:path>
                <a:path w="6724650" h="1541779">
                  <a:moveTo>
                    <a:pt x="2241181" y="389966"/>
                  </a:moveTo>
                  <a:lnTo>
                    <a:pt x="2039975" y="389966"/>
                  </a:lnTo>
                  <a:lnTo>
                    <a:pt x="1983968" y="983195"/>
                  </a:lnTo>
                  <a:lnTo>
                    <a:pt x="1975675" y="1099350"/>
                  </a:lnTo>
                  <a:lnTo>
                    <a:pt x="1963229" y="1099350"/>
                  </a:lnTo>
                  <a:lnTo>
                    <a:pt x="1952866" y="983195"/>
                  </a:lnTo>
                  <a:lnTo>
                    <a:pt x="1865744" y="389966"/>
                  </a:lnTo>
                  <a:lnTo>
                    <a:pt x="1741297" y="389966"/>
                  </a:lnTo>
                  <a:lnTo>
                    <a:pt x="1654175" y="983195"/>
                  </a:lnTo>
                  <a:lnTo>
                    <a:pt x="1643799" y="1099350"/>
                  </a:lnTo>
                  <a:lnTo>
                    <a:pt x="1631353" y="1099350"/>
                  </a:lnTo>
                  <a:lnTo>
                    <a:pt x="1623060" y="983195"/>
                  </a:lnTo>
                  <a:lnTo>
                    <a:pt x="1567053" y="389966"/>
                  </a:lnTo>
                  <a:lnTo>
                    <a:pt x="1365859" y="389966"/>
                  </a:lnTo>
                  <a:lnTo>
                    <a:pt x="1533867" y="1524558"/>
                  </a:lnTo>
                  <a:lnTo>
                    <a:pt x="1708099" y="1524558"/>
                  </a:lnTo>
                  <a:lnTo>
                    <a:pt x="1788998" y="983195"/>
                  </a:lnTo>
                  <a:lnTo>
                    <a:pt x="1799374" y="877404"/>
                  </a:lnTo>
                  <a:lnTo>
                    <a:pt x="1807667" y="877404"/>
                  </a:lnTo>
                  <a:lnTo>
                    <a:pt x="1818030" y="983195"/>
                  </a:lnTo>
                  <a:lnTo>
                    <a:pt x="1898929" y="1524558"/>
                  </a:lnTo>
                  <a:lnTo>
                    <a:pt x="2073160" y="1524558"/>
                  </a:lnTo>
                  <a:lnTo>
                    <a:pt x="2241181" y="389966"/>
                  </a:lnTo>
                  <a:close/>
                </a:path>
                <a:path w="6724650" h="1541779">
                  <a:moveTo>
                    <a:pt x="3200476" y="12"/>
                  </a:moveTo>
                  <a:lnTo>
                    <a:pt x="2657030" y="12"/>
                  </a:lnTo>
                  <a:lnTo>
                    <a:pt x="2657030" y="221945"/>
                  </a:lnTo>
                  <a:lnTo>
                    <a:pt x="2957792" y="221945"/>
                  </a:lnTo>
                  <a:lnTo>
                    <a:pt x="2607246" y="1283944"/>
                  </a:lnTo>
                  <a:lnTo>
                    <a:pt x="2607246" y="1524558"/>
                  </a:lnTo>
                  <a:lnTo>
                    <a:pt x="3200476" y="1524558"/>
                  </a:lnTo>
                  <a:lnTo>
                    <a:pt x="3200476" y="1302613"/>
                  </a:lnTo>
                  <a:lnTo>
                    <a:pt x="2843707" y="1302613"/>
                  </a:lnTo>
                  <a:lnTo>
                    <a:pt x="3200476" y="221945"/>
                  </a:lnTo>
                  <a:lnTo>
                    <a:pt x="3200476" y="12"/>
                  </a:lnTo>
                  <a:close/>
                </a:path>
                <a:path w="6724650" h="1541779">
                  <a:moveTo>
                    <a:pt x="3814432" y="665822"/>
                  </a:moveTo>
                  <a:lnTo>
                    <a:pt x="3812425" y="624954"/>
                  </a:lnTo>
                  <a:lnTo>
                    <a:pt x="3806393" y="586359"/>
                  </a:lnTo>
                  <a:lnTo>
                    <a:pt x="3797960" y="555891"/>
                  </a:lnTo>
                  <a:lnTo>
                    <a:pt x="3796347" y="550037"/>
                  </a:lnTo>
                  <a:lnTo>
                    <a:pt x="3764419" y="484759"/>
                  </a:lnTo>
                  <a:lnTo>
                    <a:pt x="3718014" y="432638"/>
                  </a:lnTo>
                  <a:lnTo>
                    <a:pt x="3657676" y="394944"/>
                  </a:lnTo>
                  <a:lnTo>
                    <a:pt x="3619449" y="382295"/>
                  </a:lnTo>
                  <a:lnTo>
                    <a:pt x="3619449" y="672045"/>
                  </a:lnTo>
                  <a:lnTo>
                    <a:pt x="3619449" y="831761"/>
                  </a:lnTo>
                  <a:lnTo>
                    <a:pt x="3468039" y="831761"/>
                  </a:lnTo>
                  <a:lnTo>
                    <a:pt x="3468039" y="672045"/>
                  </a:lnTo>
                  <a:lnTo>
                    <a:pt x="3472713" y="629666"/>
                  </a:lnTo>
                  <a:lnTo>
                    <a:pt x="3486708" y="591667"/>
                  </a:lnTo>
                  <a:lnTo>
                    <a:pt x="3526371" y="558126"/>
                  </a:lnTo>
                  <a:lnTo>
                    <a:pt x="3544786" y="555891"/>
                  </a:lnTo>
                  <a:lnTo>
                    <a:pt x="3564382" y="558063"/>
                  </a:lnTo>
                  <a:lnTo>
                    <a:pt x="3603383" y="590638"/>
                  </a:lnTo>
                  <a:lnTo>
                    <a:pt x="3615436" y="628370"/>
                  </a:lnTo>
                  <a:lnTo>
                    <a:pt x="3619449" y="672045"/>
                  </a:lnTo>
                  <a:lnTo>
                    <a:pt x="3619449" y="382295"/>
                  </a:lnTo>
                  <a:lnTo>
                    <a:pt x="3585337" y="375754"/>
                  </a:lnTo>
                  <a:lnTo>
                    <a:pt x="3544786" y="373354"/>
                  </a:lnTo>
                  <a:lnTo>
                    <a:pt x="3495624" y="376682"/>
                  </a:lnTo>
                  <a:lnTo>
                    <a:pt x="3451034" y="386638"/>
                  </a:lnTo>
                  <a:lnTo>
                    <a:pt x="3411004" y="403225"/>
                  </a:lnTo>
                  <a:lnTo>
                    <a:pt x="3375533" y="426466"/>
                  </a:lnTo>
                  <a:lnTo>
                    <a:pt x="3344621" y="456323"/>
                  </a:lnTo>
                  <a:lnTo>
                    <a:pt x="3318853" y="491515"/>
                  </a:lnTo>
                  <a:lnTo>
                    <a:pt x="3298825" y="530669"/>
                  </a:lnTo>
                  <a:lnTo>
                    <a:pt x="3284512" y="573824"/>
                  </a:lnTo>
                  <a:lnTo>
                    <a:pt x="3275914" y="620941"/>
                  </a:lnTo>
                  <a:lnTo>
                    <a:pt x="3273056" y="672045"/>
                  </a:lnTo>
                  <a:lnTo>
                    <a:pt x="3273056" y="1242453"/>
                  </a:lnTo>
                  <a:lnTo>
                    <a:pt x="3275939" y="1291107"/>
                  </a:lnTo>
                  <a:lnTo>
                    <a:pt x="3284588" y="1336636"/>
                  </a:lnTo>
                  <a:lnTo>
                    <a:pt x="3299002" y="1379054"/>
                  </a:lnTo>
                  <a:lnTo>
                    <a:pt x="3319195" y="1418361"/>
                  </a:lnTo>
                  <a:lnTo>
                    <a:pt x="3345142" y="1454543"/>
                  </a:lnTo>
                  <a:lnTo>
                    <a:pt x="3376104" y="1485722"/>
                  </a:lnTo>
                  <a:lnTo>
                    <a:pt x="3411347" y="1509966"/>
                  </a:lnTo>
                  <a:lnTo>
                    <a:pt x="3450856" y="1527289"/>
                  </a:lnTo>
                  <a:lnTo>
                    <a:pt x="3494646" y="1537690"/>
                  </a:lnTo>
                  <a:lnTo>
                    <a:pt x="3542703" y="1541145"/>
                  </a:lnTo>
                  <a:lnTo>
                    <a:pt x="3592220" y="1537931"/>
                  </a:lnTo>
                  <a:lnTo>
                    <a:pt x="3637038" y="1528292"/>
                  </a:lnTo>
                  <a:lnTo>
                    <a:pt x="3677183" y="1512214"/>
                  </a:lnTo>
                  <a:lnTo>
                    <a:pt x="3712629" y="1489710"/>
                  </a:lnTo>
                  <a:lnTo>
                    <a:pt x="3743388" y="1460766"/>
                  </a:lnTo>
                  <a:lnTo>
                    <a:pt x="3768966" y="1426578"/>
                  </a:lnTo>
                  <a:lnTo>
                    <a:pt x="3788854" y="1388262"/>
                  </a:lnTo>
                  <a:lnTo>
                    <a:pt x="3803065" y="1345844"/>
                  </a:lnTo>
                  <a:lnTo>
                    <a:pt x="3811587" y="1299324"/>
                  </a:lnTo>
                  <a:lnTo>
                    <a:pt x="3814432" y="1248676"/>
                  </a:lnTo>
                  <a:lnTo>
                    <a:pt x="3814432" y="1118006"/>
                  </a:lnTo>
                  <a:lnTo>
                    <a:pt x="3619449" y="1118006"/>
                  </a:lnTo>
                  <a:lnTo>
                    <a:pt x="3619449" y="1242453"/>
                  </a:lnTo>
                  <a:lnTo>
                    <a:pt x="3618382" y="1265402"/>
                  </a:lnTo>
                  <a:lnTo>
                    <a:pt x="3609822" y="1305852"/>
                  </a:lnTo>
                  <a:lnTo>
                    <a:pt x="3579393" y="1348244"/>
                  </a:lnTo>
                  <a:lnTo>
                    <a:pt x="3544786" y="1356537"/>
                  </a:lnTo>
                  <a:lnTo>
                    <a:pt x="3526790" y="1354302"/>
                  </a:lnTo>
                  <a:lnTo>
                    <a:pt x="3487229" y="1320761"/>
                  </a:lnTo>
                  <a:lnTo>
                    <a:pt x="3472827" y="1283296"/>
                  </a:lnTo>
                  <a:lnTo>
                    <a:pt x="3468039" y="1242453"/>
                  </a:lnTo>
                  <a:lnTo>
                    <a:pt x="3468039" y="995629"/>
                  </a:lnTo>
                  <a:lnTo>
                    <a:pt x="3814432" y="995629"/>
                  </a:lnTo>
                  <a:lnTo>
                    <a:pt x="3814432" y="831761"/>
                  </a:lnTo>
                  <a:lnTo>
                    <a:pt x="3814432" y="665822"/>
                  </a:lnTo>
                  <a:close/>
                </a:path>
                <a:path w="6724650" h="1541779">
                  <a:moveTo>
                    <a:pt x="4456417" y="1524546"/>
                  </a:moveTo>
                  <a:lnTo>
                    <a:pt x="4450702" y="1486052"/>
                  </a:lnTo>
                  <a:lnTo>
                    <a:pt x="4446041" y="1445209"/>
                  </a:lnTo>
                  <a:lnTo>
                    <a:pt x="4442930" y="1394790"/>
                  </a:lnTo>
                  <a:lnTo>
                    <a:pt x="4441952" y="1335798"/>
                  </a:lnTo>
                  <a:lnTo>
                    <a:pt x="4441888" y="987336"/>
                  </a:lnTo>
                  <a:lnTo>
                    <a:pt x="4441888" y="651306"/>
                  </a:lnTo>
                  <a:lnTo>
                    <a:pt x="4439907" y="612000"/>
                  </a:lnTo>
                  <a:lnTo>
                    <a:pt x="4428566" y="555891"/>
                  </a:lnTo>
                  <a:lnTo>
                    <a:pt x="4410253" y="507657"/>
                  </a:lnTo>
                  <a:lnTo>
                    <a:pt x="4372267" y="451675"/>
                  </a:lnTo>
                  <a:lnTo>
                    <a:pt x="4321581" y="409143"/>
                  </a:lnTo>
                  <a:lnTo>
                    <a:pt x="4259364" y="382308"/>
                  </a:lnTo>
                  <a:lnTo>
                    <a:pt x="4186758" y="373354"/>
                  </a:lnTo>
                  <a:lnTo>
                    <a:pt x="4147388" y="375666"/>
                  </a:lnTo>
                  <a:lnTo>
                    <a:pt x="4075049" y="394081"/>
                  </a:lnTo>
                  <a:lnTo>
                    <a:pt x="4011879" y="430530"/>
                  </a:lnTo>
                  <a:lnTo>
                    <a:pt x="3961574" y="482904"/>
                  </a:lnTo>
                  <a:lnTo>
                    <a:pt x="3925379" y="550481"/>
                  </a:lnTo>
                  <a:lnTo>
                    <a:pt x="3913873" y="589216"/>
                  </a:lnTo>
                  <a:lnTo>
                    <a:pt x="3906964" y="631113"/>
                  </a:lnTo>
                  <a:lnTo>
                    <a:pt x="3904665" y="676186"/>
                  </a:lnTo>
                  <a:lnTo>
                    <a:pt x="3904665" y="723900"/>
                  </a:lnTo>
                  <a:lnTo>
                    <a:pt x="4114165" y="723900"/>
                  </a:lnTo>
                  <a:lnTo>
                    <a:pt x="4114165" y="669975"/>
                  </a:lnTo>
                  <a:lnTo>
                    <a:pt x="4114939" y="646607"/>
                  </a:lnTo>
                  <a:lnTo>
                    <a:pt x="4121162" y="605904"/>
                  </a:lnTo>
                  <a:lnTo>
                    <a:pt x="4144759" y="564057"/>
                  </a:lnTo>
                  <a:lnTo>
                    <a:pt x="4174312" y="555891"/>
                  </a:lnTo>
                  <a:lnTo>
                    <a:pt x="4191711" y="557809"/>
                  </a:lnTo>
                  <a:lnTo>
                    <a:pt x="4222534" y="586486"/>
                  </a:lnTo>
                  <a:lnTo>
                    <a:pt x="4231779" y="639089"/>
                  </a:lnTo>
                  <a:lnTo>
                    <a:pt x="4232389" y="659599"/>
                  </a:lnTo>
                  <a:lnTo>
                    <a:pt x="4232389" y="784059"/>
                  </a:lnTo>
                  <a:lnTo>
                    <a:pt x="4232389" y="987336"/>
                  </a:lnTo>
                  <a:lnTo>
                    <a:pt x="4232389" y="1256969"/>
                  </a:lnTo>
                  <a:lnTo>
                    <a:pt x="4230802" y="1271231"/>
                  </a:lnTo>
                  <a:lnTo>
                    <a:pt x="4206989" y="1310906"/>
                  </a:lnTo>
                  <a:lnTo>
                    <a:pt x="4162742" y="1334249"/>
                  </a:lnTo>
                  <a:lnTo>
                    <a:pt x="4145280" y="1335798"/>
                  </a:lnTo>
                  <a:lnTo>
                    <a:pt x="4130827" y="1333601"/>
                  </a:lnTo>
                  <a:lnTo>
                    <a:pt x="4100677" y="1300530"/>
                  </a:lnTo>
                  <a:lnTo>
                    <a:pt x="4088041" y="1247648"/>
                  </a:lnTo>
                  <a:lnTo>
                    <a:pt x="4087203" y="1230007"/>
                  </a:lnTo>
                  <a:lnTo>
                    <a:pt x="4089374" y="1190574"/>
                  </a:lnTo>
                  <a:lnTo>
                    <a:pt x="4106748" y="1117727"/>
                  </a:lnTo>
                  <a:lnTo>
                    <a:pt x="4141876" y="1053934"/>
                  </a:lnTo>
                  <a:lnTo>
                    <a:pt x="4197096" y="1005459"/>
                  </a:lnTo>
                  <a:lnTo>
                    <a:pt x="4232389" y="987336"/>
                  </a:lnTo>
                  <a:lnTo>
                    <a:pt x="4232389" y="784059"/>
                  </a:lnTo>
                  <a:lnTo>
                    <a:pt x="4199204" y="815162"/>
                  </a:lnTo>
                  <a:lnTo>
                    <a:pt x="4151757" y="842403"/>
                  </a:lnTo>
                  <a:lnTo>
                    <a:pt x="4132834" y="852500"/>
                  </a:lnTo>
                  <a:lnTo>
                    <a:pt x="4085145" y="879589"/>
                  </a:lnTo>
                  <a:lnTo>
                    <a:pt x="4042473" y="908596"/>
                  </a:lnTo>
                  <a:lnTo>
                    <a:pt x="4004830" y="939495"/>
                  </a:lnTo>
                  <a:lnTo>
                    <a:pt x="3972204" y="972312"/>
                  </a:lnTo>
                  <a:lnTo>
                    <a:pt x="3944594" y="1007033"/>
                  </a:lnTo>
                  <a:lnTo>
                    <a:pt x="3922014" y="1045006"/>
                  </a:lnTo>
                  <a:lnTo>
                    <a:pt x="3904437" y="1087526"/>
                  </a:lnTo>
                  <a:lnTo>
                    <a:pt x="3891889" y="1134605"/>
                  </a:lnTo>
                  <a:lnTo>
                    <a:pt x="3884371" y="1186243"/>
                  </a:lnTo>
                  <a:lnTo>
                    <a:pt x="3881856" y="1242453"/>
                  </a:lnTo>
                  <a:lnTo>
                    <a:pt x="3883977" y="1299921"/>
                  </a:lnTo>
                  <a:lnTo>
                    <a:pt x="3890314" y="1351153"/>
                  </a:lnTo>
                  <a:lnTo>
                    <a:pt x="3900894" y="1396161"/>
                  </a:lnTo>
                  <a:lnTo>
                    <a:pt x="3915702" y="1434947"/>
                  </a:lnTo>
                  <a:lnTo>
                    <a:pt x="3962425" y="1499730"/>
                  </a:lnTo>
                  <a:lnTo>
                    <a:pt x="4025163" y="1536547"/>
                  </a:lnTo>
                  <a:lnTo>
                    <a:pt x="4060240" y="1541145"/>
                  </a:lnTo>
                  <a:lnTo>
                    <a:pt x="4085412" y="1539265"/>
                  </a:lnTo>
                  <a:lnTo>
                    <a:pt x="4131310" y="1524228"/>
                  </a:lnTo>
                  <a:lnTo>
                    <a:pt x="4171099" y="1494929"/>
                  </a:lnTo>
                  <a:lnTo>
                    <a:pt x="4204030" y="1456042"/>
                  </a:lnTo>
                  <a:lnTo>
                    <a:pt x="4217873" y="1433283"/>
                  </a:lnTo>
                  <a:lnTo>
                    <a:pt x="4232389" y="1433283"/>
                  </a:lnTo>
                  <a:lnTo>
                    <a:pt x="4234980" y="1475803"/>
                  </a:lnTo>
                  <a:lnTo>
                    <a:pt x="4245000" y="1515287"/>
                  </a:lnTo>
                  <a:lnTo>
                    <a:pt x="4251058" y="1524546"/>
                  </a:lnTo>
                  <a:lnTo>
                    <a:pt x="4456417" y="1524546"/>
                  </a:lnTo>
                  <a:close/>
                </a:path>
                <a:path w="6724650" h="1541779">
                  <a:moveTo>
                    <a:pt x="4779988" y="0"/>
                  </a:moveTo>
                  <a:lnTo>
                    <a:pt x="4570488" y="0"/>
                  </a:lnTo>
                  <a:lnTo>
                    <a:pt x="4570488" y="1524546"/>
                  </a:lnTo>
                  <a:lnTo>
                    <a:pt x="4779988" y="1524546"/>
                  </a:lnTo>
                  <a:lnTo>
                    <a:pt x="4779988" y="0"/>
                  </a:lnTo>
                  <a:close/>
                </a:path>
                <a:path w="6724650" h="1541779">
                  <a:moveTo>
                    <a:pt x="5453050" y="1524546"/>
                  </a:moveTo>
                  <a:lnTo>
                    <a:pt x="5447347" y="1486052"/>
                  </a:lnTo>
                  <a:lnTo>
                    <a:pt x="5442674" y="1445209"/>
                  </a:lnTo>
                  <a:lnTo>
                    <a:pt x="5439562" y="1394790"/>
                  </a:lnTo>
                  <a:lnTo>
                    <a:pt x="5438584" y="1335798"/>
                  </a:lnTo>
                  <a:lnTo>
                    <a:pt x="5438521" y="987336"/>
                  </a:lnTo>
                  <a:lnTo>
                    <a:pt x="5438521" y="651306"/>
                  </a:lnTo>
                  <a:lnTo>
                    <a:pt x="5436552" y="612000"/>
                  </a:lnTo>
                  <a:lnTo>
                    <a:pt x="5425198" y="555891"/>
                  </a:lnTo>
                  <a:lnTo>
                    <a:pt x="5406885" y="507657"/>
                  </a:lnTo>
                  <a:lnTo>
                    <a:pt x="5368899" y="451675"/>
                  </a:lnTo>
                  <a:lnTo>
                    <a:pt x="5318214" y="409143"/>
                  </a:lnTo>
                  <a:lnTo>
                    <a:pt x="5255996" y="382308"/>
                  </a:lnTo>
                  <a:lnTo>
                    <a:pt x="5183390" y="373354"/>
                  </a:lnTo>
                  <a:lnTo>
                    <a:pt x="5144020" y="375666"/>
                  </a:lnTo>
                  <a:lnTo>
                    <a:pt x="5071681" y="394081"/>
                  </a:lnTo>
                  <a:lnTo>
                    <a:pt x="5008511" y="430530"/>
                  </a:lnTo>
                  <a:lnTo>
                    <a:pt x="4958207" y="482904"/>
                  </a:lnTo>
                  <a:lnTo>
                    <a:pt x="4922012" y="550481"/>
                  </a:lnTo>
                  <a:lnTo>
                    <a:pt x="4910506" y="589216"/>
                  </a:lnTo>
                  <a:lnTo>
                    <a:pt x="4903597" y="631113"/>
                  </a:lnTo>
                  <a:lnTo>
                    <a:pt x="4901298" y="676186"/>
                  </a:lnTo>
                  <a:lnTo>
                    <a:pt x="4901298" y="723900"/>
                  </a:lnTo>
                  <a:lnTo>
                    <a:pt x="5110797" y="723900"/>
                  </a:lnTo>
                  <a:lnTo>
                    <a:pt x="5110797" y="669975"/>
                  </a:lnTo>
                  <a:lnTo>
                    <a:pt x="5111572" y="646607"/>
                  </a:lnTo>
                  <a:lnTo>
                    <a:pt x="5117795" y="605904"/>
                  </a:lnTo>
                  <a:lnTo>
                    <a:pt x="5141392" y="564057"/>
                  </a:lnTo>
                  <a:lnTo>
                    <a:pt x="5170944" y="555891"/>
                  </a:lnTo>
                  <a:lnTo>
                    <a:pt x="5188343" y="557809"/>
                  </a:lnTo>
                  <a:lnTo>
                    <a:pt x="5219166" y="586486"/>
                  </a:lnTo>
                  <a:lnTo>
                    <a:pt x="5228412" y="639089"/>
                  </a:lnTo>
                  <a:lnTo>
                    <a:pt x="5229022" y="659599"/>
                  </a:lnTo>
                  <a:lnTo>
                    <a:pt x="5229022" y="784059"/>
                  </a:lnTo>
                  <a:lnTo>
                    <a:pt x="5229022" y="987336"/>
                  </a:lnTo>
                  <a:lnTo>
                    <a:pt x="5229022" y="1256969"/>
                  </a:lnTo>
                  <a:lnTo>
                    <a:pt x="5227434" y="1271231"/>
                  </a:lnTo>
                  <a:lnTo>
                    <a:pt x="5203622" y="1310906"/>
                  </a:lnTo>
                  <a:lnTo>
                    <a:pt x="5159375" y="1334249"/>
                  </a:lnTo>
                  <a:lnTo>
                    <a:pt x="5141912" y="1335798"/>
                  </a:lnTo>
                  <a:lnTo>
                    <a:pt x="5127460" y="1333601"/>
                  </a:lnTo>
                  <a:lnTo>
                    <a:pt x="5097310" y="1300530"/>
                  </a:lnTo>
                  <a:lnTo>
                    <a:pt x="5084686" y="1247648"/>
                  </a:lnTo>
                  <a:lnTo>
                    <a:pt x="5083835" y="1230007"/>
                  </a:lnTo>
                  <a:lnTo>
                    <a:pt x="5086007" y="1190574"/>
                  </a:lnTo>
                  <a:lnTo>
                    <a:pt x="5103380" y="1117727"/>
                  </a:lnTo>
                  <a:lnTo>
                    <a:pt x="5138509" y="1053934"/>
                  </a:lnTo>
                  <a:lnTo>
                    <a:pt x="5193728" y="1005459"/>
                  </a:lnTo>
                  <a:lnTo>
                    <a:pt x="5229022" y="987336"/>
                  </a:lnTo>
                  <a:lnTo>
                    <a:pt x="5229022" y="784059"/>
                  </a:lnTo>
                  <a:lnTo>
                    <a:pt x="5195836" y="815162"/>
                  </a:lnTo>
                  <a:lnTo>
                    <a:pt x="5148389" y="842403"/>
                  </a:lnTo>
                  <a:lnTo>
                    <a:pt x="5129466" y="852500"/>
                  </a:lnTo>
                  <a:lnTo>
                    <a:pt x="5081778" y="879589"/>
                  </a:lnTo>
                  <a:lnTo>
                    <a:pt x="5039106" y="908596"/>
                  </a:lnTo>
                  <a:lnTo>
                    <a:pt x="5001463" y="939495"/>
                  </a:lnTo>
                  <a:lnTo>
                    <a:pt x="4968837" y="972312"/>
                  </a:lnTo>
                  <a:lnTo>
                    <a:pt x="4941227" y="1007033"/>
                  </a:lnTo>
                  <a:lnTo>
                    <a:pt x="4918646" y="1045006"/>
                  </a:lnTo>
                  <a:lnTo>
                    <a:pt x="4901069" y="1087526"/>
                  </a:lnTo>
                  <a:lnTo>
                    <a:pt x="4888535" y="1134605"/>
                  </a:lnTo>
                  <a:lnTo>
                    <a:pt x="4881003" y="1186243"/>
                  </a:lnTo>
                  <a:lnTo>
                    <a:pt x="4878489" y="1242453"/>
                  </a:lnTo>
                  <a:lnTo>
                    <a:pt x="4880610" y="1299921"/>
                  </a:lnTo>
                  <a:lnTo>
                    <a:pt x="4886960" y="1351153"/>
                  </a:lnTo>
                  <a:lnTo>
                    <a:pt x="4897526" y="1396161"/>
                  </a:lnTo>
                  <a:lnTo>
                    <a:pt x="4912334" y="1434947"/>
                  </a:lnTo>
                  <a:lnTo>
                    <a:pt x="4959058" y="1499730"/>
                  </a:lnTo>
                  <a:lnTo>
                    <a:pt x="5021808" y="1536547"/>
                  </a:lnTo>
                  <a:lnTo>
                    <a:pt x="5056873" y="1541145"/>
                  </a:lnTo>
                  <a:lnTo>
                    <a:pt x="5082057" y="1539265"/>
                  </a:lnTo>
                  <a:lnTo>
                    <a:pt x="5127942" y="1524228"/>
                  </a:lnTo>
                  <a:lnTo>
                    <a:pt x="5167731" y="1494929"/>
                  </a:lnTo>
                  <a:lnTo>
                    <a:pt x="5200662" y="1456042"/>
                  </a:lnTo>
                  <a:lnTo>
                    <a:pt x="5214505" y="1433283"/>
                  </a:lnTo>
                  <a:lnTo>
                    <a:pt x="5229022" y="1433283"/>
                  </a:lnTo>
                  <a:lnTo>
                    <a:pt x="5231612" y="1475803"/>
                  </a:lnTo>
                  <a:lnTo>
                    <a:pt x="5241633" y="1515287"/>
                  </a:lnTo>
                  <a:lnTo>
                    <a:pt x="5247691" y="1524546"/>
                  </a:lnTo>
                  <a:lnTo>
                    <a:pt x="5453050" y="1524546"/>
                  </a:lnTo>
                  <a:close/>
                </a:path>
                <a:path w="6724650" h="1541779">
                  <a:moveTo>
                    <a:pt x="6093955" y="595312"/>
                  </a:moveTo>
                  <a:lnTo>
                    <a:pt x="6089548" y="542150"/>
                  </a:lnTo>
                  <a:lnTo>
                    <a:pt x="6076327" y="490562"/>
                  </a:lnTo>
                  <a:lnTo>
                    <a:pt x="6054280" y="444157"/>
                  </a:lnTo>
                  <a:lnTo>
                    <a:pt x="6023432" y="406552"/>
                  </a:lnTo>
                  <a:lnTo>
                    <a:pt x="5984011" y="381660"/>
                  </a:lnTo>
                  <a:lnTo>
                    <a:pt x="5936323" y="373367"/>
                  </a:lnTo>
                  <a:lnTo>
                    <a:pt x="5916155" y="375729"/>
                  </a:lnTo>
                  <a:lnTo>
                    <a:pt x="5873115" y="394652"/>
                  </a:lnTo>
                  <a:lnTo>
                    <a:pt x="5827484" y="430047"/>
                  </a:lnTo>
                  <a:lnTo>
                    <a:pt x="5785485" y="467131"/>
                  </a:lnTo>
                  <a:lnTo>
                    <a:pt x="5766232" y="485368"/>
                  </a:lnTo>
                  <a:lnTo>
                    <a:pt x="5766232" y="389966"/>
                  </a:lnTo>
                  <a:lnTo>
                    <a:pt x="5556732" y="389966"/>
                  </a:lnTo>
                  <a:lnTo>
                    <a:pt x="5556732" y="1524558"/>
                  </a:lnTo>
                  <a:lnTo>
                    <a:pt x="5766232" y="1524558"/>
                  </a:lnTo>
                  <a:lnTo>
                    <a:pt x="5766232" y="630567"/>
                  </a:lnTo>
                  <a:lnTo>
                    <a:pt x="5773128" y="620026"/>
                  </a:lnTo>
                  <a:lnTo>
                    <a:pt x="5804243" y="585673"/>
                  </a:lnTo>
                  <a:lnTo>
                    <a:pt x="5834685" y="576643"/>
                  </a:lnTo>
                  <a:lnTo>
                    <a:pt x="5847194" y="577481"/>
                  </a:lnTo>
                  <a:lnTo>
                    <a:pt x="5881598" y="608520"/>
                  </a:lnTo>
                  <a:lnTo>
                    <a:pt x="5884456" y="636790"/>
                  </a:lnTo>
                  <a:lnTo>
                    <a:pt x="5884456" y="1524558"/>
                  </a:lnTo>
                  <a:lnTo>
                    <a:pt x="6093955" y="1524558"/>
                  </a:lnTo>
                  <a:lnTo>
                    <a:pt x="6093955" y="595312"/>
                  </a:lnTo>
                  <a:close/>
                </a:path>
                <a:path w="6724650" h="1541779">
                  <a:moveTo>
                    <a:pt x="6724497" y="12"/>
                  </a:moveTo>
                  <a:lnTo>
                    <a:pt x="6515011" y="12"/>
                  </a:lnTo>
                  <a:lnTo>
                    <a:pt x="6515011" y="464629"/>
                  </a:lnTo>
                  <a:lnTo>
                    <a:pt x="6515011" y="638873"/>
                  </a:lnTo>
                  <a:lnTo>
                    <a:pt x="6515011" y="1275651"/>
                  </a:lnTo>
                  <a:lnTo>
                    <a:pt x="6513677" y="1289583"/>
                  </a:lnTo>
                  <a:lnTo>
                    <a:pt x="6493738" y="1324394"/>
                  </a:lnTo>
                  <a:lnTo>
                    <a:pt x="6460388" y="1342872"/>
                  </a:lnTo>
                  <a:lnTo>
                    <a:pt x="6448628" y="1344104"/>
                  </a:lnTo>
                  <a:lnTo>
                    <a:pt x="6437731" y="1342872"/>
                  </a:lnTo>
                  <a:lnTo>
                    <a:pt x="6404927" y="1313967"/>
                  </a:lnTo>
                  <a:lnTo>
                    <a:pt x="6396774" y="1275651"/>
                  </a:lnTo>
                  <a:lnTo>
                    <a:pt x="6396774" y="638873"/>
                  </a:lnTo>
                  <a:lnTo>
                    <a:pt x="6404927" y="599871"/>
                  </a:lnTo>
                  <a:lnTo>
                    <a:pt x="6437731" y="571614"/>
                  </a:lnTo>
                  <a:lnTo>
                    <a:pt x="6448628" y="570420"/>
                  </a:lnTo>
                  <a:lnTo>
                    <a:pt x="6460388" y="571779"/>
                  </a:lnTo>
                  <a:lnTo>
                    <a:pt x="6493738" y="592201"/>
                  </a:lnTo>
                  <a:lnTo>
                    <a:pt x="6513677" y="626618"/>
                  </a:lnTo>
                  <a:lnTo>
                    <a:pt x="6515011" y="638873"/>
                  </a:lnTo>
                  <a:lnTo>
                    <a:pt x="6515011" y="464629"/>
                  </a:lnTo>
                  <a:lnTo>
                    <a:pt x="6474549" y="429895"/>
                  </a:lnTo>
                  <a:lnTo>
                    <a:pt x="6432029" y="400329"/>
                  </a:lnTo>
                  <a:lnTo>
                    <a:pt x="6389510" y="380098"/>
                  </a:lnTo>
                  <a:lnTo>
                    <a:pt x="6349073" y="373367"/>
                  </a:lnTo>
                  <a:lnTo>
                    <a:pt x="6323647" y="375399"/>
                  </a:lnTo>
                  <a:lnTo>
                    <a:pt x="6279058" y="391731"/>
                  </a:lnTo>
                  <a:lnTo>
                    <a:pt x="6242850" y="423494"/>
                  </a:lnTo>
                  <a:lnTo>
                    <a:pt x="6215621" y="465239"/>
                  </a:lnTo>
                  <a:lnTo>
                    <a:pt x="6197485" y="515188"/>
                  </a:lnTo>
                  <a:lnTo>
                    <a:pt x="6188405" y="568083"/>
                  </a:lnTo>
                  <a:lnTo>
                    <a:pt x="6187275" y="595312"/>
                  </a:lnTo>
                  <a:lnTo>
                    <a:pt x="6187275" y="1319212"/>
                  </a:lnTo>
                  <a:lnTo>
                    <a:pt x="6191936" y="1373263"/>
                  </a:lnTo>
                  <a:lnTo>
                    <a:pt x="6205944" y="1425511"/>
                  </a:lnTo>
                  <a:lnTo>
                    <a:pt x="6229007" y="1472057"/>
                  </a:lnTo>
                  <a:lnTo>
                    <a:pt x="6260909" y="1509001"/>
                  </a:lnTo>
                  <a:lnTo>
                    <a:pt x="6301092" y="1533105"/>
                  </a:lnTo>
                  <a:lnTo>
                    <a:pt x="6349073" y="1541157"/>
                  </a:lnTo>
                  <a:lnTo>
                    <a:pt x="6370650" y="1539430"/>
                  </a:lnTo>
                  <a:lnTo>
                    <a:pt x="6412649" y="1525689"/>
                  </a:lnTo>
                  <a:lnTo>
                    <a:pt x="6453352" y="1499387"/>
                  </a:lnTo>
                  <a:lnTo>
                    <a:pt x="6494323" y="1467485"/>
                  </a:lnTo>
                  <a:lnTo>
                    <a:pt x="6515011" y="1449882"/>
                  </a:lnTo>
                  <a:lnTo>
                    <a:pt x="6515011" y="1524558"/>
                  </a:lnTo>
                  <a:lnTo>
                    <a:pt x="6724497" y="1524558"/>
                  </a:lnTo>
                  <a:lnTo>
                    <a:pt x="6724497" y="1449882"/>
                  </a:lnTo>
                  <a:lnTo>
                    <a:pt x="6724497" y="1344104"/>
                  </a:lnTo>
                  <a:lnTo>
                    <a:pt x="6724497" y="570420"/>
                  </a:lnTo>
                  <a:lnTo>
                    <a:pt x="6724497" y="464629"/>
                  </a:lnTo>
                  <a:lnTo>
                    <a:pt x="6724497" y="12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68400" y="6206096"/>
              <a:ext cx="11582400" cy="631190"/>
            </a:xfrm>
            <a:custGeom>
              <a:avLst/>
              <a:gdLst/>
              <a:ahLst/>
              <a:cxnLst/>
              <a:rect l="l" t="t" r="r" b="b"/>
              <a:pathLst>
                <a:path w="11582400" h="631190">
                  <a:moveTo>
                    <a:pt x="11582400" y="0"/>
                  </a:moveTo>
                  <a:lnTo>
                    <a:pt x="0" y="0"/>
                  </a:lnTo>
                  <a:lnTo>
                    <a:pt x="0" y="630720"/>
                  </a:lnTo>
                  <a:lnTo>
                    <a:pt x="11582400" y="630720"/>
                  </a:lnTo>
                  <a:lnTo>
                    <a:pt x="1158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75023" y="6241573"/>
            <a:ext cx="104482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5" dirty="0">
                <a:solidFill>
                  <a:srgbClr val="1D567C"/>
                </a:solidFill>
                <a:latin typeface="Tahoma"/>
                <a:cs typeface="Tahoma"/>
              </a:rPr>
              <a:t>https://pelicanmigration.com/migrate-to-new-zealand/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185400" y="355600"/>
            <a:ext cx="1447800" cy="63500"/>
          </a:xfrm>
          <a:custGeom>
            <a:avLst/>
            <a:gdLst/>
            <a:ahLst/>
            <a:cxnLst/>
            <a:rect l="l" t="t" r="r" b="b"/>
            <a:pathLst>
              <a:path w="1447800" h="63500">
                <a:moveTo>
                  <a:pt x="1447800" y="0"/>
                </a:moveTo>
                <a:lnTo>
                  <a:pt x="0" y="0"/>
                </a:lnTo>
                <a:lnTo>
                  <a:pt x="0" y="63500"/>
                </a:lnTo>
                <a:lnTo>
                  <a:pt x="1447800" y="63500"/>
                </a:lnTo>
                <a:lnTo>
                  <a:pt x="14478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85400" y="609600"/>
            <a:ext cx="1447800" cy="63500"/>
          </a:xfrm>
          <a:custGeom>
            <a:avLst/>
            <a:gdLst/>
            <a:ahLst/>
            <a:cxnLst/>
            <a:rect l="l" t="t" r="r" b="b"/>
            <a:pathLst>
              <a:path w="1447800" h="63500">
                <a:moveTo>
                  <a:pt x="1447800" y="0"/>
                </a:moveTo>
                <a:lnTo>
                  <a:pt x="0" y="0"/>
                </a:lnTo>
                <a:lnTo>
                  <a:pt x="0" y="63500"/>
                </a:lnTo>
                <a:lnTo>
                  <a:pt x="1447800" y="63500"/>
                </a:lnTo>
                <a:lnTo>
                  <a:pt x="14478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185400" y="876300"/>
            <a:ext cx="1447800" cy="63500"/>
          </a:xfrm>
          <a:custGeom>
            <a:avLst/>
            <a:gdLst/>
            <a:ahLst/>
            <a:cxnLst/>
            <a:rect l="l" t="t" r="r" b="b"/>
            <a:pathLst>
              <a:path w="1447800" h="63500">
                <a:moveTo>
                  <a:pt x="1447800" y="0"/>
                </a:moveTo>
                <a:lnTo>
                  <a:pt x="0" y="0"/>
                </a:lnTo>
                <a:lnTo>
                  <a:pt x="0" y="63500"/>
                </a:lnTo>
                <a:lnTo>
                  <a:pt x="1447800" y="63500"/>
                </a:lnTo>
                <a:lnTo>
                  <a:pt x="14478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944600" y="7213600"/>
            <a:ext cx="825500" cy="317500"/>
          </a:xfrm>
          <a:custGeom>
            <a:avLst/>
            <a:gdLst/>
            <a:ahLst/>
            <a:cxnLst/>
            <a:rect l="l" t="t" r="r" b="b"/>
            <a:pathLst>
              <a:path w="825500" h="317500">
                <a:moveTo>
                  <a:pt x="825500" y="254000"/>
                </a:moveTo>
                <a:lnTo>
                  <a:pt x="0" y="254000"/>
                </a:lnTo>
                <a:lnTo>
                  <a:pt x="0" y="317500"/>
                </a:lnTo>
                <a:lnTo>
                  <a:pt x="825500" y="317500"/>
                </a:lnTo>
                <a:lnTo>
                  <a:pt x="825500" y="254000"/>
                </a:lnTo>
                <a:close/>
              </a:path>
              <a:path w="825500" h="317500">
                <a:moveTo>
                  <a:pt x="825500" y="0"/>
                </a:moveTo>
                <a:lnTo>
                  <a:pt x="0" y="0"/>
                </a:lnTo>
                <a:lnTo>
                  <a:pt x="0" y="63500"/>
                </a:lnTo>
                <a:lnTo>
                  <a:pt x="825500" y="63500"/>
                </a:lnTo>
                <a:lnTo>
                  <a:pt x="8255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944600" y="7734300"/>
            <a:ext cx="825500" cy="63500"/>
          </a:xfrm>
          <a:custGeom>
            <a:avLst/>
            <a:gdLst/>
            <a:ahLst/>
            <a:cxnLst/>
            <a:rect l="l" t="t" r="r" b="b"/>
            <a:pathLst>
              <a:path w="825500" h="63500">
                <a:moveTo>
                  <a:pt x="825500" y="0"/>
                </a:moveTo>
                <a:lnTo>
                  <a:pt x="0" y="0"/>
                </a:lnTo>
                <a:lnTo>
                  <a:pt x="0" y="63500"/>
                </a:lnTo>
                <a:lnTo>
                  <a:pt x="825500" y="63500"/>
                </a:lnTo>
                <a:lnTo>
                  <a:pt x="8255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342900"/>
            <a:ext cx="3280301" cy="15494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112500" y="635000"/>
            <a:ext cx="4127500" cy="965200"/>
            <a:chOff x="11112500" y="635000"/>
            <a:chExt cx="4127500" cy="965200"/>
          </a:xfrm>
        </p:grpSpPr>
        <p:sp>
          <p:nvSpPr>
            <p:cNvPr id="4" name="object 4"/>
            <p:cNvSpPr/>
            <p:nvPr/>
          </p:nvSpPr>
          <p:spPr>
            <a:xfrm>
              <a:off x="11112500" y="635000"/>
              <a:ext cx="4127500" cy="965200"/>
            </a:xfrm>
            <a:custGeom>
              <a:avLst/>
              <a:gdLst/>
              <a:ahLst/>
              <a:cxnLst/>
              <a:rect l="l" t="t" r="r" b="b"/>
              <a:pathLst>
                <a:path w="4127500" h="965200">
                  <a:moveTo>
                    <a:pt x="4127500" y="0"/>
                  </a:moveTo>
                  <a:lnTo>
                    <a:pt x="0" y="0"/>
                  </a:lnTo>
                  <a:lnTo>
                    <a:pt x="0" y="965200"/>
                  </a:lnTo>
                  <a:lnTo>
                    <a:pt x="4127500" y="965200"/>
                  </a:lnTo>
                  <a:lnTo>
                    <a:pt x="4127500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836400" y="817663"/>
              <a:ext cx="2257425" cy="488315"/>
            </a:xfrm>
            <a:custGeom>
              <a:avLst/>
              <a:gdLst/>
              <a:ahLst/>
              <a:cxnLst/>
              <a:rect l="l" t="t" r="r" b="b"/>
              <a:pathLst>
                <a:path w="2257425" h="488315">
                  <a:moveTo>
                    <a:pt x="266700" y="363435"/>
                  </a:moveTo>
                  <a:lnTo>
                    <a:pt x="0" y="363435"/>
                  </a:lnTo>
                  <a:lnTo>
                    <a:pt x="0" y="439635"/>
                  </a:lnTo>
                  <a:lnTo>
                    <a:pt x="266700" y="439635"/>
                  </a:lnTo>
                  <a:lnTo>
                    <a:pt x="266700" y="363435"/>
                  </a:lnTo>
                  <a:close/>
                </a:path>
                <a:path w="2257425" h="488315">
                  <a:moveTo>
                    <a:pt x="266700" y="160235"/>
                  </a:moveTo>
                  <a:lnTo>
                    <a:pt x="0" y="160235"/>
                  </a:lnTo>
                  <a:lnTo>
                    <a:pt x="0" y="236435"/>
                  </a:lnTo>
                  <a:lnTo>
                    <a:pt x="266700" y="236435"/>
                  </a:lnTo>
                  <a:lnTo>
                    <a:pt x="266700" y="160235"/>
                  </a:lnTo>
                  <a:close/>
                </a:path>
                <a:path w="2257425" h="488315">
                  <a:moveTo>
                    <a:pt x="1062697" y="482384"/>
                  </a:moveTo>
                  <a:lnTo>
                    <a:pt x="1036980" y="361937"/>
                  </a:lnTo>
                  <a:lnTo>
                    <a:pt x="1026756" y="314109"/>
                  </a:lnTo>
                  <a:lnTo>
                    <a:pt x="980732" y="98602"/>
                  </a:lnTo>
                  <a:lnTo>
                    <a:pt x="968806" y="42786"/>
                  </a:lnTo>
                  <a:lnTo>
                    <a:pt x="968806" y="314109"/>
                  </a:lnTo>
                  <a:lnTo>
                    <a:pt x="889114" y="314109"/>
                  </a:lnTo>
                  <a:lnTo>
                    <a:pt x="928662" y="98602"/>
                  </a:lnTo>
                  <a:lnTo>
                    <a:pt x="968806" y="314109"/>
                  </a:lnTo>
                  <a:lnTo>
                    <a:pt x="968806" y="42786"/>
                  </a:lnTo>
                  <a:lnTo>
                    <a:pt x="960551" y="4140"/>
                  </a:lnTo>
                  <a:lnTo>
                    <a:pt x="896200" y="4140"/>
                  </a:lnTo>
                  <a:lnTo>
                    <a:pt x="794651" y="482384"/>
                  </a:lnTo>
                  <a:lnTo>
                    <a:pt x="857224" y="482384"/>
                  </a:lnTo>
                  <a:lnTo>
                    <a:pt x="880262" y="361937"/>
                  </a:lnTo>
                  <a:lnTo>
                    <a:pt x="977684" y="361937"/>
                  </a:lnTo>
                  <a:lnTo>
                    <a:pt x="999515" y="482384"/>
                  </a:lnTo>
                  <a:lnTo>
                    <a:pt x="1062697" y="482384"/>
                  </a:lnTo>
                  <a:close/>
                </a:path>
                <a:path w="2257425" h="488315">
                  <a:moveTo>
                    <a:pt x="1361452" y="345986"/>
                  </a:moveTo>
                  <a:lnTo>
                    <a:pt x="1356626" y="300101"/>
                  </a:lnTo>
                  <a:lnTo>
                    <a:pt x="1334897" y="255473"/>
                  </a:lnTo>
                  <a:lnTo>
                    <a:pt x="1297686" y="230365"/>
                  </a:lnTo>
                  <a:lnTo>
                    <a:pt x="1297686" y="345986"/>
                  </a:lnTo>
                  <a:lnTo>
                    <a:pt x="1296746" y="367715"/>
                  </a:lnTo>
                  <a:lnTo>
                    <a:pt x="1282623" y="413600"/>
                  </a:lnTo>
                  <a:lnTo>
                    <a:pt x="1243266" y="433247"/>
                  </a:lnTo>
                  <a:lnTo>
                    <a:pt x="1222692" y="434555"/>
                  </a:lnTo>
                  <a:lnTo>
                    <a:pt x="1177823" y="434555"/>
                  </a:lnTo>
                  <a:lnTo>
                    <a:pt x="1177823" y="254469"/>
                  </a:lnTo>
                  <a:lnTo>
                    <a:pt x="1217383" y="254469"/>
                  </a:lnTo>
                  <a:lnTo>
                    <a:pt x="1264335" y="264807"/>
                  </a:lnTo>
                  <a:lnTo>
                    <a:pt x="1289723" y="295516"/>
                  </a:lnTo>
                  <a:lnTo>
                    <a:pt x="1297686" y="345986"/>
                  </a:lnTo>
                  <a:lnTo>
                    <a:pt x="1297686" y="230365"/>
                  </a:lnTo>
                  <a:lnTo>
                    <a:pt x="1293736" y="228777"/>
                  </a:lnTo>
                  <a:lnTo>
                    <a:pt x="1279969" y="224955"/>
                  </a:lnTo>
                  <a:lnTo>
                    <a:pt x="1291234" y="222631"/>
                  </a:lnTo>
                  <a:lnTo>
                    <a:pt x="1301445" y="219202"/>
                  </a:lnTo>
                  <a:lnTo>
                    <a:pt x="1310576" y="214668"/>
                  </a:lnTo>
                  <a:lnTo>
                    <a:pt x="1318641" y="209016"/>
                  </a:lnTo>
                  <a:lnTo>
                    <a:pt x="1324178" y="203695"/>
                  </a:lnTo>
                  <a:lnTo>
                    <a:pt x="1325689" y="202247"/>
                  </a:lnTo>
                  <a:lnTo>
                    <a:pt x="1344295" y="163791"/>
                  </a:lnTo>
                  <a:lnTo>
                    <a:pt x="1348460" y="123990"/>
                  </a:lnTo>
                  <a:lnTo>
                    <a:pt x="1347978" y="109143"/>
                  </a:lnTo>
                  <a:lnTo>
                    <a:pt x="1340789" y="70561"/>
                  </a:lnTo>
                  <a:lnTo>
                    <a:pt x="1333169" y="53733"/>
                  </a:lnTo>
                  <a:lnTo>
                    <a:pt x="1331036" y="49822"/>
                  </a:lnTo>
                  <a:lnTo>
                    <a:pt x="1299222" y="20231"/>
                  </a:lnTo>
                  <a:lnTo>
                    <a:pt x="1290599" y="16129"/>
                  </a:lnTo>
                  <a:lnTo>
                    <a:pt x="1290599" y="123990"/>
                  </a:lnTo>
                  <a:lnTo>
                    <a:pt x="1290193" y="137502"/>
                  </a:lnTo>
                  <a:lnTo>
                    <a:pt x="1280248" y="178295"/>
                  </a:lnTo>
                  <a:lnTo>
                    <a:pt x="1242618" y="201701"/>
                  </a:lnTo>
                  <a:lnTo>
                    <a:pt x="1217383" y="203695"/>
                  </a:lnTo>
                  <a:lnTo>
                    <a:pt x="1177823" y="203695"/>
                  </a:lnTo>
                  <a:lnTo>
                    <a:pt x="1177823" y="53733"/>
                  </a:lnTo>
                  <a:lnTo>
                    <a:pt x="1193774" y="53733"/>
                  </a:lnTo>
                  <a:lnTo>
                    <a:pt x="1237830" y="55892"/>
                  </a:lnTo>
                  <a:lnTo>
                    <a:pt x="1274838" y="69469"/>
                  </a:lnTo>
                  <a:lnTo>
                    <a:pt x="1289964" y="108610"/>
                  </a:lnTo>
                  <a:lnTo>
                    <a:pt x="1290599" y="123990"/>
                  </a:lnTo>
                  <a:lnTo>
                    <a:pt x="1290599" y="16129"/>
                  </a:lnTo>
                  <a:lnTo>
                    <a:pt x="1251267" y="5905"/>
                  </a:lnTo>
                  <a:lnTo>
                    <a:pt x="1220939" y="4127"/>
                  </a:lnTo>
                  <a:lnTo>
                    <a:pt x="1111110" y="4127"/>
                  </a:lnTo>
                  <a:lnTo>
                    <a:pt x="1111110" y="482384"/>
                  </a:lnTo>
                  <a:lnTo>
                    <a:pt x="1238643" y="482384"/>
                  </a:lnTo>
                  <a:lnTo>
                    <a:pt x="1281645" y="476910"/>
                  </a:lnTo>
                  <a:lnTo>
                    <a:pt x="1324165" y="453542"/>
                  </a:lnTo>
                  <a:lnTo>
                    <a:pt x="1340002" y="434555"/>
                  </a:lnTo>
                  <a:lnTo>
                    <a:pt x="1345285" y="425551"/>
                  </a:lnTo>
                  <a:lnTo>
                    <a:pt x="1357452" y="389051"/>
                  </a:lnTo>
                  <a:lnTo>
                    <a:pt x="1361008" y="361010"/>
                  </a:lnTo>
                  <a:lnTo>
                    <a:pt x="1361452" y="345986"/>
                  </a:lnTo>
                  <a:close/>
                </a:path>
                <a:path w="2257425" h="488315">
                  <a:moveTo>
                    <a:pt x="1673174" y="151155"/>
                  </a:moveTo>
                  <a:lnTo>
                    <a:pt x="1669986" y="107238"/>
                  </a:lnTo>
                  <a:lnTo>
                    <a:pt x="1660474" y="70269"/>
                  </a:lnTo>
                  <a:lnTo>
                    <a:pt x="1651520" y="51955"/>
                  </a:lnTo>
                  <a:lnTo>
                    <a:pt x="1643875" y="40449"/>
                  </a:lnTo>
                  <a:lnTo>
                    <a:pt x="1632635" y="28422"/>
                  </a:lnTo>
                  <a:lnTo>
                    <a:pt x="1619453" y="18313"/>
                  </a:lnTo>
                  <a:lnTo>
                    <a:pt x="1605876" y="11277"/>
                  </a:lnTo>
                  <a:lnTo>
                    <a:pt x="1605876" y="137566"/>
                  </a:lnTo>
                  <a:lnTo>
                    <a:pt x="1605876" y="347167"/>
                  </a:lnTo>
                  <a:lnTo>
                    <a:pt x="1601152" y="393522"/>
                  </a:lnTo>
                  <a:lnTo>
                    <a:pt x="1575244" y="429006"/>
                  </a:lnTo>
                  <a:lnTo>
                    <a:pt x="1542694" y="435152"/>
                  </a:lnTo>
                  <a:lnTo>
                    <a:pt x="1530197" y="434467"/>
                  </a:lnTo>
                  <a:lnTo>
                    <a:pt x="1490662" y="411086"/>
                  </a:lnTo>
                  <a:lnTo>
                    <a:pt x="1480108" y="372046"/>
                  </a:lnTo>
                  <a:lnTo>
                    <a:pt x="1478927" y="347167"/>
                  </a:lnTo>
                  <a:lnTo>
                    <a:pt x="1478927" y="137566"/>
                  </a:lnTo>
                  <a:lnTo>
                    <a:pt x="1483652" y="91821"/>
                  </a:lnTo>
                  <a:lnTo>
                    <a:pt x="1509979" y="57785"/>
                  </a:lnTo>
                  <a:lnTo>
                    <a:pt x="1542694" y="51955"/>
                  </a:lnTo>
                  <a:lnTo>
                    <a:pt x="1555165" y="52603"/>
                  </a:lnTo>
                  <a:lnTo>
                    <a:pt x="1594205" y="74853"/>
                  </a:lnTo>
                  <a:lnTo>
                    <a:pt x="1604695" y="112852"/>
                  </a:lnTo>
                  <a:lnTo>
                    <a:pt x="1605876" y="137566"/>
                  </a:lnTo>
                  <a:lnTo>
                    <a:pt x="1605876" y="11277"/>
                  </a:lnTo>
                  <a:lnTo>
                    <a:pt x="1604022" y="10312"/>
                  </a:lnTo>
                  <a:lnTo>
                    <a:pt x="1586090" y="4584"/>
                  </a:lnTo>
                  <a:lnTo>
                    <a:pt x="1565643" y="1143"/>
                  </a:lnTo>
                  <a:lnTo>
                    <a:pt x="1542694" y="0"/>
                  </a:lnTo>
                  <a:lnTo>
                    <a:pt x="1519720" y="1130"/>
                  </a:lnTo>
                  <a:lnTo>
                    <a:pt x="1481201" y="10134"/>
                  </a:lnTo>
                  <a:lnTo>
                    <a:pt x="1440992" y="40017"/>
                  </a:lnTo>
                  <a:lnTo>
                    <a:pt x="1418767" y="87769"/>
                  </a:lnTo>
                  <a:lnTo>
                    <a:pt x="1412417" y="128384"/>
                  </a:lnTo>
                  <a:lnTo>
                    <a:pt x="1411617" y="151155"/>
                  </a:lnTo>
                  <a:lnTo>
                    <a:pt x="1411643" y="333006"/>
                  </a:lnTo>
                  <a:lnTo>
                    <a:pt x="1414729" y="376694"/>
                  </a:lnTo>
                  <a:lnTo>
                    <a:pt x="1424012" y="414782"/>
                  </a:lnTo>
                  <a:lnTo>
                    <a:pt x="1451914" y="458343"/>
                  </a:lnTo>
                  <a:lnTo>
                    <a:pt x="1499146" y="482968"/>
                  </a:lnTo>
                  <a:lnTo>
                    <a:pt x="1542694" y="487692"/>
                  </a:lnTo>
                  <a:lnTo>
                    <a:pt x="1565643" y="486498"/>
                  </a:lnTo>
                  <a:lnTo>
                    <a:pt x="1604022" y="476897"/>
                  </a:lnTo>
                  <a:lnTo>
                    <a:pt x="1643875" y="445401"/>
                  </a:lnTo>
                  <a:lnTo>
                    <a:pt x="1666024" y="396328"/>
                  </a:lnTo>
                  <a:lnTo>
                    <a:pt x="1672386" y="355587"/>
                  </a:lnTo>
                  <a:lnTo>
                    <a:pt x="1673174" y="333006"/>
                  </a:lnTo>
                  <a:lnTo>
                    <a:pt x="1673174" y="151155"/>
                  </a:lnTo>
                  <a:close/>
                </a:path>
                <a:path w="2257425" h="488315">
                  <a:moveTo>
                    <a:pt x="1989048" y="4140"/>
                  </a:moveTo>
                  <a:lnTo>
                    <a:pt x="1925878" y="4140"/>
                  </a:lnTo>
                  <a:lnTo>
                    <a:pt x="1925878" y="324154"/>
                  </a:lnTo>
                  <a:lnTo>
                    <a:pt x="1925612" y="339166"/>
                  </a:lnTo>
                  <a:lnTo>
                    <a:pt x="1921738" y="380238"/>
                  </a:lnTo>
                  <a:lnTo>
                    <a:pt x="1904034" y="420382"/>
                  </a:lnTo>
                  <a:lnTo>
                    <a:pt x="1862112" y="435152"/>
                  </a:lnTo>
                  <a:lnTo>
                    <a:pt x="1849094" y="434225"/>
                  </a:lnTo>
                  <a:lnTo>
                    <a:pt x="1814156" y="412343"/>
                  </a:lnTo>
                  <a:lnTo>
                    <a:pt x="1800669" y="367207"/>
                  </a:lnTo>
                  <a:lnTo>
                    <a:pt x="1798345" y="324154"/>
                  </a:lnTo>
                  <a:lnTo>
                    <a:pt x="1798345" y="4140"/>
                  </a:lnTo>
                  <a:lnTo>
                    <a:pt x="1734578" y="4140"/>
                  </a:lnTo>
                  <a:lnTo>
                    <a:pt x="1734578" y="321208"/>
                  </a:lnTo>
                  <a:lnTo>
                    <a:pt x="1735201" y="345503"/>
                  </a:lnTo>
                  <a:lnTo>
                    <a:pt x="1740217" y="389331"/>
                  </a:lnTo>
                  <a:lnTo>
                    <a:pt x="1750733" y="426567"/>
                  </a:lnTo>
                  <a:lnTo>
                    <a:pt x="1782406" y="467029"/>
                  </a:lnTo>
                  <a:lnTo>
                    <a:pt x="1837639" y="486397"/>
                  </a:lnTo>
                  <a:lnTo>
                    <a:pt x="1862112" y="487692"/>
                  </a:lnTo>
                  <a:lnTo>
                    <a:pt x="1886546" y="486397"/>
                  </a:lnTo>
                  <a:lnTo>
                    <a:pt x="1926259" y="476072"/>
                  </a:lnTo>
                  <a:lnTo>
                    <a:pt x="1964613" y="442163"/>
                  </a:lnTo>
                  <a:lnTo>
                    <a:pt x="1983397" y="389331"/>
                  </a:lnTo>
                  <a:lnTo>
                    <a:pt x="1988413" y="345503"/>
                  </a:lnTo>
                  <a:lnTo>
                    <a:pt x="1989048" y="321208"/>
                  </a:lnTo>
                  <a:lnTo>
                    <a:pt x="1989048" y="4140"/>
                  </a:lnTo>
                  <a:close/>
                </a:path>
                <a:path w="2257425" h="488315">
                  <a:moveTo>
                    <a:pt x="2257107" y="3594"/>
                  </a:moveTo>
                  <a:lnTo>
                    <a:pt x="2030971" y="3594"/>
                  </a:lnTo>
                  <a:lnTo>
                    <a:pt x="2030971" y="53124"/>
                  </a:lnTo>
                  <a:lnTo>
                    <a:pt x="2111857" y="53124"/>
                  </a:lnTo>
                  <a:lnTo>
                    <a:pt x="2111857" y="482384"/>
                  </a:lnTo>
                  <a:lnTo>
                    <a:pt x="2178583" y="482384"/>
                  </a:lnTo>
                  <a:lnTo>
                    <a:pt x="2178583" y="53124"/>
                  </a:lnTo>
                  <a:lnTo>
                    <a:pt x="2257107" y="53124"/>
                  </a:lnTo>
                  <a:lnTo>
                    <a:pt x="2257107" y="35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8627" y="6867066"/>
            <a:ext cx="1156843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spc="50" dirty="0">
                <a:solidFill>
                  <a:srgbClr val="1D567C"/>
                </a:solidFill>
                <a:latin typeface="Tahoma"/>
                <a:cs typeface="Tahoma"/>
              </a:rPr>
              <a:t>https://pelicanmigration.com/migrate-to-new-zealand/</a:t>
            </a:r>
            <a:endParaRPr sz="3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0883" y="2369566"/>
            <a:ext cx="615950" cy="262255"/>
            <a:chOff x="670883" y="2369566"/>
            <a:chExt cx="615950" cy="2622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883" y="2385816"/>
              <a:ext cx="120904" cy="1770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21512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11" y="54102"/>
                  </a:moveTo>
                  <a:lnTo>
                    <a:pt x="3797" y="54102"/>
                  </a:lnTo>
                  <a:lnTo>
                    <a:pt x="3797" y="193294"/>
                  </a:lnTo>
                  <a:lnTo>
                    <a:pt x="26911" y="193294"/>
                  </a:lnTo>
                  <a:lnTo>
                    <a:pt x="26911" y="54102"/>
                  </a:lnTo>
                  <a:close/>
                </a:path>
                <a:path w="31115" h="193675">
                  <a:moveTo>
                    <a:pt x="19964" y="0"/>
                  </a:moveTo>
                  <a:lnTo>
                    <a:pt x="11341" y="0"/>
                  </a:lnTo>
                  <a:lnTo>
                    <a:pt x="7607" y="1524"/>
                  </a:lnTo>
                  <a:lnTo>
                    <a:pt x="1511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5"/>
                  </a:lnTo>
                  <a:lnTo>
                    <a:pt x="7607" y="29972"/>
                  </a:lnTo>
                  <a:lnTo>
                    <a:pt x="11341" y="31496"/>
                  </a:lnTo>
                  <a:lnTo>
                    <a:pt x="19964" y="31496"/>
                  </a:lnTo>
                  <a:lnTo>
                    <a:pt x="23571" y="29972"/>
                  </a:lnTo>
                  <a:lnTo>
                    <a:pt x="29489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489" y="7620"/>
                  </a:lnTo>
                  <a:lnTo>
                    <a:pt x="23571" y="1524"/>
                  </a:lnTo>
                  <a:lnTo>
                    <a:pt x="19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9162" y="2421376"/>
              <a:ext cx="141224" cy="2100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9503" y="2374898"/>
              <a:ext cx="124714" cy="1879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9100" y="2388613"/>
              <a:ext cx="77469" cy="17424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374708" y="2369566"/>
            <a:ext cx="646430" cy="195580"/>
            <a:chOff x="1374708" y="2369566"/>
            <a:chExt cx="646430" cy="19558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4708" y="2421379"/>
              <a:ext cx="107696" cy="1437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11109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11" y="54102"/>
                  </a:moveTo>
                  <a:lnTo>
                    <a:pt x="3797" y="54102"/>
                  </a:lnTo>
                  <a:lnTo>
                    <a:pt x="3797" y="193294"/>
                  </a:lnTo>
                  <a:lnTo>
                    <a:pt x="26911" y="193294"/>
                  </a:lnTo>
                  <a:lnTo>
                    <a:pt x="26911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07" y="1524"/>
                  </a:lnTo>
                  <a:lnTo>
                    <a:pt x="1511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5"/>
                  </a:lnTo>
                  <a:lnTo>
                    <a:pt x="7607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7399" y="2421122"/>
              <a:ext cx="124714" cy="1417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31319" y="2421376"/>
              <a:ext cx="132080" cy="1437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85501" y="2421382"/>
              <a:ext cx="135636" cy="143763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110795" y="2421124"/>
            <a:ext cx="401955" cy="144145"/>
            <a:chOff x="2110795" y="2421124"/>
            <a:chExt cx="401955" cy="144145"/>
          </a:xfrm>
        </p:grpSpPr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10795" y="2421380"/>
              <a:ext cx="140716" cy="1437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80714" y="2423665"/>
              <a:ext cx="124713" cy="1412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44544" y="2421124"/>
              <a:ext cx="68071" cy="14173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598461" y="2374894"/>
            <a:ext cx="930910" cy="224790"/>
            <a:chOff x="2598461" y="2374894"/>
            <a:chExt cx="930910" cy="224790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98461" y="2421376"/>
              <a:ext cx="141224" cy="14376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70165" y="2374894"/>
              <a:ext cx="141224" cy="19024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33995" y="2421382"/>
              <a:ext cx="286001" cy="1437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50474" y="2421122"/>
              <a:ext cx="124714" cy="14173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00074" y="2388613"/>
              <a:ext cx="129284" cy="210565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3623589" y="2369566"/>
            <a:ext cx="880110" cy="195580"/>
            <a:chOff x="3623589" y="2369566"/>
            <a:chExt cx="880110" cy="195580"/>
          </a:xfrm>
        </p:grpSpPr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23589" y="2385819"/>
              <a:ext cx="118363" cy="1770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62025" y="2421382"/>
              <a:ext cx="135635" cy="14376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928135" y="236956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70" h="193675">
                  <a:moveTo>
                    <a:pt x="85598" y="54114"/>
                  </a:moveTo>
                  <a:lnTo>
                    <a:pt x="62484" y="54114"/>
                  </a:lnTo>
                  <a:lnTo>
                    <a:pt x="62484" y="193294"/>
                  </a:lnTo>
                  <a:lnTo>
                    <a:pt x="85598" y="193294"/>
                  </a:lnTo>
                  <a:lnTo>
                    <a:pt x="85598" y="54114"/>
                  </a:lnTo>
                  <a:close/>
                </a:path>
                <a:path w="90170" h="193675">
                  <a:moveTo>
                    <a:pt x="89662" y="11341"/>
                  </a:moveTo>
                  <a:lnTo>
                    <a:pt x="88176" y="7620"/>
                  </a:lnTo>
                  <a:lnTo>
                    <a:pt x="82257" y="1524"/>
                  </a:lnTo>
                  <a:lnTo>
                    <a:pt x="78651" y="0"/>
                  </a:lnTo>
                  <a:lnTo>
                    <a:pt x="70015" y="0"/>
                  </a:lnTo>
                  <a:lnTo>
                    <a:pt x="66294" y="1524"/>
                  </a:lnTo>
                  <a:lnTo>
                    <a:pt x="60198" y="7620"/>
                  </a:lnTo>
                  <a:lnTo>
                    <a:pt x="58674" y="11341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94" y="29972"/>
                  </a:lnTo>
                  <a:lnTo>
                    <a:pt x="70015" y="31496"/>
                  </a:lnTo>
                  <a:lnTo>
                    <a:pt x="78651" y="31496"/>
                  </a:lnTo>
                  <a:lnTo>
                    <a:pt x="82257" y="29972"/>
                  </a:lnTo>
                  <a:lnTo>
                    <a:pt x="88176" y="23876"/>
                  </a:lnTo>
                  <a:lnTo>
                    <a:pt x="89662" y="20154"/>
                  </a:lnTo>
                  <a:lnTo>
                    <a:pt x="89662" y="11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44468" y="2421376"/>
              <a:ext cx="132080" cy="14376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98649" y="2421376"/>
              <a:ext cx="141223" cy="14376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78989" y="2421122"/>
              <a:ext cx="124713" cy="141731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4609363" y="2369566"/>
            <a:ext cx="1162050" cy="262255"/>
            <a:chOff x="4609363" y="2369566"/>
            <a:chExt cx="1162050" cy="262255"/>
          </a:xfrm>
        </p:grpSpPr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09363" y="2387092"/>
              <a:ext cx="179577" cy="17576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824247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11" y="54102"/>
                  </a:moveTo>
                  <a:lnTo>
                    <a:pt x="3797" y="54102"/>
                  </a:lnTo>
                  <a:lnTo>
                    <a:pt x="3797" y="193294"/>
                  </a:lnTo>
                  <a:lnTo>
                    <a:pt x="26911" y="193294"/>
                  </a:lnTo>
                  <a:lnTo>
                    <a:pt x="26911" y="54102"/>
                  </a:lnTo>
                  <a:close/>
                </a:path>
                <a:path w="31114" h="193675">
                  <a:moveTo>
                    <a:pt x="19977" y="0"/>
                  </a:moveTo>
                  <a:lnTo>
                    <a:pt x="11341" y="0"/>
                  </a:lnTo>
                  <a:lnTo>
                    <a:pt x="7607" y="1524"/>
                  </a:lnTo>
                  <a:lnTo>
                    <a:pt x="1511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5"/>
                  </a:lnTo>
                  <a:lnTo>
                    <a:pt x="7607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881900" y="2421376"/>
              <a:ext cx="141223" cy="21005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62238" y="2421124"/>
              <a:ext cx="227331" cy="14401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5728" y="2388613"/>
              <a:ext cx="77470" cy="17424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417337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11" y="54102"/>
                  </a:moveTo>
                  <a:lnTo>
                    <a:pt x="3797" y="54102"/>
                  </a:lnTo>
                  <a:lnTo>
                    <a:pt x="3797" y="193294"/>
                  </a:lnTo>
                  <a:lnTo>
                    <a:pt x="26911" y="193294"/>
                  </a:lnTo>
                  <a:lnTo>
                    <a:pt x="26911" y="54102"/>
                  </a:lnTo>
                  <a:close/>
                </a:path>
                <a:path w="31114" h="193675">
                  <a:moveTo>
                    <a:pt x="19964" y="0"/>
                  </a:moveTo>
                  <a:lnTo>
                    <a:pt x="11341" y="0"/>
                  </a:lnTo>
                  <a:lnTo>
                    <a:pt x="7607" y="1524"/>
                  </a:lnTo>
                  <a:lnTo>
                    <a:pt x="1511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5"/>
                  </a:lnTo>
                  <a:lnTo>
                    <a:pt x="7607" y="29972"/>
                  </a:lnTo>
                  <a:lnTo>
                    <a:pt x="11341" y="31496"/>
                  </a:lnTo>
                  <a:lnTo>
                    <a:pt x="19964" y="31496"/>
                  </a:lnTo>
                  <a:lnTo>
                    <a:pt x="23571" y="29972"/>
                  </a:lnTo>
                  <a:lnTo>
                    <a:pt x="29489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489" y="7620"/>
                  </a:lnTo>
                  <a:lnTo>
                    <a:pt x="23571" y="1524"/>
                  </a:lnTo>
                  <a:lnTo>
                    <a:pt x="19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74987" y="2421380"/>
              <a:ext cx="140715" cy="14376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46179" y="2421122"/>
              <a:ext cx="124713" cy="141731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5867913" y="2374900"/>
            <a:ext cx="1506855" cy="190500"/>
            <a:chOff x="5867913" y="2374900"/>
            <a:chExt cx="1506855" cy="190500"/>
          </a:xfrm>
        </p:grpSpPr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67913" y="2383534"/>
              <a:ext cx="170434" cy="18084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64006" y="2421380"/>
              <a:ext cx="140715" cy="14376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0137" y="2421379"/>
              <a:ext cx="107696" cy="14376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5198" y="2421122"/>
              <a:ext cx="124713" cy="14173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29068" y="2423665"/>
              <a:ext cx="124714" cy="14122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692900" y="23749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39201" y="2421376"/>
              <a:ext cx="141224" cy="14376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42424" y="2388613"/>
              <a:ext cx="77470" cy="17424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9541" y="2421122"/>
              <a:ext cx="124714" cy="14173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169141" y="2388613"/>
              <a:ext cx="77470" cy="17424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66932" y="2421379"/>
              <a:ext cx="107696" cy="143763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7474956" y="2374898"/>
            <a:ext cx="603885" cy="190500"/>
            <a:chOff x="7474956" y="2374898"/>
            <a:chExt cx="603885" cy="190500"/>
          </a:xfrm>
        </p:grpSpPr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74956" y="2374898"/>
              <a:ext cx="124713" cy="18796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28870" y="2421376"/>
              <a:ext cx="141236" cy="14376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792700" y="2421381"/>
              <a:ext cx="286001" cy="143763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176999" y="2374894"/>
            <a:ext cx="611505" cy="190500"/>
            <a:chOff x="8176999" y="2374894"/>
            <a:chExt cx="611505" cy="190500"/>
          </a:xfrm>
        </p:grpSpPr>
        <p:pic>
          <p:nvPicPr>
            <p:cNvPr id="62" name="object 6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176999" y="2374894"/>
              <a:ext cx="141224" cy="19024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340066" y="2421382"/>
              <a:ext cx="135636" cy="14376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497551" y="2421382"/>
              <a:ext cx="135636" cy="14376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663670" y="2421122"/>
              <a:ext cx="124714" cy="141731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8894042" y="2369566"/>
            <a:ext cx="1346835" cy="262255"/>
            <a:chOff x="8894042" y="2369566"/>
            <a:chExt cx="1346835" cy="262255"/>
          </a:xfrm>
        </p:grpSpPr>
        <p:pic>
          <p:nvPicPr>
            <p:cNvPr id="67" name="object 6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894042" y="2421126"/>
              <a:ext cx="223774" cy="141731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9151848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83" y="29972"/>
                  </a:lnTo>
                  <a:lnTo>
                    <a:pt x="29502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502" y="7620"/>
                  </a:lnTo>
                  <a:lnTo>
                    <a:pt x="23583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218142" y="2421122"/>
              <a:ext cx="124714" cy="141731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376892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443181" y="2421126"/>
              <a:ext cx="223774" cy="14173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9700983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36" y="54102"/>
                  </a:moveTo>
                  <a:lnTo>
                    <a:pt x="3822" y="54102"/>
                  </a:lnTo>
                  <a:lnTo>
                    <a:pt x="3822" y="193294"/>
                  </a:lnTo>
                  <a:lnTo>
                    <a:pt x="26936" y="193294"/>
                  </a:lnTo>
                  <a:lnTo>
                    <a:pt x="26936" y="54102"/>
                  </a:lnTo>
                  <a:close/>
                </a:path>
                <a:path w="31115" h="193675">
                  <a:moveTo>
                    <a:pt x="19989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36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36" y="23875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89" y="31496"/>
                  </a:lnTo>
                  <a:lnTo>
                    <a:pt x="23583" y="29972"/>
                  </a:lnTo>
                  <a:lnTo>
                    <a:pt x="29514" y="23875"/>
                  </a:lnTo>
                  <a:lnTo>
                    <a:pt x="30988" y="20154"/>
                  </a:lnTo>
                  <a:lnTo>
                    <a:pt x="30988" y="11341"/>
                  </a:lnTo>
                  <a:lnTo>
                    <a:pt x="29514" y="7620"/>
                  </a:lnTo>
                  <a:lnTo>
                    <a:pt x="23583" y="152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758140" y="2423665"/>
              <a:ext cx="94742" cy="139191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9879037" y="23695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45329" y="2421122"/>
              <a:ext cx="124714" cy="14173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099257" y="2421376"/>
              <a:ext cx="141224" cy="210058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10334442" y="2374898"/>
            <a:ext cx="395605" cy="190500"/>
            <a:chOff x="10334442" y="2374898"/>
            <a:chExt cx="395605" cy="190500"/>
          </a:xfrm>
        </p:grpSpPr>
        <p:pic>
          <p:nvPicPr>
            <p:cNvPr id="78" name="object 7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334442" y="2388613"/>
              <a:ext cx="77470" cy="17424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439854" y="2374898"/>
              <a:ext cx="124726" cy="18796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593782" y="2421381"/>
              <a:ext cx="135636" cy="143763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10819069" y="2374898"/>
            <a:ext cx="1371600" cy="256540"/>
            <a:chOff x="10819069" y="2374898"/>
            <a:chExt cx="1371600" cy="256540"/>
          </a:xfrm>
        </p:grpSpPr>
        <p:pic>
          <p:nvPicPr>
            <p:cNvPr id="82" name="object 8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19069" y="2421376"/>
              <a:ext cx="132079" cy="14376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981874" y="2374898"/>
              <a:ext cx="124726" cy="18796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135808" y="2421376"/>
              <a:ext cx="141224" cy="143763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1316132" y="2374899"/>
              <a:ext cx="85725" cy="187960"/>
            </a:xfrm>
            <a:custGeom>
              <a:avLst/>
              <a:gdLst/>
              <a:ahLst/>
              <a:cxnLst/>
              <a:rect l="l" t="t" r="r" b="b"/>
              <a:pathLst>
                <a:path w="8572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  <a:path w="85725" h="187960">
                  <a:moveTo>
                    <a:pt x="85598" y="0"/>
                  </a:moveTo>
                  <a:lnTo>
                    <a:pt x="62484" y="0"/>
                  </a:lnTo>
                  <a:lnTo>
                    <a:pt x="62484" y="187960"/>
                  </a:lnTo>
                  <a:lnTo>
                    <a:pt x="85598" y="187960"/>
                  </a:lnTo>
                  <a:lnTo>
                    <a:pt x="855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432466" y="2421381"/>
              <a:ext cx="135636" cy="143763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598586" y="2421122"/>
              <a:ext cx="124714" cy="14173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752514" y="2421376"/>
              <a:ext cx="141224" cy="21005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924206" y="2421381"/>
              <a:ext cx="135636" cy="14376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2082694" y="2421379"/>
              <a:ext cx="107696" cy="143763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2282082" y="2369566"/>
            <a:ext cx="1378927" cy="195580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13751427" y="2369566"/>
            <a:ext cx="504825" cy="193675"/>
            <a:chOff x="13751427" y="2369566"/>
            <a:chExt cx="504825" cy="193675"/>
          </a:xfrm>
        </p:grpSpPr>
        <p:pic>
          <p:nvPicPr>
            <p:cNvPr id="93" name="object 9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3751427" y="2369566"/>
              <a:ext cx="251948" cy="19329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4131140" y="2374898"/>
              <a:ext cx="124726" cy="18796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025726" y="2388613"/>
              <a:ext cx="77469" cy="174243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670885" y="2864866"/>
            <a:ext cx="1266190" cy="262255"/>
            <a:chOff x="670885" y="2864866"/>
            <a:chExt cx="1266190" cy="262255"/>
          </a:xfrm>
        </p:grpSpPr>
        <p:pic>
          <p:nvPicPr>
            <p:cNvPr id="97" name="object 9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70885" y="2916426"/>
              <a:ext cx="223773" cy="141731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928700" y="28648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3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3" y="193294"/>
                  </a:lnTo>
                  <a:lnTo>
                    <a:pt x="26923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23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3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86355" y="2916676"/>
              <a:ext cx="141224" cy="210058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166694" y="2916424"/>
              <a:ext cx="227324" cy="14401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0176" y="2883913"/>
              <a:ext cx="77469" cy="17424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521777" y="28648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3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3" y="193294"/>
                  </a:lnTo>
                  <a:lnTo>
                    <a:pt x="26923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23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3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83" y="29972"/>
                  </a:lnTo>
                  <a:lnTo>
                    <a:pt x="29502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502" y="7620"/>
                  </a:lnTo>
                  <a:lnTo>
                    <a:pt x="23583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579435" y="2916680"/>
              <a:ext cx="140715" cy="14376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750628" y="2916422"/>
              <a:ext cx="186430" cy="178056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2031290" y="2864866"/>
            <a:ext cx="1421130" cy="259715"/>
            <a:chOff x="2031290" y="2864866"/>
            <a:chExt cx="1421130" cy="259715"/>
          </a:xfrm>
        </p:grpSpPr>
        <p:pic>
          <p:nvPicPr>
            <p:cNvPr id="106" name="object 10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031290" y="2916676"/>
              <a:ext cx="141224" cy="20751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94363" y="2916676"/>
              <a:ext cx="141224" cy="143763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374700" y="2883913"/>
              <a:ext cx="159255" cy="174243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2558084" y="28648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24" y="54102"/>
                  </a:moveTo>
                  <a:lnTo>
                    <a:pt x="3810" y="54102"/>
                  </a:lnTo>
                  <a:lnTo>
                    <a:pt x="3810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4" h="193675">
                  <a:moveTo>
                    <a:pt x="19977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83" y="29972"/>
                  </a:lnTo>
                  <a:lnTo>
                    <a:pt x="29502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502" y="7620"/>
                  </a:lnTo>
                  <a:lnTo>
                    <a:pt x="23583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615742" y="2916676"/>
              <a:ext cx="132080" cy="143763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77285" y="2918965"/>
              <a:ext cx="124713" cy="141224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2941116" y="28702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94964" y="2916676"/>
              <a:ext cx="141224" cy="14376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175303" y="2916424"/>
              <a:ext cx="68071" cy="141731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3270034" y="28702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316012" y="2918965"/>
              <a:ext cx="136398" cy="204724"/>
            </a:xfrm>
            <a:prstGeom prst="rect">
              <a:avLst/>
            </a:prstGeom>
          </p:spPr>
        </p:pic>
      </p:grpSp>
      <p:grpSp>
        <p:nvGrpSpPr>
          <p:cNvPr id="117" name="object 117"/>
          <p:cNvGrpSpPr/>
          <p:nvPr/>
        </p:nvGrpSpPr>
        <p:grpSpPr>
          <a:xfrm>
            <a:off x="3530380" y="2870198"/>
            <a:ext cx="394970" cy="190500"/>
            <a:chOff x="3530380" y="2870198"/>
            <a:chExt cx="394970" cy="190500"/>
          </a:xfrm>
        </p:grpSpPr>
        <p:pic>
          <p:nvPicPr>
            <p:cNvPr id="118" name="object 11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30380" y="2883913"/>
              <a:ext cx="77470" cy="17424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5792" y="2870198"/>
              <a:ext cx="124713" cy="18796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89714" y="2916681"/>
              <a:ext cx="135635" cy="143763"/>
            </a:xfrm>
            <a:prstGeom prst="rect">
              <a:avLst/>
            </a:prstGeom>
          </p:spPr>
        </p:pic>
      </p:grpSp>
      <p:grpSp>
        <p:nvGrpSpPr>
          <p:cNvPr id="121" name="object 121"/>
          <p:cNvGrpSpPr/>
          <p:nvPr/>
        </p:nvGrpSpPr>
        <p:grpSpPr>
          <a:xfrm>
            <a:off x="4015007" y="2864101"/>
            <a:ext cx="1216660" cy="196850"/>
            <a:chOff x="4015007" y="2864101"/>
            <a:chExt cx="1216660" cy="196850"/>
          </a:xfrm>
        </p:grpSpPr>
        <p:pic>
          <p:nvPicPr>
            <p:cNvPr id="122" name="object 12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015007" y="2916676"/>
              <a:ext cx="132080" cy="14376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9181" y="2916680"/>
              <a:ext cx="140715" cy="143763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40374" y="2916422"/>
              <a:ext cx="124713" cy="14173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489215" y="2864101"/>
              <a:ext cx="70358" cy="19405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85224" y="2918965"/>
              <a:ext cx="124713" cy="14122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1437" y="2916679"/>
              <a:ext cx="107696" cy="143763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4877841" y="28648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11" y="54102"/>
                  </a:moveTo>
                  <a:lnTo>
                    <a:pt x="3797" y="54102"/>
                  </a:lnTo>
                  <a:lnTo>
                    <a:pt x="3797" y="193294"/>
                  </a:lnTo>
                  <a:lnTo>
                    <a:pt x="26911" y="193294"/>
                  </a:lnTo>
                  <a:lnTo>
                    <a:pt x="26911" y="54102"/>
                  </a:lnTo>
                  <a:close/>
                </a:path>
                <a:path w="31114" h="193675">
                  <a:moveTo>
                    <a:pt x="19964" y="0"/>
                  </a:moveTo>
                  <a:lnTo>
                    <a:pt x="11341" y="0"/>
                  </a:lnTo>
                  <a:lnTo>
                    <a:pt x="7607" y="1524"/>
                  </a:lnTo>
                  <a:lnTo>
                    <a:pt x="1511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5"/>
                  </a:lnTo>
                  <a:lnTo>
                    <a:pt x="7607" y="29972"/>
                  </a:lnTo>
                  <a:lnTo>
                    <a:pt x="11341" y="31496"/>
                  </a:lnTo>
                  <a:lnTo>
                    <a:pt x="19964" y="31496"/>
                  </a:lnTo>
                  <a:lnTo>
                    <a:pt x="23571" y="29972"/>
                  </a:lnTo>
                  <a:lnTo>
                    <a:pt x="29489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489" y="7620"/>
                  </a:lnTo>
                  <a:lnTo>
                    <a:pt x="23571" y="1524"/>
                  </a:lnTo>
                  <a:lnTo>
                    <a:pt x="19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935491" y="2916680"/>
              <a:ext cx="140715" cy="143763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6685" y="2916422"/>
              <a:ext cx="124713" cy="141731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5328422" y="2870194"/>
            <a:ext cx="475615" cy="190500"/>
            <a:chOff x="5328422" y="2870194"/>
            <a:chExt cx="475615" cy="190500"/>
          </a:xfrm>
        </p:grpSpPr>
        <p:pic>
          <p:nvPicPr>
            <p:cNvPr id="132" name="object 1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28422" y="2916676"/>
              <a:ext cx="141223" cy="143763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08762" y="2916422"/>
              <a:ext cx="124713" cy="14173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662683" y="2870194"/>
              <a:ext cx="141223" cy="190245"/>
            </a:xfrm>
            <a:prstGeom prst="rect">
              <a:avLst/>
            </a:prstGeom>
          </p:spPr>
        </p:pic>
      </p:grpSp>
      <p:grpSp>
        <p:nvGrpSpPr>
          <p:cNvPr id="135" name="object 135"/>
          <p:cNvGrpSpPr/>
          <p:nvPr/>
        </p:nvGrpSpPr>
        <p:grpSpPr>
          <a:xfrm>
            <a:off x="5897122" y="2864101"/>
            <a:ext cx="1288415" cy="196850"/>
            <a:chOff x="5897122" y="2864101"/>
            <a:chExt cx="1288415" cy="196850"/>
          </a:xfrm>
        </p:grpSpPr>
        <p:pic>
          <p:nvPicPr>
            <p:cNvPr id="136" name="object 13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897122" y="2864101"/>
              <a:ext cx="70358" cy="194055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994404" y="2916424"/>
              <a:ext cx="68072" cy="141731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87868" y="2918965"/>
              <a:ext cx="124713" cy="141224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244080" y="2916679"/>
              <a:ext cx="107696" cy="143763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1328" y="2883913"/>
              <a:ext cx="77470" cy="174243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476738" y="2916424"/>
              <a:ext cx="227332" cy="144016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0227" y="2883913"/>
              <a:ext cx="77470" cy="174243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6831825" y="28648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53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20" y="29972"/>
                  </a:lnTo>
                  <a:lnTo>
                    <a:pt x="11353" y="31496"/>
                  </a:lnTo>
                  <a:lnTo>
                    <a:pt x="19977" y="31496"/>
                  </a:lnTo>
                  <a:lnTo>
                    <a:pt x="23583" y="29972"/>
                  </a:lnTo>
                  <a:lnTo>
                    <a:pt x="29502" y="23875"/>
                  </a:lnTo>
                  <a:lnTo>
                    <a:pt x="30988" y="20154"/>
                  </a:lnTo>
                  <a:lnTo>
                    <a:pt x="30988" y="11341"/>
                  </a:lnTo>
                  <a:lnTo>
                    <a:pt x="29502" y="7620"/>
                  </a:lnTo>
                  <a:lnTo>
                    <a:pt x="23583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889487" y="2916680"/>
              <a:ext cx="140715" cy="143763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0680" y="2916422"/>
              <a:ext cx="124714" cy="141731"/>
            </a:xfrm>
            <a:prstGeom prst="rect">
              <a:avLst/>
            </a:prstGeom>
          </p:spPr>
        </p:pic>
      </p:grpSp>
      <p:grpSp>
        <p:nvGrpSpPr>
          <p:cNvPr id="146" name="object 146"/>
          <p:cNvGrpSpPr/>
          <p:nvPr/>
        </p:nvGrpSpPr>
        <p:grpSpPr>
          <a:xfrm>
            <a:off x="7291044" y="2864866"/>
            <a:ext cx="708660" cy="195580"/>
            <a:chOff x="7291044" y="2864866"/>
            <a:chExt cx="708660" cy="195580"/>
          </a:xfrm>
        </p:grpSpPr>
        <p:sp>
          <p:nvSpPr>
            <p:cNvPr id="147" name="object 147"/>
            <p:cNvSpPr/>
            <p:nvPr/>
          </p:nvSpPr>
          <p:spPr>
            <a:xfrm>
              <a:off x="7291045" y="286486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70" h="193675">
                  <a:moveTo>
                    <a:pt x="85598" y="54114"/>
                  </a:moveTo>
                  <a:lnTo>
                    <a:pt x="62471" y="54114"/>
                  </a:lnTo>
                  <a:lnTo>
                    <a:pt x="62471" y="193294"/>
                  </a:lnTo>
                  <a:lnTo>
                    <a:pt x="85598" y="193294"/>
                  </a:lnTo>
                  <a:lnTo>
                    <a:pt x="85598" y="54114"/>
                  </a:lnTo>
                  <a:close/>
                </a:path>
                <a:path w="90170" h="193675">
                  <a:moveTo>
                    <a:pt x="89674" y="11341"/>
                  </a:moveTo>
                  <a:lnTo>
                    <a:pt x="88188" y="7620"/>
                  </a:lnTo>
                  <a:lnTo>
                    <a:pt x="82257" y="1524"/>
                  </a:lnTo>
                  <a:lnTo>
                    <a:pt x="78663" y="0"/>
                  </a:lnTo>
                  <a:lnTo>
                    <a:pt x="70027" y="0"/>
                  </a:lnTo>
                  <a:lnTo>
                    <a:pt x="66294" y="1524"/>
                  </a:lnTo>
                  <a:lnTo>
                    <a:pt x="60198" y="7620"/>
                  </a:lnTo>
                  <a:lnTo>
                    <a:pt x="58686" y="11341"/>
                  </a:lnTo>
                  <a:lnTo>
                    <a:pt x="58686" y="20154"/>
                  </a:lnTo>
                  <a:lnTo>
                    <a:pt x="60198" y="23876"/>
                  </a:lnTo>
                  <a:lnTo>
                    <a:pt x="66294" y="29972"/>
                  </a:lnTo>
                  <a:lnTo>
                    <a:pt x="70027" y="31496"/>
                  </a:lnTo>
                  <a:lnTo>
                    <a:pt x="78663" y="31496"/>
                  </a:lnTo>
                  <a:lnTo>
                    <a:pt x="82257" y="29972"/>
                  </a:lnTo>
                  <a:lnTo>
                    <a:pt x="88188" y="23876"/>
                  </a:lnTo>
                  <a:lnTo>
                    <a:pt x="89674" y="20154"/>
                  </a:lnTo>
                  <a:lnTo>
                    <a:pt x="89674" y="11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16020" y="2916422"/>
              <a:ext cx="124714" cy="14173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578577" y="2870197"/>
              <a:ext cx="257807" cy="190248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858240" y="2870194"/>
              <a:ext cx="141224" cy="190245"/>
            </a:xfrm>
            <a:prstGeom prst="rect">
              <a:avLst/>
            </a:prstGeom>
          </p:spPr>
        </p:pic>
      </p:grpSp>
      <p:grpSp>
        <p:nvGrpSpPr>
          <p:cNvPr id="151" name="object 151"/>
          <p:cNvGrpSpPr/>
          <p:nvPr/>
        </p:nvGrpSpPr>
        <p:grpSpPr>
          <a:xfrm>
            <a:off x="8093425" y="2883913"/>
            <a:ext cx="238125" cy="176530"/>
            <a:chOff x="8093425" y="2883913"/>
            <a:chExt cx="238125" cy="176530"/>
          </a:xfrm>
        </p:grpSpPr>
        <p:pic>
          <p:nvPicPr>
            <p:cNvPr id="152" name="object 15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093425" y="2883913"/>
              <a:ext cx="77470" cy="174243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190206" y="2916680"/>
              <a:ext cx="140715" cy="143763"/>
            </a:xfrm>
            <a:prstGeom prst="rect">
              <a:avLst/>
            </a:prstGeom>
          </p:spPr>
        </p:pic>
      </p:grpSp>
      <p:grpSp>
        <p:nvGrpSpPr>
          <p:cNvPr id="154" name="object 154"/>
          <p:cNvGrpSpPr/>
          <p:nvPr/>
        </p:nvGrpSpPr>
        <p:grpSpPr>
          <a:xfrm>
            <a:off x="8416258" y="2870198"/>
            <a:ext cx="395605" cy="190500"/>
            <a:chOff x="8416258" y="2870198"/>
            <a:chExt cx="395605" cy="190500"/>
          </a:xfrm>
        </p:grpSpPr>
        <p:pic>
          <p:nvPicPr>
            <p:cNvPr id="155" name="object 1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416258" y="2883913"/>
              <a:ext cx="77470" cy="174243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521670" y="2870198"/>
              <a:ext cx="124726" cy="187960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675598" y="2916681"/>
              <a:ext cx="135636" cy="143763"/>
            </a:xfrm>
            <a:prstGeom prst="rect">
              <a:avLst/>
            </a:prstGeom>
          </p:spPr>
        </p:pic>
      </p:grpSp>
      <p:grpSp>
        <p:nvGrpSpPr>
          <p:cNvPr id="158" name="object 158"/>
          <p:cNvGrpSpPr/>
          <p:nvPr/>
        </p:nvGrpSpPr>
        <p:grpSpPr>
          <a:xfrm>
            <a:off x="8893025" y="2864866"/>
            <a:ext cx="487045" cy="195580"/>
            <a:chOff x="8893025" y="2864866"/>
            <a:chExt cx="487045" cy="195580"/>
          </a:xfrm>
        </p:grpSpPr>
        <p:pic>
          <p:nvPicPr>
            <p:cNvPr id="159" name="object 15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893025" y="2864866"/>
              <a:ext cx="186166" cy="193294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106889" y="2916679"/>
              <a:ext cx="107696" cy="143763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238460" y="2916676"/>
              <a:ext cx="141224" cy="143763"/>
            </a:xfrm>
            <a:prstGeom prst="rect">
              <a:avLst/>
            </a:prstGeom>
          </p:spPr>
        </p:pic>
      </p:grpSp>
      <p:grpSp>
        <p:nvGrpSpPr>
          <p:cNvPr id="162" name="object 162"/>
          <p:cNvGrpSpPr/>
          <p:nvPr/>
        </p:nvGrpSpPr>
        <p:grpSpPr>
          <a:xfrm>
            <a:off x="9477974" y="2864866"/>
            <a:ext cx="1417320" cy="259715"/>
            <a:chOff x="9477974" y="2864866"/>
            <a:chExt cx="1417320" cy="259715"/>
          </a:xfrm>
        </p:grpSpPr>
        <p:pic>
          <p:nvPicPr>
            <p:cNvPr id="163" name="object 16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9477974" y="2916676"/>
              <a:ext cx="141224" cy="143763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9658297" y="2916676"/>
              <a:ext cx="141224" cy="207517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829995" y="2916676"/>
              <a:ext cx="141224" cy="207517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10001694" y="286486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70" h="193675">
                  <a:moveTo>
                    <a:pt x="85598" y="54114"/>
                  </a:moveTo>
                  <a:lnTo>
                    <a:pt x="62471" y="54114"/>
                  </a:lnTo>
                  <a:lnTo>
                    <a:pt x="62471" y="193294"/>
                  </a:lnTo>
                  <a:lnTo>
                    <a:pt x="85598" y="193294"/>
                  </a:lnTo>
                  <a:lnTo>
                    <a:pt x="85598" y="54114"/>
                  </a:lnTo>
                  <a:close/>
                </a:path>
                <a:path w="90170" h="193675">
                  <a:moveTo>
                    <a:pt x="89662" y="11341"/>
                  </a:moveTo>
                  <a:lnTo>
                    <a:pt x="88188" y="7620"/>
                  </a:lnTo>
                  <a:lnTo>
                    <a:pt x="82257" y="1524"/>
                  </a:lnTo>
                  <a:lnTo>
                    <a:pt x="78663" y="0"/>
                  </a:lnTo>
                  <a:lnTo>
                    <a:pt x="70015" y="0"/>
                  </a:lnTo>
                  <a:lnTo>
                    <a:pt x="66294" y="1524"/>
                  </a:lnTo>
                  <a:lnTo>
                    <a:pt x="60198" y="7620"/>
                  </a:lnTo>
                  <a:lnTo>
                    <a:pt x="58674" y="11341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94" y="29972"/>
                  </a:lnTo>
                  <a:lnTo>
                    <a:pt x="70015" y="31496"/>
                  </a:lnTo>
                  <a:lnTo>
                    <a:pt x="78663" y="31496"/>
                  </a:lnTo>
                  <a:lnTo>
                    <a:pt x="82257" y="29972"/>
                  </a:lnTo>
                  <a:lnTo>
                    <a:pt x="88188" y="23876"/>
                  </a:lnTo>
                  <a:lnTo>
                    <a:pt x="89662" y="20154"/>
                  </a:lnTo>
                  <a:lnTo>
                    <a:pt x="89662" y="11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18026" y="2916676"/>
              <a:ext cx="132079" cy="14376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272208" y="2916676"/>
              <a:ext cx="141224" cy="143763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439576" y="2883913"/>
              <a:ext cx="77470" cy="174243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10541190" y="286486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598841" y="2916680"/>
              <a:ext cx="140715" cy="143763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770035" y="2916422"/>
              <a:ext cx="124714" cy="141731"/>
            </a:xfrm>
            <a:prstGeom prst="rect">
              <a:avLst/>
            </a:prstGeom>
          </p:spPr>
        </p:pic>
      </p:grpSp>
      <p:pic>
        <p:nvPicPr>
          <p:cNvPr id="173" name="object 173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1000404" y="2916424"/>
            <a:ext cx="1028429" cy="207770"/>
          </a:xfrm>
          <a:prstGeom prst="rect">
            <a:avLst/>
          </a:prstGeom>
        </p:spPr>
      </p:pic>
      <p:grpSp>
        <p:nvGrpSpPr>
          <p:cNvPr id="174" name="object 174"/>
          <p:cNvGrpSpPr/>
          <p:nvPr/>
        </p:nvGrpSpPr>
        <p:grpSpPr>
          <a:xfrm>
            <a:off x="12116203" y="2882134"/>
            <a:ext cx="282575" cy="178435"/>
            <a:chOff x="12116203" y="2882134"/>
            <a:chExt cx="282575" cy="178435"/>
          </a:xfrm>
        </p:grpSpPr>
        <p:pic>
          <p:nvPicPr>
            <p:cNvPr id="175" name="object 17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2116203" y="2882134"/>
              <a:ext cx="154444" cy="176021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2290954" y="2916679"/>
              <a:ext cx="107696" cy="143763"/>
            </a:xfrm>
            <a:prstGeom prst="rect">
              <a:avLst/>
            </a:prstGeom>
          </p:spPr>
        </p:pic>
      </p:grpSp>
      <p:grpSp>
        <p:nvGrpSpPr>
          <p:cNvPr id="177" name="object 177"/>
          <p:cNvGrpSpPr/>
          <p:nvPr/>
        </p:nvGrpSpPr>
        <p:grpSpPr>
          <a:xfrm>
            <a:off x="12490336" y="2878834"/>
            <a:ext cx="625475" cy="180975"/>
            <a:chOff x="12490336" y="2878834"/>
            <a:chExt cx="625475" cy="180975"/>
          </a:xfrm>
        </p:grpSpPr>
        <p:pic>
          <p:nvPicPr>
            <p:cNvPr id="178" name="object 17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2490336" y="2878834"/>
              <a:ext cx="170433" cy="180848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12695059" y="2881122"/>
              <a:ext cx="23495" cy="177165"/>
            </a:xfrm>
            <a:custGeom>
              <a:avLst/>
              <a:gdLst/>
              <a:ahLst/>
              <a:cxnLst/>
              <a:rect l="l" t="t" r="r" b="b"/>
              <a:pathLst>
                <a:path w="23495" h="177164">
                  <a:moveTo>
                    <a:pt x="23114" y="0"/>
                  </a:moveTo>
                  <a:lnTo>
                    <a:pt x="0" y="0"/>
                  </a:lnTo>
                  <a:lnTo>
                    <a:pt x="0" y="177037"/>
                  </a:lnTo>
                  <a:lnTo>
                    <a:pt x="23114" y="177037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2748901" y="2878834"/>
              <a:ext cx="170433" cy="180848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2944982" y="2878834"/>
              <a:ext cx="170433" cy="180848"/>
            </a:xfrm>
            <a:prstGeom prst="rect">
              <a:avLst/>
            </a:prstGeom>
          </p:spPr>
        </p:pic>
      </p:grpSp>
      <p:grpSp>
        <p:nvGrpSpPr>
          <p:cNvPr id="182" name="object 182"/>
          <p:cNvGrpSpPr/>
          <p:nvPr/>
        </p:nvGrpSpPr>
        <p:grpSpPr>
          <a:xfrm>
            <a:off x="13208875" y="2870200"/>
            <a:ext cx="1521460" cy="224790"/>
            <a:chOff x="13208875" y="2870200"/>
            <a:chExt cx="1521460" cy="224790"/>
          </a:xfrm>
        </p:grpSpPr>
        <p:pic>
          <p:nvPicPr>
            <p:cNvPr id="183" name="object 18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208875" y="2916676"/>
              <a:ext cx="132080" cy="14376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3363051" y="2916680"/>
              <a:ext cx="140715" cy="143763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534244" y="2916422"/>
              <a:ext cx="124713" cy="141731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3828121" y="2918965"/>
              <a:ext cx="124701" cy="141224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689182" y="2916679"/>
              <a:ext cx="107696" cy="143763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13991945" y="28702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4041465" y="2883913"/>
              <a:ext cx="77469" cy="174243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4138253" y="2916676"/>
              <a:ext cx="141223" cy="143763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4318580" y="2916422"/>
              <a:ext cx="124713" cy="141731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468179" y="2883913"/>
              <a:ext cx="77469" cy="174243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4565978" y="2916679"/>
              <a:ext cx="164073" cy="177800"/>
            </a:xfrm>
            <a:prstGeom prst="rect">
              <a:avLst/>
            </a:prstGeom>
          </p:spPr>
        </p:pic>
      </p:grpSp>
      <p:pic>
        <p:nvPicPr>
          <p:cNvPr id="194" name="object 194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654377" y="3411982"/>
            <a:ext cx="351788" cy="143763"/>
          </a:xfrm>
          <a:prstGeom prst="rect">
            <a:avLst/>
          </a:prstGeom>
        </p:spPr>
      </p:pic>
      <p:grpSp>
        <p:nvGrpSpPr>
          <p:cNvPr id="195" name="object 195"/>
          <p:cNvGrpSpPr/>
          <p:nvPr/>
        </p:nvGrpSpPr>
        <p:grpSpPr>
          <a:xfrm>
            <a:off x="1095824" y="3411724"/>
            <a:ext cx="402590" cy="144145"/>
            <a:chOff x="1095824" y="3411724"/>
            <a:chExt cx="402590" cy="144145"/>
          </a:xfrm>
        </p:grpSpPr>
        <p:pic>
          <p:nvPicPr>
            <p:cNvPr id="196" name="object 19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5824" y="3411977"/>
              <a:ext cx="141224" cy="143763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276163" y="3411724"/>
              <a:ext cx="221744" cy="144021"/>
            </a:xfrm>
            <a:prstGeom prst="rect">
              <a:avLst/>
            </a:prstGeom>
          </p:spPr>
        </p:pic>
      </p:grpSp>
      <p:pic>
        <p:nvPicPr>
          <p:cNvPr id="198" name="object 198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1587564" y="3360165"/>
            <a:ext cx="1386072" cy="195580"/>
          </a:xfrm>
          <a:prstGeom prst="rect">
            <a:avLst/>
          </a:prstGeom>
        </p:spPr>
      </p:pic>
      <p:grpSp>
        <p:nvGrpSpPr>
          <p:cNvPr id="199" name="object 199"/>
          <p:cNvGrpSpPr/>
          <p:nvPr/>
        </p:nvGrpSpPr>
        <p:grpSpPr>
          <a:xfrm>
            <a:off x="3067611" y="3379213"/>
            <a:ext cx="237490" cy="176530"/>
            <a:chOff x="3067611" y="3379213"/>
            <a:chExt cx="237490" cy="176530"/>
          </a:xfrm>
        </p:grpSpPr>
        <p:pic>
          <p:nvPicPr>
            <p:cNvPr id="200" name="object 20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7611" y="3379213"/>
              <a:ext cx="77470" cy="174243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164387" y="3411980"/>
              <a:ext cx="140715" cy="143763"/>
            </a:xfrm>
            <a:prstGeom prst="rect">
              <a:avLst/>
            </a:prstGeom>
          </p:spPr>
        </p:pic>
      </p:grpSp>
      <p:grpSp>
        <p:nvGrpSpPr>
          <p:cNvPr id="202" name="object 202"/>
          <p:cNvGrpSpPr/>
          <p:nvPr/>
        </p:nvGrpSpPr>
        <p:grpSpPr>
          <a:xfrm>
            <a:off x="3390437" y="3365498"/>
            <a:ext cx="394970" cy="190500"/>
            <a:chOff x="3390437" y="3365498"/>
            <a:chExt cx="394970" cy="190500"/>
          </a:xfrm>
        </p:grpSpPr>
        <p:pic>
          <p:nvPicPr>
            <p:cNvPr id="203" name="object 20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390437" y="3379213"/>
              <a:ext cx="77470" cy="174243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95850" y="3365498"/>
              <a:ext cx="124713" cy="187960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649771" y="3411982"/>
              <a:ext cx="135635" cy="143763"/>
            </a:xfrm>
            <a:prstGeom prst="rect">
              <a:avLst/>
            </a:prstGeom>
          </p:spPr>
        </p:pic>
      </p:grpSp>
      <p:pic>
        <p:nvPicPr>
          <p:cNvPr id="206" name="object 206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3876082" y="3411977"/>
            <a:ext cx="1001254" cy="143769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4969027" y="3359401"/>
            <a:ext cx="227834" cy="196343"/>
          </a:xfrm>
          <a:prstGeom prst="rect">
            <a:avLst/>
          </a:prstGeom>
        </p:spPr>
      </p:pic>
      <p:grpSp>
        <p:nvGrpSpPr>
          <p:cNvPr id="208" name="object 208"/>
          <p:cNvGrpSpPr/>
          <p:nvPr/>
        </p:nvGrpSpPr>
        <p:grpSpPr>
          <a:xfrm>
            <a:off x="5282967" y="3411724"/>
            <a:ext cx="401955" cy="144145"/>
            <a:chOff x="5282967" y="3411724"/>
            <a:chExt cx="401955" cy="144145"/>
          </a:xfrm>
        </p:grpSpPr>
        <p:pic>
          <p:nvPicPr>
            <p:cNvPr id="209" name="object 20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82967" y="3411980"/>
              <a:ext cx="140715" cy="143763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52887" y="3414265"/>
              <a:ext cx="124713" cy="141224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16717" y="3411724"/>
              <a:ext cx="68072" cy="141731"/>
            </a:xfrm>
            <a:prstGeom prst="rect">
              <a:avLst/>
            </a:prstGeom>
          </p:spPr>
        </p:pic>
      </p:grpSp>
      <p:grpSp>
        <p:nvGrpSpPr>
          <p:cNvPr id="212" name="object 212"/>
          <p:cNvGrpSpPr/>
          <p:nvPr/>
        </p:nvGrpSpPr>
        <p:grpSpPr>
          <a:xfrm>
            <a:off x="5770632" y="3360165"/>
            <a:ext cx="800735" cy="195580"/>
            <a:chOff x="5770632" y="3360165"/>
            <a:chExt cx="800735" cy="195580"/>
          </a:xfrm>
        </p:grpSpPr>
        <p:pic>
          <p:nvPicPr>
            <p:cNvPr id="213" name="object 21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770632" y="3411976"/>
              <a:ext cx="132080" cy="143763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5933440" y="336016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70" h="193675">
                  <a:moveTo>
                    <a:pt x="85598" y="54114"/>
                  </a:moveTo>
                  <a:lnTo>
                    <a:pt x="62484" y="54114"/>
                  </a:lnTo>
                  <a:lnTo>
                    <a:pt x="62484" y="193294"/>
                  </a:lnTo>
                  <a:lnTo>
                    <a:pt x="85598" y="193294"/>
                  </a:lnTo>
                  <a:lnTo>
                    <a:pt x="85598" y="54114"/>
                  </a:lnTo>
                  <a:close/>
                </a:path>
                <a:path w="90170" h="193675">
                  <a:moveTo>
                    <a:pt x="89662" y="11341"/>
                  </a:moveTo>
                  <a:lnTo>
                    <a:pt x="88176" y="7620"/>
                  </a:lnTo>
                  <a:lnTo>
                    <a:pt x="82257" y="1524"/>
                  </a:lnTo>
                  <a:lnTo>
                    <a:pt x="78651" y="0"/>
                  </a:lnTo>
                  <a:lnTo>
                    <a:pt x="70015" y="0"/>
                  </a:lnTo>
                  <a:lnTo>
                    <a:pt x="66294" y="1524"/>
                  </a:lnTo>
                  <a:lnTo>
                    <a:pt x="60198" y="7620"/>
                  </a:lnTo>
                  <a:lnTo>
                    <a:pt x="58674" y="11341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94" y="29972"/>
                  </a:lnTo>
                  <a:lnTo>
                    <a:pt x="70015" y="31496"/>
                  </a:lnTo>
                  <a:lnTo>
                    <a:pt x="78651" y="31496"/>
                  </a:lnTo>
                  <a:lnTo>
                    <a:pt x="82257" y="29972"/>
                  </a:lnTo>
                  <a:lnTo>
                    <a:pt x="88176" y="23876"/>
                  </a:lnTo>
                  <a:lnTo>
                    <a:pt x="89662" y="20154"/>
                  </a:lnTo>
                  <a:lnTo>
                    <a:pt x="89662" y="11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049774" y="3411981"/>
              <a:ext cx="135635" cy="143763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15887" y="3411722"/>
              <a:ext cx="124713" cy="141731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5487" y="3379213"/>
              <a:ext cx="77470" cy="174243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463278" y="3411979"/>
              <a:ext cx="107696" cy="143763"/>
            </a:xfrm>
            <a:prstGeom prst="rect">
              <a:avLst/>
            </a:prstGeom>
          </p:spPr>
        </p:pic>
      </p:grpSp>
      <p:grpSp>
        <p:nvGrpSpPr>
          <p:cNvPr id="219" name="object 219"/>
          <p:cNvGrpSpPr/>
          <p:nvPr/>
        </p:nvGrpSpPr>
        <p:grpSpPr>
          <a:xfrm>
            <a:off x="6662666" y="3365494"/>
            <a:ext cx="475615" cy="190500"/>
            <a:chOff x="6662666" y="3365494"/>
            <a:chExt cx="475615" cy="190500"/>
          </a:xfrm>
        </p:grpSpPr>
        <p:pic>
          <p:nvPicPr>
            <p:cNvPr id="220" name="object 220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662666" y="3411976"/>
              <a:ext cx="141224" cy="143763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43006" y="3411722"/>
              <a:ext cx="124714" cy="141731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996927" y="3365494"/>
              <a:ext cx="141224" cy="190245"/>
            </a:xfrm>
            <a:prstGeom prst="rect">
              <a:avLst/>
            </a:prstGeom>
          </p:spPr>
        </p:pic>
      </p:grpSp>
      <p:grpSp>
        <p:nvGrpSpPr>
          <p:cNvPr id="223" name="object 223"/>
          <p:cNvGrpSpPr/>
          <p:nvPr/>
        </p:nvGrpSpPr>
        <p:grpSpPr>
          <a:xfrm>
            <a:off x="7232125" y="3365498"/>
            <a:ext cx="394970" cy="190500"/>
            <a:chOff x="7232125" y="3365498"/>
            <a:chExt cx="394970" cy="190500"/>
          </a:xfrm>
        </p:grpSpPr>
        <p:pic>
          <p:nvPicPr>
            <p:cNvPr id="224" name="object 224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232125" y="3379213"/>
              <a:ext cx="77470" cy="174243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37539" y="3365498"/>
              <a:ext cx="124713" cy="187960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91459" y="3411982"/>
              <a:ext cx="135636" cy="143763"/>
            </a:xfrm>
            <a:prstGeom prst="rect">
              <a:avLst/>
            </a:prstGeom>
          </p:spPr>
        </p:pic>
      </p:grpSp>
      <p:grpSp>
        <p:nvGrpSpPr>
          <p:cNvPr id="227" name="object 227"/>
          <p:cNvGrpSpPr/>
          <p:nvPr/>
        </p:nvGrpSpPr>
        <p:grpSpPr>
          <a:xfrm>
            <a:off x="7712425" y="3365498"/>
            <a:ext cx="580390" cy="190500"/>
            <a:chOff x="7712425" y="3365498"/>
            <a:chExt cx="580390" cy="190500"/>
          </a:xfrm>
        </p:grpSpPr>
        <p:pic>
          <p:nvPicPr>
            <p:cNvPr id="228" name="object 22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712425" y="3379213"/>
              <a:ext cx="77470" cy="174243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817848" y="3411724"/>
              <a:ext cx="68072" cy="141731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911322" y="3414265"/>
              <a:ext cx="124701" cy="141224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167597" y="3365498"/>
              <a:ext cx="124726" cy="187960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062183" y="3379213"/>
              <a:ext cx="77470" cy="174243"/>
            </a:xfrm>
            <a:prstGeom prst="rect">
              <a:avLst/>
            </a:prstGeom>
          </p:spPr>
        </p:pic>
      </p:grpSp>
      <p:grpSp>
        <p:nvGrpSpPr>
          <p:cNvPr id="233" name="object 233"/>
          <p:cNvGrpSpPr/>
          <p:nvPr/>
        </p:nvGrpSpPr>
        <p:grpSpPr>
          <a:xfrm>
            <a:off x="8394166" y="3360165"/>
            <a:ext cx="191135" cy="193675"/>
            <a:chOff x="8394166" y="3360165"/>
            <a:chExt cx="191135" cy="193675"/>
          </a:xfrm>
        </p:grpSpPr>
        <p:sp>
          <p:nvSpPr>
            <p:cNvPr id="234" name="object 234"/>
            <p:cNvSpPr/>
            <p:nvPr/>
          </p:nvSpPr>
          <p:spPr>
            <a:xfrm>
              <a:off x="8394166" y="33601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5" name="object 23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460458" y="3411722"/>
              <a:ext cx="124714" cy="141731"/>
            </a:xfrm>
            <a:prstGeom prst="rect">
              <a:avLst/>
            </a:prstGeom>
          </p:spPr>
        </p:pic>
      </p:grpSp>
      <p:grpSp>
        <p:nvGrpSpPr>
          <p:cNvPr id="236" name="object 236"/>
          <p:cNvGrpSpPr/>
          <p:nvPr/>
        </p:nvGrpSpPr>
        <p:grpSpPr>
          <a:xfrm>
            <a:off x="8682202" y="3411722"/>
            <a:ext cx="305435" cy="144145"/>
            <a:chOff x="8682202" y="3411722"/>
            <a:chExt cx="305435" cy="144145"/>
          </a:xfrm>
        </p:grpSpPr>
        <p:pic>
          <p:nvPicPr>
            <p:cNvPr id="237" name="object 23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682202" y="3411976"/>
              <a:ext cx="141224" cy="143763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862529" y="3411722"/>
              <a:ext cx="124714" cy="141731"/>
            </a:xfrm>
            <a:prstGeom prst="rect">
              <a:avLst/>
            </a:prstGeom>
          </p:spPr>
        </p:pic>
      </p:grpSp>
      <p:grpSp>
        <p:nvGrpSpPr>
          <p:cNvPr id="239" name="object 239"/>
          <p:cNvGrpSpPr/>
          <p:nvPr/>
        </p:nvGrpSpPr>
        <p:grpSpPr>
          <a:xfrm>
            <a:off x="9089097" y="3360165"/>
            <a:ext cx="1003300" cy="259079"/>
            <a:chOff x="9089097" y="3360165"/>
            <a:chExt cx="1003300" cy="259079"/>
          </a:xfrm>
        </p:grpSpPr>
        <p:sp>
          <p:nvSpPr>
            <p:cNvPr id="240" name="object 240"/>
            <p:cNvSpPr/>
            <p:nvPr/>
          </p:nvSpPr>
          <p:spPr>
            <a:xfrm>
              <a:off x="9089097" y="33601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1" name="object 24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155386" y="3411722"/>
              <a:ext cx="124714" cy="141731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9309314" y="3365494"/>
              <a:ext cx="141224" cy="190245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488379" y="3414265"/>
              <a:ext cx="124701" cy="141224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644579" y="3411979"/>
              <a:ext cx="107696" cy="143763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771821" y="3379213"/>
              <a:ext cx="77470" cy="174243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877244" y="3411724"/>
              <a:ext cx="214628" cy="207265"/>
            </a:xfrm>
            <a:prstGeom prst="rect">
              <a:avLst/>
            </a:prstGeom>
          </p:spPr>
        </p:pic>
      </p:grpSp>
      <p:grpSp>
        <p:nvGrpSpPr>
          <p:cNvPr id="247" name="object 247"/>
          <p:cNvGrpSpPr/>
          <p:nvPr/>
        </p:nvGrpSpPr>
        <p:grpSpPr>
          <a:xfrm>
            <a:off x="10182796" y="3365494"/>
            <a:ext cx="688340" cy="190500"/>
            <a:chOff x="10182796" y="3365494"/>
            <a:chExt cx="688340" cy="190500"/>
          </a:xfrm>
        </p:grpSpPr>
        <p:sp>
          <p:nvSpPr>
            <p:cNvPr id="248" name="object 248"/>
            <p:cNvSpPr/>
            <p:nvPr/>
          </p:nvSpPr>
          <p:spPr>
            <a:xfrm>
              <a:off x="10182796" y="33655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9" name="object 24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236650" y="3411976"/>
              <a:ext cx="141224" cy="143763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0408348" y="3365494"/>
              <a:ext cx="141224" cy="190245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580040" y="3411982"/>
              <a:ext cx="135636" cy="143763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746147" y="3411722"/>
              <a:ext cx="124714" cy="141731"/>
            </a:xfrm>
            <a:prstGeom prst="rect">
              <a:avLst/>
            </a:prstGeom>
          </p:spPr>
        </p:pic>
      </p:grpSp>
      <p:grpSp>
        <p:nvGrpSpPr>
          <p:cNvPr id="253" name="object 253"/>
          <p:cNvGrpSpPr/>
          <p:nvPr/>
        </p:nvGrpSpPr>
        <p:grpSpPr>
          <a:xfrm>
            <a:off x="10960018" y="3360165"/>
            <a:ext cx="504825" cy="193675"/>
            <a:chOff x="10960018" y="3360165"/>
            <a:chExt cx="504825" cy="193675"/>
          </a:xfrm>
        </p:grpSpPr>
        <p:pic>
          <p:nvPicPr>
            <p:cNvPr id="254" name="object 254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0960018" y="3414265"/>
              <a:ext cx="201917" cy="139191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11180990" y="33601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6" name="object 2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234318" y="3379213"/>
              <a:ext cx="77470" cy="174243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339732" y="3365498"/>
              <a:ext cx="124726" cy="187960"/>
            </a:xfrm>
            <a:prstGeom prst="rect">
              <a:avLst/>
            </a:prstGeom>
          </p:spPr>
        </p:pic>
      </p:grpSp>
      <p:grpSp>
        <p:nvGrpSpPr>
          <p:cNvPr id="258" name="object 258"/>
          <p:cNvGrpSpPr/>
          <p:nvPr/>
        </p:nvGrpSpPr>
        <p:grpSpPr>
          <a:xfrm>
            <a:off x="11561480" y="3360165"/>
            <a:ext cx="1228090" cy="195580"/>
            <a:chOff x="11561480" y="3360165"/>
            <a:chExt cx="1228090" cy="195580"/>
          </a:xfrm>
        </p:grpSpPr>
        <p:pic>
          <p:nvPicPr>
            <p:cNvPr id="259" name="object 259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1561480" y="3365494"/>
              <a:ext cx="141224" cy="190245"/>
            </a:xfrm>
            <a:prstGeom prst="rect">
              <a:avLst/>
            </a:prstGeom>
          </p:spPr>
        </p:pic>
        <p:sp>
          <p:nvSpPr>
            <p:cNvPr id="260" name="object 260"/>
            <p:cNvSpPr/>
            <p:nvPr/>
          </p:nvSpPr>
          <p:spPr>
            <a:xfrm>
              <a:off x="11738000" y="33601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1" name="object 26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796671" y="3411979"/>
              <a:ext cx="107696" cy="143763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923914" y="3379213"/>
              <a:ext cx="77470" cy="174243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2020695" y="3411980"/>
              <a:ext cx="140715" cy="143763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2191893" y="3379213"/>
              <a:ext cx="159249" cy="174243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12375286" y="33601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6" name="object 26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432937" y="3411980"/>
              <a:ext cx="140715" cy="143763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604129" y="3411722"/>
              <a:ext cx="124714" cy="141731"/>
            </a:xfrm>
            <a:prstGeom prst="rect">
              <a:avLst/>
            </a:prstGeom>
          </p:spPr>
        </p:pic>
        <p:sp>
          <p:nvSpPr>
            <p:cNvPr id="268" name="object 268"/>
            <p:cNvSpPr/>
            <p:nvPr/>
          </p:nvSpPr>
          <p:spPr>
            <a:xfrm>
              <a:off x="12758308" y="3523482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5" h="31750">
                  <a:moveTo>
                    <a:pt x="19977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6"/>
                  </a:lnTo>
                  <a:lnTo>
                    <a:pt x="4572" y="26924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6"/>
                  </a:lnTo>
                  <a:lnTo>
                    <a:pt x="30988" y="20154"/>
                  </a:lnTo>
                  <a:lnTo>
                    <a:pt x="30988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9" name="object 269"/>
          <p:cNvGrpSpPr/>
          <p:nvPr/>
        </p:nvGrpSpPr>
        <p:grpSpPr>
          <a:xfrm>
            <a:off x="662252" y="4364986"/>
            <a:ext cx="439420" cy="181610"/>
            <a:chOff x="662252" y="4364986"/>
            <a:chExt cx="439420" cy="181610"/>
          </a:xfrm>
        </p:grpSpPr>
        <p:pic>
          <p:nvPicPr>
            <p:cNvPr id="270" name="object 270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662252" y="4364986"/>
              <a:ext cx="177800" cy="180848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9252" y="4404865"/>
              <a:ext cx="124714" cy="141224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33084" y="4402324"/>
              <a:ext cx="68072" cy="141731"/>
            </a:xfrm>
            <a:prstGeom prst="rect">
              <a:avLst/>
            </a:prstGeom>
          </p:spPr>
        </p:pic>
      </p:grpSp>
      <p:pic>
        <p:nvPicPr>
          <p:cNvPr id="273" name="object 273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1191831" y="4350765"/>
            <a:ext cx="1532365" cy="261868"/>
          </a:xfrm>
          <a:prstGeom prst="rect">
            <a:avLst/>
          </a:prstGeom>
        </p:spPr>
      </p:pic>
      <p:grpSp>
        <p:nvGrpSpPr>
          <p:cNvPr id="274" name="object 274"/>
          <p:cNvGrpSpPr/>
          <p:nvPr/>
        </p:nvGrpSpPr>
        <p:grpSpPr>
          <a:xfrm>
            <a:off x="2822237" y="4350765"/>
            <a:ext cx="1009650" cy="195580"/>
            <a:chOff x="2822237" y="4350765"/>
            <a:chExt cx="1009650" cy="195580"/>
          </a:xfrm>
        </p:grpSpPr>
        <p:pic>
          <p:nvPicPr>
            <p:cNvPr id="275" name="object 2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22237" y="4402579"/>
              <a:ext cx="107695" cy="143763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953807" y="4402581"/>
              <a:ext cx="135636" cy="143763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119920" y="4350765"/>
              <a:ext cx="264413" cy="193294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411000" y="4402576"/>
              <a:ext cx="132080" cy="143763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65175" y="4402581"/>
              <a:ext cx="135635" cy="143763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23670" y="4402579"/>
              <a:ext cx="107696" cy="143763"/>
            </a:xfrm>
            <a:prstGeom prst="rect">
              <a:avLst/>
            </a:prstGeom>
          </p:spPr>
        </p:pic>
      </p:grpSp>
      <p:grpSp>
        <p:nvGrpSpPr>
          <p:cNvPr id="281" name="object 281"/>
          <p:cNvGrpSpPr/>
          <p:nvPr/>
        </p:nvGrpSpPr>
        <p:grpSpPr>
          <a:xfrm>
            <a:off x="3923056" y="4402324"/>
            <a:ext cx="402590" cy="144145"/>
            <a:chOff x="3923056" y="4402324"/>
            <a:chExt cx="402590" cy="144145"/>
          </a:xfrm>
        </p:grpSpPr>
        <p:pic>
          <p:nvPicPr>
            <p:cNvPr id="282" name="object 28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23056" y="4402577"/>
              <a:ext cx="141223" cy="143763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103395" y="4402324"/>
              <a:ext cx="221738" cy="144021"/>
            </a:xfrm>
            <a:prstGeom prst="rect">
              <a:avLst/>
            </a:prstGeom>
          </p:spPr>
        </p:pic>
      </p:grpSp>
      <p:grpSp>
        <p:nvGrpSpPr>
          <p:cNvPr id="284" name="object 284"/>
          <p:cNvGrpSpPr/>
          <p:nvPr/>
        </p:nvGrpSpPr>
        <p:grpSpPr>
          <a:xfrm>
            <a:off x="4415807" y="4350001"/>
            <a:ext cx="1403350" cy="260350"/>
            <a:chOff x="4415807" y="4350001"/>
            <a:chExt cx="1403350" cy="260350"/>
          </a:xfrm>
        </p:grpSpPr>
        <p:pic>
          <p:nvPicPr>
            <p:cNvPr id="285" name="object 285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415807" y="4350001"/>
              <a:ext cx="1118857" cy="260093"/>
            </a:xfrm>
            <a:prstGeom prst="rect">
              <a:avLst/>
            </a:prstGeom>
          </p:spPr>
        </p:pic>
        <p:sp>
          <p:nvSpPr>
            <p:cNvPr id="286" name="object 286"/>
            <p:cNvSpPr/>
            <p:nvPr/>
          </p:nvSpPr>
          <p:spPr>
            <a:xfrm>
              <a:off x="5573776" y="4356099"/>
              <a:ext cx="85725" cy="187960"/>
            </a:xfrm>
            <a:custGeom>
              <a:avLst/>
              <a:gdLst/>
              <a:ahLst/>
              <a:cxnLst/>
              <a:rect l="l" t="t" r="r" b="b"/>
              <a:pathLst>
                <a:path w="8572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  <a:path w="85725" h="187960">
                  <a:moveTo>
                    <a:pt x="85598" y="0"/>
                  </a:moveTo>
                  <a:lnTo>
                    <a:pt x="62484" y="0"/>
                  </a:lnTo>
                  <a:lnTo>
                    <a:pt x="62484" y="187960"/>
                  </a:lnTo>
                  <a:lnTo>
                    <a:pt x="85598" y="187960"/>
                  </a:lnTo>
                  <a:lnTo>
                    <a:pt x="855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7" name="object 28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682236" y="4404865"/>
              <a:ext cx="136398" cy="204724"/>
            </a:xfrm>
            <a:prstGeom prst="rect">
              <a:avLst/>
            </a:prstGeom>
          </p:spPr>
        </p:pic>
      </p:grpSp>
      <p:grpSp>
        <p:nvGrpSpPr>
          <p:cNvPr id="288" name="object 288"/>
          <p:cNvGrpSpPr/>
          <p:nvPr/>
        </p:nvGrpSpPr>
        <p:grpSpPr>
          <a:xfrm>
            <a:off x="5896604" y="4350765"/>
            <a:ext cx="949960" cy="195580"/>
            <a:chOff x="5896604" y="4350765"/>
            <a:chExt cx="949960" cy="195580"/>
          </a:xfrm>
        </p:grpSpPr>
        <p:pic>
          <p:nvPicPr>
            <p:cNvPr id="289" name="object 28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896604" y="4369813"/>
              <a:ext cx="77470" cy="174243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93380" y="4402576"/>
              <a:ext cx="141223" cy="143763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6169914" y="4350765"/>
              <a:ext cx="89535" cy="193675"/>
            </a:xfrm>
            <a:custGeom>
              <a:avLst/>
              <a:gdLst/>
              <a:ahLst/>
              <a:cxnLst/>
              <a:rect l="l" t="t" r="r" b="b"/>
              <a:pathLst>
                <a:path w="89535" h="193675">
                  <a:moveTo>
                    <a:pt x="26911" y="54114"/>
                  </a:moveTo>
                  <a:lnTo>
                    <a:pt x="3797" y="54114"/>
                  </a:lnTo>
                  <a:lnTo>
                    <a:pt x="3797" y="193294"/>
                  </a:lnTo>
                  <a:lnTo>
                    <a:pt x="26911" y="193294"/>
                  </a:lnTo>
                  <a:lnTo>
                    <a:pt x="26911" y="54114"/>
                  </a:lnTo>
                  <a:close/>
                </a:path>
                <a:path w="89535" h="193675">
                  <a:moveTo>
                    <a:pt x="30988" y="11341"/>
                  </a:move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lnTo>
                    <a:pt x="11341" y="0"/>
                  </a:lnTo>
                  <a:lnTo>
                    <a:pt x="7607" y="1524"/>
                  </a:lnTo>
                  <a:lnTo>
                    <a:pt x="1511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6"/>
                  </a:lnTo>
                  <a:lnTo>
                    <a:pt x="7607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6"/>
                  </a:lnTo>
                  <a:lnTo>
                    <a:pt x="30988" y="20154"/>
                  </a:lnTo>
                  <a:lnTo>
                    <a:pt x="30988" y="11341"/>
                  </a:lnTo>
                  <a:close/>
                </a:path>
                <a:path w="89535" h="193675">
                  <a:moveTo>
                    <a:pt x="89395" y="5334"/>
                  </a:moveTo>
                  <a:lnTo>
                    <a:pt x="66281" y="5334"/>
                  </a:lnTo>
                  <a:lnTo>
                    <a:pt x="66281" y="193294"/>
                  </a:lnTo>
                  <a:lnTo>
                    <a:pt x="89395" y="193294"/>
                  </a:lnTo>
                  <a:lnTo>
                    <a:pt x="89395" y="53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290050" y="4402580"/>
              <a:ext cx="140715" cy="143763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461241" y="4402324"/>
              <a:ext cx="221738" cy="144021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04821" y="4356094"/>
              <a:ext cx="141224" cy="190245"/>
            </a:xfrm>
            <a:prstGeom prst="rect">
              <a:avLst/>
            </a:prstGeom>
          </p:spPr>
        </p:pic>
      </p:grpSp>
      <p:grpSp>
        <p:nvGrpSpPr>
          <p:cNvPr id="295" name="object 295"/>
          <p:cNvGrpSpPr/>
          <p:nvPr/>
        </p:nvGrpSpPr>
        <p:grpSpPr>
          <a:xfrm>
            <a:off x="6940019" y="4369813"/>
            <a:ext cx="237490" cy="176530"/>
            <a:chOff x="6940019" y="4369813"/>
            <a:chExt cx="237490" cy="176530"/>
          </a:xfrm>
        </p:grpSpPr>
        <p:pic>
          <p:nvPicPr>
            <p:cNvPr id="296" name="object 29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40019" y="4369813"/>
              <a:ext cx="77470" cy="174243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7036795" y="4402580"/>
              <a:ext cx="140715" cy="143763"/>
            </a:xfrm>
            <a:prstGeom prst="rect">
              <a:avLst/>
            </a:prstGeom>
          </p:spPr>
        </p:pic>
      </p:grpSp>
      <p:grpSp>
        <p:nvGrpSpPr>
          <p:cNvPr id="298" name="object 298"/>
          <p:cNvGrpSpPr/>
          <p:nvPr/>
        </p:nvGrpSpPr>
        <p:grpSpPr>
          <a:xfrm>
            <a:off x="7267168" y="4350765"/>
            <a:ext cx="705485" cy="195580"/>
            <a:chOff x="7267168" y="4350765"/>
            <a:chExt cx="705485" cy="195580"/>
          </a:xfrm>
        </p:grpSpPr>
        <p:pic>
          <p:nvPicPr>
            <p:cNvPr id="299" name="object 2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267168" y="4402576"/>
              <a:ext cx="141224" cy="143763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7439890" y="4402579"/>
              <a:ext cx="107696" cy="143763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7572476" y="4402579"/>
              <a:ext cx="107696" cy="143763"/>
            </a:xfrm>
            <a:prstGeom prst="rect">
              <a:avLst/>
            </a:prstGeom>
          </p:spPr>
        </p:pic>
        <p:sp>
          <p:nvSpPr>
            <p:cNvPr id="302" name="object 302"/>
            <p:cNvSpPr/>
            <p:nvPr/>
          </p:nvSpPr>
          <p:spPr>
            <a:xfrm>
              <a:off x="7708874" y="43507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3" name="object 30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767547" y="4402579"/>
              <a:ext cx="107696" cy="143763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894790" y="4369813"/>
              <a:ext cx="77470" cy="174243"/>
            </a:xfrm>
            <a:prstGeom prst="rect">
              <a:avLst/>
            </a:prstGeom>
          </p:spPr>
        </p:pic>
      </p:grpSp>
      <p:grpSp>
        <p:nvGrpSpPr>
          <p:cNvPr id="305" name="object 305"/>
          <p:cNvGrpSpPr/>
          <p:nvPr/>
        </p:nvGrpSpPr>
        <p:grpSpPr>
          <a:xfrm>
            <a:off x="8051517" y="4402580"/>
            <a:ext cx="445770" cy="207010"/>
            <a:chOff x="8051517" y="4402580"/>
            <a:chExt cx="445770" cy="207010"/>
          </a:xfrm>
        </p:grpSpPr>
        <p:pic>
          <p:nvPicPr>
            <p:cNvPr id="306" name="object 30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8051517" y="4402580"/>
              <a:ext cx="291584" cy="207008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372317" y="4404865"/>
              <a:ext cx="124701" cy="141224"/>
            </a:xfrm>
            <a:prstGeom prst="rect">
              <a:avLst/>
            </a:prstGeom>
          </p:spPr>
        </p:pic>
      </p:grpSp>
      <p:grpSp>
        <p:nvGrpSpPr>
          <p:cNvPr id="308" name="object 308"/>
          <p:cNvGrpSpPr/>
          <p:nvPr/>
        </p:nvGrpSpPr>
        <p:grpSpPr>
          <a:xfrm>
            <a:off x="8600147" y="4350765"/>
            <a:ext cx="191135" cy="193675"/>
            <a:chOff x="8600147" y="4350765"/>
            <a:chExt cx="191135" cy="193675"/>
          </a:xfrm>
        </p:grpSpPr>
        <p:sp>
          <p:nvSpPr>
            <p:cNvPr id="309" name="object 309"/>
            <p:cNvSpPr/>
            <p:nvPr/>
          </p:nvSpPr>
          <p:spPr>
            <a:xfrm>
              <a:off x="8600147" y="43507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0" name="object 31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666436" y="4402322"/>
              <a:ext cx="124714" cy="141731"/>
            </a:xfrm>
            <a:prstGeom prst="rect">
              <a:avLst/>
            </a:prstGeom>
          </p:spPr>
        </p:pic>
      </p:grpSp>
      <p:pic>
        <p:nvPicPr>
          <p:cNvPr id="311" name="object 311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8896808" y="4350765"/>
            <a:ext cx="1212331" cy="261868"/>
          </a:xfrm>
          <a:prstGeom prst="rect">
            <a:avLst/>
          </a:prstGeom>
        </p:spPr>
      </p:pic>
      <p:grpSp>
        <p:nvGrpSpPr>
          <p:cNvPr id="312" name="object 312"/>
          <p:cNvGrpSpPr/>
          <p:nvPr/>
        </p:nvGrpSpPr>
        <p:grpSpPr>
          <a:xfrm>
            <a:off x="10203101" y="4369813"/>
            <a:ext cx="238125" cy="176530"/>
            <a:chOff x="10203101" y="4369813"/>
            <a:chExt cx="238125" cy="176530"/>
          </a:xfrm>
        </p:grpSpPr>
        <p:pic>
          <p:nvPicPr>
            <p:cNvPr id="313" name="object 31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203101" y="4369813"/>
              <a:ext cx="77470" cy="174243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0299884" y="4402580"/>
              <a:ext cx="140715" cy="143763"/>
            </a:xfrm>
            <a:prstGeom prst="rect">
              <a:avLst/>
            </a:prstGeom>
          </p:spPr>
        </p:pic>
      </p:grpSp>
      <p:grpSp>
        <p:nvGrpSpPr>
          <p:cNvPr id="315" name="object 315"/>
          <p:cNvGrpSpPr/>
          <p:nvPr/>
        </p:nvGrpSpPr>
        <p:grpSpPr>
          <a:xfrm>
            <a:off x="10527711" y="4350765"/>
            <a:ext cx="1156970" cy="229870"/>
            <a:chOff x="10527711" y="4350765"/>
            <a:chExt cx="1156970" cy="229870"/>
          </a:xfrm>
        </p:grpSpPr>
        <p:pic>
          <p:nvPicPr>
            <p:cNvPr id="316" name="object 31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0527711" y="4368034"/>
              <a:ext cx="154444" cy="176021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0708820" y="4404865"/>
              <a:ext cx="124701" cy="141224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865019" y="4402579"/>
              <a:ext cx="107696" cy="143763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992262" y="4369813"/>
              <a:ext cx="77470" cy="174243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1097683" y="4402324"/>
              <a:ext cx="227332" cy="144016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11364125" y="435076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70" h="193675">
                  <a:moveTo>
                    <a:pt x="85598" y="54114"/>
                  </a:moveTo>
                  <a:lnTo>
                    <a:pt x="62484" y="54114"/>
                  </a:lnTo>
                  <a:lnTo>
                    <a:pt x="62484" y="193294"/>
                  </a:lnTo>
                  <a:lnTo>
                    <a:pt x="85598" y="193294"/>
                  </a:lnTo>
                  <a:lnTo>
                    <a:pt x="85598" y="54114"/>
                  </a:lnTo>
                  <a:close/>
                </a:path>
                <a:path w="90170" h="193675">
                  <a:moveTo>
                    <a:pt x="89649" y="11341"/>
                  </a:moveTo>
                  <a:lnTo>
                    <a:pt x="88176" y="7620"/>
                  </a:lnTo>
                  <a:lnTo>
                    <a:pt x="82245" y="1524"/>
                  </a:lnTo>
                  <a:lnTo>
                    <a:pt x="78651" y="0"/>
                  </a:lnTo>
                  <a:lnTo>
                    <a:pt x="70002" y="0"/>
                  </a:lnTo>
                  <a:lnTo>
                    <a:pt x="66281" y="1524"/>
                  </a:lnTo>
                  <a:lnTo>
                    <a:pt x="60198" y="7620"/>
                  </a:lnTo>
                  <a:lnTo>
                    <a:pt x="58674" y="11341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81" y="29972"/>
                  </a:lnTo>
                  <a:lnTo>
                    <a:pt x="70002" y="31496"/>
                  </a:lnTo>
                  <a:lnTo>
                    <a:pt x="78651" y="31496"/>
                  </a:lnTo>
                  <a:lnTo>
                    <a:pt x="82245" y="29972"/>
                  </a:lnTo>
                  <a:lnTo>
                    <a:pt x="88176" y="23876"/>
                  </a:lnTo>
                  <a:lnTo>
                    <a:pt x="89649" y="20154"/>
                  </a:lnTo>
                  <a:lnTo>
                    <a:pt x="89649" y="11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2" name="object 32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1480456" y="4402576"/>
              <a:ext cx="204200" cy="177802"/>
            </a:xfrm>
            <a:prstGeom prst="rect">
              <a:avLst/>
            </a:prstGeom>
          </p:spPr>
        </p:pic>
      </p:grpSp>
      <p:grpSp>
        <p:nvGrpSpPr>
          <p:cNvPr id="323" name="object 323"/>
          <p:cNvGrpSpPr/>
          <p:nvPr/>
        </p:nvGrpSpPr>
        <p:grpSpPr>
          <a:xfrm>
            <a:off x="11770256" y="4356094"/>
            <a:ext cx="1078230" cy="224790"/>
            <a:chOff x="11770256" y="4356094"/>
            <a:chExt cx="1078230" cy="224790"/>
          </a:xfrm>
        </p:grpSpPr>
        <p:pic>
          <p:nvPicPr>
            <p:cNvPr id="324" name="object 32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1770256" y="4364734"/>
              <a:ext cx="170433" cy="180848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1966342" y="4402576"/>
              <a:ext cx="141224" cy="143763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146669" y="4402322"/>
              <a:ext cx="124714" cy="141731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2300598" y="4402576"/>
              <a:ext cx="141224" cy="143763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2472296" y="4356094"/>
              <a:ext cx="141224" cy="190245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2643993" y="4402576"/>
              <a:ext cx="204200" cy="177802"/>
            </a:xfrm>
            <a:prstGeom prst="rect">
              <a:avLst/>
            </a:prstGeom>
          </p:spPr>
        </p:pic>
      </p:grpSp>
      <p:grpSp>
        <p:nvGrpSpPr>
          <p:cNvPr id="330" name="object 330"/>
          <p:cNvGrpSpPr/>
          <p:nvPr/>
        </p:nvGrpSpPr>
        <p:grpSpPr>
          <a:xfrm>
            <a:off x="12933800" y="4356094"/>
            <a:ext cx="475615" cy="190500"/>
            <a:chOff x="12933800" y="4356094"/>
            <a:chExt cx="475615" cy="190500"/>
          </a:xfrm>
        </p:grpSpPr>
        <p:pic>
          <p:nvPicPr>
            <p:cNvPr id="331" name="object 33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2933800" y="4402576"/>
              <a:ext cx="141223" cy="143763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114127" y="4402322"/>
              <a:ext cx="124713" cy="141731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3268055" y="4356094"/>
              <a:ext cx="141223" cy="190245"/>
            </a:xfrm>
            <a:prstGeom prst="rect">
              <a:avLst/>
            </a:prstGeom>
          </p:spPr>
        </p:pic>
      </p:grpSp>
      <p:grpSp>
        <p:nvGrpSpPr>
          <p:cNvPr id="334" name="object 334"/>
          <p:cNvGrpSpPr/>
          <p:nvPr/>
        </p:nvGrpSpPr>
        <p:grpSpPr>
          <a:xfrm>
            <a:off x="13516196" y="4366765"/>
            <a:ext cx="521970" cy="179705"/>
            <a:chOff x="13516196" y="4366765"/>
            <a:chExt cx="521970" cy="179705"/>
          </a:xfrm>
        </p:grpSpPr>
        <p:pic>
          <p:nvPicPr>
            <p:cNvPr id="335" name="object 335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3516196" y="4366765"/>
              <a:ext cx="139192" cy="177291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3686120" y="4402582"/>
              <a:ext cx="351533" cy="143763"/>
            </a:xfrm>
            <a:prstGeom prst="rect">
              <a:avLst/>
            </a:prstGeom>
          </p:spPr>
        </p:pic>
      </p:grpSp>
      <p:grpSp>
        <p:nvGrpSpPr>
          <p:cNvPr id="337" name="object 337"/>
          <p:cNvGrpSpPr/>
          <p:nvPr/>
        </p:nvGrpSpPr>
        <p:grpSpPr>
          <a:xfrm>
            <a:off x="663012" y="4851394"/>
            <a:ext cx="1065530" cy="190500"/>
            <a:chOff x="663012" y="4851394"/>
            <a:chExt cx="1065530" cy="190500"/>
          </a:xfrm>
        </p:grpSpPr>
        <p:pic>
          <p:nvPicPr>
            <p:cNvPr id="338" name="object 338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663012" y="4862318"/>
              <a:ext cx="113792" cy="177038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9664" y="4897882"/>
              <a:ext cx="135636" cy="143763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57141" y="4897876"/>
              <a:ext cx="141224" cy="143763"/>
            </a:xfrm>
            <a:prstGeom prst="rect">
              <a:avLst/>
            </a:prstGeom>
          </p:spPr>
        </p:pic>
        <p:sp>
          <p:nvSpPr>
            <p:cNvPr id="341" name="object 341"/>
            <p:cNvSpPr/>
            <p:nvPr/>
          </p:nvSpPr>
          <p:spPr>
            <a:xfrm>
              <a:off x="1137475" y="48514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2" name="object 3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91328" y="4897876"/>
              <a:ext cx="141224" cy="143763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1668" y="4897622"/>
              <a:ext cx="124713" cy="141731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525591" y="4851394"/>
              <a:ext cx="141224" cy="190245"/>
            </a:xfrm>
            <a:prstGeom prst="rect">
              <a:avLst/>
            </a:prstGeom>
          </p:spPr>
        </p:pic>
        <p:sp>
          <p:nvSpPr>
            <p:cNvPr id="345" name="object 345"/>
            <p:cNvSpPr/>
            <p:nvPr/>
          </p:nvSpPr>
          <p:spPr>
            <a:xfrm>
              <a:off x="1697550" y="5009382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19977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6"/>
                  </a:lnTo>
                  <a:lnTo>
                    <a:pt x="4572" y="26924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6"/>
                  </a:lnTo>
                  <a:lnTo>
                    <a:pt x="30988" y="20154"/>
                  </a:lnTo>
                  <a:lnTo>
                    <a:pt x="30988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6" name="object 346"/>
          <p:cNvGrpSpPr/>
          <p:nvPr/>
        </p:nvGrpSpPr>
        <p:grpSpPr>
          <a:xfrm>
            <a:off x="1827084" y="4846065"/>
            <a:ext cx="671195" cy="262255"/>
            <a:chOff x="1827084" y="4846065"/>
            <a:chExt cx="671195" cy="262255"/>
          </a:xfrm>
        </p:grpSpPr>
        <p:pic>
          <p:nvPicPr>
            <p:cNvPr id="347" name="object 347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827084" y="4862318"/>
              <a:ext cx="123698" cy="177037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74147" y="4897881"/>
              <a:ext cx="135636" cy="143763"/>
            </a:xfrm>
            <a:prstGeom prst="rect">
              <a:avLst/>
            </a:prstGeom>
          </p:spPr>
        </p:pic>
        <p:sp>
          <p:nvSpPr>
            <p:cNvPr id="349" name="object 349"/>
            <p:cNvSpPr/>
            <p:nvPr/>
          </p:nvSpPr>
          <p:spPr>
            <a:xfrm>
              <a:off x="2136457" y="48460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11" y="54101"/>
                  </a:moveTo>
                  <a:lnTo>
                    <a:pt x="3797" y="54101"/>
                  </a:lnTo>
                  <a:lnTo>
                    <a:pt x="3797" y="193293"/>
                  </a:lnTo>
                  <a:lnTo>
                    <a:pt x="26911" y="193293"/>
                  </a:lnTo>
                  <a:lnTo>
                    <a:pt x="26911" y="54101"/>
                  </a:lnTo>
                  <a:close/>
                </a:path>
                <a:path w="31114" h="193675">
                  <a:moveTo>
                    <a:pt x="19964" y="0"/>
                  </a:moveTo>
                  <a:lnTo>
                    <a:pt x="11341" y="0"/>
                  </a:lnTo>
                  <a:lnTo>
                    <a:pt x="7607" y="1523"/>
                  </a:lnTo>
                  <a:lnTo>
                    <a:pt x="1511" y="7619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5"/>
                  </a:lnTo>
                  <a:lnTo>
                    <a:pt x="7607" y="29971"/>
                  </a:lnTo>
                  <a:lnTo>
                    <a:pt x="11341" y="31495"/>
                  </a:lnTo>
                  <a:lnTo>
                    <a:pt x="19964" y="31495"/>
                  </a:lnTo>
                  <a:lnTo>
                    <a:pt x="23571" y="29971"/>
                  </a:lnTo>
                  <a:lnTo>
                    <a:pt x="29489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489" y="7619"/>
                  </a:lnTo>
                  <a:lnTo>
                    <a:pt x="23571" y="1523"/>
                  </a:lnTo>
                  <a:lnTo>
                    <a:pt x="19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0" name="object 3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02743" y="4897622"/>
              <a:ext cx="124714" cy="141731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356665" y="4897876"/>
              <a:ext cx="141224" cy="210057"/>
            </a:xfrm>
            <a:prstGeom prst="rect">
              <a:avLst/>
            </a:prstGeom>
          </p:spPr>
        </p:pic>
      </p:grpSp>
      <p:grpSp>
        <p:nvGrpSpPr>
          <p:cNvPr id="352" name="object 352"/>
          <p:cNvGrpSpPr/>
          <p:nvPr/>
        </p:nvGrpSpPr>
        <p:grpSpPr>
          <a:xfrm>
            <a:off x="2604823" y="4845301"/>
            <a:ext cx="1477010" cy="230504"/>
            <a:chOff x="2604823" y="4845301"/>
            <a:chExt cx="1477010" cy="230504"/>
          </a:xfrm>
        </p:grpSpPr>
        <p:pic>
          <p:nvPicPr>
            <p:cNvPr id="353" name="object 3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604823" y="4851398"/>
              <a:ext cx="124713" cy="187959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58743" y="4897876"/>
              <a:ext cx="141224" cy="143763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31463" y="4897879"/>
              <a:ext cx="107695" cy="143763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064051" y="4897879"/>
              <a:ext cx="107695" cy="143763"/>
            </a:xfrm>
            <a:prstGeom prst="rect">
              <a:avLst/>
            </a:prstGeom>
          </p:spPr>
        </p:pic>
        <p:sp>
          <p:nvSpPr>
            <p:cNvPr id="357" name="object 357"/>
            <p:cNvSpPr/>
            <p:nvPr/>
          </p:nvSpPr>
          <p:spPr>
            <a:xfrm>
              <a:off x="3204260" y="48514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8" name="object 35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258106" y="4897882"/>
              <a:ext cx="135635" cy="143763"/>
            </a:xfrm>
            <a:prstGeom prst="rect">
              <a:avLst/>
            </a:prstGeom>
          </p:spPr>
        </p:pic>
        <p:sp>
          <p:nvSpPr>
            <p:cNvPr id="359" name="object 359"/>
            <p:cNvSpPr/>
            <p:nvPr/>
          </p:nvSpPr>
          <p:spPr>
            <a:xfrm>
              <a:off x="3419398" y="4936490"/>
              <a:ext cx="101600" cy="19685"/>
            </a:xfrm>
            <a:custGeom>
              <a:avLst/>
              <a:gdLst/>
              <a:ahLst/>
              <a:cxnLst/>
              <a:rect l="l" t="t" r="r" b="b"/>
              <a:pathLst>
                <a:path w="101600" h="19685">
                  <a:moveTo>
                    <a:pt x="101346" y="0"/>
                  </a:moveTo>
                  <a:lnTo>
                    <a:pt x="0" y="0"/>
                  </a:lnTo>
                  <a:lnTo>
                    <a:pt x="0" y="19557"/>
                  </a:lnTo>
                  <a:lnTo>
                    <a:pt x="101346" y="19557"/>
                  </a:lnTo>
                  <a:lnTo>
                    <a:pt x="101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0" name="object 36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550456" y="4845301"/>
              <a:ext cx="70358" cy="194056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647739" y="4897624"/>
              <a:ext cx="221743" cy="144021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3891327" y="4897882"/>
              <a:ext cx="189986" cy="177797"/>
            </a:xfrm>
            <a:prstGeom prst="rect">
              <a:avLst/>
            </a:prstGeom>
          </p:spPr>
        </p:pic>
      </p:grpSp>
      <p:pic>
        <p:nvPicPr>
          <p:cNvPr id="363" name="object 363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4159037" y="4897882"/>
            <a:ext cx="351789" cy="143763"/>
          </a:xfrm>
          <a:prstGeom prst="rect">
            <a:avLst/>
          </a:prstGeom>
        </p:spPr>
      </p:pic>
      <p:grpSp>
        <p:nvGrpSpPr>
          <p:cNvPr id="364" name="object 364"/>
          <p:cNvGrpSpPr/>
          <p:nvPr/>
        </p:nvGrpSpPr>
        <p:grpSpPr>
          <a:xfrm>
            <a:off x="4609122" y="4851398"/>
            <a:ext cx="523875" cy="254000"/>
            <a:chOff x="4609122" y="4851398"/>
            <a:chExt cx="523875" cy="254000"/>
          </a:xfrm>
        </p:grpSpPr>
        <p:pic>
          <p:nvPicPr>
            <p:cNvPr id="365" name="object 36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09122" y="4851398"/>
              <a:ext cx="124713" cy="187959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763043" y="4897882"/>
              <a:ext cx="135635" cy="143763"/>
            </a:xfrm>
            <a:prstGeom prst="rect">
              <a:avLst/>
            </a:prstGeom>
          </p:spPr>
        </p:pic>
        <p:sp>
          <p:nvSpPr>
            <p:cNvPr id="367" name="object 367"/>
            <p:cNvSpPr/>
            <p:nvPr/>
          </p:nvSpPr>
          <p:spPr>
            <a:xfrm>
              <a:off x="4929149" y="48514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8" name="object 368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4991635" y="4897877"/>
              <a:ext cx="141224" cy="207518"/>
            </a:xfrm>
            <a:prstGeom prst="rect">
              <a:avLst/>
            </a:prstGeom>
          </p:spPr>
        </p:pic>
      </p:grpSp>
      <p:grpSp>
        <p:nvGrpSpPr>
          <p:cNvPr id="369" name="object 369"/>
          <p:cNvGrpSpPr/>
          <p:nvPr/>
        </p:nvGrpSpPr>
        <p:grpSpPr>
          <a:xfrm>
            <a:off x="5214649" y="4897880"/>
            <a:ext cx="445770" cy="207010"/>
            <a:chOff x="5214649" y="4897880"/>
            <a:chExt cx="445770" cy="207010"/>
          </a:xfrm>
        </p:grpSpPr>
        <p:pic>
          <p:nvPicPr>
            <p:cNvPr id="370" name="object 37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214649" y="4897880"/>
              <a:ext cx="291590" cy="207008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5535442" y="4900165"/>
              <a:ext cx="124713" cy="141224"/>
            </a:xfrm>
            <a:prstGeom prst="rect">
              <a:avLst/>
            </a:prstGeom>
          </p:spPr>
        </p:pic>
      </p:grpSp>
      <p:grpSp>
        <p:nvGrpSpPr>
          <p:cNvPr id="372" name="object 372"/>
          <p:cNvGrpSpPr/>
          <p:nvPr/>
        </p:nvGrpSpPr>
        <p:grpSpPr>
          <a:xfrm>
            <a:off x="5767086" y="4846065"/>
            <a:ext cx="688340" cy="262255"/>
            <a:chOff x="5767086" y="4846065"/>
            <a:chExt cx="688340" cy="262255"/>
          </a:xfrm>
        </p:grpSpPr>
        <p:pic>
          <p:nvPicPr>
            <p:cNvPr id="373" name="object 37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5767086" y="4851394"/>
              <a:ext cx="141224" cy="190246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930159" y="4897881"/>
              <a:ext cx="135635" cy="143763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87638" y="4897876"/>
              <a:ext cx="141223" cy="210057"/>
            </a:xfrm>
            <a:prstGeom prst="rect">
              <a:avLst/>
            </a:prstGeom>
          </p:spPr>
        </p:pic>
        <p:sp>
          <p:nvSpPr>
            <p:cNvPr id="376" name="object 376"/>
            <p:cNvSpPr/>
            <p:nvPr/>
          </p:nvSpPr>
          <p:spPr>
            <a:xfrm>
              <a:off x="6264173" y="48460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11" y="54101"/>
                  </a:moveTo>
                  <a:lnTo>
                    <a:pt x="3797" y="54101"/>
                  </a:lnTo>
                  <a:lnTo>
                    <a:pt x="3797" y="193293"/>
                  </a:lnTo>
                  <a:lnTo>
                    <a:pt x="26911" y="193293"/>
                  </a:lnTo>
                  <a:lnTo>
                    <a:pt x="26911" y="54101"/>
                  </a:lnTo>
                  <a:close/>
                </a:path>
                <a:path w="31114" h="193675">
                  <a:moveTo>
                    <a:pt x="19964" y="0"/>
                  </a:moveTo>
                  <a:lnTo>
                    <a:pt x="11341" y="0"/>
                  </a:lnTo>
                  <a:lnTo>
                    <a:pt x="7607" y="1523"/>
                  </a:lnTo>
                  <a:lnTo>
                    <a:pt x="1511" y="7619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11" y="23875"/>
                  </a:lnTo>
                  <a:lnTo>
                    <a:pt x="7607" y="29971"/>
                  </a:lnTo>
                  <a:lnTo>
                    <a:pt x="11341" y="31495"/>
                  </a:lnTo>
                  <a:lnTo>
                    <a:pt x="19964" y="31495"/>
                  </a:lnTo>
                  <a:lnTo>
                    <a:pt x="23571" y="29971"/>
                  </a:lnTo>
                  <a:lnTo>
                    <a:pt x="29489" y="23875"/>
                  </a:lnTo>
                  <a:lnTo>
                    <a:pt x="30987" y="20154"/>
                  </a:lnTo>
                  <a:lnTo>
                    <a:pt x="30987" y="11341"/>
                  </a:lnTo>
                  <a:lnTo>
                    <a:pt x="29489" y="7619"/>
                  </a:lnTo>
                  <a:lnTo>
                    <a:pt x="23571" y="1523"/>
                  </a:lnTo>
                  <a:lnTo>
                    <a:pt x="19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7" name="object 37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0460" y="4897622"/>
              <a:ext cx="124713" cy="141731"/>
            </a:xfrm>
            <a:prstGeom prst="rect">
              <a:avLst/>
            </a:prstGeom>
          </p:spPr>
        </p:pic>
      </p:grpSp>
      <p:grpSp>
        <p:nvGrpSpPr>
          <p:cNvPr id="378" name="object 378"/>
          <p:cNvGrpSpPr/>
          <p:nvPr/>
        </p:nvGrpSpPr>
        <p:grpSpPr>
          <a:xfrm>
            <a:off x="6544323" y="4897624"/>
            <a:ext cx="553085" cy="207645"/>
            <a:chOff x="6544323" y="4897624"/>
            <a:chExt cx="553085" cy="207645"/>
          </a:xfrm>
        </p:grpSpPr>
        <p:pic>
          <p:nvPicPr>
            <p:cNvPr id="379" name="object 379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6544323" y="4897880"/>
              <a:ext cx="291591" cy="207008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6865117" y="4900165"/>
              <a:ext cx="124714" cy="141224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028947" y="4897624"/>
              <a:ext cx="68072" cy="141731"/>
            </a:xfrm>
            <a:prstGeom prst="rect">
              <a:avLst/>
            </a:prstGeom>
          </p:spPr>
        </p:pic>
      </p:grpSp>
      <p:grpSp>
        <p:nvGrpSpPr>
          <p:cNvPr id="382" name="object 382"/>
          <p:cNvGrpSpPr/>
          <p:nvPr/>
        </p:nvGrpSpPr>
        <p:grpSpPr>
          <a:xfrm>
            <a:off x="7191499" y="4897622"/>
            <a:ext cx="505459" cy="144145"/>
            <a:chOff x="7191499" y="4897622"/>
            <a:chExt cx="505459" cy="144145"/>
          </a:xfrm>
        </p:grpSpPr>
        <p:pic>
          <p:nvPicPr>
            <p:cNvPr id="383" name="object 38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91499" y="4897622"/>
              <a:ext cx="124714" cy="141731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7345422" y="4897881"/>
              <a:ext cx="351522" cy="143763"/>
            </a:xfrm>
            <a:prstGeom prst="rect">
              <a:avLst/>
            </a:prstGeom>
          </p:spPr>
        </p:pic>
      </p:grpSp>
      <p:grpSp>
        <p:nvGrpSpPr>
          <p:cNvPr id="385" name="object 385"/>
          <p:cNvGrpSpPr/>
          <p:nvPr/>
        </p:nvGrpSpPr>
        <p:grpSpPr>
          <a:xfrm>
            <a:off x="7787640" y="4845301"/>
            <a:ext cx="335915" cy="196850"/>
            <a:chOff x="7787640" y="4845301"/>
            <a:chExt cx="335915" cy="196850"/>
          </a:xfrm>
        </p:grpSpPr>
        <p:sp>
          <p:nvSpPr>
            <p:cNvPr id="386" name="object 386"/>
            <p:cNvSpPr/>
            <p:nvPr/>
          </p:nvSpPr>
          <p:spPr>
            <a:xfrm>
              <a:off x="7787627" y="484606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26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26" y="193294"/>
                  </a:lnTo>
                  <a:lnTo>
                    <a:pt x="23126" y="5334"/>
                  </a:lnTo>
                  <a:close/>
                </a:path>
                <a:path w="90170" h="193675">
                  <a:moveTo>
                    <a:pt x="85598" y="54102"/>
                  </a:moveTo>
                  <a:lnTo>
                    <a:pt x="62471" y="54102"/>
                  </a:lnTo>
                  <a:lnTo>
                    <a:pt x="62471" y="193294"/>
                  </a:lnTo>
                  <a:lnTo>
                    <a:pt x="85598" y="193294"/>
                  </a:lnTo>
                  <a:lnTo>
                    <a:pt x="85598" y="54102"/>
                  </a:lnTo>
                  <a:close/>
                </a:path>
                <a:path w="90170" h="193675">
                  <a:moveTo>
                    <a:pt x="89662" y="11341"/>
                  </a:moveTo>
                  <a:lnTo>
                    <a:pt x="88188" y="7620"/>
                  </a:lnTo>
                  <a:lnTo>
                    <a:pt x="82257" y="1524"/>
                  </a:lnTo>
                  <a:lnTo>
                    <a:pt x="78663" y="0"/>
                  </a:lnTo>
                  <a:lnTo>
                    <a:pt x="70015" y="0"/>
                  </a:lnTo>
                  <a:lnTo>
                    <a:pt x="66294" y="1524"/>
                  </a:lnTo>
                  <a:lnTo>
                    <a:pt x="60198" y="7620"/>
                  </a:lnTo>
                  <a:lnTo>
                    <a:pt x="58674" y="11341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94" y="29972"/>
                  </a:lnTo>
                  <a:lnTo>
                    <a:pt x="70015" y="31496"/>
                  </a:lnTo>
                  <a:lnTo>
                    <a:pt x="78663" y="31496"/>
                  </a:lnTo>
                  <a:lnTo>
                    <a:pt x="82257" y="29972"/>
                  </a:lnTo>
                  <a:lnTo>
                    <a:pt x="88188" y="23876"/>
                  </a:lnTo>
                  <a:lnTo>
                    <a:pt x="89662" y="20154"/>
                  </a:lnTo>
                  <a:lnTo>
                    <a:pt x="89662" y="11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7" name="object 38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7898879" y="4845301"/>
              <a:ext cx="224285" cy="196344"/>
            </a:xfrm>
            <a:prstGeom prst="rect">
              <a:avLst/>
            </a:prstGeom>
          </p:spPr>
        </p:pic>
      </p:grpSp>
      <p:grpSp>
        <p:nvGrpSpPr>
          <p:cNvPr id="388" name="object 388"/>
          <p:cNvGrpSpPr/>
          <p:nvPr/>
        </p:nvGrpSpPr>
        <p:grpSpPr>
          <a:xfrm>
            <a:off x="8208493" y="4851398"/>
            <a:ext cx="984250" cy="256540"/>
            <a:chOff x="8208493" y="4851398"/>
            <a:chExt cx="984250" cy="256540"/>
          </a:xfrm>
        </p:grpSpPr>
        <p:pic>
          <p:nvPicPr>
            <p:cNvPr id="389" name="object 38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208493" y="4865113"/>
              <a:ext cx="77470" cy="174244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313907" y="4851398"/>
              <a:ext cx="124726" cy="187959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8476473" y="4897624"/>
              <a:ext cx="226818" cy="144020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8732506" y="4900165"/>
              <a:ext cx="124701" cy="141224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8887697" y="4897877"/>
              <a:ext cx="141224" cy="210057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068019" y="4851398"/>
              <a:ext cx="124726" cy="187959"/>
            </a:xfrm>
            <a:prstGeom prst="rect">
              <a:avLst/>
            </a:prstGeom>
          </p:spPr>
        </p:pic>
      </p:grpSp>
      <p:grpSp>
        <p:nvGrpSpPr>
          <p:cNvPr id="395" name="object 395"/>
          <p:cNvGrpSpPr/>
          <p:nvPr/>
        </p:nvGrpSpPr>
        <p:grpSpPr>
          <a:xfrm>
            <a:off x="9298396" y="4897622"/>
            <a:ext cx="853440" cy="144145"/>
            <a:chOff x="9298396" y="4897622"/>
            <a:chExt cx="853440" cy="144145"/>
          </a:xfrm>
        </p:grpSpPr>
        <p:pic>
          <p:nvPicPr>
            <p:cNvPr id="396" name="object 396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9298396" y="4897626"/>
              <a:ext cx="223774" cy="141731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551378" y="4897881"/>
              <a:ext cx="135636" cy="143763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708868" y="4897876"/>
              <a:ext cx="141224" cy="143763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889195" y="4897622"/>
              <a:ext cx="124714" cy="141731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044134" y="4897879"/>
              <a:ext cx="107696" cy="143763"/>
            </a:xfrm>
            <a:prstGeom prst="rect">
              <a:avLst/>
            </a:prstGeom>
          </p:spPr>
        </p:pic>
      </p:grpSp>
      <p:pic>
        <p:nvPicPr>
          <p:cNvPr id="401" name="object 401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10243515" y="4845301"/>
            <a:ext cx="227832" cy="196343"/>
          </a:xfrm>
          <a:prstGeom prst="rect">
            <a:avLst/>
          </a:prstGeom>
        </p:spPr>
      </p:pic>
      <p:pic>
        <p:nvPicPr>
          <p:cNvPr id="402" name="object 402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0557461" y="4897877"/>
            <a:ext cx="141224" cy="143763"/>
          </a:xfrm>
          <a:prstGeom prst="rect">
            <a:avLst/>
          </a:prstGeom>
        </p:spPr>
      </p:pic>
      <p:grpSp>
        <p:nvGrpSpPr>
          <p:cNvPr id="403" name="object 403"/>
          <p:cNvGrpSpPr/>
          <p:nvPr/>
        </p:nvGrpSpPr>
        <p:grpSpPr>
          <a:xfrm>
            <a:off x="10789094" y="4846065"/>
            <a:ext cx="487045" cy="195580"/>
            <a:chOff x="10789094" y="4846065"/>
            <a:chExt cx="487045" cy="195580"/>
          </a:xfrm>
        </p:grpSpPr>
        <p:pic>
          <p:nvPicPr>
            <p:cNvPr id="404" name="object 404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0789094" y="4846065"/>
              <a:ext cx="186169" cy="193294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002958" y="4897879"/>
              <a:ext cx="107696" cy="143763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1134530" y="4897876"/>
              <a:ext cx="141224" cy="143763"/>
            </a:xfrm>
            <a:prstGeom prst="rect">
              <a:avLst/>
            </a:prstGeom>
          </p:spPr>
        </p:pic>
      </p:grpSp>
      <p:grpSp>
        <p:nvGrpSpPr>
          <p:cNvPr id="407" name="object 407"/>
          <p:cNvGrpSpPr/>
          <p:nvPr/>
        </p:nvGrpSpPr>
        <p:grpSpPr>
          <a:xfrm>
            <a:off x="11374043" y="4846065"/>
            <a:ext cx="1417320" cy="259715"/>
            <a:chOff x="11374043" y="4846065"/>
            <a:chExt cx="1417320" cy="259715"/>
          </a:xfrm>
        </p:grpSpPr>
        <p:pic>
          <p:nvPicPr>
            <p:cNvPr id="408" name="object 40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374043" y="4897876"/>
              <a:ext cx="141224" cy="143763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1554367" y="4897876"/>
              <a:ext cx="141224" cy="207518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1726066" y="4897876"/>
              <a:ext cx="141224" cy="207518"/>
            </a:xfrm>
            <a:prstGeom prst="rect">
              <a:avLst/>
            </a:prstGeom>
          </p:spPr>
        </p:pic>
        <p:sp>
          <p:nvSpPr>
            <p:cNvPr id="411" name="object 411"/>
            <p:cNvSpPr/>
            <p:nvPr/>
          </p:nvSpPr>
          <p:spPr>
            <a:xfrm>
              <a:off x="11897766" y="484606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70" h="193675">
                  <a:moveTo>
                    <a:pt x="85598" y="54102"/>
                  </a:moveTo>
                  <a:lnTo>
                    <a:pt x="62484" y="54102"/>
                  </a:lnTo>
                  <a:lnTo>
                    <a:pt x="62484" y="193294"/>
                  </a:lnTo>
                  <a:lnTo>
                    <a:pt x="85598" y="193294"/>
                  </a:lnTo>
                  <a:lnTo>
                    <a:pt x="85598" y="54102"/>
                  </a:lnTo>
                  <a:close/>
                </a:path>
                <a:path w="90170" h="193675">
                  <a:moveTo>
                    <a:pt x="89662" y="11341"/>
                  </a:moveTo>
                  <a:lnTo>
                    <a:pt x="88176" y="7620"/>
                  </a:lnTo>
                  <a:lnTo>
                    <a:pt x="82257" y="1524"/>
                  </a:lnTo>
                  <a:lnTo>
                    <a:pt x="78651" y="0"/>
                  </a:lnTo>
                  <a:lnTo>
                    <a:pt x="70015" y="0"/>
                  </a:lnTo>
                  <a:lnTo>
                    <a:pt x="66294" y="1524"/>
                  </a:lnTo>
                  <a:lnTo>
                    <a:pt x="60198" y="7620"/>
                  </a:lnTo>
                  <a:lnTo>
                    <a:pt x="58674" y="11341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94" y="29972"/>
                  </a:lnTo>
                  <a:lnTo>
                    <a:pt x="70015" y="31496"/>
                  </a:lnTo>
                  <a:lnTo>
                    <a:pt x="78651" y="31496"/>
                  </a:lnTo>
                  <a:lnTo>
                    <a:pt x="82257" y="29972"/>
                  </a:lnTo>
                  <a:lnTo>
                    <a:pt x="88176" y="23876"/>
                  </a:lnTo>
                  <a:lnTo>
                    <a:pt x="89662" y="20154"/>
                  </a:lnTo>
                  <a:lnTo>
                    <a:pt x="89662" y="11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2" name="object 41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2014097" y="4897876"/>
              <a:ext cx="132079" cy="143763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2168277" y="4897876"/>
              <a:ext cx="141224" cy="143763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335647" y="4865113"/>
              <a:ext cx="77470" cy="174244"/>
            </a:xfrm>
            <a:prstGeom prst="rect">
              <a:avLst/>
            </a:prstGeom>
          </p:spPr>
        </p:pic>
        <p:sp>
          <p:nvSpPr>
            <p:cNvPr id="415" name="object 415"/>
            <p:cNvSpPr/>
            <p:nvPr/>
          </p:nvSpPr>
          <p:spPr>
            <a:xfrm>
              <a:off x="12437262" y="48460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09" y="54101"/>
                  </a:lnTo>
                  <a:lnTo>
                    <a:pt x="3809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3"/>
                  </a:lnTo>
                  <a:lnTo>
                    <a:pt x="1524" y="7619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1"/>
                  </a:lnTo>
                  <a:lnTo>
                    <a:pt x="11328" y="31495"/>
                  </a:lnTo>
                  <a:lnTo>
                    <a:pt x="19977" y="31495"/>
                  </a:lnTo>
                  <a:lnTo>
                    <a:pt x="23571" y="29971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41"/>
                  </a:lnTo>
                  <a:lnTo>
                    <a:pt x="29502" y="7619"/>
                  </a:lnTo>
                  <a:lnTo>
                    <a:pt x="23571" y="152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6" name="object 416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2494912" y="4897880"/>
              <a:ext cx="140715" cy="143763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666104" y="4897622"/>
              <a:ext cx="124714" cy="141731"/>
            </a:xfrm>
            <a:prstGeom prst="rect">
              <a:avLst/>
            </a:prstGeom>
          </p:spPr>
        </p:pic>
      </p:grpSp>
      <p:grpSp>
        <p:nvGrpSpPr>
          <p:cNvPr id="418" name="object 418"/>
          <p:cNvGrpSpPr/>
          <p:nvPr/>
        </p:nvGrpSpPr>
        <p:grpSpPr>
          <a:xfrm>
            <a:off x="12887849" y="4851394"/>
            <a:ext cx="475615" cy="190500"/>
            <a:chOff x="12887849" y="4851394"/>
            <a:chExt cx="475615" cy="190500"/>
          </a:xfrm>
        </p:grpSpPr>
        <p:pic>
          <p:nvPicPr>
            <p:cNvPr id="419" name="object 41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887849" y="4897876"/>
              <a:ext cx="141224" cy="143763"/>
            </a:xfrm>
            <a:prstGeom prst="rect">
              <a:avLst/>
            </a:prstGeom>
          </p:spPr>
        </p:pic>
        <p:pic>
          <p:nvPicPr>
            <p:cNvPr id="420" name="object 420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3068177" y="4897622"/>
              <a:ext cx="124713" cy="141731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3222104" y="4851394"/>
              <a:ext cx="141223" cy="190245"/>
            </a:xfrm>
            <a:prstGeom prst="rect">
              <a:avLst/>
            </a:prstGeom>
          </p:spPr>
        </p:pic>
      </p:grpSp>
      <p:grpSp>
        <p:nvGrpSpPr>
          <p:cNvPr id="422" name="object 422"/>
          <p:cNvGrpSpPr/>
          <p:nvPr/>
        </p:nvGrpSpPr>
        <p:grpSpPr>
          <a:xfrm>
            <a:off x="663267" y="5346700"/>
            <a:ext cx="1348740" cy="190500"/>
            <a:chOff x="663267" y="5346700"/>
            <a:chExt cx="1348740" cy="190500"/>
          </a:xfrm>
        </p:grpSpPr>
        <p:pic>
          <p:nvPicPr>
            <p:cNvPr id="423" name="object 423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63267" y="5393179"/>
              <a:ext cx="107695" cy="143763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794839" y="5360413"/>
              <a:ext cx="323077" cy="176532"/>
            </a:xfrm>
            <a:prstGeom prst="rect">
              <a:avLst/>
            </a:prstGeom>
          </p:spPr>
        </p:pic>
        <p:sp>
          <p:nvSpPr>
            <p:cNvPr id="425" name="object 425"/>
            <p:cNvSpPr/>
            <p:nvPr/>
          </p:nvSpPr>
          <p:spPr>
            <a:xfrm>
              <a:off x="1145857" y="534670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6" name="object 4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9708" y="5393182"/>
              <a:ext cx="135636" cy="143763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8808" y="5393182"/>
              <a:ext cx="135636" cy="143763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365820" y="5392926"/>
              <a:ext cx="223773" cy="141731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84921" y="5392922"/>
              <a:ext cx="124714" cy="141731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4521" y="5360413"/>
              <a:ext cx="77470" cy="174244"/>
            </a:xfrm>
            <a:prstGeom prst="rect">
              <a:avLst/>
            </a:prstGeom>
          </p:spPr>
        </p:pic>
      </p:grpSp>
      <p:pic>
        <p:nvPicPr>
          <p:cNvPr id="431" name="object 431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2107744" y="5392924"/>
            <a:ext cx="973322" cy="207770"/>
          </a:xfrm>
          <a:prstGeom prst="rect">
            <a:avLst/>
          </a:prstGeom>
        </p:spPr>
      </p:pic>
      <p:grpSp>
        <p:nvGrpSpPr>
          <p:cNvPr id="432" name="object 432"/>
          <p:cNvGrpSpPr/>
          <p:nvPr/>
        </p:nvGrpSpPr>
        <p:grpSpPr>
          <a:xfrm>
            <a:off x="3168435" y="5360413"/>
            <a:ext cx="237490" cy="176530"/>
            <a:chOff x="3168435" y="5360413"/>
            <a:chExt cx="237490" cy="176530"/>
          </a:xfrm>
        </p:grpSpPr>
        <p:pic>
          <p:nvPicPr>
            <p:cNvPr id="433" name="object 4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68435" y="5360413"/>
              <a:ext cx="77470" cy="174244"/>
            </a:xfrm>
            <a:prstGeom prst="rect">
              <a:avLst/>
            </a:prstGeom>
          </p:spPr>
        </p:pic>
        <p:pic>
          <p:nvPicPr>
            <p:cNvPr id="434" name="object 43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265211" y="5393180"/>
              <a:ext cx="140715" cy="143763"/>
            </a:xfrm>
            <a:prstGeom prst="rect">
              <a:avLst/>
            </a:prstGeom>
          </p:spPr>
        </p:pic>
      </p:grpSp>
      <p:grpSp>
        <p:nvGrpSpPr>
          <p:cNvPr id="435" name="object 435"/>
          <p:cNvGrpSpPr/>
          <p:nvPr/>
        </p:nvGrpSpPr>
        <p:grpSpPr>
          <a:xfrm>
            <a:off x="3491262" y="5346698"/>
            <a:ext cx="394970" cy="190500"/>
            <a:chOff x="3491262" y="5346698"/>
            <a:chExt cx="394970" cy="190500"/>
          </a:xfrm>
        </p:grpSpPr>
        <p:pic>
          <p:nvPicPr>
            <p:cNvPr id="436" name="object 43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491262" y="5360413"/>
              <a:ext cx="77470" cy="174244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96675" y="5346698"/>
              <a:ext cx="124713" cy="187959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50596" y="5393182"/>
              <a:ext cx="135635" cy="143763"/>
            </a:xfrm>
            <a:prstGeom prst="rect">
              <a:avLst/>
            </a:prstGeom>
          </p:spPr>
        </p:pic>
      </p:grpSp>
      <p:grpSp>
        <p:nvGrpSpPr>
          <p:cNvPr id="439" name="object 439"/>
          <p:cNvGrpSpPr/>
          <p:nvPr/>
        </p:nvGrpSpPr>
        <p:grpSpPr>
          <a:xfrm>
            <a:off x="3975889" y="5360413"/>
            <a:ext cx="957580" cy="240029"/>
            <a:chOff x="3975889" y="5360413"/>
            <a:chExt cx="957580" cy="240029"/>
          </a:xfrm>
        </p:grpSpPr>
        <p:pic>
          <p:nvPicPr>
            <p:cNvPr id="440" name="object 4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75889" y="5393176"/>
              <a:ext cx="132080" cy="143763"/>
            </a:xfrm>
            <a:prstGeom prst="rect">
              <a:avLst/>
            </a:prstGeom>
          </p:spPr>
        </p:pic>
        <p:pic>
          <p:nvPicPr>
            <p:cNvPr id="441" name="object 441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4130065" y="5393180"/>
              <a:ext cx="140715" cy="143763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4299983" y="5395465"/>
              <a:ext cx="124713" cy="141224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63814" y="5392922"/>
              <a:ext cx="124713" cy="141731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3414" y="5360413"/>
              <a:ext cx="77470" cy="174244"/>
            </a:xfrm>
            <a:prstGeom prst="rect">
              <a:avLst/>
            </a:prstGeom>
          </p:spPr>
        </p:pic>
        <p:pic>
          <p:nvPicPr>
            <p:cNvPr id="445" name="object 445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4718824" y="5392924"/>
              <a:ext cx="214622" cy="207265"/>
            </a:xfrm>
            <a:prstGeom prst="rect">
              <a:avLst/>
            </a:prstGeom>
          </p:spPr>
        </p:pic>
      </p:grpSp>
      <p:grpSp>
        <p:nvGrpSpPr>
          <p:cNvPr id="446" name="object 446"/>
          <p:cNvGrpSpPr/>
          <p:nvPr/>
        </p:nvGrpSpPr>
        <p:grpSpPr>
          <a:xfrm>
            <a:off x="5007865" y="5393180"/>
            <a:ext cx="445770" cy="207010"/>
            <a:chOff x="5007865" y="5393180"/>
            <a:chExt cx="445770" cy="207010"/>
          </a:xfrm>
        </p:grpSpPr>
        <p:pic>
          <p:nvPicPr>
            <p:cNvPr id="447" name="object 447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007865" y="5393180"/>
              <a:ext cx="291590" cy="207008"/>
            </a:xfrm>
            <a:prstGeom prst="rect">
              <a:avLst/>
            </a:prstGeom>
          </p:spPr>
        </p:pic>
        <p:pic>
          <p:nvPicPr>
            <p:cNvPr id="448" name="object 448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5328658" y="5395465"/>
              <a:ext cx="124713" cy="141224"/>
            </a:xfrm>
            <a:prstGeom prst="rect">
              <a:avLst/>
            </a:prstGeom>
          </p:spPr>
        </p:pic>
      </p:grpSp>
      <p:grpSp>
        <p:nvGrpSpPr>
          <p:cNvPr id="449" name="object 449"/>
          <p:cNvGrpSpPr/>
          <p:nvPr/>
        </p:nvGrpSpPr>
        <p:grpSpPr>
          <a:xfrm>
            <a:off x="5543796" y="5341365"/>
            <a:ext cx="544830" cy="195580"/>
            <a:chOff x="5543796" y="5341365"/>
            <a:chExt cx="544830" cy="195580"/>
          </a:xfrm>
        </p:grpSpPr>
        <p:pic>
          <p:nvPicPr>
            <p:cNvPr id="450" name="object 450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5543796" y="5341365"/>
              <a:ext cx="251962" cy="193294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63657" y="5346698"/>
              <a:ext cx="124713" cy="187959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3449" y="5393179"/>
              <a:ext cx="107696" cy="143763"/>
            </a:xfrm>
            <a:prstGeom prst="rect">
              <a:avLst/>
            </a:prstGeom>
          </p:spPr>
        </p:pic>
      </p:grpSp>
      <p:grpSp>
        <p:nvGrpSpPr>
          <p:cNvPr id="453" name="object 453"/>
          <p:cNvGrpSpPr/>
          <p:nvPr/>
        </p:nvGrpSpPr>
        <p:grpSpPr>
          <a:xfrm>
            <a:off x="6181070" y="5360413"/>
            <a:ext cx="237490" cy="176530"/>
            <a:chOff x="6181070" y="5360413"/>
            <a:chExt cx="237490" cy="176530"/>
          </a:xfrm>
        </p:grpSpPr>
        <p:pic>
          <p:nvPicPr>
            <p:cNvPr id="454" name="object 4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1070" y="5360413"/>
              <a:ext cx="77470" cy="174244"/>
            </a:xfrm>
            <a:prstGeom prst="rect">
              <a:avLst/>
            </a:prstGeom>
          </p:spPr>
        </p:pic>
        <p:pic>
          <p:nvPicPr>
            <p:cNvPr id="455" name="object 455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6277847" y="5393180"/>
              <a:ext cx="140715" cy="143763"/>
            </a:xfrm>
            <a:prstGeom prst="rect">
              <a:avLst/>
            </a:prstGeom>
          </p:spPr>
        </p:pic>
      </p:grpSp>
      <p:grpSp>
        <p:nvGrpSpPr>
          <p:cNvPr id="456" name="object 456"/>
          <p:cNvGrpSpPr/>
          <p:nvPr/>
        </p:nvGrpSpPr>
        <p:grpSpPr>
          <a:xfrm>
            <a:off x="6516854" y="5341365"/>
            <a:ext cx="981710" cy="262255"/>
            <a:chOff x="6516854" y="5341365"/>
            <a:chExt cx="981710" cy="262255"/>
          </a:xfrm>
        </p:grpSpPr>
        <p:pic>
          <p:nvPicPr>
            <p:cNvPr id="457" name="object 457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6516854" y="5392926"/>
              <a:ext cx="223774" cy="141731"/>
            </a:xfrm>
            <a:prstGeom prst="rect">
              <a:avLst/>
            </a:prstGeom>
          </p:spPr>
        </p:pic>
        <p:sp>
          <p:nvSpPr>
            <p:cNvPr id="458" name="object 458"/>
            <p:cNvSpPr/>
            <p:nvPr/>
          </p:nvSpPr>
          <p:spPr>
            <a:xfrm>
              <a:off x="6774662" y="534136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09" y="54101"/>
                  </a:lnTo>
                  <a:lnTo>
                    <a:pt x="3809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53" y="0"/>
                  </a:lnTo>
                  <a:lnTo>
                    <a:pt x="7620" y="1523"/>
                  </a:lnTo>
                  <a:lnTo>
                    <a:pt x="1524" y="7619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20" y="29971"/>
                  </a:lnTo>
                  <a:lnTo>
                    <a:pt x="11353" y="31495"/>
                  </a:lnTo>
                  <a:lnTo>
                    <a:pt x="19977" y="31495"/>
                  </a:lnTo>
                  <a:lnTo>
                    <a:pt x="23583" y="29971"/>
                  </a:lnTo>
                  <a:lnTo>
                    <a:pt x="29502" y="23875"/>
                  </a:lnTo>
                  <a:lnTo>
                    <a:pt x="30988" y="20154"/>
                  </a:lnTo>
                  <a:lnTo>
                    <a:pt x="30988" y="11341"/>
                  </a:lnTo>
                  <a:lnTo>
                    <a:pt x="29502" y="7619"/>
                  </a:lnTo>
                  <a:lnTo>
                    <a:pt x="23583" y="152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9" name="object 45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832324" y="5393176"/>
              <a:ext cx="141224" cy="210057"/>
            </a:xfrm>
            <a:prstGeom prst="rect">
              <a:avLst/>
            </a:prstGeom>
          </p:spPr>
        </p:pic>
        <p:pic>
          <p:nvPicPr>
            <p:cNvPr id="460" name="object 46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012663" y="5392924"/>
              <a:ext cx="227324" cy="144016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6145" y="5360413"/>
              <a:ext cx="77470" cy="174244"/>
            </a:xfrm>
            <a:prstGeom prst="rect">
              <a:avLst/>
            </a:prstGeom>
          </p:spPr>
        </p:pic>
        <p:pic>
          <p:nvPicPr>
            <p:cNvPr id="462" name="object 46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362923" y="5393181"/>
              <a:ext cx="135636" cy="143763"/>
            </a:xfrm>
            <a:prstGeom prst="rect">
              <a:avLst/>
            </a:prstGeom>
          </p:spPr>
        </p:pic>
      </p:grpSp>
      <p:grpSp>
        <p:nvGrpSpPr>
          <p:cNvPr id="463" name="object 463"/>
          <p:cNvGrpSpPr/>
          <p:nvPr/>
        </p:nvGrpSpPr>
        <p:grpSpPr>
          <a:xfrm>
            <a:off x="7583893" y="5360413"/>
            <a:ext cx="290830" cy="176530"/>
            <a:chOff x="7583893" y="5360413"/>
            <a:chExt cx="290830" cy="176530"/>
          </a:xfrm>
        </p:grpSpPr>
        <p:pic>
          <p:nvPicPr>
            <p:cNvPr id="464" name="object 464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7583893" y="5360413"/>
              <a:ext cx="77482" cy="174244"/>
            </a:xfrm>
            <a:prstGeom prst="rect">
              <a:avLst/>
            </a:prstGeom>
          </p:spPr>
        </p:pic>
        <p:pic>
          <p:nvPicPr>
            <p:cNvPr id="465" name="object 46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680668" y="5393180"/>
              <a:ext cx="140715" cy="143763"/>
            </a:xfrm>
            <a:prstGeom prst="rect">
              <a:avLst/>
            </a:prstGeom>
          </p:spPr>
        </p:pic>
        <p:sp>
          <p:nvSpPr>
            <p:cNvPr id="466" name="object 466"/>
            <p:cNvSpPr/>
            <p:nvPr/>
          </p:nvSpPr>
          <p:spPr>
            <a:xfrm>
              <a:off x="7843481" y="5504682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5" h="31750">
                  <a:moveTo>
                    <a:pt x="19977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6"/>
                  </a:lnTo>
                  <a:lnTo>
                    <a:pt x="4572" y="26924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6"/>
                  </a:lnTo>
                  <a:lnTo>
                    <a:pt x="30988" y="20154"/>
                  </a:lnTo>
                  <a:lnTo>
                    <a:pt x="30988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9480" y="596900"/>
            <a:ext cx="7226300" cy="6794500"/>
            <a:chOff x="469480" y="596900"/>
            <a:chExt cx="7226300" cy="6794500"/>
          </a:xfrm>
        </p:grpSpPr>
        <p:sp>
          <p:nvSpPr>
            <p:cNvPr id="3" name="object 3"/>
            <p:cNvSpPr/>
            <p:nvPr/>
          </p:nvSpPr>
          <p:spPr>
            <a:xfrm>
              <a:off x="469480" y="596900"/>
              <a:ext cx="7226300" cy="6794500"/>
            </a:xfrm>
            <a:custGeom>
              <a:avLst/>
              <a:gdLst/>
              <a:ahLst/>
              <a:cxnLst/>
              <a:rect l="l" t="t" r="r" b="b"/>
              <a:pathLst>
                <a:path w="7226300" h="6794500">
                  <a:moveTo>
                    <a:pt x="7226300" y="0"/>
                  </a:moveTo>
                  <a:lnTo>
                    <a:pt x="0" y="0"/>
                  </a:lnTo>
                  <a:lnTo>
                    <a:pt x="0" y="6794500"/>
                  </a:lnTo>
                  <a:lnTo>
                    <a:pt x="7226300" y="6794500"/>
                  </a:lnTo>
                  <a:lnTo>
                    <a:pt x="7226300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096" y="812800"/>
              <a:ext cx="6726907" cy="636270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2395200" y="0"/>
            <a:ext cx="787400" cy="1981835"/>
          </a:xfrm>
          <a:custGeom>
            <a:avLst/>
            <a:gdLst/>
            <a:ahLst/>
            <a:cxnLst/>
            <a:rect l="l" t="t" r="r" b="b"/>
            <a:pathLst>
              <a:path w="787400" h="1981835">
                <a:moveTo>
                  <a:pt x="787400" y="0"/>
                </a:moveTo>
                <a:lnTo>
                  <a:pt x="0" y="0"/>
                </a:lnTo>
                <a:lnTo>
                  <a:pt x="0" y="1981212"/>
                </a:lnTo>
                <a:lnTo>
                  <a:pt x="787400" y="1981212"/>
                </a:lnTo>
                <a:lnTo>
                  <a:pt x="7874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85300" y="5969000"/>
            <a:ext cx="787400" cy="2006600"/>
          </a:xfrm>
          <a:custGeom>
            <a:avLst/>
            <a:gdLst/>
            <a:ahLst/>
            <a:cxnLst/>
            <a:rect l="l" t="t" r="r" b="b"/>
            <a:pathLst>
              <a:path w="787400" h="2006600">
                <a:moveTo>
                  <a:pt x="787400" y="0"/>
                </a:moveTo>
                <a:lnTo>
                  <a:pt x="0" y="0"/>
                </a:lnTo>
                <a:lnTo>
                  <a:pt x="0" y="2006600"/>
                </a:lnTo>
                <a:lnTo>
                  <a:pt x="787400" y="2006600"/>
                </a:lnTo>
                <a:lnTo>
                  <a:pt x="7874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115300" y="2032000"/>
            <a:ext cx="6896100" cy="3822700"/>
            <a:chOff x="8115300" y="2032000"/>
            <a:chExt cx="6896100" cy="3822700"/>
          </a:xfrm>
        </p:grpSpPr>
        <p:sp>
          <p:nvSpPr>
            <p:cNvPr id="8" name="object 8"/>
            <p:cNvSpPr/>
            <p:nvPr/>
          </p:nvSpPr>
          <p:spPr>
            <a:xfrm>
              <a:off x="8115300" y="2032000"/>
              <a:ext cx="6896100" cy="3822700"/>
            </a:xfrm>
            <a:custGeom>
              <a:avLst/>
              <a:gdLst/>
              <a:ahLst/>
              <a:cxnLst/>
              <a:rect l="l" t="t" r="r" b="b"/>
              <a:pathLst>
                <a:path w="6896100" h="3822700">
                  <a:moveTo>
                    <a:pt x="6896100" y="0"/>
                  </a:moveTo>
                  <a:lnTo>
                    <a:pt x="0" y="0"/>
                  </a:lnTo>
                  <a:lnTo>
                    <a:pt x="0" y="3822700"/>
                  </a:lnTo>
                  <a:lnTo>
                    <a:pt x="6896100" y="3822700"/>
                  </a:lnTo>
                  <a:lnTo>
                    <a:pt x="6896100" y="0"/>
                  </a:lnTo>
                  <a:close/>
                </a:path>
              </a:pathLst>
            </a:custGeom>
            <a:solidFill>
              <a:srgbClr val="EF9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77754" y="3052030"/>
              <a:ext cx="179577" cy="1757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692641" y="3034499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09" y="54101"/>
                  </a:lnTo>
                  <a:lnTo>
                    <a:pt x="3809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24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19" y="29972"/>
                  </a:lnTo>
                  <a:lnTo>
                    <a:pt x="11341" y="31495"/>
                  </a:lnTo>
                  <a:lnTo>
                    <a:pt x="19977" y="31495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19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0303" y="3086317"/>
              <a:ext cx="141224" cy="2100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30634" y="3086063"/>
              <a:ext cx="227332" cy="1440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84111" y="3053553"/>
              <a:ext cx="77470" cy="1742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80894" y="3086321"/>
              <a:ext cx="135636" cy="1437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01860" y="3053553"/>
              <a:ext cx="77470" cy="1742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98642" y="3086319"/>
              <a:ext cx="140715" cy="14376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7649" y="3050504"/>
              <a:ext cx="139192" cy="1772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07573" y="3086321"/>
              <a:ext cx="351522" cy="14376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41894" y="3050757"/>
              <a:ext cx="113791" cy="1770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78539" y="3086321"/>
              <a:ext cx="135636" cy="1437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36030" y="3086317"/>
              <a:ext cx="141224" cy="14376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916361" y="3039833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70211" y="3086317"/>
              <a:ext cx="141224" cy="14376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50538" y="3086061"/>
              <a:ext cx="124714" cy="14173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04466" y="3039835"/>
              <a:ext cx="141224" cy="19024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43981" y="3086317"/>
              <a:ext cx="141224" cy="1437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724308" y="3086061"/>
              <a:ext cx="124714" cy="14173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878236" y="3039835"/>
              <a:ext cx="141224" cy="19024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117750" y="3086315"/>
              <a:ext cx="878817" cy="14376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83930" y="3053553"/>
              <a:ext cx="77469" cy="17424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189342" y="3039837"/>
              <a:ext cx="124726" cy="18796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43270" y="3086321"/>
              <a:ext cx="135635" cy="14376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77201" y="3039837"/>
              <a:ext cx="124726" cy="18796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3735951" y="3034499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10" y="54101"/>
                  </a:lnTo>
                  <a:lnTo>
                    <a:pt x="3810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89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20" y="29972"/>
                  </a:lnTo>
                  <a:lnTo>
                    <a:pt x="11341" y="31495"/>
                  </a:lnTo>
                  <a:lnTo>
                    <a:pt x="19989" y="31495"/>
                  </a:lnTo>
                  <a:lnTo>
                    <a:pt x="23583" y="29972"/>
                  </a:lnTo>
                  <a:lnTo>
                    <a:pt x="29514" y="23875"/>
                  </a:lnTo>
                  <a:lnTo>
                    <a:pt x="30988" y="20154"/>
                  </a:lnTo>
                  <a:lnTo>
                    <a:pt x="30988" y="11353"/>
                  </a:lnTo>
                  <a:lnTo>
                    <a:pt x="29514" y="7619"/>
                  </a:lnTo>
                  <a:lnTo>
                    <a:pt x="23583" y="152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93617" y="3086317"/>
              <a:ext cx="141223" cy="21005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973939" y="3039837"/>
              <a:ext cx="124726" cy="18796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27867" y="3086321"/>
              <a:ext cx="135635" cy="14376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286368" y="3086318"/>
              <a:ext cx="107696" cy="14376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13609" y="3053553"/>
              <a:ext cx="77469" cy="17424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70140" y="3535135"/>
              <a:ext cx="1276827" cy="19024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838653" y="3529041"/>
              <a:ext cx="227832" cy="19634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0161231" y="3535133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219905" y="3529799"/>
              <a:ext cx="235953" cy="19329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491167" y="3581361"/>
              <a:ext cx="124714" cy="14173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45096" y="3581617"/>
              <a:ext cx="204200" cy="21005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927027" y="3581619"/>
              <a:ext cx="356856" cy="14376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314366" y="3581363"/>
              <a:ext cx="68072" cy="14173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1409108" y="3535133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62956" y="3535135"/>
              <a:ext cx="141224" cy="19024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1638470" y="3620223"/>
              <a:ext cx="101600" cy="19685"/>
            </a:xfrm>
            <a:custGeom>
              <a:avLst/>
              <a:gdLst/>
              <a:ahLst/>
              <a:cxnLst/>
              <a:rect l="l" t="t" r="r" b="b"/>
              <a:pathLst>
                <a:path w="101600" h="19685">
                  <a:moveTo>
                    <a:pt x="101333" y="0"/>
                  </a:moveTo>
                  <a:lnTo>
                    <a:pt x="0" y="0"/>
                  </a:lnTo>
                  <a:lnTo>
                    <a:pt x="0" y="19558"/>
                  </a:lnTo>
                  <a:lnTo>
                    <a:pt x="101333" y="19558"/>
                  </a:lnTo>
                  <a:lnTo>
                    <a:pt x="1013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774595" y="3581615"/>
              <a:ext cx="132079" cy="143763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1937403" y="3535133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991259" y="3581617"/>
              <a:ext cx="141224" cy="14376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163967" y="3581618"/>
              <a:ext cx="107696" cy="14376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96547" y="3581618"/>
              <a:ext cx="107696" cy="14376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490847" y="3529041"/>
              <a:ext cx="229878" cy="19633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751192" y="3581615"/>
              <a:ext cx="132079" cy="143763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2910198" y="3529799"/>
              <a:ext cx="156210" cy="193675"/>
            </a:xfrm>
            <a:custGeom>
              <a:avLst/>
              <a:gdLst/>
              <a:ahLst/>
              <a:cxnLst/>
              <a:rect l="l" t="t" r="r" b="b"/>
              <a:pathLst>
                <a:path w="156209" h="193675">
                  <a:moveTo>
                    <a:pt x="26924" y="54102"/>
                  </a:moveTo>
                  <a:lnTo>
                    <a:pt x="3810" y="54102"/>
                  </a:lnTo>
                  <a:lnTo>
                    <a:pt x="3810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156209" h="193675">
                  <a:moveTo>
                    <a:pt x="30975" y="11353"/>
                  </a:move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6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6"/>
                  </a:lnTo>
                  <a:lnTo>
                    <a:pt x="30975" y="20154"/>
                  </a:lnTo>
                  <a:lnTo>
                    <a:pt x="30975" y="11353"/>
                  </a:lnTo>
                  <a:close/>
                </a:path>
                <a:path w="156209" h="193675">
                  <a:moveTo>
                    <a:pt x="89408" y="5334"/>
                  </a:moveTo>
                  <a:lnTo>
                    <a:pt x="66294" y="5334"/>
                  </a:lnTo>
                  <a:lnTo>
                    <a:pt x="66294" y="193294"/>
                  </a:lnTo>
                  <a:lnTo>
                    <a:pt x="89408" y="193294"/>
                  </a:lnTo>
                  <a:lnTo>
                    <a:pt x="89408" y="5334"/>
                  </a:lnTo>
                  <a:close/>
                </a:path>
                <a:path w="156209" h="193675">
                  <a:moveTo>
                    <a:pt x="151892" y="54102"/>
                  </a:moveTo>
                  <a:lnTo>
                    <a:pt x="128778" y="54102"/>
                  </a:lnTo>
                  <a:lnTo>
                    <a:pt x="128778" y="193294"/>
                  </a:lnTo>
                  <a:lnTo>
                    <a:pt x="151892" y="193294"/>
                  </a:lnTo>
                  <a:lnTo>
                    <a:pt x="151892" y="54102"/>
                  </a:lnTo>
                  <a:close/>
                </a:path>
                <a:path w="156209" h="193675">
                  <a:moveTo>
                    <a:pt x="155930" y="11353"/>
                  </a:moveTo>
                  <a:lnTo>
                    <a:pt x="154470" y="7620"/>
                  </a:lnTo>
                  <a:lnTo>
                    <a:pt x="148539" y="1524"/>
                  </a:lnTo>
                  <a:lnTo>
                    <a:pt x="144945" y="0"/>
                  </a:lnTo>
                  <a:lnTo>
                    <a:pt x="136283" y="0"/>
                  </a:lnTo>
                  <a:lnTo>
                    <a:pt x="132575" y="1524"/>
                  </a:lnTo>
                  <a:lnTo>
                    <a:pt x="126492" y="7620"/>
                  </a:lnTo>
                  <a:lnTo>
                    <a:pt x="124968" y="11353"/>
                  </a:lnTo>
                  <a:lnTo>
                    <a:pt x="124968" y="20154"/>
                  </a:lnTo>
                  <a:lnTo>
                    <a:pt x="126492" y="23876"/>
                  </a:lnTo>
                  <a:lnTo>
                    <a:pt x="132575" y="29972"/>
                  </a:lnTo>
                  <a:lnTo>
                    <a:pt x="136283" y="31496"/>
                  </a:lnTo>
                  <a:lnTo>
                    <a:pt x="144945" y="31496"/>
                  </a:lnTo>
                  <a:lnTo>
                    <a:pt x="148539" y="29972"/>
                  </a:lnTo>
                  <a:lnTo>
                    <a:pt x="154470" y="23876"/>
                  </a:lnTo>
                  <a:lnTo>
                    <a:pt x="155930" y="20154"/>
                  </a:lnTo>
                  <a:lnTo>
                    <a:pt x="155930" y="11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88494" y="3548853"/>
              <a:ext cx="77469" cy="174243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3190105" y="3529799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10" y="54101"/>
                  </a:lnTo>
                  <a:lnTo>
                    <a:pt x="3810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5"/>
                  </a:lnTo>
                  <a:lnTo>
                    <a:pt x="19977" y="31495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19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47759" y="3581621"/>
              <a:ext cx="135635" cy="14376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406248" y="3581618"/>
              <a:ext cx="164073" cy="17780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655926" y="3581617"/>
              <a:ext cx="141223" cy="14376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836253" y="3581361"/>
              <a:ext cx="124713" cy="14173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990182" y="3535135"/>
              <a:ext cx="141223" cy="19024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476498" y="4079205"/>
              <a:ext cx="124701" cy="14122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640316" y="4076661"/>
              <a:ext cx="124714" cy="14173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89916" y="4044153"/>
              <a:ext cx="77470" cy="17424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95328" y="4030437"/>
              <a:ext cx="124726" cy="18796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054083" y="4025099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09" y="54101"/>
                  </a:lnTo>
                  <a:lnTo>
                    <a:pt x="3809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20" y="1524"/>
                  </a:lnTo>
                  <a:lnTo>
                    <a:pt x="1524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20" y="29972"/>
                  </a:lnTo>
                  <a:lnTo>
                    <a:pt x="11328" y="31495"/>
                  </a:lnTo>
                  <a:lnTo>
                    <a:pt x="19977" y="31495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19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120374" y="4076661"/>
              <a:ext cx="124714" cy="14173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282932" y="4030436"/>
              <a:ext cx="263401" cy="19024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585434" y="4030435"/>
              <a:ext cx="141224" cy="190246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9757143" y="4030433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10983" y="4076920"/>
              <a:ext cx="135636" cy="14376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044924" y="4076663"/>
              <a:ext cx="68072" cy="14173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0135857" y="4025099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09" y="54101"/>
                  </a:lnTo>
                  <a:lnTo>
                    <a:pt x="3809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5"/>
                  </a:lnTo>
                  <a:lnTo>
                    <a:pt x="19977" y="31495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19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193515" y="4076917"/>
              <a:ext cx="141224" cy="21005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73837" y="4030437"/>
              <a:ext cx="124726" cy="18796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23440" y="4044153"/>
              <a:ext cx="77470" cy="17424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621239" y="4076918"/>
              <a:ext cx="107696" cy="143763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812753" y="4079205"/>
              <a:ext cx="201917" cy="139191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1033721" y="4025099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4" y="54101"/>
                  </a:moveTo>
                  <a:lnTo>
                    <a:pt x="3809" y="54101"/>
                  </a:lnTo>
                  <a:lnTo>
                    <a:pt x="3809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5"/>
                  </a:lnTo>
                  <a:lnTo>
                    <a:pt x="19977" y="31495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19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87053" y="4044153"/>
              <a:ext cx="77470" cy="17424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192466" y="4030437"/>
              <a:ext cx="124726" cy="18796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515299" y="4030437"/>
              <a:ext cx="124726" cy="18796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09885" y="4044153"/>
              <a:ext cx="77470" cy="17424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669227" y="4076920"/>
              <a:ext cx="135636" cy="14376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903158" y="4030435"/>
              <a:ext cx="141224" cy="19024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66225" y="4076920"/>
              <a:ext cx="135636" cy="14376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24726" y="4076918"/>
              <a:ext cx="107696" cy="14376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51967" y="4044153"/>
              <a:ext cx="77470" cy="17424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521400" y="4025099"/>
              <a:ext cx="1532350" cy="26187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469122" y="4572215"/>
              <a:ext cx="132079" cy="143763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623297" y="4572219"/>
              <a:ext cx="140715" cy="143763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794490" y="4571961"/>
              <a:ext cx="124714" cy="14173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949428" y="4572218"/>
              <a:ext cx="107696" cy="14376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088367" y="4574505"/>
              <a:ext cx="124701" cy="141224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9252191" y="4525733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01711" y="4539453"/>
              <a:ext cx="77470" cy="17424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98500" y="4572217"/>
              <a:ext cx="141224" cy="143763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578827" y="4571961"/>
              <a:ext cx="124714" cy="14173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28426" y="4539453"/>
              <a:ext cx="77470" cy="17424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826225" y="4572218"/>
              <a:ext cx="107696" cy="143763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9958044" y="468372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5" h="31750">
                  <a:moveTo>
                    <a:pt x="19977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41"/>
                  </a:lnTo>
                  <a:lnTo>
                    <a:pt x="0" y="20154"/>
                  </a:lnTo>
                  <a:lnTo>
                    <a:pt x="1524" y="23876"/>
                  </a:lnTo>
                  <a:lnTo>
                    <a:pt x="4572" y="26924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6"/>
                  </a:lnTo>
                  <a:lnTo>
                    <a:pt x="30988" y="20154"/>
                  </a:lnTo>
                  <a:lnTo>
                    <a:pt x="30988" y="11341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6580" y="590550"/>
            <a:ext cx="7226300" cy="6794500"/>
            <a:chOff x="7746580" y="590550"/>
            <a:chExt cx="7226300" cy="6794500"/>
          </a:xfrm>
        </p:grpSpPr>
        <p:sp>
          <p:nvSpPr>
            <p:cNvPr id="3" name="object 3"/>
            <p:cNvSpPr/>
            <p:nvPr/>
          </p:nvSpPr>
          <p:spPr>
            <a:xfrm>
              <a:off x="7746580" y="590550"/>
              <a:ext cx="7226300" cy="6794500"/>
            </a:xfrm>
            <a:custGeom>
              <a:avLst/>
              <a:gdLst/>
              <a:ahLst/>
              <a:cxnLst/>
              <a:rect l="l" t="t" r="r" b="b"/>
              <a:pathLst>
                <a:path w="7226300" h="6794500">
                  <a:moveTo>
                    <a:pt x="7226300" y="0"/>
                  </a:moveTo>
                  <a:lnTo>
                    <a:pt x="0" y="0"/>
                  </a:lnTo>
                  <a:lnTo>
                    <a:pt x="0" y="6794500"/>
                  </a:lnTo>
                  <a:lnTo>
                    <a:pt x="7226300" y="6794500"/>
                  </a:lnTo>
                  <a:lnTo>
                    <a:pt x="7226300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76196" y="806462"/>
              <a:ext cx="6767068" cy="6362687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4648200" y="0"/>
            <a:ext cx="787400" cy="2032000"/>
          </a:xfrm>
          <a:custGeom>
            <a:avLst/>
            <a:gdLst/>
            <a:ahLst/>
            <a:cxnLst/>
            <a:rect l="l" t="t" r="r" b="b"/>
            <a:pathLst>
              <a:path w="787400" h="2032000">
                <a:moveTo>
                  <a:pt x="787400" y="0"/>
                </a:moveTo>
                <a:lnTo>
                  <a:pt x="0" y="0"/>
                </a:lnTo>
                <a:lnTo>
                  <a:pt x="0" y="2032000"/>
                </a:lnTo>
                <a:lnTo>
                  <a:pt x="787400" y="2032000"/>
                </a:lnTo>
                <a:lnTo>
                  <a:pt x="7874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38300" y="6019800"/>
            <a:ext cx="787400" cy="1955800"/>
          </a:xfrm>
          <a:custGeom>
            <a:avLst/>
            <a:gdLst/>
            <a:ahLst/>
            <a:cxnLst/>
            <a:rect l="l" t="t" r="r" b="b"/>
            <a:pathLst>
              <a:path w="787400" h="1955800">
                <a:moveTo>
                  <a:pt x="787400" y="0"/>
                </a:moveTo>
                <a:lnTo>
                  <a:pt x="0" y="0"/>
                </a:lnTo>
                <a:lnTo>
                  <a:pt x="0" y="1955800"/>
                </a:lnTo>
                <a:lnTo>
                  <a:pt x="787400" y="1955800"/>
                </a:lnTo>
                <a:lnTo>
                  <a:pt x="7874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68300" y="2082800"/>
            <a:ext cx="6896100" cy="3822700"/>
            <a:chOff x="368300" y="2082800"/>
            <a:chExt cx="6896100" cy="3822700"/>
          </a:xfrm>
        </p:grpSpPr>
        <p:sp>
          <p:nvSpPr>
            <p:cNvPr id="8" name="object 8"/>
            <p:cNvSpPr/>
            <p:nvPr/>
          </p:nvSpPr>
          <p:spPr>
            <a:xfrm>
              <a:off x="368300" y="2082800"/>
              <a:ext cx="6896100" cy="3822700"/>
            </a:xfrm>
            <a:custGeom>
              <a:avLst/>
              <a:gdLst/>
              <a:ahLst/>
              <a:cxnLst/>
              <a:rect l="l" t="t" r="r" b="b"/>
              <a:pathLst>
                <a:path w="6896100" h="3822700">
                  <a:moveTo>
                    <a:pt x="6896100" y="0"/>
                  </a:moveTo>
                  <a:lnTo>
                    <a:pt x="0" y="0"/>
                  </a:lnTo>
                  <a:lnTo>
                    <a:pt x="0" y="3822700"/>
                  </a:lnTo>
                  <a:lnTo>
                    <a:pt x="6896100" y="3822700"/>
                  </a:lnTo>
                  <a:lnTo>
                    <a:pt x="6896100" y="0"/>
                  </a:lnTo>
                  <a:close/>
                </a:path>
              </a:pathLst>
            </a:custGeom>
            <a:solidFill>
              <a:srgbClr val="EF9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7036" y="2252477"/>
              <a:ext cx="388621" cy="1793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3" y="2241548"/>
              <a:ext cx="124726" cy="1879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886" y="2288039"/>
              <a:ext cx="141223" cy="1437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1703" y="2288038"/>
              <a:ext cx="286001" cy="1437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77703" y="2287772"/>
              <a:ext cx="124714" cy="1417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7376" y="2288039"/>
              <a:ext cx="141224" cy="1437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99441" y="2288038"/>
              <a:ext cx="436107" cy="20700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20132" y="2235464"/>
              <a:ext cx="229364" cy="1963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79978" y="2287767"/>
              <a:ext cx="68071" cy="1417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33902" y="2241544"/>
              <a:ext cx="141224" cy="19025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05595" y="2255263"/>
              <a:ext cx="230630" cy="17653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55545" y="2288039"/>
              <a:ext cx="141224" cy="14376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832059" y="2236215"/>
              <a:ext cx="89535" cy="193675"/>
            </a:xfrm>
            <a:custGeom>
              <a:avLst/>
              <a:gdLst/>
              <a:ahLst/>
              <a:cxnLst/>
              <a:rect l="l" t="t" r="r" b="b"/>
              <a:pathLst>
                <a:path w="89535" h="193675">
                  <a:moveTo>
                    <a:pt x="26924" y="54114"/>
                  </a:moveTo>
                  <a:lnTo>
                    <a:pt x="3810" y="54114"/>
                  </a:lnTo>
                  <a:lnTo>
                    <a:pt x="3810" y="193294"/>
                  </a:lnTo>
                  <a:lnTo>
                    <a:pt x="26924" y="193294"/>
                  </a:lnTo>
                  <a:lnTo>
                    <a:pt x="26924" y="54114"/>
                  </a:lnTo>
                  <a:close/>
                </a:path>
                <a:path w="89535" h="193675">
                  <a:moveTo>
                    <a:pt x="30988" y="11353"/>
                  </a:moveTo>
                  <a:lnTo>
                    <a:pt x="29514" y="7620"/>
                  </a:lnTo>
                  <a:lnTo>
                    <a:pt x="23583" y="1524"/>
                  </a:lnTo>
                  <a:lnTo>
                    <a:pt x="19989" y="0"/>
                  </a:lnTo>
                  <a:lnTo>
                    <a:pt x="11341" y="0"/>
                  </a:lnTo>
                  <a:lnTo>
                    <a:pt x="7620" y="1524"/>
                  </a:lnTo>
                  <a:lnTo>
                    <a:pt x="1524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6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89" y="31496"/>
                  </a:lnTo>
                  <a:lnTo>
                    <a:pt x="23583" y="29972"/>
                  </a:lnTo>
                  <a:lnTo>
                    <a:pt x="29514" y="23876"/>
                  </a:lnTo>
                  <a:lnTo>
                    <a:pt x="30988" y="20154"/>
                  </a:lnTo>
                  <a:lnTo>
                    <a:pt x="30988" y="11353"/>
                  </a:lnTo>
                  <a:close/>
                </a:path>
                <a:path w="89535" h="193675">
                  <a:moveTo>
                    <a:pt x="89408" y="5334"/>
                  </a:moveTo>
                  <a:lnTo>
                    <a:pt x="66294" y="5334"/>
                  </a:lnTo>
                  <a:lnTo>
                    <a:pt x="66294" y="193294"/>
                  </a:lnTo>
                  <a:lnTo>
                    <a:pt x="89408" y="193294"/>
                  </a:lnTo>
                  <a:lnTo>
                    <a:pt x="89408" y="53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0025" y="2288039"/>
              <a:ext cx="141224" cy="14376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00352" y="2287772"/>
              <a:ext cx="124713" cy="14173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54279" y="2241544"/>
              <a:ext cx="141224" cy="19025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89465" y="2255263"/>
              <a:ext cx="77470" cy="17424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4878" y="2241548"/>
              <a:ext cx="124726" cy="1879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56179" y="2290315"/>
              <a:ext cx="124701" cy="14122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12378" y="2288029"/>
              <a:ext cx="107696" cy="14377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12776" y="2288029"/>
              <a:ext cx="107696" cy="14377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40018" y="2255263"/>
              <a:ext cx="77470" cy="17424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45440" y="2287767"/>
              <a:ext cx="68072" cy="14174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36374" y="2236215"/>
              <a:ext cx="335777" cy="19558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57493" y="2255263"/>
              <a:ext cx="77470" cy="17424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54275" y="2288030"/>
              <a:ext cx="140715" cy="14377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93280" y="2241548"/>
              <a:ext cx="124726" cy="18796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47207" y="2288038"/>
              <a:ext cx="135636" cy="14376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613321" y="22415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4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4" y="187960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75794" y="2288033"/>
              <a:ext cx="141224" cy="20751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4254" y="2745230"/>
              <a:ext cx="291584" cy="20700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59070" y="2745229"/>
              <a:ext cx="107696" cy="14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35053" y="2747515"/>
              <a:ext cx="124701" cy="14122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0641" y="2745239"/>
              <a:ext cx="141223" cy="14376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4458" y="2745238"/>
              <a:ext cx="286001" cy="14376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22242" y="2745230"/>
              <a:ext cx="291584" cy="20700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43042" y="2747515"/>
              <a:ext cx="124701" cy="14122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06865" y="2744967"/>
              <a:ext cx="194814" cy="14403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25549" y="2745238"/>
              <a:ext cx="135636" cy="14376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791663" y="26987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840422" y="2692664"/>
              <a:ext cx="70357" cy="19404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991804" y="2692664"/>
              <a:ext cx="70357" cy="19404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089094" y="2744967"/>
              <a:ext cx="226816" cy="14403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346387" y="2744976"/>
              <a:ext cx="223774" cy="14173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62861" y="2712463"/>
              <a:ext cx="77470" cy="17424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8274" y="2698748"/>
              <a:ext cx="124726" cy="18796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22202" y="2745238"/>
              <a:ext cx="135635" cy="143763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156138" y="26987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09985" y="2745230"/>
              <a:ext cx="140715" cy="14377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1178" y="2744972"/>
              <a:ext cx="124713" cy="14173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35106" y="2745239"/>
              <a:ext cx="141224" cy="21005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774620" y="2745239"/>
              <a:ext cx="141224" cy="14376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954948" y="2744972"/>
              <a:ext cx="124713" cy="14173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108876" y="2698744"/>
              <a:ext cx="141224" cy="19025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22122" y="3202433"/>
              <a:ext cx="132080" cy="14376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6297" y="3202430"/>
              <a:ext cx="140715" cy="14377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47489" y="3202176"/>
              <a:ext cx="223773" cy="14173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09102" y="3202433"/>
              <a:ext cx="141224" cy="207517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480807" y="315061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69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69" h="193675">
                  <a:moveTo>
                    <a:pt x="85598" y="54114"/>
                  </a:moveTo>
                  <a:lnTo>
                    <a:pt x="62484" y="54114"/>
                  </a:lnTo>
                  <a:lnTo>
                    <a:pt x="62484" y="193294"/>
                  </a:lnTo>
                  <a:lnTo>
                    <a:pt x="85598" y="193294"/>
                  </a:lnTo>
                  <a:lnTo>
                    <a:pt x="85598" y="54114"/>
                  </a:lnTo>
                  <a:close/>
                </a:path>
                <a:path w="90169" h="193675">
                  <a:moveTo>
                    <a:pt x="89649" y="11353"/>
                  </a:moveTo>
                  <a:lnTo>
                    <a:pt x="88176" y="7620"/>
                  </a:lnTo>
                  <a:lnTo>
                    <a:pt x="82245" y="1524"/>
                  </a:lnTo>
                  <a:lnTo>
                    <a:pt x="78651" y="0"/>
                  </a:lnTo>
                  <a:lnTo>
                    <a:pt x="70002" y="0"/>
                  </a:lnTo>
                  <a:lnTo>
                    <a:pt x="66281" y="1524"/>
                  </a:lnTo>
                  <a:lnTo>
                    <a:pt x="60198" y="7620"/>
                  </a:lnTo>
                  <a:lnTo>
                    <a:pt x="58674" y="11353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81" y="29972"/>
                  </a:lnTo>
                  <a:lnTo>
                    <a:pt x="70002" y="31496"/>
                  </a:lnTo>
                  <a:lnTo>
                    <a:pt x="78651" y="31496"/>
                  </a:lnTo>
                  <a:lnTo>
                    <a:pt x="82245" y="29972"/>
                  </a:lnTo>
                  <a:lnTo>
                    <a:pt x="88176" y="23876"/>
                  </a:lnTo>
                  <a:lnTo>
                    <a:pt x="89649" y="20154"/>
                  </a:lnTo>
                  <a:lnTo>
                    <a:pt x="89649" y="11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97132" y="3202433"/>
              <a:ext cx="132080" cy="14376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51313" y="3202439"/>
              <a:ext cx="141224" cy="14376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18682" y="3169663"/>
              <a:ext cx="77470" cy="17424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15465" y="3202438"/>
              <a:ext cx="135636" cy="14376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72956" y="3155944"/>
              <a:ext cx="141224" cy="19025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421098" y="3166615"/>
              <a:ext cx="139192" cy="17729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591020" y="3202438"/>
              <a:ext cx="351522" cy="14376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25343" y="3166880"/>
              <a:ext cx="113792" cy="17702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61987" y="3202438"/>
              <a:ext cx="135635" cy="14376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9478" y="3202439"/>
              <a:ext cx="141224" cy="14376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499815" y="31559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3659" y="3202439"/>
              <a:ext cx="141224" cy="14376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33986" y="3202172"/>
              <a:ext cx="124713" cy="14173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7915" y="3155944"/>
              <a:ext cx="141224" cy="19025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136061" y="3166875"/>
              <a:ext cx="118363" cy="177025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283128" y="3166879"/>
              <a:ext cx="120891" cy="177025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488865" y="3150616"/>
              <a:ext cx="186169" cy="19329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02730" y="3202429"/>
              <a:ext cx="107696" cy="14377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34300" y="3202439"/>
              <a:ext cx="141224" cy="143763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3815" y="3202439"/>
              <a:ext cx="141224" cy="14376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54138" y="3202433"/>
              <a:ext cx="141224" cy="20751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425836" y="3202433"/>
              <a:ext cx="141224" cy="20751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597537" y="3150615"/>
              <a:ext cx="90170" cy="193675"/>
            </a:xfrm>
            <a:custGeom>
              <a:avLst/>
              <a:gdLst/>
              <a:ahLst/>
              <a:cxnLst/>
              <a:rect l="l" t="t" r="r" b="b"/>
              <a:pathLst>
                <a:path w="90170" h="193675">
                  <a:moveTo>
                    <a:pt x="23114" y="5334"/>
                  </a:moveTo>
                  <a:lnTo>
                    <a:pt x="0" y="5334"/>
                  </a:lnTo>
                  <a:lnTo>
                    <a:pt x="0" y="193294"/>
                  </a:lnTo>
                  <a:lnTo>
                    <a:pt x="23114" y="193294"/>
                  </a:lnTo>
                  <a:lnTo>
                    <a:pt x="23114" y="5334"/>
                  </a:lnTo>
                  <a:close/>
                </a:path>
                <a:path w="90170" h="193675">
                  <a:moveTo>
                    <a:pt x="85598" y="54114"/>
                  </a:moveTo>
                  <a:lnTo>
                    <a:pt x="62484" y="54114"/>
                  </a:lnTo>
                  <a:lnTo>
                    <a:pt x="62484" y="193294"/>
                  </a:lnTo>
                  <a:lnTo>
                    <a:pt x="85598" y="193294"/>
                  </a:lnTo>
                  <a:lnTo>
                    <a:pt x="85598" y="54114"/>
                  </a:lnTo>
                  <a:close/>
                </a:path>
                <a:path w="90170" h="193675">
                  <a:moveTo>
                    <a:pt x="89662" y="11353"/>
                  </a:moveTo>
                  <a:lnTo>
                    <a:pt x="88176" y="7620"/>
                  </a:lnTo>
                  <a:lnTo>
                    <a:pt x="82257" y="1524"/>
                  </a:lnTo>
                  <a:lnTo>
                    <a:pt x="78651" y="0"/>
                  </a:lnTo>
                  <a:lnTo>
                    <a:pt x="70015" y="0"/>
                  </a:lnTo>
                  <a:lnTo>
                    <a:pt x="66294" y="1524"/>
                  </a:lnTo>
                  <a:lnTo>
                    <a:pt x="60198" y="7620"/>
                  </a:lnTo>
                  <a:lnTo>
                    <a:pt x="58674" y="11353"/>
                  </a:lnTo>
                  <a:lnTo>
                    <a:pt x="58674" y="20154"/>
                  </a:lnTo>
                  <a:lnTo>
                    <a:pt x="60198" y="23876"/>
                  </a:lnTo>
                  <a:lnTo>
                    <a:pt x="66294" y="29972"/>
                  </a:lnTo>
                  <a:lnTo>
                    <a:pt x="70015" y="31496"/>
                  </a:lnTo>
                  <a:lnTo>
                    <a:pt x="78651" y="31496"/>
                  </a:lnTo>
                  <a:lnTo>
                    <a:pt x="82257" y="29972"/>
                  </a:lnTo>
                  <a:lnTo>
                    <a:pt x="88176" y="23876"/>
                  </a:lnTo>
                  <a:lnTo>
                    <a:pt x="89662" y="20154"/>
                  </a:lnTo>
                  <a:lnTo>
                    <a:pt x="89662" y="11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713867" y="3202433"/>
              <a:ext cx="132080" cy="14376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8048" y="3202439"/>
              <a:ext cx="141224" cy="14376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35417" y="3169663"/>
              <a:ext cx="77470" cy="174243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137021" y="31506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36" y="54102"/>
                  </a:moveTo>
                  <a:lnTo>
                    <a:pt x="3822" y="54102"/>
                  </a:lnTo>
                  <a:lnTo>
                    <a:pt x="3822" y="193294"/>
                  </a:lnTo>
                  <a:lnTo>
                    <a:pt x="26936" y="193294"/>
                  </a:lnTo>
                  <a:lnTo>
                    <a:pt x="26936" y="54102"/>
                  </a:lnTo>
                  <a:close/>
                </a:path>
                <a:path w="31114" h="193675">
                  <a:moveTo>
                    <a:pt x="19989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36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36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89" y="31496"/>
                  </a:lnTo>
                  <a:lnTo>
                    <a:pt x="23583" y="29972"/>
                  </a:lnTo>
                  <a:lnTo>
                    <a:pt x="29514" y="23875"/>
                  </a:lnTo>
                  <a:lnTo>
                    <a:pt x="30987" y="20154"/>
                  </a:lnTo>
                  <a:lnTo>
                    <a:pt x="30987" y="11353"/>
                  </a:lnTo>
                  <a:lnTo>
                    <a:pt x="29514" y="7620"/>
                  </a:lnTo>
                  <a:lnTo>
                    <a:pt x="23583" y="152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194682" y="3202430"/>
              <a:ext cx="140715" cy="14377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65876" y="3202172"/>
              <a:ext cx="124713" cy="14173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30755" y="3659367"/>
              <a:ext cx="1028416" cy="20778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849088" y="3622048"/>
              <a:ext cx="177800" cy="180848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56102" y="3661915"/>
              <a:ext cx="124701" cy="141224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19925" y="3659367"/>
              <a:ext cx="68071" cy="141744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82476" y="3659376"/>
              <a:ext cx="223774" cy="141731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2640279" y="36078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36" y="54102"/>
                  </a:moveTo>
                  <a:lnTo>
                    <a:pt x="3822" y="54102"/>
                  </a:lnTo>
                  <a:lnTo>
                    <a:pt x="3822" y="193294"/>
                  </a:lnTo>
                  <a:lnTo>
                    <a:pt x="26936" y="193294"/>
                  </a:lnTo>
                  <a:lnTo>
                    <a:pt x="26936" y="54102"/>
                  </a:lnTo>
                  <a:close/>
                </a:path>
                <a:path w="31114" h="193675">
                  <a:moveTo>
                    <a:pt x="19989" y="0"/>
                  </a:moveTo>
                  <a:lnTo>
                    <a:pt x="11341" y="0"/>
                  </a:lnTo>
                  <a:lnTo>
                    <a:pt x="7620" y="1524"/>
                  </a:lnTo>
                  <a:lnTo>
                    <a:pt x="1536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36" y="23875"/>
                  </a:lnTo>
                  <a:lnTo>
                    <a:pt x="7620" y="29972"/>
                  </a:lnTo>
                  <a:lnTo>
                    <a:pt x="11341" y="31496"/>
                  </a:lnTo>
                  <a:lnTo>
                    <a:pt x="19989" y="31496"/>
                  </a:lnTo>
                  <a:lnTo>
                    <a:pt x="23583" y="29972"/>
                  </a:lnTo>
                  <a:lnTo>
                    <a:pt x="29514" y="23875"/>
                  </a:lnTo>
                  <a:lnTo>
                    <a:pt x="30988" y="20154"/>
                  </a:lnTo>
                  <a:lnTo>
                    <a:pt x="30988" y="11353"/>
                  </a:lnTo>
                  <a:lnTo>
                    <a:pt x="29514" y="7620"/>
                  </a:lnTo>
                  <a:lnTo>
                    <a:pt x="23583" y="152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698956" y="3659629"/>
              <a:ext cx="107695" cy="143776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831538" y="3659629"/>
              <a:ext cx="107695" cy="143776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2967926" y="36078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24" y="54102"/>
                  </a:moveTo>
                  <a:lnTo>
                    <a:pt x="3810" y="54102"/>
                  </a:lnTo>
                  <a:lnTo>
                    <a:pt x="3810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4" h="193675">
                  <a:moveTo>
                    <a:pt x="19989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24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89" y="31496"/>
                  </a:lnTo>
                  <a:lnTo>
                    <a:pt x="23583" y="29972"/>
                  </a:lnTo>
                  <a:lnTo>
                    <a:pt x="29514" y="23875"/>
                  </a:lnTo>
                  <a:lnTo>
                    <a:pt x="30987" y="20154"/>
                  </a:lnTo>
                  <a:lnTo>
                    <a:pt x="30987" y="11353"/>
                  </a:lnTo>
                  <a:lnTo>
                    <a:pt x="29514" y="7620"/>
                  </a:lnTo>
                  <a:lnTo>
                    <a:pt x="23583" y="152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25587" y="3659630"/>
              <a:ext cx="140716" cy="14377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6779" y="3659372"/>
              <a:ext cx="124714" cy="14173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18523" y="3659639"/>
              <a:ext cx="141224" cy="14376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91230" y="3659629"/>
              <a:ext cx="107696" cy="14377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790612" y="3659630"/>
              <a:ext cx="140715" cy="14377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61805" y="3659372"/>
              <a:ext cx="124713" cy="141731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115728" y="3659638"/>
              <a:ext cx="135635" cy="143763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341028" y="3607064"/>
              <a:ext cx="227832" cy="19634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50645" y="3626863"/>
              <a:ext cx="77470" cy="174243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6059" y="3613148"/>
              <a:ext cx="124726" cy="18796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09986" y="3659638"/>
              <a:ext cx="135635" cy="143763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143906" y="3613151"/>
              <a:ext cx="141224" cy="190246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306972" y="3659638"/>
              <a:ext cx="135635" cy="14376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465474" y="3659629"/>
              <a:ext cx="107696" cy="14377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92715" y="3626863"/>
              <a:ext cx="77470" cy="174243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765948" y="3623815"/>
              <a:ext cx="139191" cy="17729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935870" y="3659638"/>
              <a:ext cx="351534" cy="14376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22885" y="4081280"/>
              <a:ext cx="113791" cy="177025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59529" y="4116838"/>
              <a:ext cx="135636" cy="14376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17008" y="4116839"/>
              <a:ext cx="141223" cy="143763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1197343" y="40703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51190" y="4116839"/>
              <a:ext cx="141223" cy="143763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1517" y="4116572"/>
              <a:ext cx="124713" cy="141731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5445" y="4070344"/>
              <a:ext cx="141224" cy="190258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829777" y="4065016"/>
              <a:ext cx="1532357" cy="26188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459158" y="4116833"/>
              <a:ext cx="132080" cy="143763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613334" y="4116830"/>
              <a:ext cx="140715" cy="14377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4526" y="4116572"/>
              <a:ext cx="124713" cy="14173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39464" y="4116829"/>
              <a:ext cx="107696" cy="143776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78402" y="4119115"/>
              <a:ext cx="124701" cy="141224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4242231" y="40703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91747" y="4084063"/>
              <a:ext cx="77470" cy="174243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8535" y="4116839"/>
              <a:ext cx="141224" cy="143763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568862" y="4116572"/>
              <a:ext cx="124713" cy="141731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18462" y="4084063"/>
              <a:ext cx="77470" cy="174243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16260" y="4116829"/>
              <a:ext cx="107696" cy="143776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5020462" y="40650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36" y="54102"/>
                  </a:moveTo>
                  <a:lnTo>
                    <a:pt x="3822" y="54102"/>
                  </a:lnTo>
                  <a:lnTo>
                    <a:pt x="3822" y="193294"/>
                  </a:lnTo>
                  <a:lnTo>
                    <a:pt x="26936" y="193294"/>
                  </a:lnTo>
                  <a:lnTo>
                    <a:pt x="26936" y="54102"/>
                  </a:lnTo>
                  <a:close/>
                </a:path>
                <a:path w="31114" h="193675">
                  <a:moveTo>
                    <a:pt x="19989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36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36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89" y="31496"/>
                  </a:lnTo>
                  <a:lnTo>
                    <a:pt x="23583" y="29972"/>
                  </a:lnTo>
                  <a:lnTo>
                    <a:pt x="29514" y="23875"/>
                  </a:lnTo>
                  <a:lnTo>
                    <a:pt x="30987" y="20154"/>
                  </a:lnTo>
                  <a:lnTo>
                    <a:pt x="30987" y="11353"/>
                  </a:lnTo>
                  <a:lnTo>
                    <a:pt x="29514" y="7620"/>
                  </a:lnTo>
                  <a:lnTo>
                    <a:pt x="23583" y="152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79140" y="4116829"/>
              <a:ext cx="107696" cy="143776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74198" y="4084063"/>
              <a:ext cx="77470" cy="174243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370981" y="4116830"/>
              <a:ext cx="140715" cy="143776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02371" y="4116829"/>
              <a:ext cx="107696" cy="14377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733935" y="4116830"/>
              <a:ext cx="140715" cy="143776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5905131" y="40703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51101" y="4116838"/>
              <a:ext cx="286001" cy="143763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22444" y="4084063"/>
              <a:ext cx="77470" cy="174243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27857" y="4070348"/>
              <a:ext cx="124726" cy="18796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581785" y="4116838"/>
              <a:ext cx="135636" cy="143763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22129" y="4527544"/>
              <a:ext cx="141223" cy="190258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898651" y="45222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3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3" y="193294"/>
                  </a:lnTo>
                  <a:lnTo>
                    <a:pt x="26923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3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3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51223" y="4521464"/>
              <a:ext cx="153924" cy="194043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1128268" y="45222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3" y="54102"/>
                  </a:moveTo>
                  <a:lnTo>
                    <a:pt x="3809" y="54102"/>
                  </a:lnTo>
                  <a:lnTo>
                    <a:pt x="3809" y="193294"/>
                  </a:lnTo>
                  <a:lnTo>
                    <a:pt x="26923" y="193294"/>
                  </a:lnTo>
                  <a:lnTo>
                    <a:pt x="26923" y="54102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3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3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85920" y="4574033"/>
              <a:ext cx="132080" cy="143763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47468" y="4576315"/>
              <a:ext cx="124701" cy="141224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1511287" y="45275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0813" y="4541263"/>
              <a:ext cx="77470" cy="174243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1662417" y="45222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36" y="54102"/>
                  </a:moveTo>
                  <a:lnTo>
                    <a:pt x="3822" y="54102"/>
                  </a:lnTo>
                  <a:lnTo>
                    <a:pt x="3822" y="193294"/>
                  </a:lnTo>
                  <a:lnTo>
                    <a:pt x="26936" y="193294"/>
                  </a:lnTo>
                  <a:lnTo>
                    <a:pt x="26936" y="54102"/>
                  </a:lnTo>
                  <a:close/>
                </a:path>
                <a:path w="31114" h="193675">
                  <a:moveTo>
                    <a:pt x="19989" y="0"/>
                  </a:moveTo>
                  <a:lnTo>
                    <a:pt x="11341" y="0"/>
                  </a:lnTo>
                  <a:lnTo>
                    <a:pt x="7619" y="1524"/>
                  </a:lnTo>
                  <a:lnTo>
                    <a:pt x="1536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36" y="23875"/>
                  </a:lnTo>
                  <a:lnTo>
                    <a:pt x="7619" y="29972"/>
                  </a:lnTo>
                  <a:lnTo>
                    <a:pt x="11341" y="31496"/>
                  </a:lnTo>
                  <a:lnTo>
                    <a:pt x="19989" y="31496"/>
                  </a:lnTo>
                  <a:lnTo>
                    <a:pt x="23583" y="29972"/>
                  </a:lnTo>
                  <a:lnTo>
                    <a:pt x="29514" y="23875"/>
                  </a:lnTo>
                  <a:lnTo>
                    <a:pt x="30987" y="20154"/>
                  </a:lnTo>
                  <a:lnTo>
                    <a:pt x="30987" y="11353"/>
                  </a:lnTo>
                  <a:lnTo>
                    <a:pt x="29514" y="7620"/>
                  </a:lnTo>
                  <a:lnTo>
                    <a:pt x="23583" y="152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20079" y="4574038"/>
              <a:ext cx="135636" cy="143763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78567" y="4574029"/>
              <a:ext cx="107695" cy="14377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077954" y="4522216"/>
              <a:ext cx="1378927" cy="195591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547299" y="4576315"/>
              <a:ext cx="201917" cy="139191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3768267" y="45222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24" y="54102"/>
                  </a:moveTo>
                  <a:lnTo>
                    <a:pt x="3810" y="54102"/>
                  </a:lnTo>
                  <a:lnTo>
                    <a:pt x="3810" y="193294"/>
                  </a:lnTo>
                  <a:lnTo>
                    <a:pt x="26924" y="193294"/>
                  </a:lnTo>
                  <a:lnTo>
                    <a:pt x="26924" y="54102"/>
                  </a:lnTo>
                  <a:close/>
                </a:path>
                <a:path w="31114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4"/>
                  </a:lnTo>
                  <a:lnTo>
                    <a:pt x="1524" y="7620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2"/>
                  </a:lnTo>
                  <a:lnTo>
                    <a:pt x="11328" y="31496"/>
                  </a:lnTo>
                  <a:lnTo>
                    <a:pt x="19977" y="31496"/>
                  </a:lnTo>
                  <a:lnTo>
                    <a:pt x="23571" y="29972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20"/>
                  </a:lnTo>
                  <a:lnTo>
                    <a:pt x="23571" y="1524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21598" y="4541263"/>
              <a:ext cx="77470" cy="17424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7012" y="4527548"/>
              <a:ext cx="124726" cy="187960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153585" y="4522216"/>
              <a:ext cx="1532352" cy="261881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2969" y="4574039"/>
              <a:ext cx="141224" cy="143763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63296" y="4573772"/>
              <a:ext cx="124713" cy="141731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17224" y="4527544"/>
              <a:ext cx="141224" cy="190258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0755" y="5031233"/>
              <a:ext cx="141223" cy="207518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02462" y="4979416"/>
              <a:ext cx="426961" cy="195591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356100" y="4984744"/>
              <a:ext cx="141223" cy="190258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27793" y="5031238"/>
              <a:ext cx="135636" cy="143763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745207" y="5031239"/>
              <a:ext cx="291594" cy="143764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2075903" y="49847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137126" y="5033515"/>
              <a:ext cx="124701" cy="141224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2317" y="5031239"/>
              <a:ext cx="141224" cy="143764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472640" y="4984751"/>
              <a:ext cx="141224" cy="190246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2644343" y="49847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4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698189" y="5031238"/>
              <a:ext cx="135636" cy="14376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923496" y="4979416"/>
              <a:ext cx="1192495" cy="261881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01321" y="4998463"/>
              <a:ext cx="77470" cy="174244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298104" y="5031230"/>
              <a:ext cx="140715" cy="143776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37109" y="5031233"/>
              <a:ext cx="141224" cy="207518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00175" y="5031238"/>
              <a:ext cx="135635" cy="143763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857661" y="5031230"/>
              <a:ext cx="140715" cy="143776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028849" y="5031233"/>
              <a:ext cx="141224" cy="207518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5200548" y="49847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54400" y="5031238"/>
              <a:ext cx="135635" cy="143763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471820" y="5033515"/>
              <a:ext cx="201917" cy="139192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6591" y="4984748"/>
              <a:ext cx="124726" cy="187959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850517" y="5031230"/>
              <a:ext cx="140715" cy="143776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073023" y="5033515"/>
              <a:ext cx="201917" cy="139192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6293992" y="4979416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4" h="193675">
                  <a:moveTo>
                    <a:pt x="26924" y="54101"/>
                  </a:moveTo>
                  <a:lnTo>
                    <a:pt x="3810" y="54101"/>
                  </a:lnTo>
                  <a:lnTo>
                    <a:pt x="3810" y="193293"/>
                  </a:lnTo>
                  <a:lnTo>
                    <a:pt x="26924" y="193293"/>
                  </a:lnTo>
                  <a:lnTo>
                    <a:pt x="26924" y="54101"/>
                  </a:lnTo>
                  <a:close/>
                </a:path>
                <a:path w="31114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3"/>
                  </a:lnTo>
                  <a:lnTo>
                    <a:pt x="1524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7607" y="29971"/>
                  </a:lnTo>
                  <a:lnTo>
                    <a:pt x="11328" y="31495"/>
                  </a:lnTo>
                  <a:lnTo>
                    <a:pt x="19977" y="31495"/>
                  </a:lnTo>
                  <a:lnTo>
                    <a:pt x="23571" y="29971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19"/>
                  </a:lnTo>
                  <a:lnTo>
                    <a:pt x="23571" y="152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19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52663" y="5031229"/>
              <a:ext cx="107696" cy="143776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492858" y="4984748"/>
              <a:ext cx="124726" cy="187959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7801" y="5455663"/>
              <a:ext cx="77470" cy="174244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14583" y="5488430"/>
              <a:ext cx="140715" cy="143776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053590" y="5488176"/>
              <a:ext cx="223773" cy="141731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1311402" y="5436615"/>
              <a:ext cx="31115" cy="193675"/>
            </a:xfrm>
            <a:custGeom>
              <a:avLst/>
              <a:gdLst/>
              <a:ahLst/>
              <a:cxnLst/>
              <a:rect l="l" t="t" r="r" b="b"/>
              <a:pathLst>
                <a:path w="31115" h="193675">
                  <a:moveTo>
                    <a:pt x="26923" y="54101"/>
                  </a:moveTo>
                  <a:lnTo>
                    <a:pt x="3809" y="54101"/>
                  </a:lnTo>
                  <a:lnTo>
                    <a:pt x="3809" y="193293"/>
                  </a:lnTo>
                  <a:lnTo>
                    <a:pt x="26923" y="193293"/>
                  </a:lnTo>
                  <a:lnTo>
                    <a:pt x="26923" y="54101"/>
                  </a:lnTo>
                  <a:close/>
                </a:path>
                <a:path w="31115" h="193675">
                  <a:moveTo>
                    <a:pt x="19977" y="0"/>
                  </a:moveTo>
                  <a:lnTo>
                    <a:pt x="11328" y="0"/>
                  </a:lnTo>
                  <a:lnTo>
                    <a:pt x="7607" y="1523"/>
                  </a:lnTo>
                  <a:lnTo>
                    <a:pt x="1523" y="7619"/>
                  </a:lnTo>
                  <a:lnTo>
                    <a:pt x="0" y="11353"/>
                  </a:lnTo>
                  <a:lnTo>
                    <a:pt x="0" y="20154"/>
                  </a:lnTo>
                  <a:lnTo>
                    <a:pt x="1523" y="23875"/>
                  </a:lnTo>
                  <a:lnTo>
                    <a:pt x="7607" y="29971"/>
                  </a:lnTo>
                  <a:lnTo>
                    <a:pt x="11328" y="31495"/>
                  </a:lnTo>
                  <a:lnTo>
                    <a:pt x="19977" y="31495"/>
                  </a:lnTo>
                  <a:lnTo>
                    <a:pt x="23571" y="29971"/>
                  </a:lnTo>
                  <a:lnTo>
                    <a:pt x="29502" y="23875"/>
                  </a:lnTo>
                  <a:lnTo>
                    <a:pt x="30975" y="20154"/>
                  </a:lnTo>
                  <a:lnTo>
                    <a:pt x="30975" y="11353"/>
                  </a:lnTo>
                  <a:lnTo>
                    <a:pt x="29502" y="7619"/>
                  </a:lnTo>
                  <a:lnTo>
                    <a:pt x="23571" y="152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69061" y="5488439"/>
              <a:ext cx="141223" cy="210058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549393" y="5488167"/>
              <a:ext cx="227331" cy="144035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02869" y="5455663"/>
              <a:ext cx="77470" cy="174244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99652" y="5488438"/>
              <a:ext cx="135636" cy="143763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20629" y="5455663"/>
              <a:ext cx="77470" cy="174244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217412" y="5488430"/>
              <a:ext cx="140716" cy="143776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456420" y="5452615"/>
              <a:ext cx="139192" cy="177292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626343" y="5488438"/>
              <a:ext cx="351520" cy="143763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60664" y="5452880"/>
              <a:ext cx="113792" cy="177025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197310" y="5488438"/>
              <a:ext cx="135635" cy="143763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4800" y="5488439"/>
              <a:ext cx="141224" cy="143764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3535133" y="5441950"/>
              <a:ext cx="23495" cy="187960"/>
            </a:xfrm>
            <a:custGeom>
              <a:avLst/>
              <a:gdLst/>
              <a:ahLst/>
              <a:cxnLst/>
              <a:rect l="l" t="t" r="r" b="b"/>
              <a:pathLst>
                <a:path w="23495" h="187960">
                  <a:moveTo>
                    <a:pt x="23113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23113" y="187960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3588981" y="5488439"/>
              <a:ext cx="141224" cy="143764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769309" y="5488172"/>
              <a:ext cx="124713" cy="141731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923236" y="5441944"/>
              <a:ext cx="141224" cy="190258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4095183" y="5599945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19977" y="0"/>
                  </a:moveTo>
                  <a:lnTo>
                    <a:pt x="11341" y="0"/>
                  </a:lnTo>
                  <a:lnTo>
                    <a:pt x="7620" y="1511"/>
                  </a:lnTo>
                  <a:lnTo>
                    <a:pt x="1524" y="7607"/>
                  </a:lnTo>
                  <a:lnTo>
                    <a:pt x="0" y="11328"/>
                  </a:lnTo>
                  <a:lnTo>
                    <a:pt x="0" y="20154"/>
                  </a:lnTo>
                  <a:lnTo>
                    <a:pt x="1524" y="23875"/>
                  </a:lnTo>
                  <a:lnTo>
                    <a:pt x="4572" y="26911"/>
                  </a:lnTo>
                  <a:lnTo>
                    <a:pt x="7620" y="29959"/>
                  </a:lnTo>
                  <a:lnTo>
                    <a:pt x="11341" y="31483"/>
                  </a:lnTo>
                  <a:lnTo>
                    <a:pt x="19977" y="31483"/>
                  </a:lnTo>
                  <a:lnTo>
                    <a:pt x="23571" y="29959"/>
                  </a:lnTo>
                  <a:lnTo>
                    <a:pt x="29502" y="23875"/>
                  </a:lnTo>
                  <a:lnTo>
                    <a:pt x="30988" y="20154"/>
                  </a:lnTo>
                  <a:lnTo>
                    <a:pt x="30988" y="11328"/>
                  </a:lnTo>
                  <a:lnTo>
                    <a:pt x="29502" y="7607"/>
                  </a:lnTo>
                  <a:lnTo>
                    <a:pt x="23571" y="151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55400" y="139700"/>
            <a:ext cx="3280301" cy="1549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1" y="2679706"/>
            <a:ext cx="10579100" cy="10355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1" y="4384462"/>
            <a:ext cx="10579100" cy="10356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65100"/>
            <a:ext cx="4165600" cy="965200"/>
            <a:chOff x="0" y="165100"/>
            <a:chExt cx="4165600" cy="965200"/>
          </a:xfrm>
        </p:grpSpPr>
        <p:sp>
          <p:nvSpPr>
            <p:cNvPr id="6" name="object 6"/>
            <p:cNvSpPr/>
            <p:nvPr/>
          </p:nvSpPr>
          <p:spPr>
            <a:xfrm>
              <a:off x="0" y="165100"/>
              <a:ext cx="4165600" cy="965200"/>
            </a:xfrm>
            <a:custGeom>
              <a:avLst/>
              <a:gdLst/>
              <a:ahLst/>
              <a:cxnLst/>
              <a:rect l="l" t="t" r="r" b="b"/>
              <a:pathLst>
                <a:path w="4165600" h="965200">
                  <a:moveTo>
                    <a:pt x="4165600" y="0"/>
                  </a:moveTo>
                  <a:lnTo>
                    <a:pt x="0" y="0"/>
                  </a:lnTo>
                  <a:lnTo>
                    <a:pt x="0" y="965200"/>
                  </a:lnTo>
                  <a:lnTo>
                    <a:pt x="4165600" y="965200"/>
                  </a:lnTo>
                  <a:lnTo>
                    <a:pt x="4165600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1558" y="379513"/>
              <a:ext cx="2617470" cy="488315"/>
            </a:xfrm>
            <a:custGeom>
              <a:avLst/>
              <a:gdLst/>
              <a:ahLst/>
              <a:cxnLst/>
              <a:rect l="l" t="t" r="r" b="b"/>
              <a:pathLst>
                <a:path w="2617470" h="488315">
                  <a:moveTo>
                    <a:pt x="249161" y="137579"/>
                  </a:moveTo>
                  <a:lnTo>
                    <a:pt x="246291" y="97574"/>
                  </a:lnTo>
                  <a:lnTo>
                    <a:pt x="230974" y="49314"/>
                  </a:lnTo>
                  <a:lnTo>
                    <a:pt x="199872" y="16535"/>
                  </a:lnTo>
                  <a:lnTo>
                    <a:pt x="149987" y="1041"/>
                  </a:lnTo>
                  <a:lnTo>
                    <a:pt x="128714" y="12"/>
                  </a:lnTo>
                  <a:lnTo>
                    <a:pt x="104749" y="1244"/>
                  </a:lnTo>
                  <a:lnTo>
                    <a:pt x="65341" y="11137"/>
                  </a:lnTo>
                  <a:lnTo>
                    <a:pt x="26136" y="43624"/>
                  </a:lnTo>
                  <a:lnTo>
                    <a:pt x="6146" y="94361"/>
                  </a:lnTo>
                  <a:lnTo>
                    <a:pt x="685" y="136575"/>
                  </a:lnTo>
                  <a:lnTo>
                    <a:pt x="0" y="160007"/>
                  </a:lnTo>
                  <a:lnTo>
                    <a:pt x="0" y="328879"/>
                  </a:lnTo>
                  <a:lnTo>
                    <a:pt x="2730" y="371081"/>
                  </a:lnTo>
                  <a:lnTo>
                    <a:pt x="10934" y="409168"/>
                  </a:lnTo>
                  <a:lnTo>
                    <a:pt x="36944" y="454888"/>
                  </a:lnTo>
                  <a:lnTo>
                    <a:pt x="83616" y="482371"/>
                  </a:lnTo>
                  <a:lnTo>
                    <a:pt x="128714" y="487692"/>
                  </a:lnTo>
                  <a:lnTo>
                    <a:pt x="151003" y="486524"/>
                  </a:lnTo>
                  <a:lnTo>
                    <a:pt x="201930" y="469099"/>
                  </a:lnTo>
                  <a:lnTo>
                    <a:pt x="232270" y="432892"/>
                  </a:lnTo>
                  <a:lnTo>
                    <a:pt x="246507" y="381203"/>
                  </a:lnTo>
                  <a:lnTo>
                    <a:pt x="249161" y="340093"/>
                  </a:lnTo>
                  <a:lnTo>
                    <a:pt x="249161" y="304673"/>
                  </a:lnTo>
                  <a:lnTo>
                    <a:pt x="185991" y="304673"/>
                  </a:lnTo>
                  <a:lnTo>
                    <a:pt x="185991" y="340093"/>
                  </a:lnTo>
                  <a:lnTo>
                    <a:pt x="185813" y="353809"/>
                  </a:lnTo>
                  <a:lnTo>
                    <a:pt x="181000" y="399732"/>
                  </a:lnTo>
                  <a:lnTo>
                    <a:pt x="152628" y="432117"/>
                  </a:lnTo>
                  <a:lnTo>
                    <a:pt x="129311" y="435152"/>
                  </a:lnTo>
                  <a:lnTo>
                    <a:pt x="118389" y="434594"/>
                  </a:lnTo>
                  <a:lnTo>
                    <a:pt x="81038" y="414401"/>
                  </a:lnTo>
                  <a:lnTo>
                    <a:pt x="68783" y="371754"/>
                  </a:lnTo>
                  <a:lnTo>
                    <a:pt x="67310" y="339496"/>
                  </a:lnTo>
                  <a:lnTo>
                    <a:pt x="67310" y="149974"/>
                  </a:lnTo>
                  <a:lnTo>
                    <a:pt x="69481" y="109842"/>
                  </a:lnTo>
                  <a:lnTo>
                    <a:pt x="82054" y="70739"/>
                  </a:lnTo>
                  <a:lnTo>
                    <a:pt x="116103" y="52705"/>
                  </a:lnTo>
                  <a:lnTo>
                    <a:pt x="129311" y="51955"/>
                  </a:lnTo>
                  <a:lnTo>
                    <a:pt x="142189" y="52654"/>
                  </a:lnTo>
                  <a:lnTo>
                    <a:pt x="178384" y="76682"/>
                  </a:lnTo>
                  <a:lnTo>
                    <a:pt x="185331" y="116687"/>
                  </a:lnTo>
                  <a:lnTo>
                    <a:pt x="185991" y="175361"/>
                  </a:lnTo>
                  <a:lnTo>
                    <a:pt x="249161" y="175361"/>
                  </a:lnTo>
                  <a:lnTo>
                    <a:pt x="249161" y="137579"/>
                  </a:lnTo>
                  <a:close/>
                </a:path>
                <a:path w="2617470" h="488315">
                  <a:moveTo>
                    <a:pt x="565632" y="151155"/>
                  </a:moveTo>
                  <a:lnTo>
                    <a:pt x="562444" y="107238"/>
                  </a:lnTo>
                  <a:lnTo>
                    <a:pt x="552932" y="70269"/>
                  </a:lnTo>
                  <a:lnTo>
                    <a:pt x="543979" y="51955"/>
                  </a:lnTo>
                  <a:lnTo>
                    <a:pt x="536333" y="40449"/>
                  </a:lnTo>
                  <a:lnTo>
                    <a:pt x="525094" y="28422"/>
                  </a:lnTo>
                  <a:lnTo>
                    <a:pt x="511911" y="18313"/>
                  </a:lnTo>
                  <a:lnTo>
                    <a:pt x="498335" y="11277"/>
                  </a:lnTo>
                  <a:lnTo>
                    <a:pt x="498335" y="137566"/>
                  </a:lnTo>
                  <a:lnTo>
                    <a:pt x="498335" y="347167"/>
                  </a:lnTo>
                  <a:lnTo>
                    <a:pt x="493610" y="393522"/>
                  </a:lnTo>
                  <a:lnTo>
                    <a:pt x="467702" y="429006"/>
                  </a:lnTo>
                  <a:lnTo>
                    <a:pt x="435152" y="435152"/>
                  </a:lnTo>
                  <a:lnTo>
                    <a:pt x="422656" y="434467"/>
                  </a:lnTo>
                  <a:lnTo>
                    <a:pt x="383120" y="411086"/>
                  </a:lnTo>
                  <a:lnTo>
                    <a:pt x="372567" y="372046"/>
                  </a:lnTo>
                  <a:lnTo>
                    <a:pt x="371386" y="347167"/>
                  </a:lnTo>
                  <a:lnTo>
                    <a:pt x="371386" y="137566"/>
                  </a:lnTo>
                  <a:lnTo>
                    <a:pt x="376110" y="91821"/>
                  </a:lnTo>
                  <a:lnTo>
                    <a:pt x="402437" y="57785"/>
                  </a:lnTo>
                  <a:lnTo>
                    <a:pt x="435152" y="51955"/>
                  </a:lnTo>
                  <a:lnTo>
                    <a:pt x="447624" y="52603"/>
                  </a:lnTo>
                  <a:lnTo>
                    <a:pt x="486664" y="74853"/>
                  </a:lnTo>
                  <a:lnTo>
                    <a:pt x="497154" y="112852"/>
                  </a:lnTo>
                  <a:lnTo>
                    <a:pt x="498335" y="137566"/>
                  </a:lnTo>
                  <a:lnTo>
                    <a:pt x="498335" y="11277"/>
                  </a:lnTo>
                  <a:lnTo>
                    <a:pt x="496481" y="10312"/>
                  </a:lnTo>
                  <a:lnTo>
                    <a:pt x="478548" y="4584"/>
                  </a:lnTo>
                  <a:lnTo>
                    <a:pt x="458101" y="1143"/>
                  </a:lnTo>
                  <a:lnTo>
                    <a:pt x="435152" y="0"/>
                  </a:lnTo>
                  <a:lnTo>
                    <a:pt x="412178" y="1130"/>
                  </a:lnTo>
                  <a:lnTo>
                    <a:pt x="373659" y="10134"/>
                  </a:lnTo>
                  <a:lnTo>
                    <a:pt x="333451" y="40017"/>
                  </a:lnTo>
                  <a:lnTo>
                    <a:pt x="311213" y="87769"/>
                  </a:lnTo>
                  <a:lnTo>
                    <a:pt x="304876" y="128384"/>
                  </a:lnTo>
                  <a:lnTo>
                    <a:pt x="304076" y="151155"/>
                  </a:lnTo>
                  <a:lnTo>
                    <a:pt x="304101" y="333006"/>
                  </a:lnTo>
                  <a:lnTo>
                    <a:pt x="307187" y="376694"/>
                  </a:lnTo>
                  <a:lnTo>
                    <a:pt x="316471" y="414782"/>
                  </a:lnTo>
                  <a:lnTo>
                    <a:pt x="344373" y="458343"/>
                  </a:lnTo>
                  <a:lnTo>
                    <a:pt x="391604" y="482968"/>
                  </a:lnTo>
                  <a:lnTo>
                    <a:pt x="435152" y="487692"/>
                  </a:lnTo>
                  <a:lnTo>
                    <a:pt x="458101" y="486498"/>
                  </a:lnTo>
                  <a:lnTo>
                    <a:pt x="496481" y="476897"/>
                  </a:lnTo>
                  <a:lnTo>
                    <a:pt x="536333" y="445401"/>
                  </a:lnTo>
                  <a:lnTo>
                    <a:pt x="558482" y="396328"/>
                  </a:lnTo>
                  <a:lnTo>
                    <a:pt x="564845" y="355587"/>
                  </a:lnTo>
                  <a:lnTo>
                    <a:pt x="565632" y="333006"/>
                  </a:lnTo>
                  <a:lnTo>
                    <a:pt x="565632" y="151155"/>
                  </a:lnTo>
                  <a:close/>
                </a:path>
                <a:path w="2617470" h="488315">
                  <a:moveTo>
                    <a:pt x="867930" y="4140"/>
                  </a:moveTo>
                  <a:lnTo>
                    <a:pt x="812419" y="4140"/>
                  </a:lnTo>
                  <a:lnTo>
                    <a:pt x="812419" y="321779"/>
                  </a:lnTo>
                  <a:lnTo>
                    <a:pt x="676630" y="4140"/>
                  </a:lnTo>
                  <a:lnTo>
                    <a:pt x="631164" y="4140"/>
                  </a:lnTo>
                  <a:lnTo>
                    <a:pt x="631164" y="482384"/>
                  </a:lnTo>
                  <a:lnTo>
                    <a:pt x="687844" y="482384"/>
                  </a:lnTo>
                  <a:lnTo>
                    <a:pt x="687844" y="155879"/>
                  </a:lnTo>
                  <a:lnTo>
                    <a:pt x="825411" y="482384"/>
                  </a:lnTo>
                  <a:lnTo>
                    <a:pt x="867930" y="482384"/>
                  </a:lnTo>
                  <a:lnTo>
                    <a:pt x="867930" y="4140"/>
                  </a:lnTo>
                  <a:close/>
                </a:path>
                <a:path w="2617470" h="488315">
                  <a:moveTo>
                    <a:pt x="1140701" y="3594"/>
                  </a:moveTo>
                  <a:lnTo>
                    <a:pt x="914565" y="3594"/>
                  </a:lnTo>
                  <a:lnTo>
                    <a:pt x="914565" y="53124"/>
                  </a:lnTo>
                  <a:lnTo>
                    <a:pt x="995451" y="53124"/>
                  </a:lnTo>
                  <a:lnTo>
                    <a:pt x="995451" y="482384"/>
                  </a:lnTo>
                  <a:lnTo>
                    <a:pt x="1062164" y="482384"/>
                  </a:lnTo>
                  <a:lnTo>
                    <a:pt x="1062164" y="53124"/>
                  </a:lnTo>
                  <a:lnTo>
                    <a:pt x="1140701" y="53124"/>
                  </a:lnTo>
                  <a:lnTo>
                    <a:pt x="1140701" y="3594"/>
                  </a:lnTo>
                  <a:close/>
                </a:path>
                <a:path w="2617470" h="488315">
                  <a:moveTo>
                    <a:pt x="1404620" y="482384"/>
                  </a:moveTo>
                  <a:lnTo>
                    <a:pt x="1378889" y="361937"/>
                  </a:lnTo>
                  <a:lnTo>
                    <a:pt x="1368679" y="314109"/>
                  </a:lnTo>
                  <a:lnTo>
                    <a:pt x="1322654" y="98602"/>
                  </a:lnTo>
                  <a:lnTo>
                    <a:pt x="1310728" y="42786"/>
                  </a:lnTo>
                  <a:lnTo>
                    <a:pt x="1310728" y="314109"/>
                  </a:lnTo>
                  <a:lnTo>
                    <a:pt x="1231036" y="314109"/>
                  </a:lnTo>
                  <a:lnTo>
                    <a:pt x="1270584" y="98602"/>
                  </a:lnTo>
                  <a:lnTo>
                    <a:pt x="1310728" y="314109"/>
                  </a:lnTo>
                  <a:lnTo>
                    <a:pt x="1310728" y="42786"/>
                  </a:lnTo>
                  <a:lnTo>
                    <a:pt x="1302473" y="4140"/>
                  </a:lnTo>
                  <a:lnTo>
                    <a:pt x="1238123" y="4140"/>
                  </a:lnTo>
                  <a:lnTo>
                    <a:pt x="1136573" y="482384"/>
                  </a:lnTo>
                  <a:lnTo>
                    <a:pt x="1199146" y="482384"/>
                  </a:lnTo>
                  <a:lnTo>
                    <a:pt x="1222184" y="361937"/>
                  </a:lnTo>
                  <a:lnTo>
                    <a:pt x="1319606" y="361937"/>
                  </a:lnTo>
                  <a:lnTo>
                    <a:pt x="1341437" y="482384"/>
                  </a:lnTo>
                  <a:lnTo>
                    <a:pt x="1404620" y="482384"/>
                  </a:lnTo>
                  <a:close/>
                </a:path>
                <a:path w="2617470" h="488315">
                  <a:moveTo>
                    <a:pt x="1690382" y="137579"/>
                  </a:moveTo>
                  <a:lnTo>
                    <a:pt x="1687499" y="97574"/>
                  </a:lnTo>
                  <a:lnTo>
                    <a:pt x="1672196" y="49314"/>
                  </a:lnTo>
                  <a:lnTo>
                    <a:pt x="1641094" y="16535"/>
                  </a:lnTo>
                  <a:lnTo>
                    <a:pt x="1591208" y="1041"/>
                  </a:lnTo>
                  <a:lnTo>
                    <a:pt x="1569935" y="12"/>
                  </a:lnTo>
                  <a:lnTo>
                    <a:pt x="1545958" y="1244"/>
                  </a:lnTo>
                  <a:lnTo>
                    <a:pt x="1506550" y="11137"/>
                  </a:lnTo>
                  <a:lnTo>
                    <a:pt x="1467345" y="43624"/>
                  </a:lnTo>
                  <a:lnTo>
                    <a:pt x="1447368" y="94361"/>
                  </a:lnTo>
                  <a:lnTo>
                    <a:pt x="1441894" y="136575"/>
                  </a:lnTo>
                  <a:lnTo>
                    <a:pt x="1441221" y="160007"/>
                  </a:lnTo>
                  <a:lnTo>
                    <a:pt x="1441221" y="328879"/>
                  </a:lnTo>
                  <a:lnTo>
                    <a:pt x="1443951" y="371081"/>
                  </a:lnTo>
                  <a:lnTo>
                    <a:pt x="1452156" y="409168"/>
                  </a:lnTo>
                  <a:lnTo>
                    <a:pt x="1478153" y="454888"/>
                  </a:lnTo>
                  <a:lnTo>
                    <a:pt x="1524838" y="482371"/>
                  </a:lnTo>
                  <a:lnTo>
                    <a:pt x="1569935" y="487692"/>
                  </a:lnTo>
                  <a:lnTo>
                    <a:pt x="1592211" y="486524"/>
                  </a:lnTo>
                  <a:lnTo>
                    <a:pt x="1643151" y="469099"/>
                  </a:lnTo>
                  <a:lnTo>
                    <a:pt x="1673479" y="432892"/>
                  </a:lnTo>
                  <a:lnTo>
                    <a:pt x="1687715" y="381203"/>
                  </a:lnTo>
                  <a:lnTo>
                    <a:pt x="1690382" y="340093"/>
                  </a:lnTo>
                  <a:lnTo>
                    <a:pt x="1690382" y="304673"/>
                  </a:lnTo>
                  <a:lnTo>
                    <a:pt x="1627212" y="304673"/>
                  </a:lnTo>
                  <a:lnTo>
                    <a:pt x="1627212" y="340093"/>
                  </a:lnTo>
                  <a:lnTo>
                    <a:pt x="1627022" y="353809"/>
                  </a:lnTo>
                  <a:lnTo>
                    <a:pt x="1622221" y="399732"/>
                  </a:lnTo>
                  <a:lnTo>
                    <a:pt x="1593850" y="432117"/>
                  </a:lnTo>
                  <a:lnTo>
                    <a:pt x="1570532" y="435152"/>
                  </a:lnTo>
                  <a:lnTo>
                    <a:pt x="1559598" y="434594"/>
                  </a:lnTo>
                  <a:lnTo>
                    <a:pt x="1522247" y="414401"/>
                  </a:lnTo>
                  <a:lnTo>
                    <a:pt x="1510004" y="371754"/>
                  </a:lnTo>
                  <a:lnTo>
                    <a:pt x="1508531" y="339496"/>
                  </a:lnTo>
                  <a:lnTo>
                    <a:pt x="1508531" y="149974"/>
                  </a:lnTo>
                  <a:lnTo>
                    <a:pt x="1510690" y="109842"/>
                  </a:lnTo>
                  <a:lnTo>
                    <a:pt x="1523276" y="70739"/>
                  </a:lnTo>
                  <a:lnTo>
                    <a:pt x="1557324" y="52705"/>
                  </a:lnTo>
                  <a:lnTo>
                    <a:pt x="1570532" y="51955"/>
                  </a:lnTo>
                  <a:lnTo>
                    <a:pt x="1583397" y="52654"/>
                  </a:lnTo>
                  <a:lnTo>
                    <a:pt x="1619605" y="76682"/>
                  </a:lnTo>
                  <a:lnTo>
                    <a:pt x="1626539" y="116687"/>
                  </a:lnTo>
                  <a:lnTo>
                    <a:pt x="1627212" y="175361"/>
                  </a:lnTo>
                  <a:lnTo>
                    <a:pt x="1690382" y="175361"/>
                  </a:lnTo>
                  <a:lnTo>
                    <a:pt x="1690382" y="137579"/>
                  </a:lnTo>
                  <a:close/>
                </a:path>
                <a:path w="2617470" h="488315">
                  <a:moveTo>
                    <a:pt x="1951939" y="3594"/>
                  </a:moveTo>
                  <a:lnTo>
                    <a:pt x="1725803" y="3594"/>
                  </a:lnTo>
                  <a:lnTo>
                    <a:pt x="1725803" y="53124"/>
                  </a:lnTo>
                  <a:lnTo>
                    <a:pt x="1806689" y="53124"/>
                  </a:lnTo>
                  <a:lnTo>
                    <a:pt x="1806689" y="482384"/>
                  </a:lnTo>
                  <a:lnTo>
                    <a:pt x="1873415" y="482384"/>
                  </a:lnTo>
                  <a:lnTo>
                    <a:pt x="1873415" y="53124"/>
                  </a:lnTo>
                  <a:lnTo>
                    <a:pt x="1951939" y="53124"/>
                  </a:lnTo>
                  <a:lnTo>
                    <a:pt x="1951939" y="3594"/>
                  </a:lnTo>
                  <a:close/>
                </a:path>
                <a:path w="2617470" h="488315">
                  <a:moveTo>
                    <a:pt x="2617241" y="363435"/>
                  </a:moveTo>
                  <a:lnTo>
                    <a:pt x="2350541" y="363435"/>
                  </a:lnTo>
                  <a:lnTo>
                    <a:pt x="2350541" y="439635"/>
                  </a:lnTo>
                  <a:lnTo>
                    <a:pt x="2617241" y="439635"/>
                  </a:lnTo>
                  <a:lnTo>
                    <a:pt x="2617241" y="363435"/>
                  </a:lnTo>
                  <a:close/>
                </a:path>
                <a:path w="2617470" h="488315">
                  <a:moveTo>
                    <a:pt x="2617241" y="160235"/>
                  </a:moveTo>
                  <a:lnTo>
                    <a:pt x="2350541" y="160235"/>
                  </a:lnTo>
                  <a:lnTo>
                    <a:pt x="2350541" y="236435"/>
                  </a:lnTo>
                  <a:lnTo>
                    <a:pt x="2617241" y="236435"/>
                  </a:lnTo>
                  <a:lnTo>
                    <a:pt x="2617241" y="1602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74997" y="6562266"/>
            <a:ext cx="112395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0" dirty="0"/>
              <a:t>https://pelicanmigration.com/migrate-to-new-zealand/</a:t>
            </a:r>
            <a:endParaRPr sz="3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41725">
              <a:lnSpc>
                <a:spcPct val="100000"/>
              </a:lnSpc>
              <a:spcBef>
                <a:spcPts val="100"/>
              </a:spcBef>
            </a:pPr>
            <a:r>
              <a:rPr spc="40" dirty="0">
                <a:hlinkClick r:id="rId2"/>
              </a:rPr>
              <a:t>https://www.facebook.com/pelicanmigrate/</a:t>
            </a:r>
          </a:p>
        </p:txBody>
      </p:sp>
      <p:sp>
        <p:nvSpPr>
          <p:cNvPr id="3" name="object 3"/>
          <p:cNvSpPr/>
          <p:nvPr/>
        </p:nvSpPr>
        <p:spPr>
          <a:xfrm>
            <a:off x="2438401" y="3683000"/>
            <a:ext cx="12026900" cy="825500"/>
          </a:xfrm>
          <a:custGeom>
            <a:avLst/>
            <a:gdLst/>
            <a:ahLst/>
            <a:cxnLst/>
            <a:rect l="l" t="t" r="r" b="b"/>
            <a:pathLst>
              <a:path w="12026900" h="825500">
                <a:moveTo>
                  <a:pt x="11878132" y="0"/>
                </a:moveTo>
                <a:lnTo>
                  <a:pt x="148767" y="0"/>
                </a:lnTo>
                <a:lnTo>
                  <a:pt x="101747" y="7584"/>
                </a:lnTo>
                <a:lnTo>
                  <a:pt x="60910" y="28705"/>
                </a:lnTo>
                <a:lnTo>
                  <a:pt x="28705" y="60910"/>
                </a:lnTo>
                <a:lnTo>
                  <a:pt x="7584" y="101747"/>
                </a:lnTo>
                <a:lnTo>
                  <a:pt x="0" y="148767"/>
                </a:lnTo>
                <a:lnTo>
                  <a:pt x="0" y="676732"/>
                </a:lnTo>
                <a:lnTo>
                  <a:pt x="7584" y="723752"/>
                </a:lnTo>
                <a:lnTo>
                  <a:pt x="28705" y="764589"/>
                </a:lnTo>
                <a:lnTo>
                  <a:pt x="60910" y="796794"/>
                </a:lnTo>
                <a:lnTo>
                  <a:pt x="101747" y="817915"/>
                </a:lnTo>
                <a:lnTo>
                  <a:pt x="148767" y="825500"/>
                </a:lnTo>
                <a:lnTo>
                  <a:pt x="11878132" y="825500"/>
                </a:lnTo>
                <a:lnTo>
                  <a:pt x="11925152" y="817915"/>
                </a:lnTo>
                <a:lnTo>
                  <a:pt x="11965989" y="796794"/>
                </a:lnTo>
                <a:lnTo>
                  <a:pt x="11998194" y="764589"/>
                </a:lnTo>
                <a:lnTo>
                  <a:pt x="12019315" y="723752"/>
                </a:lnTo>
                <a:lnTo>
                  <a:pt x="12026900" y="676732"/>
                </a:lnTo>
                <a:lnTo>
                  <a:pt x="12026900" y="148767"/>
                </a:lnTo>
                <a:lnTo>
                  <a:pt x="12019315" y="101747"/>
                </a:lnTo>
                <a:lnTo>
                  <a:pt x="11998194" y="60910"/>
                </a:lnTo>
                <a:lnTo>
                  <a:pt x="11965989" y="28705"/>
                </a:lnTo>
                <a:lnTo>
                  <a:pt x="11925152" y="7584"/>
                </a:lnTo>
                <a:lnTo>
                  <a:pt x="11878132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38401" y="4826000"/>
            <a:ext cx="12026900" cy="825500"/>
          </a:xfrm>
          <a:custGeom>
            <a:avLst/>
            <a:gdLst/>
            <a:ahLst/>
            <a:cxnLst/>
            <a:rect l="l" t="t" r="r" b="b"/>
            <a:pathLst>
              <a:path w="12026900" h="825500">
                <a:moveTo>
                  <a:pt x="11878132" y="0"/>
                </a:moveTo>
                <a:lnTo>
                  <a:pt x="148767" y="0"/>
                </a:lnTo>
                <a:lnTo>
                  <a:pt x="101747" y="7584"/>
                </a:lnTo>
                <a:lnTo>
                  <a:pt x="60910" y="28705"/>
                </a:lnTo>
                <a:lnTo>
                  <a:pt x="28705" y="60910"/>
                </a:lnTo>
                <a:lnTo>
                  <a:pt x="7584" y="101747"/>
                </a:lnTo>
                <a:lnTo>
                  <a:pt x="0" y="148767"/>
                </a:lnTo>
                <a:lnTo>
                  <a:pt x="0" y="676732"/>
                </a:lnTo>
                <a:lnTo>
                  <a:pt x="7584" y="723752"/>
                </a:lnTo>
                <a:lnTo>
                  <a:pt x="28705" y="764589"/>
                </a:lnTo>
                <a:lnTo>
                  <a:pt x="60910" y="796794"/>
                </a:lnTo>
                <a:lnTo>
                  <a:pt x="101747" y="817915"/>
                </a:lnTo>
                <a:lnTo>
                  <a:pt x="148767" y="825500"/>
                </a:lnTo>
                <a:lnTo>
                  <a:pt x="11878132" y="825500"/>
                </a:lnTo>
                <a:lnTo>
                  <a:pt x="11925152" y="817915"/>
                </a:lnTo>
                <a:lnTo>
                  <a:pt x="11965989" y="796794"/>
                </a:lnTo>
                <a:lnTo>
                  <a:pt x="11998194" y="764589"/>
                </a:lnTo>
                <a:lnTo>
                  <a:pt x="12019315" y="723752"/>
                </a:lnTo>
                <a:lnTo>
                  <a:pt x="12026900" y="676732"/>
                </a:lnTo>
                <a:lnTo>
                  <a:pt x="12026900" y="148767"/>
                </a:lnTo>
                <a:lnTo>
                  <a:pt x="12019315" y="101747"/>
                </a:lnTo>
                <a:lnTo>
                  <a:pt x="11998194" y="60910"/>
                </a:lnTo>
                <a:lnTo>
                  <a:pt x="11965989" y="28705"/>
                </a:lnTo>
                <a:lnTo>
                  <a:pt x="11925152" y="7584"/>
                </a:lnTo>
                <a:lnTo>
                  <a:pt x="11878132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37074" y="3910831"/>
            <a:ext cx="859980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spc="20" dirty="0">
                <a:latin typeface="Lucida Sans Unicode"/>
                <a:cs typeface="Lucida Sans Unicode"/>
              </a:rPr>
              <a:t>https://</a:t>
            </a:r>
            <a:r>
              <a:rPr sz="2400" spc="20" dirty="0" smtClean="0">
                <a:latin typeface="Lucida Sans Unicode"/>
                <a:cs typeface="Lucida Sans Unicode"/>
              </a:rPr>
              <a:t>twitter.com/PelicanMigrate</a:t>
            </a:r>
            <a:endParaRPr sz="4200" dirty="0">
              <a:latin typeface="Lucida Sans Unicode"/>
              <a:cs typeface="Lucida Sans Unicode"/>
            </a:endParaRPr>
          </a:p>
          <a:p>
            <a:pPr marR="5080" algn="r">
              <a:lnSpc>
                <a:spcPct val="100000"/>
              </a:lnSpc>
            </a:pPr>
            <a:endParaRPr lang="en-IN" sz="2400" spc="30" dirty="0" smtClean="0">
              <a:latin typeface="Lucida Sans Unicode"/>
              <a:cs typeface="Lucida Sans Unicode"/>
              <a:hlinkClick r:id="rId3"/>
            </a:endParaRPr>
          </a:p>
          <a:p>
            <a:pPr marR="5080" algn="r">
              <a:lnSpc>
                <a:spcPct val="100000"/>
              </a:lnSpc>
            </a:pPr>
            <a:endParaRPr lang="en-IN" sz="2400" spc="30" dirty="0">
              <a:latin typeface="Lucida Sans Unicode"/>
              <a:cs typeface="Lucida Sans Unicode"/>
              <a:hlinkClick r:id="rId3"/>
            </a:endParaRPr>
          </a:p>
          <a:p>
            <a:pPr marR="5080" algn="r">
              <a:lnSpc>
                <a:spcPct val="100000"/>
              </a:lnSpc>
            </a:pPr>
            <a:r>
              <a:rPr sz="2400" spc="30" dirty="0" smtClean="0">
                <a:latin typeface="Lucida Sans Unicode"/>
                <a:cs typeface="Lucida Sans Unicode"/>
                <a:hlinkClick r:id="rId3"/>
              </a:rPr>
              <a:t>https://www.linkedin.com/company/pelican-migration/</a:t>
            </a: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38401" y="6045200"/>
            <a:ext cx="12026900" cy="825500"/>
          </a:xfrm>
          <a:custGeom>
            <a:avLst/>
            <a:gdLst/>
            <a:ahLst/>
            <a:cxnLst/>
            <a:rect l="l" t="t" r="r" b="b"/>
            <a:pathLst>
              <a:path w="12026900" h="825500">
                <a:moveTo>
                  <a:pt x="11878132" y="0"/>
                </a:moveTo>
                <a:lnTo>
                  <a:pt x="148767" y="0"/>
                </a:lnTo>
                <a:lnTo>
                  <a:pt x="101747" y="7584"/>
                </a:lnTo>
                <a:lnTo>
                  <a:pt x="60910" y="28705"/>
                </a:lnTo>
                <a:lnTo>
                  <a:pt x="28705" y="60910"/>
                </a:lnTo>
                <a:lnTo>
                  <a:pt x="7584" y="101747"/>
                </a:lnTo>
                <a:lnTo>
                  <a:pt x="0" y="148767"/>
                </a:lnTo>
                <a:lnTo>
                  <a:pt x="0" y="676732"/>
                </a:lnTo>
                <a:lnTo>
                  <a:pt x="7584" y="723752"/>
                </a:lnTo>
                <a:lnTo>
                  <a:pt x="28705" y="764589"/>
                </a:lnTo>
                <a:lnTo>
                  <a:pt x="60910" y="796794"/>
                </a:lnTo>
                <a:lnTo>
                  <a:pt x="101747" y="817915"/>
                </a:lnTo>
                <a:lnTo>
                  <a:pt x="148767" y="825500"/>
                </a:lnTo>
                <a:lnTo>
                  <a:pt x="11878132" y="825500"/>
                </a:lnTo>
                <a:lnTo>
                  <a:pt x="11925152" y="817915"/>
                </a:lnTo>
                <a:lnTo>
                  <a:pt x="11965989" y="796794"/>
                </a:lnTo>
                <a:lnTo>
                  <a:pt x="11998194" y="764589"/>
                </a:lnTo>
                <a:lnTo>
                  <a:pt x="12019315" y="723752"/>
                </a:lnTo>
                <a:lnTo>
                  <a:pt x="12026900" y="676732"/>
                </a:lnTo>
                <a:lnTo>
                  <a:pt x="12026900" y="148767"/>
                </a:lnTo>
                <a:lnTo>
                  <a:pt x="12019315" y="101747"/>
                </a:lnTo>
                <a:lnTo>
                  <a:pt x="11998194" y="60910"/>
                </a:lnTo>
                <a:lnTo>
                  <a:pt x="11965989" y="28705"/>
                </a:lnTo>
                <a:lnTo>
                  <a:pt x="11925152" y="7584"/>
                </a:lnTo>
                <a:lnTo>
                  <a:pt x="11878132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83495" y="6273800"/>
            <a:ext cx="10053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0" dirty="0">
                <a:latin typeface="Lucida Sans Unicode"/>
                <a:cs typeface="Lucida Sans Unicode"/>
                <a:hlinkClick r:id="rId4"/>
              </a:rPr>
              <a:t>https://www.instagram.com/pelicanmigrationconsultants/?hl=en</a:t>
            </a:r>
            <a:endParaRPr sz="2400" dirty="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074400" y="165100"/>
            <a:ext cx="4165600" cy="965200"/>
            <a:chOff x="11074400" y="165100"/>
            <a:chExt cx="4165600" cy="965200"/>
          </a:xfrm>
        </p:grpSpPr>
        <p:sp>
          <p:nvSpPr>
            <p:cNvPr id="9" name="object 9"/>
            <p:cNvSpPr/>
            <p:nvPr/>
          </p:nvSpPr>
          <p:spPr>
            <a:xfrm>
              <a:off x="11074400" y="165100"/>
              <a:ext cx="4165600" cy="965200"/>
            </a:xfrm>
            <a:custGeom>
              <a:avLst/>
              <a:gdLst/>
              <a:ahLst/>
              <a:cxnLst/>
              <a:rect l="l" t="t" r="r" b="b"/>
              <a:pathLst>
                <a:path w="4165600" h="965200">
                  <a:moveTo>
                    <a:pt x="4165600" y="0"/>
                  </a:moveTo>
                  <a:lnTo>
                    <a:pt x="0" y="0"/>
                  </a:lnTo>
                  <a:lnTo>
                    <a:pt x="0" y="965200"/>
                  </a:lnTo>
                  <a:lnTo>
                    <a:pt x="4165600" y="965200"/>
                  </a:lnTo>
                  <a:lnTo>
                    <a:pt x="4165600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798300" y="347763"/>
              <a:ext cx="2525395" cy="488315"/>
            </a:xfrm>
            <a:custGeom>
              <a:avLst/>
              <a:gdLst/>
              <a:ahLst/>
              <a:cxnLst/>
              <a:rect l="l" t="t" r="r" b="b"/>
              <a:pathLst>
                <a:path w="2525394" h="488315">
                  <a:moveTo>
                    <a:pt x="266700" y="363435"/>
                  </a:moveTo>
                  <a:lnTo>
                    <a:pt x="0" y="363435"/>
                  </a:lnTo>
                  <a:lnTo>
                    <a:pt x="0" y="439635"/>
                  </a:lnTo>
                  <a:lnTo>
                    <a:pt x="266700" y="439635"/>
                  </a:lnTo>
                  <a:lnTo>
                    <a:pt x="266700" y="363435"/>
                  </a:lnTo>
                  <a:close/>
                </a:path>
                <a:path w="2525394" h="488315">
                  <a:moveTo>
                    <a:pt x="266700" y="160235"/>
                  </a:moveTo>
                  <a:lnTo>
                    <a:pt x="0" y="160235"/>
                  </a:lnTo>
                  <a:lnTo>
                    <a:pt x="0" y="236435"/>
                  </a:lnTo>
                  <a:lnTo>
                    <a:pt x="266700" y="236435"/>
                  </a:lnTo>
                  <a:lnTo>
                    <a:pt x="266700" y="160235"/>
                  </a:lnTo>
                  <a:close/>
                </a:path>
                <a:path w="2525394" h="488315">
                  <a:moveTo>
                    <a:pt x="1005433" y="3594"/>
                  </a:moveTo>
                  <a:lnTo>
                    <a:pt x="820623" y="3594"/>
                  </a:lnTo>
                  <a:lnTo>
                    <a:pt x="820623" y="51854"/>
                  </a:lnTo>
                  <a:lnTo>
                    <a:pt x="820623" y="211874"/>
                  </a:lnTo>
                  <a:lnTo>
                    <a:pt x="820623" y="258864"/>
                  </a:lnTo>
                  <a:lnTo>
                    <a:pt x="820623" y="482384"/>
                  </a:lnTo>
                  <a:lnTo>
                    <a:pt x="887349" y="482384"/>
                  </a:lnTo>
                  <a:lnTo>
                    <a:pt x="887349" y="258864"/>
                  </a:lnTo>
                  <a:lnTo>
                    <a:pt x="978865" y="258864"/>
                  </a:lnTo>
                  <a:lnTo>
                    <a:pt x="978865" y="211874"/>
                  </a:lnTo>
                  <a:lnTo>
                    <a:pt x="887349" y="211874"/>
                  </a:lnTo>
                  <a:lnTo>
                    <a:pt x="887349" y="51854"/>
                  </a:lnTo>
                  <a:lnTo>
                    <a:pt x="1005433" y="51854"/>
                  </a:lnTo>
                  <a:lnTo>
                    <a:pt x="1005433" y="3594"/>
                  </a:lnTo>
                  <a:close/>
                </a:path>
                <a:path w="2525394" h="488315">
                  <a:moveTo>
                    <a:pt x="1304175" y="151155"/>
                  </a:moveTo>
                  <a:lnTo>
                    <a:pt x="1300988" y="107238"/>
                  </a:lnTo>
                  <a:lnTo>
                    <a:pt x="1291488" y="70269"/>
                  </a:lnTo>
                  <a:lnTo>
                    <a:pt x="1282522" y="51955"/>
                  </a:lnTo>
                  <a:lnTo>
                    <a:pt x="1274876" y="40449"/>
                  </a:lnTo>
                  <a:lnTo>
                    <a:pt x="1263637" y="28422"/>
                  </a:lnTo>
                  <a:lnTo>
                    <a:pt x="1250454" y="18313"/>
                  </a:lnTo>
                  <a:lnTo>
                    <a:pt x="1236878" y="11277"/>
                  </a:lnTo>
                  <a:lnTo>
                    <a:pt x="1236878" y="137566"/>
                  </a:lnTo>
                  <a:lnTo>
                    <a:pt x="1236878" y="347167"/>
                  </a:lnTo>
                  <a:lnTo>
                    <a:pt x="1232154" y="393522"/>
                  </a:lnTo>
                  <a:lnTo>
                    <a:pt x="1206233" y="429006"/>
                  </a:lnTo>
                  <a:lnTo>
                    <a:pt x="1173695" y="435152"/>
                  </a:lnTo>
                  <a:lnTo>
                    <a:pt x="1161199" y="434467"/>
                  </a:lnTo>
                  <a:lnTo>
                    <a:pt x="1121664" y="411086"/>
                  </a:lnTo>
                  <a:lnTo>
                    <a:pt x="1111110" y="372046"/>
                  </a:lnTo>
                  <a:lnTo>
                    <a:pt x="1109929" y="347167"/>
                  </a:lnTo>
                  <a:lnTo>
                    <a:pt x="1109929" y="137566"/>
                  </a:lnTo>
                  <a:lnTo>
                    <a:pt x="1114666" y="91821"/>
                  </a:lnTo>
                  <a:lnTo>
                    <a:pt x="1140980" y="57785"/>
                  </a:lnTo>
                  <a:lnTo>
                    <a:pt x="1173695" y="51955"/>
                  </a:lnTo>
                  <a:lnTo>
                    <a:pt x="1186167" y="52603"/>
                  </a:lnTo>
                  <a:lnTo>
                    <a:pt x="1225207" y="74853"/>
                  </a:lnTo>
                  <a:lnTo>
                    <a:pt x="1235697" y="112852"/>
                  </a:lnTo>
                  <a:lnTo>
                    <a:pt x="1236878" y="137566"/>
                  </a:lnTo>
                  <a:lnTo>
                    <a:pt x="1236878" y="11277"/>
                  </a:lnTo>
                  <a:lnTo>
                    <a:pt x="1235024" y="10312"/>
                  </a:lnTo>
                  <a:lnTo>
                    <a:pt x="1217091" y="4584"/>
                  </a:lnTo>
                  <a:lnTo>
                    <a:pt x="1196644" y="1143"/>
                  </a:lnTo>
                  <a:lnTo>
                    <a:pt x="1173695" y="0"/>
                  </a:lnTo>
                  <a:lnTo>
                    <a:pt x="1150721" y="1130"/>
                  </a:lnTo>
                  <a:lnTo>
                    <a:pt x="1112202" y="10134"/>
                  </a:lnTo>
                  <a:lnTo>
                    <a:pt x="1071994" y="40017"/>
                  </a:lnTo>
                  <a:lnTo>
                    <a:pt x="1049756" y="87769"/>
                  </a:lnTo>
                  <a:lnTo>
                    <a:pt x="1043419" y="128384"/>
                  </a:lnTo>
                  <a:lnTo>
                    <a:pt x="1042631" y="151155"/>
                  </a:lnTo>
                  <a:lnTo>
                    <a:pt x="1042644" y="333006"/>
                  </a:lnTo>
                  <a:lnTo>
                    <a:pt x="1045730" y="376694"/>
                  </a:lnTo>
                  <a:lnTo>
                    <a:pt x="1055027" y="414782"/>
                  </a:lnTo>
                  <a:lnTo>
                    <a:pt x="1082916" y="458343"/>
                  </a:lnTo>
                  <a:lnTo>
                    <a:pt x="1130147" y="482968"/>
                  </a:lnTo>
                  <a:lnTo>
                    <a:pt x="1173695" y="487692"/>
                  </a:lnTo>
                  <a:lnTo>
                    <a:pt x="1196644" y="486498"/>
                  </a:lnTo>
                  <a:lnTo>
                    <a:pt x="1235024" y="476897"/>
                  </a:lnTo>
                  <a:lnTo>
                    <a:pt x="1274876" y="445401"/>
                  </a:lnTo>
                  <a:lnTo>
                    <a:pt x="1297038" y="396328"/>
                  </a:lnTo>
                  <a:lnTo>
                    <a:pt x="1303375" y="355587"/>
                  </a:lnTo>
                  <a:lnTo>
                    <a:pt x="1304175" y="333006"/>
                  </a:lnTo>
                  <a:lnTo>
                    <a:pt x="1304175" y="151155"/>
                  </a:lnTo>
                  <a:close/>
                </a:path>
                <a:path w="2525394" h="488315">
                  <a:moveTo>
                    <a:pt x="1558632" y="434124"/>
                  </a:moveTo>
                  <a:lnTo>
                    <a:pt x="1436420" y="434124"/>
                  </a:lnTo>
                  <a:lnTo>
                    <a:pt x="1436420" y="3594"/>
                  </a:lnTo>
                  <a:lnTo>
                    <a:pt x="1369695" y="3594"/>
                  </a:lnTo>
                  <a:lnTo>
                    <a:pt x="1369695" y="434124"/>
                  </a:lnTo>
                  <a:lnTo>
                    <a:pt x="1369695" y="482384"/>
                  </a:lnTo>
                  <a:lnTo>
                    <a:pt x="1558632" y="482384"/>
                  </a:lnTo>
                  <a:lnTo>
                    <a:pt x="1558632" y="434124"/>
                  </a:lnTo>
                  <a:close/>
                </a:path>
                <a:path w="2525394" h="488315">
                  <a:moveTo>
                    <a:pt x="1793024" y="434124"/>
                  </a:moveTo>
                  <a:lnTo>
                    <a:pt x="1670812" y="434124"/>
                  </a:lnTo>
                  <a:lnTo>
                    <a:pt x="1670812" y="3594"/>
                  </a:lnTo>
                  <a:lnTo>
                    <a:pt x="1604086" y="3594"/>
                  </a:lnTo>
                  <a:lnTo>
                    <a:pt x="1604086" y="434124"/>
                  </a:lnTo>
                  <a:lnTo>
                    <a:pt x="1604086" y="482384"/>
                  </a:lnTo>
                  <a:lnTo>
                    <a:pt x="1793024" y="482384"/>
                  </a:lnTo>
                  <a:lnTo>
                    <a:pt x="1793024" y="434124"/>
                  </a:lnTo>
                  <a:close/>
                </a:path>
                <a:path w="2525394" h="488315">
                  <a:moveTo>
                    <a:pt x="2087638" y="151155"/>
                  </a:moveTo>
                  <a:lnTo>
                    <a:pt x="2084451" y="107238"/>
                  </a:lnTo>
                  <a:lnTo>
                    <a:pt x="2074951" y="70269"/>
                  </a:lnTo>
                  <a:lnTo>
                    <a:pt x="2065997" y="51955"/>
                  </a:lnTo>
                  <a:lnTo>
                    <a:pt x="2058339" y="40449"/>
                  </a:lnTo>
                  <a:lnTo>
                    <a:pt x="2047100" y="28422"/>
                  </a:lnTo>
                  <a:lnTo>
                    <a:pt x="2033917" y="18313"/>
                  </a:lnTo>
                  <a:lnTo>
                    <a:pt x="2020341" y="11277"/>
                  </a:lnTo>
                  <a:lnTo>
                    <a:pt x="2020341" y="137566"/>
                  </a:lnTo>
                  <a:lnTo>
                    <a:pt x="2020341" y="347167"/>
                  </a:lnTo>
                  <a:lnTo>
                    <a:pt x="2015617" y="393522"/>
                  </a:lnTo>
                  <a:lnTo>
                    <a:pt x="1989696" y="429006"/>
                  </a:lnTo>
                  <a:lnTo>
                    <a:pt x="1957158" y="435152"/>
                  </a:lnTo>
                  <a:lnTo>
                    <a:pt x="1944662" y="434467"/>
                  </a:lnTo>
                  <a:lnTo>
                    <a:pt x="1905127" y="411086"/>
                  </a:lnTo>
                  <a:lnTo>
                    <a:pt x="1894573" y="372046"/>
                  </a:lnTo>
                  <a:lnTo>
                    <a:pt x="1893392" y="347167"/>
                  </a:lnTo>
                  <a:lnTo>
                    <a:pt x="1893392" y="137566"/>
                  </a:lnTo>
                  <a:lnTo>
                    <a:pt x="1898129" y="91821"/>
                  </a:lnTo>
                  <a:lnTo>
                    <a:pt x="1924443" y="57785"/>
                  </a:lnTo>
                  <a:lnTo>
                    <a:pt x="1957158" y="51955"/>
                  </a:lnTo>
                  <a:lnTo>
                    <a:pt x="1969630" y="52603"/>
                  </a:lnTo>
                  <a:lnTo>
                    <a:pt x="2008670" y="74853"/>
                  </a:lnTo>
                  <a:lnTo>
                    <a:pt x="2019160" y="112852"/>
                  </a:lnTo>
                  <a:lnTo>
                    <a:pt x="2020341" y="137566"/>
                  </a:lnTo>
                  <a:lnTo>
                    <a:pt x="2020341" y="11277"/>
                  </a:lnTo>
                  <a:lnTo>
                    <a:pt x="2018499" y="10312"/>
                  </a:lnTo>
                  <a:lnTo>
                    <a:pt x="2000554" y="4584"/>
                  </a:lnTo>
                  <a:lnTo>
                    <a:pt x="1980107" y="1143"/>
                  </a:lnTo>
                  <a:lnTo>
                    <a:pt x="1957158" y="0"/>
                  </a:lnTo>
                  <a:lnTo>
                    <a:pt x="1934184" y="1130"/>
                  </a:lnTo>
                  <a:lnTo>
                    <a:pt x="1895665" y="10134"/>
                  </a:lnTo>
                  <a:lnTo>
                    <a:pt x="1855457" y="40017"/>
                  </a:lnTo>
                  <a:lnTo>
                    <a:pt x="1833232" y="87769"/>
                  </a:lnTo>
                  <a:lnTo>
                    <a:pt x="1826882" y="128384"/>
                  </a:lnTo>
                  <a:lnTo>
                    <a:pt x="1826094" y="151155"/>
                  </a:lnTo>
                  <a:lnTo>
                    <a:pt x="1826107" y="333006"/>
                  </a:lnTo>
                  <a:lnTo>
                    <a:pt x="1829206" y="376694"/>
                  </a:lnTo>
                  <a:lnTo>
                    <a:pt x="1838490" y="414782"/>
                  </a:lnTo>
                  <a:lnTo>
                    <a:pt x="1866392" y="458343"/>
                  </a:lnTo>
                  <a:lnTo>
                    <a:pt x="1913623" y="482968"/>
                  </a:lnTo>
                  <a:lnTo>
                    <a:pt x="1957158" y="487692"/>
                  </a:lnTo>
                  <a:lnTo>
                    <a:pt x="1980107" y="486498"/>
                  </a:lnTo>
                  <a:lnTo>
                    <a:pt x="2018499" y="476897"/>
                  </a:lnTo>
                  <a:lnTo>
                    <a:pt x="2058339" y="445401"/>
                  </a:lnTo>
                  <a:lnTo>
                    <a:pt x="2064905" y="435152"/>
                  </a:lnTo>
                  <a:lnTo>
                    <a:pt x="2067623" y="430923"/>
                  </a:lnTo>
                  <a:lnTo>
                    <a:pt x="2084476" y="376631"/>
                  </a:lnTo>
                  <a:lnTo>
                    <a:pt x="2087638" y="333006"/>
                  </a:lnTo>
                  <a:lnTo>
                    <a:pt x="2087638" y="151155"/>
                  </a:lnTo>
                  <a:close/>
                </a:path>
                <a:path w="2525394" h="488315">
                  <a:moveTo>
                    <a:pt x="2525128" y="4140"/>
                  </a:moveTo>
                  <a:lnTo>
                    <a:pt x="2470823" y="4140"/>
                  </a:lnTo>
                  <a:lnTo>
                    <a:pt x="2420632" y="349542"/>
                  </a:lnTo>
                  <a:lnTo>
                    <a:pt x="2355685" y="5905"/>
                  </a:lnTo>
                  <a:lnTo>
                    <a:pt x="2308453" y="5905"/>
                  </a:lnTo>
                  <a:lnTo>
                    <a:pt x="2244090" y="347764"/>
                  </a:lnTo>
                  <a:lnTo>
                    <a:pt x="2192718" y="4140"/>
                  </a:lnTo>
                  <a:lnTo>
                    <a:pt x="2137232" y="4140"/>
                  </a:lnTo>
                  <a:lnTo>
                    <a:pt x="2215172" y="482384"/>
                  </a:lnTo>
                  <a:lnTo>
                    <a:pt x="2265946" y="482384"/>
                  </a:lnTo>
                  <a:lnTo>
                    <a:pt x="2333256" y="128130"/>
                  </a:lnTo>
                  <a:lnTo>
                    <a:pt x="2399969" y="482384"/>
                  </a:lnTo>
                  <a:lnTo>
                    <a:pt x="2448382" y="482384"/>
                  </a:lnTo>
                  <a:lnTo>
                    <a:pt x="2525128" y="41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09897" y="357789"/>
            <a:ext cx="381000" cy="7260590"/>
          </a:xfrm>
          <a:prstGeom prst="rect">
            <a:avLst/>
          </a:prstGeom>
        </p:spPr>
        <p:txBody>
          <a:bodyPr vert="vert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000" spc="30" dirty="0">
                <a:latin typeface="Lucida Sans Unicode"/>
                <a:cs typeface="Lucida Sans Unicode"/>
              </a:rPr>
              <a:t>https://pelicanmigration.com/migrate-to-new-zealand/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302178" y="2706865"/>
            <a:ext cx="314325" cy="314325"/>
            <a:chOff x="13302178" y="2706865"/>
            <a:chExt cx="314325" cy="314325"/>
          </a:xfrm>
        </p:grpSpPr>
        <p:sp>
          <p:nvSpPr>
            <p:cNvPr id="13" name="object 13"/>
            <p:cNvSpPr/>
            <p:nvPr/>
          </p:nvSpPr>
          <p:spPr>
            <a:xfrm>
              <a:off x="13302178" y="2706865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6997" y="0"/>
                  </a:moveTo>
                  <a:lnTo>
                    <a:pt x="107375" y="8002"/>
                  </a:lnTo>
                  <a:lnTo>
                    <a:pt x="64278" y="30288"/>
                  </a:lnTo>
                  <a:lnTo>
                    <a:pt x="30292" y="64270"/>
                  </a:lnTo>
                  <a:lnTo>
                    <a:pt x="8004" y="107364"/>
                  </a:lnTo>
                  <a:lnTo>
                    <a:pt x="0" y="156984"/>
                  </a:lnTo>
                  <a:lnTo>
                    <a:pt x="8004" y="206605"/>
                  </a:lnTo>
                  <a:lnTo>
                    <a:pt x="30292" y="249698"/>
                  </a:lnTo>
                  <a:lnTo>
                    <a:pt x="64278" y="283681"/>
                  </a:lnTo>
                  <a:lnTo>
                    <a:pt x="107375" y="305966"/>
                  </a:lnTo>
                  <a:lnTo>
                    <a:pt x="156997" y="313969"/>
                  </a:lnTo>
                  <a:lnTo>
                    <a:pt x="206611" y="305966"/>
                  </a:lnTo>
                  <a:lnTo>
                    <a:pt x="249701" y="283681"/>
                  </a:lnTo>
                  <a:lnTo>
                    <a:pt x="283682" y="249698"/>
                  </a:lnTo>
                  <a:lnTo>
                    <a:pt x="305966" y="206605"/>
                  </a:lnTo>
                  <a:lnTo>
                    <a:pt x="313969" y="156984"/>
                  </a:lnTo>
                  <a:lnTo>
                    <a:pt x="305966" y="107364"/>
                  </a:lnTo>
                  <a:lnTo>
                    <a:pt x="283682" y="64270"/>
                  </a:lnTo>
                  <a:lnTo>
                    <a:pt x="249701" y="30288"/>
                  </a:lnTo>
                  <a:lnTo>
                    <a:pt x="206611" y="8002"/>
                  </a:lnTo>
                  <a:lnTo>
                    <a:pt x="156997" y="0"/>
                  </a:lnTo>
                  <a:close/>
                </a:path>
              </a:pathLst>
            </a:custGeom>
            <a:solidFill>
              <a:srgbClr val="1E4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02616" y="2774355"/>
              <a:ext cx="96227" cy="18440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3302183" y="6273800"/>
            <a:ext cx="314325" cy="314325"/>
            <a:chOff x="13302183" y="6516865"/>
            <a:chExt cx="314325" cy="31432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02183" y="6516865"/>
              <a:ext cx="313969" cy="31396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77763" y="6591047"/>
              <a:ext cx="166213" cy="166217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3302178" y="5054600"/>
            <a:ext cx="314325" cy="314325"/>
            <a:chOff x="13302178" y="5208778"/>
            <a:chExt cx="314325" cy="314325"/>
          </a:xfrm>
        </p:grpSpPr>
        <p:sp>
          <p:nvSpPr>
            <p:cNvPr id="19" name="object 19"/>
            <p:cNvSpPr/>
            <p:nvPr/>
          </p:nvSpPr>
          <p:spPr>
            <a:xfrm>
              <a:off x="13302178" y="5208778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6997" y="0"/>
                  </a:moveTo>
                  <a:lnTo>
                    <a:pt x="107375" y="8001"/>
                  </a:lnTo>
                  <a:lnTo>
                    <a:pt x="64278" y="30283"/>
                  </a:lnTo>
                  <a:lnTo>
                    <a:pt x="30292" y="64262"/>
                  </a:lnTo>
                  <a:lnTo>
                    <a:pt x="8004" y="107352"/>
                  </a:lnTo>
                  <a:lnTo>
                    <a:pt x="0" y="156972"/>
                  </a:lnTo>
                  <a:lnTo>
                    <a:pt x="8004" y="206591"/>
                  </a:lnTo>
                  <a:lnTo>
                    <a:pt x="30292" y="249681"/>
                  </a:lnTo>
                  <a:lnTo>
                    <a:pt x="64278" y="283660"/>
                  </a:lnTo>
                  <a:lnTo>
                    <a:pt x="107375" y="305942"/>
                  </a:lnTo>
                  <a:lnTo>
                    <a:pt x="156997" y="313944"/>
                  </a:lnTo>
                  <a:lnTo>
                    <a:pt x="206611" y="305942"/>
                  </a:lnTo>
                  <a:lnTo>
                    <a:pt x="249701" y="283660"/>
                  </a:lnTo>
                  <a:lnTo>
                    <a:pt x="283682" y="249681"/>
                  </a:lnTo>
                  <a:lnTo>
                    <a:pt x="305966" y="206591"/>
                  </a:lnTo>
                  <a:lnTo>
                    <a:pt x="313969" y="156972"/>
                  </a:lnTo>
                  <a:lnTo>
                    <a:pt x="305966" y="107352"/>
                  </a:lnTo>
                  <a:lnTo>
                    <a:pt x="283682" y="64262"/>
                  </a:lnTo>
                  <a:lnTo>
                    <a:pt x="249701" y="30283"/>
                  </a:lnTo>
                  <a:lnTo>
                    <a:pt x="206611" y="8001"/>
                  </a:lnTo>
                  <a:lnTo>
                    <a:pt x="156997" y="0"/>
                  </a:lnTo>
                  <a:close/>
                </a:path>
              </a:pathLst>
            </a:custGeom>
            <a:solidFill>
              <a:srgbClr val="007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89509" y="5282047"/>
              <a:ext cx="153570" cy="153212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64005" y="3835400"/>
            <a:ext cx="390310" cy="4022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838212"/>
            <a:ext cx="3280301" cy="15493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6346366"/>
            <a:ext cx="112395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0" dirty="0"/>
              <a:t>https://pelicanmigration.com/migrate-to-new-zealand/</a:t>
            </a:r>
            <a:endParaRPr sz="3100"/>
          </a:p>
        </p:txBody>
      </p:sp>
      <p:grpSp>
        <p:nvGrpSpPr>
          <p:cNvPr id="4" name="object 4"/>
          <p:cNvGrpSpPr/>
          <p:nvPr/>
        </p:nvGrpSpPr>
        <p:grpSpPr>
          <a:xfrm>
            <a:off x="4800600" y="1612900"/>
            <a:ext cx="9486900" cy="4622800"/>
            <a:chOff x="4800600" y="1612900"/>
            <a:chExt cx="9486900" cy="4622800"/>
          </a:xfrm>
        </p:grpSpPr>
        <p:sp>
          <p:nvSpPr>
            <p:cNvPr id="5" name="object 5"/>
            <p:cNvSpPr/>
            <p:nvPr/>
          </p:nvSpPr>
          <p:spPr>
            <a:xfrm>
              <a:off x="5393715" y="3853065"/>
              <a:ext cx="2644140" cy="634365"/>
            </a:xfrm>
            <a:custGeom>
              <a:avLst/>
              <a:gdLst/>
              <a:ahLst/>
              <a:cxnLst/>
              <a:rect l="l" t="t" r="r" b="b"/>
              <a:pathLst>
                <a:path w="2644140" h="634364">
                  <a:moveTo>
                    <a:pt x="433285" y="35547"/>
                  </a:moveTo>
                  <a:lnTo>
                    <a:pt x="0" y="35547"/>
                  </a:lnTo>
                  <a:lnTo>
                    <a:pt x="0" y="130797"/>
                  </a:lnTo>
                  <a:lnTo>
                    <a:pt x="157403" y="130797"/>
                  </a:lnTo>
                  <a:lnTo>
                    <a:pt x="157403" y="626097"/>
                  </a:lnTo>
                  <a:lnTo>
                    <a:pt x="275882" y="626097"/>
                  </a:lnTo>
                  <a:lnTo>
                    <a:pt x="275882" y="130797"/>
                  </a:lnTo>
                  <a:lnTo>
                    <a:pt x="433285" y="130797"/>
                  </a:lnTo>
                  <a:lnTo>
                    <a:pt x="433285" y="35547"/>
                  </a:lnTo>
                  <a:close/>
                </a:path>
                <a:path w="2644140" h="634364">
                  <a:moveTo>
                    <a:pt x="966431" y="351205"/>
                  </a:moveTo>
                  <a:lnTo>
                    <a:pt x="960615" y="292290"/>
                  </a:lnTo>
                  <a:lnTo>
                    <a:pt x="943165" y="242455"/>
                  </a:lnTo>
                  <a:lnTo>
                    <a:pt x="915327" y="202692"/>
                  </a:lnTo>
                  <a:lnTo>
                    <a:pt x="878420" y="173913"/>
                  </a:lnTo>
                  <a:lnTo>
                    <a:pt x="833996" y="156464"/>
                  </a:lnTo>
                  <a:lnTo>
                    <a:pt x="783640" y="150634"/>
                  </a:lnTo>
                  <a:lnTo>
                    <a:pt x="760895" y="151726"/>
                  </a:lnTo>
                  <a:lnTo>
                    <a:pt x="718591" y="160401"/>
                  </a:lnTo>
                  <a:lnTo>
                    <a:pt x="680935" y="177482"/>
                  </a:lnTo>
                  <a:lnTo>
                    <a:pt x="650468" y="201396"/>
                  </a:lnTo>
                  <a:lnTo>
                    <a:pt x="638086" y="215798"/>
                  </a:lnTo>
                  <a:lnTo>
                    <a:pt x="638086" y="0"/>
                  </a:lnTo>
                  <a:lnTo>
                    <a:pt x="519607" y="0"/>
                  </a:lnTo>
                  <a:lnTo>
                    <a:pt x="519607" y="626237"/>
                  </a:lnTo>
                  <a:lnTo>
                    <a:pt x="638086" y="626237"/>
                  </a:lnTo>
                  <a:lnTo>
                    <a:pt x="638086" y="367284"/>
                  </a:lnTo>
                  <a:lnTo>
                    <a:pt x="639851" y="340982"/>
                  </a:lnTo>
                  <a:lnTo>
                    <a:pt x="654024" y="298030"/>
                  </a:lnTo>
                  <a:lnTo>
                    <a:pt x="681901" y="268249"/>
                  </a:lnTo>
                  <a:lnTo>
                    <a:pt x="720623" y="253225"/>
                  </a:lnTo>
                  <a:lnTo>
                    <a:pt x="743864" y="251345"/>
                  </a:lnTo>
                  <a:lnTo>
                    <a:pt x="766711" y="253225"/>
                  </a:lnTo>
                  <a:lnTo>
                    <a:pt x="804799" y="268249"/>
                  </a:lnTo>
                  <a:lnTo>
                    <a:pt x="832243" y="298030"/>
                  </a:lnTo>
                  <a:lnTo>
                    <a:pt x="846226" y="340982"/>
                  </a:lnTo>
                  <a:lnTo>
                    <a:pt x="847966" y="367284"/>
                  </a:lnTo>
                  <a:lnTo>
                    <a:pt x="847966" y="626237"/>
                  </a:lnTo>
                  <a:lnTo>
                    <a:pt x="966431" y="626237"/>
                  </a:lnTo>
                  <a:lnTo>
                    <a:pt x="966431" y="351205"/>
                  </a:lnTo>
                  <a:close/>
                </a:path>
                <a:path w="2644140" h="634364">
                  <a:moveTo>
                    <a:pt x="1536814" y="157416"/>
                  </a:moveTo>
                  <a:lnTo>
                    <a:pt x="1417497" y="157416"/>
                  </a:lnTo>
                  <a:lnTo>
                    <a:pt x="1417497" y="224282"/>
                  </a:lnTo>
                  <a:lnTo>
                    <a:pt x="1417497" y="391833"/>
                  </a:lnTo>
                  <a:lnTo>
                    <a:pt x="1413268" y="431927"/>
                  </a:lnTo>
                  <a:lnTo>
                    <a:pt x="1391361" y="480428"/>
                  </a:lnTo>
                  <a:lnTo>
                    <a:pt x="1354861" y="513283"/>
                  </a:lnTo>
                  <a:lnTo>
                    <a:pt x="1309331" y="528739"/>
                  </a:lnTo>
                  <a:lnTo>
                    <a:pt x="1293088" y="529767"/>
                  </a:lnTo>
                  <a:lnTo>
                    <a:pt x="1277251" y="528701"/>
                  </a:lnTo>
                  <a:lnTo>
                    <a:pt x="1232585" y="512851"/>
                  </a:lnTo>
                  <a:lnTo>
                    <a:pt x="1196238" y="479120"/>
                  </a:lnTo>
                  <a:lnTo>
                    <a:pt x="1173873" y="429806"/>
                  </a:lnTo>
                  <a:lnTo>
                    <a:pt x="1169543" y="390144"/>
                  </a:lnTo>
                  <a:lnTo>
                    <a:pt x="1170635" y="369697"/>
                  </a:lnTo>
                  <a:lnTo>
                    <a:pt x="1186878" y="316941"/>
                  </a:lnTo>
                  <a:lnTo>
                    <a:pt x="1218857" y="278930"/>
                  </a:lnTo>
                  <a:lnTo>
                    <a:pt x="1261364" y="257911"/>
                  </a:lnTo>
                  <a:lnTo>
                    <a:pt x="1293088" y="253898"/>
                  </a:lnTo>
                  <a:lnTo>
                    <a:pt x="1309331" y="254927"/>
                  </a:lnTo>
                  <a:lnTo>
                    <a:pt x="1354861" y="270395"/>
                  </a:lnTo>
                  <a:lnTo>
                    <a:pt x="1391361" y="303237"/>
                  </a:lnTo>
                  <a:lnTo>
                    <a:pt x="1413268" y="351739"/>
                  </a:lnTo>
                  <a:lnTo>
                    <a:pt x="1417497" y="391833"/>
                  </a:lnTo>
                  <a:lnTo>
                    <a:pt x="1417497" y="224282"/>
                  </a:lnTo>
                  <a:lnTo>
                    <a:pt x="1389888" y="194856"/>
                  </a:lnTo>
                  <a:lnTo>
                    <a:pt x="1354442" y="170954"/>
                  </a:lnTo>
                  <a:lnTo>
                    <a:pt x="1311821" y="155079"/>
                  </a:lnTo>
                  <a:lnTo>
                    <a:pt x="1262621" y="149796"/>
                  </a:lnTo>
                  <a:lnTo>
                    <a:pt x="1233297" y="151638"/>
                  </a:lnTo>
                  <a:lnTo>
                    <a:pt x="1178928" y="166458"/>
                  </a:lnTo>
                  <a:lnTo>
                    <a:pt x="1130820" y="195808"/>
                  </a:lnTo>
                  <a:lnTo>
                    <a:pt x="1092314" y="238137"/>
                  </a:lnTo>
                  <a:lnTo>
                    <a:pt x="1064463" y="292557"/>
                  </a:lnTo>
                  <a:lnTo>
                    <a:pt x="1050290" y="355600"/>
                  </a:lnTo>
                  <a:lnTo>
                    <a:pt x="1048512" y="390144"/>
                  </a:lnTo>
                  <a:lnTo>
                    <a:pt x="1050290" y="425081"/>
                  </a:lnTo>
                  <a:lnTo>
                    <a:pt x="1064463" y="488759"/>
                  </a:lnTo>
                  <a:lnTo>
                    <a:pt x="1092314" y="543661"/>
                  </a:lnTo>
                  <a:lnTo>
                    <a:pt x="1130820" y="586613"/>
                  </a:lnTo>
                  <a:lnTo>
                    <a:pt x="1178877" y="616724"/>
                  </a:lnTo>
                  <a:lnTo>
                    <a:pt x="1232827" y="631964"/>
                  </a:lnTo>
                  <a:lnTo>
                    <a:pt x="1261783" y="633869"/>
                  </a:lnTo>
                  <a:lnTo>
                    <a:pt x="1287259" y="632510"/>
                  </a:lnTo>
                  <a:lnTo>
                    <a:pt x="1333588" y="621715"/>
                  </a:lnTo>
                  <a:lnTo>
                    <a:pt x="1373466" y="600773"/>
                  </a:lnTo>
                  <a:lnTo>
                    <a:pt x="1404988" y="573493"/>
                  </a:lnTo>
                  <a:lnTo>
                    <a:pt x="1417497" y="557707"/>
                  </a:lnTo>
                  <a:lnTo>
                    <a:pt x="1417497" y="626249"/>
                  </a:lnTo>
                  <a:lnTo>
                    <a:pt x="1536814" y="626249"/>
                  </a:lnTo>
                  <a:lnTo>
                    <a:pt x="1536814" y="557707"/>
                  </a:lnTo>
                  <a:lnTo>
                    <a:pt x="1536814" y="529767"/>
                  </a:lnTo>
                  <a:lnTo>
                    <a:pt x="1536814" y="253898"/>
                  </a:lnTo>
                  <a:lnTo>
                    <a:pt x="1536814" y="224282"/>
                  </a:lnTo>
                  <a:lnTo>
                    <a:pt x="1536814" y="157416"/>
                  </a:lnTo>
                  <a:close/>
                </a:path>
                <a:path w="2644140" h="634364">
                  <a:moveTo>
                    <a:pt x="2099576" y="351205"/>
                  </a:moveTo>
                  <a:lnTo>
                    <a:pt x="2096350" y="306438"/>
                  </a:lnTo>
                  <a:lnTo>
                    <a:pt x="2086673" y="266903"/>
                  </a:lnTo>
                  <a:lnTo>
                    <a:pt x="2047963" y="203530"/>
                  </a:lnTo>
                  <a:lnTo>
                    <a:pt x="1988299" y="163868"/>
                  </a:lnTo>
                  <a:lnTo>
                    <a:pt x="1912556" y="150634"/>
                  </a:lnTo>
                  <a:lnTo>
                    <a:pt x="1891004" y="151726"/>
                  </a:lnTo>
                  <a:lnTo>
                    <a:pt x="1850593" y="160401"/>
                  </a:lnTo>
                  <a:lnTo>
                    <a:pt x="1814156" y="177482"/>
                  </a:lnTo>
                  <a:lnTo>
                    <a:pt x="1783892" y="201396"/>
                  </a:lnTo>
                  <a:lnTo>
                    <a:pt x="1771230" y="215798"/>
                  </a:lnTo>
                  <a:lnTo>
                    <a:pt x="1771230" y="157403"/>
                  </a:lnTo>
                  <a:lnTo>
                    <a:pt x="1652752" y="157403"/>
                  </a:lnTo>
                  <a:lnTo>
                    <a:pt x="1652752" y="626237"/>
                  </a:lnTo>
                  <a:lnTo>
                    <a:pt x="1771230" y="626237"/>
                  </a:lnTo>
                  <a:lnTo>
                    <a:pt x="1771230" y="367284"/>
                  </a:lnTo>
                  <a:lnTo>
                    <a:pt x="1773008" y="340982"/>
                  </a:lnTo>
                  <a:lnTo>
                    <a:pt x="1787182" y="298030"/>
                  </a:lnTo>
                  <a:lnTo>
                    <a:pt x="1815045" y="268249"/>
                  </a:lnTo>
                  <a:lnTo>
                    <a:pt x="1853768" y="253225"/>
                  </a:lnTo>
                  <a:lnTo>
                    <a:pt x="1877021" y="251345"/>
                  </a:lnTo>
                  <a:lnTo>
                    <a:pt x="1899869" y="253225"/>
                  </a:lnTo>
                  <a:lnTo>
                    <a:pt x="1937956" y="268249"/>
                  </a:lnTo>
                  <a:lnTo>
                    <a:pt x="1965401" y="298030"/>
                  </a:lnTo>
                  <a:lnTo>
                    <a:pt x="1979358" y="340982"/>
                  </a:lnTo>
                  <a:lnTo>
                    <a:pt x="1981111" y="367284"/>
                  </a:lnTo>
                  <a:lnTo>
                    <a:pt x="1981111" y="626237"/>
                  </a:lnTo>
                  <a:lnTo>
                    <a:pt x="2099576" y="626237"/>
                  </a:lnTo>
                  <a:lnTo>
                    <a:pt x="2099576" y="351205"/>
                  </a:lnTo>
                  <a:close/>
                </a:path>
                <a:path w="2644140" h="634364">
                  <a:moveTo>
                    <a:pt x="2643733" y="626249"/>
                  </a:moveTo>
                  <a:lnTo>
                    <a:pt x="2435542" y="392671"/>
                  </a:lnTo>
                  <a:lnTo>
                    <a:pt x="2642044" y="157416"/>
                  </a:lnTo>
                  <a:lnTo>
                    <a:pt x="2488019" y="157416"/>
                  </a:lnTo>
                  <a:lnTo>
                    <a:pt x="2330615" y="356285"/>
                  </a:lnTo>
                  <a:lnTo>
                    <a:pt x="2330615" y="0"/>
                  </a:lnTo>
                  <a:lnTo>
                    <a:pt x="2212136" y="0"/>
                  </a:lnTo>
                  <a:lnTo>
                    <a:pt x="2212136" y="626249"/>
                  </a:lnTo>
                  <a:lnTo>
                    <a:pt x="2330615" y="626249"/>
                  </a:lnTo>
                  <a:lnTo>
                    <a:pt x="2330615" y="426529"/>
                  </a:lnTo>
                  <a:lnTo>
                    <a:pt x="2489708" y="626249"/>
                  </a:lnTo>
                  <a:lnTo>
                    <a:pt x="2643733" y="6262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52397" y="3888612"/>
              <a:ext cx="1570355" cy="598805"/>
            </a:xfrm>
            <a:custGeom>
              <a:avLst/>
              <a:gdLst/>
              <a:ahLst/>
              <a:cxnLst/>
              <a:rect l="l" t="t" r="r" b="b"/>
              <a:pathLst>
                <a:path w="1570354" h="598804">
                  <a:moveTo>
                    <a:pt x="518769" y="0"/>
                  </a:moveTo>
                  <a:lnTo>
                    <a:pt x="386753" y="0"/>
                  </a:lnTo>
                  <a:lnTo>
                    <a:pt x="260654" y="269963"/>
                  </a:lnTo>
                  <a:lnTo>
                    <a:pt x="133718" y="0"/>
                  </a:lnTo>
                  <a:lnTo>
                    <a:pt x="0" y="0"/>
                  </a:lnTo>
                  <a:lnTo>
                    <a:pt x="200571" y="385051"/>
                  </a:lnTo>
                  <a:lnTo>
                    <a:pt x="200571" y="590702"/>
                  </a:lnTo>
                  <a:lnTo>
                    <a:pt x="319049" y="590702"/>
                  </a:lnTo>
                  <a:lnTo>
                    <a:pt x="319049" y="385051"/>
                  </a:lnTo>
                  <a:lnTo>
                    <a:pt x="518769" y="0"/>
                  </a:lnTo>
                  <a:close/>
                </a:path>
                <a:path w="1570354" h="598804">
                  <a:moveTo>
                    <a:pt x="1040053" y="356285"/>
                  </a:moveTo>
                  <a:lnTo>
                    <a:pt x="1032129" y="288582"/>
                  </a:lnTo>
                  <a:lnTo>
                    <a:pt x="1008316" y="229349"/>
                  </a:lnTo>
                  <a:lnTo>
                    <a:pt x="970762" y="180568"/>
                  </a:lnTo>
                  <a:lnTo>
                    <a:pt x="921575" y="144284"/>
                  </a:lnTo>
                  <a:lnTo>
                    <a:pt x="918184" y="142722"/>
                  </a:lnTo>
                  <a:lnTo>
                    <a:pt x="918184" y="356285"/>
                  </a:lnTo>
                  <a:lnTo>
                    <a:pt x="917130" y="377863"/>
                  </a:lnTo>
                  <a:lnTo>
                    <a:pt x="908659" y="415950"/>
                  </a:lnTo>
                  <a:lnTo>
                    <a:pt x="881468" y="459854"/>
                  </a:lnTo>
                  <a:lnTo>
                    <a:pt x="841565" y="486257"/>
                  </a:lnTo>
                  <a:lnTo>
                    <a:pt x="795477" y="495058"/>
                  </a:lnTo>
                  <a:lnTo>
                    <a:pt x="771169" y="492810"/>
                  </a:lnTo>
                  <a:lnTo>
                    <a:pt x="729068" y="474840"/>
                  </a:lnTo>
                  <a:lnTo>
                    <a:pt x="696645" y="439191"/>
                  </a:lnTo>
                  <a:lnTo>
                    <a:pt x="679945" y="387781"/>
                  </a:lnTo>
                  <a:lnTo>
                    <a:pt x="677849" y="356285"/>
                  </a:lnTo>
                  <a:lnTo>
                    <a:pt x="679996" y="324789"/>
                  </a:lnTo>
                  <a:lnTo>
                    <a:pt x="697128" y="273380"/>
                  </a:lnTo>
                  <a:lnTo>
                    <a:pt x="730288" y="237718"/>
                  </a:lnTo>
                  <a:lnTo>
                    <a:pt x="772820" y="219735"/>
                  </a:lnTo>
                  <a:lnTo>
                    <a:pt x="797166" y="217487"/>
                  </a:lnTo>
                  <a:lnTo>
                    <a:pt x="821588" y="219735"/>
                  </a:lnTo>
                  <a:lnTo>
                    <a:pt x="864527" y="237718"/>
                  </a:lnTo>
                  <a:lnTo>
                    <a:pt x="898423" y="273380"/>
                  </a:lnTo>
                  <a:lnTo>
                    <a:pt x="915987" y="324789"/>
                  </a:lnTo>
                  <a:lnTo>
                    <a:pt x="918184" y="356285"/>
                  </a:lnTo>
                  <a:lnTo>
                    <a:pt x="918184" y="142722"/>
                  </a:lnTo>
                  <a:lnTo>
                    <a:pt x="893267" y="131152"/>
                  </a:lnTo>
                  <a:lnTo>
                    <a:pt x="863384" y="121754"/>
                  </a:lnTo>
                  <a:lnTo>
                    <a:pt x="831913" y="116128"/>
                  </a:lnTo>
                  <a:lnTo>
                    <a:pt x="798855" y="114249"/>
                  </a:lnTo>
                  <a:lnTo>
                    <a:pt x="765797" y="116128"/>
                  </a:lnTo>
                  <a:lnTo>
                    <a:pt x="704456" y="131152"/>
                  </a:lnTo>
                  <a:lnTo>
                    <a:pt x="650100" y="160870"/>
                  </a:lnTo>
                  <a:lnTo>
                    <a:pt x="606729" y="203403"/>
                  </a:lnTo>
                  <a:lnTo>
                    <a:pt x="575525" y="257911"/>
                  </a:lnTo>
                  <a:lnTo>
                    <a:pt x="559650" y="321373"/>
                  </a:lnTo>
                  <a:lnTo>
                    <a:pt x="557669" y="356285"/>
                  </a:lnTo>
                  <a:lnTo>
                    <a:pt x="559600" y="391198"/>
                  </a:lnTo>
                  <a:lnTo>
                    <a:pt x="575043" y="454660"/>
                  </a:lnTo>
                  <a:lnTo>
                    <a:pt x="605459" y="509168"/>
                  </a:lnTo>
                  <a:lnTo>
                    <a:pt x="647979" y="551700"/>
                  </a:lnTo>
                  <a:lnTo>
                    <a:pt x="701535" y="581418"/>
                  </a:lnTo>
                  <a:lnTo>
                    <a:pt x="762469" y="596430"/>
                  </a:lnTo>
                  <a:lnTo>
                    <a:pt x="795477" y="598309"/>
                  </a:lnTo>
                  <a:lnTo>
                    <a:pt x="828929" y="596430"/>
                  </a:lnTo>
                  <a:lnTo>
                    <a:pt x="890917" y="581418"/>
                  </a:lnTo>
                  <a:lnTo>
                    <a:pt x="945743" y="551700"/>
                  </a:lnTo>
                  <a:lnTo>
                    <a:pt x="989749" y="509168"/>
                  </a:lnTo>
                  <a:lnTo>
                    <a:pt x="1021727" y="454660"/>
                  </a:lnTo>
                  <a:lnTo>
                    <a:pt x="1038021" y="391198"/>
                  </a:lnTo>
                  <a:lnTo>
                    <a:pt x="1040053" y="356285"/>
                  </a:lnTo>
                  <a:close/>
                </a:path>
                <a:path w="1570354" h="598804">
                  <a:moveTo>
                    <a:pt x="1569808" y="121869"/>
                  </a:moveTo>
                  <a:lnTo>
                    <a:pt x="1450479" y="121869"/>
                  </a:lnTo>
                  <a:lnTo>
                    <a:pt x="1450479" y="379984"/>
                  </a:lnTo>
                  <a:lnTo>
                    <a:pt x="1448739" y="406298"/>
                  </a:lnTo>
                  <a:lnTo>
                    <a:pt x="1434769" y="449237"/>
                  </a:lnTo>
                  <a:lnTo>
                    <a:pt x="1407261" y="479018"/>
                  </a:lnTo>
                  <a:lnTo>
                    <a:pt x="1368755" y="494042"/>
                  </a:lnTo>
                  <a:lnTo>
                    <a:pt x="1345552" y="495922"/>
                  </a:lnTo>
                  <a:lnTo>
                    <a:pt x="1322705" y="494042"/>
                  </a:lnTo>
                  <a:lnTo>
                    <a:pt x="1284617" y="479018"/>
                  </a:lnTo>
                  <a:lnTo>
                    <a:pt x="1257160" y="449237"/>
                  </a:lnTo>
                  <a:lnTo>
                    <a:pt x="1243203" y="406298"/>
                  </a:lnTo>
                  <a:lnTo>
                    <a:pt x="1241463" y="379984"/>
                  </a:lnTo>
                  <a:lnTo>
                    <a:pt x="1241463" y="121869"/>
                  </a:lnTo>
                  <a:lnTo>
                    <a:pt x="1122972" y="121869"/>
                  </a:lnTo>
                  <a:lnTo>
                    <a:pt x="1122972" y="396900"/>
                  </a:lnTo>
                  <a:lnTo>
                    <a:pt x="1124483" y="427126"/>
                  </a:lnTo>
                  <a:lnTo>
                    <a:pt x="1136535" y="481076"/>
                  </a:lnTo>
                  <a:lnTo>
                    <a:pt x="1160284" y="526059"/>
                  </a:lnTo>
                  <a:lnTo>
                    <a:pt x="1193507" y="560336"/>
                  </a:lnTo>
                  <a:lnTo>
                    <a:pt x="1235468" y="583539"/>
                  </a:lnTo>
                  <a:lnTo>
                    <a:pt x="1284122" y="595172"/>
                  </a:lnTo>
                  <a:lnTo>
                    <a:pt x="1310843" y="596633"/>
                  </a:lnTo>
                  <a:lnTo>
                    <a:pt x="1332026" y="595541"/>
                  </a:lnTo>
                  <a:lnTo>
                    <a:pt x="1372019" y="586867"/>
                  </a:lnTo>
                  <a:lnTo>
                    <a:pt x="1408353" y="569785"/>
                  </a:lnTo>
                  <a:lnTo>
                    <a:pt x="1438186" y="545871"/>
                  </a:lnTo>
                  <a:lnTo>
                    <a:pt x="1450479" y="531469"/>
                  </a:lnTo>
                  <a:lnTo>
                    <a:pt x="1450479" y="590702"/>
                  </a:lnTo>
                  <a:lnTo>
                    <a:pt x="1569808" y="590702"/>
                  </a:lnTo>
                  <a:lnTo>
                    <a:pt x="1569808" y="121869"/>
                  </a:lnTo>
                  <a:close/>
                </a:path>
              </a:pathLst>
            </a:custGeom>
            <a:solidFill>
              <a:srgbClr val="EF9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06950" y="1619250"/>
              <a:ext cx="9474200" cy="4610100"/>
            </a:xfrm>
            <a:custGeom>
              <a:avLst/>
              <a:gdLst/>
              <a:ahLst/>
              <a:cxnLst/>
              <a:rect l="l" t="t" r="r" b="b"/>
              <a:pathLst>
                <a:path w="9474200" h="4610100">
                  <a:moveTo>
                    <a:pt x="0" y="0"/>
                  </a:moveTo>
                  <a:lnTo>
                    <a:pt x="9474200" y="0"/>
                  </a:lnTo>
                  <a:lnTo>
                    <a:pt x="9474200" y="46101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36</Words>
  <Application>Microsoft Office PowerPoint</Application>
  <PresentationFormat>Custom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Lucida Sans Unicode</vt:lpstr>
      <vt:lpstr>Tahoma</vt:lpstr>
      <vt:lpstr>Office Theme</vt:lpstr>
      <vt:lpstr>PowerPoint Presentation</vt:lpstr>
      <vt:lpstr>https://pelicanmigration.com/migrate-to-new-zealand/</vt:lpstr>
      <vt:lpstr>PowerPoint Presentation</vt:lpstr>
      <vt:lpstr>PowerPoint Presentation</vt:lpstr>
      <vt:lpstr>https://pelicanmigration.com/migrate-to-new-zealand/</vt:lpstr>
      <vt:lpstr>https://www.facebook.com/pelicanmigrate/</vt:lpstr>
      <vt:lpstr>https://pelicanmigration.com/migrate-to-new-zealand/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Migrate to New Zealand_ppt</dc:title>
  <cp:lastModifiedBy>Thatware team</cp:lastModifiedBy>
  <cp:revision>1</cp:revision>
  <dcterms:created xsi:type="dcterms:W3CDTF">2024-06-24T05:35:44Z</dcterms:created>
  <dcterms:modified xsi:type="dcterms:W3CDTF">2024-06-24T05:38:13Z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2024-06-24T00:00:00Z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2024-06-24T00:00:00Z</vt:filetime>
  </property>
</Properties>
</file>