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smgateway.in/best-call-center-software-2023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gsmgateway.in/call-center-dialer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861E-6DB5-4F8A-8FE0-EA1E1D2B0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394190" y="619112"/>
            <a:ext cx="10374228" cy="307058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What is dialer </a:t>
            </a:r>
            <a:br>
              <a:rPr lang="en-US" dirty="0"/>
            </a:br>
            <a:r>
              <a:rPr lang="en-US" dirty="0"/>
              <a:t>software?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4580B-D47E-457E-AAE8-A55B8EF25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1078756" y="3683897"/>
            <a:ext cx="9755187" cy="550333"/>
          </a:xfrm>
        </p:spPr>
        <p:txBody>
          <a:bodyPr/>
          <a:lstStyle/>
          <a:p>
            <a:r>
              <a:rPr lang="en-US" sz="2000" dirty="0"/>
              <a:t>A dialer is a type of </a:t>
            </a:r>
            <a:r>
              <a:rPr lang="en-US" sz="2000" dirty="0">
                <a:hlinkClick r:id="rId2"/>
              </a:rPr>
              <a:t>call center software </a:t>
            </a:r>
            <a:r>
              <a:rPr lang="en-US" sz="2000" dirty="0"/>
              <a:t>used to automate the dialing of customer phone numbers and to document the outcome of these calls easily.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7C4A55-44C4-436E-B616-23F159399CDA}"/>
              </a:ext>
            </a:extLst>
          </p:cNvPr>
          <p:cNvSpPr txBox="1"/>
          <p:nvPr/>
        </p:nvSpPr>
        <p:spPr>
          <a:xfrm rot="21420543">
            <a:off x="7496810" y="4931940"/>
            <a:ext cx="3808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www.gsmgateway.in</a:t>
            </a:r>
          </a:p>
        </p:txBody>
      </p:sp>
    </p:spTree>
    <p:extLst>
      <p:ext uri="{BB962C8B-B14F-4D97-AF65-F5344CB8AC3E}">
        <p14:creationId xmlns:p14="http://schemas.microsoft.com/office/powerpoint/2010/main" val="37845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8BF9-4A5E-4A19-AAE1-F445211D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Dialer Software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DF4B73-8996-4B66-86A4-AE3B32D56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491" y="3829109"/>
            <a:ext cx="988498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technique for managing the phone call method is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dialer software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Call centers and sales teams frequently employ it to boost productivity and efficiency. The following are the main features and advantages of dialer software.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206654-CB14-4958-9526-66C6BBE83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140" y="-682257"/>
            <a:ext cx="5435009" cy="5435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4A7930-A221-4FAF-A077-C7C19E894D87}"/>
              </a:ext>
            </a:extLst>
          </p:cNvPr>
          <p:cNvSpPr txBox="1"/>
          <p:nvPr/>
        </p:nvSpPr>
        <p:spPr>
          <a:xfrm>
            <a:off x="4368168" y="5805377"/>
            <a:ext cx="3095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www.gsmgateway.in</a:t>
            </a:r>
          </a:p>
        </p:txBody>
      </p:sp>
    </p:spTree>
    <p:extLst>
      <p:ext uri="{BB962C8B-B14F-4D97-AF65-F5344CB8AC3E}">
        <p14:creationId xmlns:p14="http://schemas.microsoft.com/office/powerpoint/2010/main" val="259032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89D7F-54F7-4E9A-81A6-579D846D0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03772"/>
            <a:ext cx="10396882" cy="1151965"/>
          </a:xfrm>
        </p:spPr>
        <p:txBody>
          <a:bodyPr/>
          <a:lstStyle/>
          <a:p>
            <a:r>
              <a:rPr lang="en-US" dirty="0"/>
              <a:t>Types of Dialers: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5DB252F-C251-483C-A27E-7475D15EE8FE}"/>
              </a:ext>
            </a:extLst>
          </p:cNvPr>
          <p:cNvSpPr txBox="1">
            <a:spLocks/>
          </p:cNvSpPr>
          <p:nvPr/>
        </p:nvSpPr>
        <p:spPr>
          <a:xfrm>
            <a:off x="-1828799" y="685799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DEA8C3-5CB4-4545-B99A-D88CF656278C}"/>
              </a:ext>
            </a:extLst>
          </p:cNvPr>
          <p:cNvSpPr txBox="1">
            <a:spLocks/>
          </p:cNvSpPr>
          <p:nvPr/>
        </p:nvSpPr>
        <p:spPr>
          <a:xfrm>
            <a:off x="2340430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0E4D01-4065-4F9E-964F-26C6EEA29DAB}"/>
              </a:ext>
            </a:extLst>
          </p:cNvPr>
          <p:cNvSpPr txBox="1">
            <a:spLocks/>
          </p:cNvSpPr>
          <p:nvPr/>
        </p:nvSpPr>
        <p:spPr>
          <a:xfrm>
            <a:off x="-174170" y="685799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3E5ACA7-7BB1-4889-ACE0-584B6FC36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72" y="3450771"/>
            <a:ext cx="106581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Predictive Dialers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Dial multiple numbers simultaneously and connect agents only when a call is answered.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Power Dialers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Dial one call at a time when agents are ready.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Preview Dialers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Allow agents to view the information before dialing.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ABBF5-DA18-4E7E-B3E0-92A56EB03FFA}"/>
              </a:ext>
            </a:extLst>
          </p:cNvPr>
          <p:cNvSpPr txBox="1"/>
          <p:nvPr/>
        </p:nvSpPr>
        <p:spPr>
          <a:xfrm>
            <a:off x="555172" y="4727848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dobe Hebrew" panose="02040503050201020203" pitchFamily="18" charset="-79"/>
                <a:cs typeface="Adobe Hebrew" panose="02040503050201020203" pitchFamily="18" charset="-79"/>
              </a:rPr>
              <a:t>Dialer software is essential for improving efficiency, reducing idle time, and enhancing customer interactions in high-volume calling environments.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12268C-9BA7-482E-8132-8DC01737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412" y="-381000"/>
            <a:ext cx="4038600" cy="4038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7528C8-892E-48F8-A054-95933BD0CE39}"/>
              </a:ext>
            </a:extLst>
          </p:cNvPr>
          <p:cNvSpPr txBox="1"/>
          <p:nvPr/>
        </p:nvSpPr>
        <p:spPr>
          <a:xfrm>
            <a:off x="4125686" y="5758703"/>
            <a:ext cx="2808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www.gsmgateway.in</a:t>
            </a:r>
          </a:p>
        </p:txBody>
      </p:sp>
    </p:spTree>
    <p:extLst>
      <p:ext uri="{BB962C8B-B14F-4D97-AF65-F5344CB8AC3E}">
        <p14:creationId xmlns:p14="http://schemas.microsoft.com/office/powerpoint/2010/main" val="1024611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71D4-A563-438C-BBFF-300CCF1E6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765464" cy="1270591"/>
          </a:xfrm>
        </p:spPr>
        <p:txBody>
          <a:bodyPr>
            <a:normAutofit fontScale="90000"/>
          </a:bodyPr>
          <a:lstStyle/>
          <a:p>
            <a:r>
              <a:rPr lang="en-US" dirty="0"/>
              <a:t>Here are the key functions and benefits of dialer software: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48A022-6E99-487B-8AC1-7ADC20BEC3BB}"/>
              </a:ext>
            </a:extLst>
          </p:cNvPr>
          <p:cNvSpPr txBox="1"/>
          <p:nvPr/>
        </p:nvSpPr>
        <p:spPr>
          <a:xfrm>
            <a:off x="685801" y="3903195"/>
            <a:ext cx="9920254" cy="1996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Automated Dialing: </a:t>
            </a:r>
            <a:r>
              <a:rPr lang="en-US" sz="1400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Automatically dials numbers from a predefined list, eliminating the need for manual dialing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Call Management: </a:t>
            </a:r>
            <a:r>
              <a:rPr lang="en-US" sz="1400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Manages incoming and outgoing calls, including call routing, forwarding, and voicemail management.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Integration: </a:t>
            </a:r>
            <a:r>
              <a:rPr lang="en-US" sz="1400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Integrates with Customer Relationship Management (CRM) systems to streamline workflows and ensure customer information is up-to-date.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C31083-2A75-4498-99D8-43A0F2E83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323" y="636115"/>
            <a:ext cx="5626876" cy="37446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959076-1C96-4C8B-BECB-F1C79FD4F436}"/>
              </a:ext>
            </a:extLst>
          </p:cNvPr>
          <p:cNvSpPr txBox="1"/>
          <p:nvPr/>
        </p:nvSpPr>
        <p:spPr>
          <a:xfrm>
            <a:off x="4557405" y="5852553"/>
            <a:ext cx="2856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www.gsmgateway.in</a:t>
            </a:r>
          </a:p>
        </p:txBody>
      </p:sp>
    </p:spTree>
    <p:extLst>
      <p:ext uri="{BB962C8B-B14F-4D97-AF65-F5344CB8AC3E}">
        <p14:creationId xmlns:p14="http://schemas.microsoft.com/office/powerpoint/2010/main" val="3022693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1636-8342-49CF-A2DE-AA6AA6DBC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36" y="393405"/>
            <a:ext cx="10909004" cy="1444361"/>
          </a:xfrm>
        </p:spPr>
        <p:txBody>
          <a:bodyPr/>
          <a:lstStyle/>
          <a:p>
            <a:pPr algn="ctr"/>
            <a:r>
              <a:rPr lang="en-US" dirty="0"/>
              <a:t>Thank you, Neeraj Negi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92E611-81B6-451A-9434-56CB7FE4D36C}"/>
              </a:ext>
            </a:extLst>
          </p:cNvPr>
          <p:cNvSpPr txBox="1"/>
          <p:nvPr/>
        </p:nvSpPr>
        <p:spPr>
          <a:xfrm>
            <a:off x="2346038" y="1576156"/>
            <a:ext cx="7088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For More Information Related to Dialer Software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10C18-280E-482A-96C4-9F7B0426FEBE}"/>
              </a:ext>
            </a:extLst>
          </p:cNvPr>
          <p:cNvSpPr txBox="1"/>
          <p:nvPr/>
        </p:nvSpPr>
        <p:spPr>
          <a:xfrm>
            <a:off x="2367304" y="2275367"/>
            <a:ext cx="4270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Call Now: +91 906667770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16E78B-2081-4053-BD3D-A84AF81CDC7F}"/>
              </a:ext>
            </a:extLst>
          </p:cNvPr>
          <p:cNvSpPr txBox="1"/>
          <p:nvPr/>
        </p:nvSpPr>
        <p:spPr>
          <a:xfrm>
            <a:off x="2346038" y="2905780"/>
            <a:ext cx="4666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Visit Now: www.gsmgateway.in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CDFF57-B1B5-45EE-B7F6-CB525409E17D}"/>
              </a:ext>
            </a:extLst>
          </p:cNvPr>
          <p:cNvSpPr txBox="1"/>
          <p:nvPr/>
        </p:nvSpPr>
        <p:spPr>
          <a:xfrm>
            <a:off x="1343246" y="3774558"/>
            <a:ext cx="9505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The Best Dialer System for your Business will ultimately depend on your unique</a:t>
            </a:r>
          </a:p>
          <a:p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Requirements and operational needs.</a:t>
            </a:r>
          </a:p>
        </p:txBody>
      </p:sp>
    </p:spTree>
    <p:extLst>
      <p:ext uri="{BB962C8B-B14F-4D97-AF65-F5344CB8AC3E}">
        <p14:creationId xmlns:p14="http://schemas.microsoft.com/office/powerpoint/2010/main" val="173012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27</TotalTime>
  <Words>278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Adobe Heiti Std R</vt:lpstr>
      <vt:lpstr>Adobe Kaiti Std R</vt:lpstr>
      <vt:lpstr>Adobe Hebrew</vt:lpstr>
      <vt:lpstr>Arial</vt:lpstr>
      <vt:lpstr>Impact</vt:lpstr>
      <vt:lpstr>Main Event</vt:lpstr>
      <vt:lpstr>  What is dialer  software? </vt:lpstr>
      <vt:lpstr>Dialer Software</vt:lpstr>
      <vt:lpstr>Types of Dialers:</vt:lpstr>
      <vt:lpstr>Here are the key functions and benefits of dialer software:</vt:lpstr>
      <vt:lpstr>Thank you, Neeraj Negi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dialer  software?</dc:title>
  <dc:creator>admin</dc:creator>
  <cp:lastModifiedBy>admin</cp:lastModifiedBy>
  <cp:revision>3</cp:revision>
  <dcterms:created xsi:type="dcterms:W3CDTF">2024-06-12T06:24:19Z</dcterms:created>
  <dcterms:modified xsi:type="dcterms:W3CDTF">2024-06-12T06:51:47Z</dcterms:modified>
</cp:coreProperties>
</file>