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36731-C509-4CE2-A4F7-086523B06E99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099BA-58E4-46F2-8A9C-F9EB9D5EB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3198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s://www.cococherri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cocherri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&#8203;https:/www.cococherri.com/&#8203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4912" y="1395231"/>
            <a:ext cx="7132320" cy="32471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b="1" dirty="0">
                <a:solidFill>
                  <a:schemeClr val="tx1">
                    <a:lumMod val="95000"/>
                    <a:lumOff val="5000"/>
                  </a:schemeClr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Cococherri: Patna's Premier Online Cake Shop</a:t>
            </a:r>
            <a:endParaRPr lang="en-US" sz="6036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33199" y="4989909"/>
            <a:ext cx="747760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 err="1" smtClean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Cococherri</a:t>
            </a:r>
            <a:r>
              <a:rPr lang="en-US" sz="1750" dirty="0" smtClean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has been go-to destination for </a:t>
            </a:r>
            <a:r>
              <a:rPr lang="en-US" sz="1750" b="1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Online Cake Delivery In Patna</a:t>
            </a: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offering freshly baked, 100% egg-free cakes for every occasion. From birthdays to anniversaries, our master pastry chefs craft delightful, customizable treats that bring joy and sweetness to your doorstep.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833199" y="7033498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819" y="7041118"/>
            <a:ext cx="340162" cy="34016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99686" y="7016829"/>
            <a:ext cx="1769388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Cococheri</a:t>
            </a:r>
            <a:endParaRPr lang="en-US" sz="2187" dirty="0"/>
          </a:p>
        </p:txBody>
      </p:sp>
      <p:pic>
        <p:nvPicPr>
          <p:cNvPr id="1026" name="Picture 2" descr="C:\Users\Seo 1\Downloads\coco cheri 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211" y="328617"/>
            <a:ext cx="2414585" cy="241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701522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Freshly Baked Cakes for Every Occasion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359711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96434" y="3638788"/>
            <a:ext cx="1733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367343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Birthdays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4153853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Celebrate with a personalized cake that captures the essence of the occasion.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597485" y="359711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708213" y="3638788"/>
            <a:ext cx="27836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6319599" y="367343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Weddings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6319599" y="4153853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elegant, tiered cakes are the perfect centerpiece for your special day.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33199" y="561582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43332" y="5657493"/>
            <a:ext cx="27967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1555313" y="569214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Anniversaries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1555313" y="6172557"/>
            <a:ext cx="85842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Mark the milestones in your life with a delicious, heartfelt cake.</a:t>
            </a:r>
            <a:endParaRPr lang="en-US" sz="1750" dirty="0"/>
          </a:p>
        </p:txBody>
      </p:sp>
      <p:pic>
        <p:nvPicPr>
          <p:cNvPr id="19" name="Picture 2" descr="C:\Users\Seo 1\Downloads\coco cheri 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985" y="246434"/>
            <a:ext cx="1268364" cy="126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020162" y="2429113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100% Egg-Free, Handcrafted Delights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817858"/>
            <a:ext cx="297846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Egg-Free Recipes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037993" y="4387215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cakes are made with high-quality, plant-based ingredients, ensuring they are 100% egg-free.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3817858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Handcrafted Artistry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743932" y="4734401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Each cake is lovingly crafted by our skilled pastry chefs, who pour their passion into every creation.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3817858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Uncompromising Quality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449872" y="4734401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 never sacrifice taste or texture, delivering delectable cakes that exceed your expectations.</a:t>
            </a:r>
            <a:endParaRPr lang="en-US" sz="1750" dirty="0"/>
          </a:p>
        </p:txBody>
      </p:sp>
      <p:pic>
        <p:nvPicPr>
          <p:cNvPr id="12" name="Picture 2" descr="C:\Users\Seo 1\Downloads\coco cher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663" y="576655"/>
            <a:ext cx="1394976" cy="139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932742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Endless Customization Options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091696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67783" y="332148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Flavors</a:t>
            </a:r>
            <a:endParaRPr lang="en-US" sz="2187" dirty="0"/>
          </a:p>
        </p:txBody>
      </p:sp>
      <p:sp>
        <p:nvSpPr>
          <p:cNvPr id="7" name="Text 5"/>
          <p:cNvSpPr/>
          <p:nvPr/>
        </p:nvSpPr>
        <p:spPr>
          <a:xfrm>
            <a:off x="2267783" y="3801904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Choose from a variety of classic and innovative flavors to suit every palate.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6285" y="3091696"/>
            <a:ext cx="5166122" cy="1650802"/>
          </a:xfrm>
          <a:prstGeom prst="roundRect">
            <a:avLst>
              <a:gd name="adj" fmla="val 605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56076" y="332148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Decorations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56076" y="3801904"/>
            <a:ext cx="470654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Personalize your cake with custom designs, toppers, and handwritten messages.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2037993" y="4964668"/>
            <a:ext cx="5166122" cy="2006203"/>
          </a:xfrm>
          <a:prstGeom prst="roundRect">
            <a:avLst>
              <a:gd name="adj" fmla="val 498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67783" y="51944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Sizes</a:t>
            </a:r>
            <a:endParaRPr lang="en-US" sz="2187" dirty="0"/>
          </a:p>
        </p:txBody>
      </p:sp>
      <p:sp>
        <p:nvSpPr>
          <p:cNvPr id="13" name="Text 11"/>
          <p:cNvSpPr/>
          <p:nvPr/>
        </p:nvSpPr>
        <p:spPr>
          <a:xfrm>
            <a:off x="2267783" y="5674876"/>
            <a:ext cx="470654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From intimate single-serve cakes to grand, multi-tiered masterpieces, we have you covered.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426285" y="4964668"/>
            <a:ext cx="5166122" cy="2006203"/>
          </a:xfrm>
          <a:prstGeom prst="roundRect">
            <a:avLst>
              <a:gd name="adj" fmla="val 498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56076" y="51944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Dietary Needs</a:t>
            </a:r>
            <a:endParaRPr lang="en-US" sz="2187" dirty="0"/>
          </a:p>
        </p:txBody>
      </p:sp>
      <p:sp>
        <p:nvSpPr>
          <p:cNvPr id="16" name="Text 14"/>
          <p:cNvSpPr/>
          <p:nvPr/>
        </p:nvSpPr>
        <p:spPr>
          <a:xfrm>
            <a:off x="7656076" y="5674876"/>
            <a:ext cx="470654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Accommodate special dietary requirements with our range of sugar-free, gluten-free, and vegan options.</a:t>
            </a:r>
            <a:endParaRPr lang="en-US" sz="1750" dirty="0"/>
          </a:p>
        </p:txBody>
      </p:sp>
      <p:pic>
        <p:nvPicPr>
          <p:cNvPr id="18" name="Picture 2" descr="C:\Users\Seo 1\Downloads\coco cher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599" y="281360"/>
            <a:ext cx="1413967" cy="141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862495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Hassle-Free Online Ordering Experience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3695581"/>
            <a:ext cx="555427" cy="5554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447317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Quick Delivery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953595"/>
            <a:ext cx="329588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Timely delivery to ensure your cakes arrive fresh and ready to enjoy.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137" y="3695581"/>
            <a:ext cx="555427" cy="5554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4473178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Dedicated Support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300782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friendly customer service team is here to assist you every step of the way.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3695581"/>
            <a:ext cx="555427" cy="5554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4473178"/>
            <a:ext cx="308312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Secure Payments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4953595"/>
            <a:ext cx="329600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Safe and convenient online payment options to give you peace of mind.</a:t>
            </a:r>
            <a:endParaRPr lang="en-US" sz="1750" dirty="0"/>
          </a:p>
        </p:txBody>
      </p:sp>
      <p:pic>
        <p:nvPicPr>
          <p:cNvPr id="15" name="Picture 2" descr="C:\Users\Seo 1\Downloads\coco cheri 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156" y="256263"/>
            <a:ext cx="1413967" cy="141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dirty="0"/>
          </a:p>
        </p:txBody>
      </p:sp>
      <p:sp>
        <p:nvSpPr>
          <p:cNvPr id="5" name="Text 2"/>
          <p:cNvSpPr/>
          <p:nvPr/>
        </p:nvSpPr>
        <p:spPr>
          <a:xfrm>
            <a:off x="764498" y="1155834"/>
            <a:ext cx="9443799" cy="12742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17"/>
              </a:lnSpc>
              <a:buNone/>
            </a:pPr>
            <a:r>
              <a:rPr lang="en-US" sz="401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Delivering Joy and Sweetness to Your Doorstep</a:t>
            </a:r>
            <a:endParaRPr lang="en-US" sz="4014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00" y="2458164"/>
            <a:ext cx="1019413" cy="16310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89666" y="2661999"/>
            <a:ext cx="2548533" cy="31861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8"/>
              </a:lnSpc>
              <a:buNone/>
            </a:pPr>
            <a:r>
              <a:rPr lang="en-US" sz="200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Order Online</a:t>
            </a:r>
            <a:endParaRPr lang="en-US" sz="2007" dirty="0"/>
          </a:p>
        </p:txBody>
      </p:sp>
      <p:sp>
        <p:nvSpPr>
          <p:cNvPr id="8" name="Text 4"/>
          <p:cNvSpPr/>
          <p:nvPr/>
        </p:nvSpPr>
        <p:spPr>
          <a:xfrm>
            <a:off x="2089666" y="3102888"/>
            <a:ext cx="8118634" cy="3261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9"/>
              </a:lnSpc>
              <a:buNone/>
            </a:pPr>
            <a:r>
              <a:rPr lang="en-US" sz="1605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Browse our selection and customize your cake with just a few clicks.</a:t>
            </a:r>
            <a:endParaRPr lang="en-US" sz="1605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00" y="4089202"/>
            <a:ext cx="1019413" cy="16310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89666" y="4293037"/>
            <a:ext cx="2548533" cy="31861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8"/>
              </a:lnSpc>
              <a:buNone/>
            </a:pPr>
            <a:r>
              <a:rPr lang="en-US" sz="200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Bake with Love</a:t>
            </a:r>
            <a:endParaRPr lang="en-US" sz="2007" dirty="0"/>
          </a:p>
        </p:txBody>
      </p:sp>
      <p:sp>
        <p:nvSpPr>
          <p:cNvPr id="11" name="Text 6"/>
          <p:cNvSpPr/>
          <p:nvPr/>
        </p:nvSpPr>
        <p:spPr>
          <a:xfrm>
            <a:off x="2089666" y="4733925"/>
            <a:ext cx="8118634" cy="3261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9"/>
              </a:lnSpc>
              <a:buNone/>
            </a:pPr>
            <a:r>
              <a:rPr lang="en-US" sz="1605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Our talented team of bakers handcraft each cake with care and precision.</a:t>
            </a:r>
            <a:endParaRPr lang="en-US" sz="1605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00" y="5720239"/>
            <a:ext cx="1019413" cy="16310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89666" y="5924074"/>
            <a:ext cx="2548533" cy="31861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8"/>
              </a:lnSpc>
              <a:buNone/>
            </a:pPr>
            <a:r>
              <a:rPr lang="en-US" sz="2007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Deliver to You</a:t>
            </a:r>
            <a:endParaRPr lang="en-US" sz="2007" dirty="0"/>
          </a:p>
        </p:txBody>
      </p:sp>
      <p:sp>
        <p:nvSpPr>
          <p:cNvPr id="14" name="Text 8"/>
          <p:cNvSpPr/>
          <p:nvPr/>
        </p:nvSpPr>
        <p:spPr>
          <a:xfrm>
            <a:off x="2089666" y="6364962"/>
            <a:ext cx="8118634" cy="3261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9"/>
              </a:lnSpc>
              <a:buNone/>
            </a:pPr>
            <a:r>
              <a:rPr lang="en-US" sz="1605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Sit back and relax as we bring your delicious creation straight to your door.</a:t>
            </a:r>
            <a:endParaRPr lang="en-US" sz="1605" dirty="0"/>
          </a:p>
        </p:txBody>
      </p:sp>
      <p:pic>
        <p:nvPicPr>
          <p:cNvPr id="16" name="Picture 2" descr="C:\Users\Seo 1\Downloads\coco cheri 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7" y="70340"/>
            <a:ext cx="1155833" cy="115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eo 1\Downloads\close-up-of-woman-holding-cake-boxes-in-a-confectionery-shop-ABIF0083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618" y="0"/>
            <a:ext cx="4319015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908215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333F7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Contact Us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046928"/>
            <a:ext cx="10554414" cy="3274457"/>
          </a:xfrm>
          <a:prstGeom prst="roundRect">
            <a:avLst>
              <a:gd name="adj" fmla="val 305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45613" y="3054548"/>
            <a:ext cx="10539174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2267783" y="3195399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Phone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41181" y="3195399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+91-9955341238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2045613" y="3691652"/>
            <a:ext cx="10539174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2267783" y="3832503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Email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41181" y="3832503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cs@chococherri.com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2045613" y="4328755"/>
            <a:ext cx="10539174" cy="1347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2267783" y="4469606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Address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41181" y="4469606"/>
            <a:ext cx="4821436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Cherry Lyfe Inc Lane No-2,Ramkrishna Nagar ,Near Bank of India Post-New Jaganpura, Patna-800027 (Bihar)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2045613" y="5676662"/>
            <a:ext cx="10539174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2267783" y="5817513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Website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7541181" y="5817513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b="1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​</a:t>
            </a:r>
            <a:r>
              <a:rPr lang="en-US" sz="1750" b="1" u="sng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www.cococherri.com</a:t>
            </a:r>
            <a:endParaRPr lang="en-US" sz="1750" dirty="0"/>
          </a:p>
        </p:txBody>
      </p:sp>
      <p:pic>
        <p:nvPicPr>
          <p:cNvPr id="19" name="Picture 2" descr="C:\Users\Seo 1\Downloads\coco cheri 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327" y="302705"/>
            <a:ext cx="2023034" cy="202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381</Words>
  <Application>Microsoft Office PowerPoint</Application>
  <PresentationFormat>Custom</PresentationFormat>
  <Paragraphs>59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3</cp:revision>
  <dcterms:created xsi:type="dcterms:W3CDTF">2024-05-23T08:55:14Z</dcterms:created>
  <dcterms:modified xsi:type="dcterms:W3CDTF">2024-05-23T09:13:06Z</dcterms:modified>
</cp:coreProperties>
</file>