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Default Extension="jpg" ContentType="image/jpg"/>
  <Override PartName="/ppt/slides/slide1.xml" ContentType="application/vnd.openxmlformats-officedocument.presentationml.slide+xml"/>
  <Default Extension="png" ContentType="image/png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</p:sldIdLst>
  <p:sldSz cx="15240000" cy="7975600"/>
  <p:notesSz cx="15240000" cy="79756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/Relationships>
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g"/></Relationships>
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7532903"/>
            <a:ext cx="10069830" cy="443230"/>
          </a:xfrm>
          <a:custGeom>
            <a:avLst/>
            <a:gdLst/>
            <a:ahLst/>
            <a:cxnLst/>
            <a:rect l="l" t="t" r="r" b="b"/>
            <a:pathLst>
              <a:path w="10069830" h="443229">
                <a:moveTo>
                  <a:pt x="10069283" y="0"/>
                </a:moveTo>
                <a:lnTo>
                  <a:pt x="0" y="0"/>
                </a:lnTo>
                <a:lnTo>
                  <a:pt x="0" y="442696"/>
                </a:lnTo>
                <a:lnTo>
                  <a:pt x="10069283" y="442696"/>
                </a:lnTo>
                <a:lnTo>
                  <a:pt x="10069283" y="0"/>
                </a:lnTo>
                <a:close/>
              </a:path>
            </a:pathLst>
          </a:custGeom>
          <a:solidFill>
            <a:srgbClr val="C61F4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bg object 17"/>
          <p:cNvSpPr/>
          <p:nvPr/>
        </p:nvSpPr>
        <p:spPr>
          <a:xfrm>
            <a:off x="9905988" y="1817"/>
            <a:ext cx="5332730" cy="6009005"/>
          </a:xfrm>
          <a:custGeom>
            <a:avLst/>
            <a:gdLst/>
            <a:ahLst/>
            <a:cxnLst/>
            <a:rect l="l" t="t" r="r" b="b"/>
            <a:pathLst>
              <a:path w="5332730" h="6009005">
                <a:moveTo>
                  <a:pt x="5332196" y="0"/>
                </a:moveTo>
                <a:lnTo>
                  <a:pt x="1611096" y="5460"/>
                </a:lnTo>
                <a:lnTo>
                  <a:pt x="0" y="0"/>
                </a:lnTo>
                <a:lnTo>
                  <a:pt x="5332196" y="6008916"/>
                </a:lnTo>
                <a:lnTo>
                  <a:pt x="5332196" y="0"/>
                </a:lnTo>
                <a:close/>
              </a:path>
            </a:pathLst>
          </a:custGeom>
          <a:solidFill>
            <a:srgbClr val="03A04A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18" name="bg object 1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20272" y="399780"/>
            <a:ext cx="3312455" cy="1288890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492919" y="2853218"/>
            <a:ext cx="12254161" cy="89725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286000" y="4466336"/>
            <a:ext cx="10668000" cy="1993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>
              <a:defRPr sz="2100" b="0" i="0">
                <a:solidFill>
                  <a:schemeClr val="bg1"/>
                </a:solidFill>
                <a:latin typeface="Verdana"/>
                <a:cs typeface="Verdana"/>
              </a:defRPr>
            </a:lvl1pPr>
          </a:lstStyle>
          <a:p>
            <a:pPr marL="12700">
              <a:lnSpc>
                <a:spcPct val="100000"/>
              </a:lnSpc>
              <a:spcBef>
                <a:spcPts val="30"/>
              </a:spcBef>
            </a:pPr>
            <a:r>
              <a:rPr dirty="0" spc="-25"/>
              <a:t>https://ehssociety.org/hand-surgery-in-surgical-recovery/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5700" b="0" i="0">
                <a:solidFill>
                  <a:srgbClr val="C61F43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>
              <a:defRPr sz="2100" b="0" i="0">
                <a:solidFill>
                  <a:schemeClr val="bg1"/>
                </a:solidFill>
                <a:latin typeface="Verdana"/>
                <a:cs typeface="Verdana"/>
              </a:defRPr>
            </a:lvl1pPr>
          </a:lstStyle>
          <a:p>
            <a:pPr marL="12700">
              <a:lnSpc>
                <a:spcPct val="100000"/>
              </a:lnSpc>
              <a:spcBef>
                <a:spcPts val="30"/>
              </a:spcBef>
            </a:pPr>
            <a:r>
              <a:rPr dirty="0" spc="-25"/>
              <a:t>https://ehssociety.org/hand-surgery-in-surgical-recovery/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5700" b="0" i="0">
                <a:solidFill>
                  <a:srgbClr val="C61F43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762000" y="1834388"/>
            <a:ext cx="6629400" cy="526389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7848600" y="1834388"/>
            <a:ext cx="6629400" cy="526389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>
              <a:defRPr sz="2100" b="0" i="0">
                <a:solidFill>
                  <a:schemeClr val="bg1"/>
                </a:solidFill>
                <a:latin typeface="Verdana"/>
                <a:cs typeface="Verdana"/>
              </a:defRPr>
            </a:lvl1pPr>
          </a:lstStyle>
          <a:p>
            <a:pPr marL="12700">
              <a:lnSpc>
                <a:spcPct val="100000"/>
              </a:lnSpc>
              <a:spcBef>
                <a:spcPts val="30"/>
              </a:spcBef>
            </a:pPr>
            <a:r>
              <a:rPr dirty="0" spc="-25"/>
              <a:t>https://ehssociety.org/hand-surgery-in-surgical-recovery/</a:t>
            </a:r>
          </a:p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5700" b="0" i="0">
                <a:solidFill>
                  <a:srgbClr val="C61F43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>
              <a:defRPr sz="2100" b="0" i="0">
                <a:solidFill>
                  <a:schemeClr val="bg1"/>
                </a:solidFill>
                <a:latin typeface="Verdana"/>
                <a:cs typeface="Verdana"/>
              </a:defRPr>
            </a:lvl1pPr>
          </a:lstStyle>
          <a:p>
            <a:pPr marL="12700">
              <a:lnSpc>
                <a:spcPct val="100000"/>
              </a:lnSpc>
              <a:spcBef>
                <a:spcPts val="30"/>
              </a:spcBef>
            </a:pPr>
            <a:r>
              <a:rPr dirty="0" spc="-25"/>
              <a:t>https://ehssociety.org/hand-surgery-in-surgical-recovery/</a:t>
            </a:r>
          </a:p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>
              <a:defRPr sz="2100" b="0" i="0">
                <a:solidFill>
                  <a:schemeClr val="bg1"/>
                </a:solidFill>
                <a:latin typeface="Verdana"/>
                <a:cs typeface="Verdana"/>
              </a:defRPr>
            </a:lvl1pPr>
          </a:lstStyle>
          <a:p>
            <a:pPr marL="12700">
              <a:lnSpc>
                <a:spcPct val="100000"/>
              </a:lnSpc>
              <a:spcBef>
                <a:spcPts val="30"/>
              </a:spcBef>
            </a:pPr>
            <a:r>
              <a:rPr dirty="0" spc="-25"/>
              <a:t>https://ehssociety.org/hand-surgery-in-surgical-recovery/</a:t>
            </a:r>
          </a:p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097756" y="2710511"/>
            <a:ext cx="13044487" cy="89344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5700" b="0" i="0">
                <a:solidFill>
                  <a:srgbClr val="C61F43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496986" y="2830581"/>
            <a:ext cx="14246026" cy="38811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1821153" y="7560779"/>
            <a:ext cx="7695565" cy="3505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100" b="0" i="0">
                <a:solidFill>
                  <a:schemeClr val="bg1"/>
                </a:solidFill>
                <a:latin typeface="Verdana"/>
                <a:cs typeface="Verdana"/>
              </a:defRPr>
            </a:lvl1pPr>
          </a:lstStyle>
          <a:p>
            <a:pPr marL="12700">
              <a:lnSpc>
                <a:spcPct val="100000"/>
              </a:lnSpc>
              <a:spcBef>
                <a:spcPts val="30"/>
              </a:spcBef>
            </a:pPr>
            <a:r>
              <a:rPr dirty="0" spc="-25"/>
              <a:t>https://ehssociety.org/hand-surgery-in-surgical-recovery/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762000" y="7417308"/>
            <a:ext cx="3505200" cy="3987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10972800" y="7417308"/>
            <a:ext cx="3505200" cy="3987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.png"/><Relationship Id="rId3" Type="http://schemas.openxmlformats.org/officeDocument/2006/relationships/image" Target="../media/image3.jpg"/></Relationships>
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Relationship Id="rId3" Type="http://schemas.openxmlformats.org/officeDocument/2006/relationships/image" Target="../media/image1.jpg"/></Relationships>
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5.png"/></Relationships>
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jpg"/><Relationship Id="rId3" Type="http://schemas.openxmlformats.org/officeDocument/2006/relationships/hyperlink" Target="http://www.facebook.com/Hand-Surgery-Professionals-111311928159239" TargetMode="External"/><Relationship Id="rId4" Type="http://schemas.openxmlformats.org/officeDocument/2006/relationships/hyperlink" Target="http://www.linkedin.com/in/hand-surgery-professionals-62b195243/" TargetMode="External"/><Relationship Id="rId5" Type="http://schemas.openxmlformats.org/officeDocument/2006/relationships/image" Target="../media/image7.png"/><Relationship Id="rId6" Type="http://schemas.openxmlformats.org/officeDocument/2006/relationships/image" Target="../media/image8.png"/></Relationships>
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hyperlink" Target="mailto:info@ehssociety.org" TargetMode="External"/></Relationships>
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.jp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57" y="7531100"/>
            <a:ext cx="10365105" cy="444500"/>
          </a:xfrm>
          <a:custGeom>
            <a:avLst/>
            <a:gdLst/>
            <a:ahLst/>
            <a:cxnLst/>
            <a:rect l="l" t="t" r="r" b="b"/>
            <a:pathLst>
              <a:path w="10365105" h="444500">
                <a:moveTo>
                  <a:pt x="10364558" y="0"/>
                </a:moveTo>
                <a:lnTo>
                  <a:pt x="0" y="0"/>
                </a:lnTo>
                <a:lnTo>
                  <a:pt x="0" y="444500"/>
                </a:lnTo>
                <a:lnTo>
                  <a:pt x="10364558" y="444500"/>
                </a:lnTo>
                <a:lnTo>
                  <a:pt x="10364558" y="0"/>
                </a:lnTo>
                <a:close/>
              </a:path>
            </a:pathLst>
          </a:custGeom>
          <a:solidFill>
            <a:srgbClr val="C61F43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3" name="object 3"/>
          <p:cNvGrpSpPr/>
          <p:nvPr/>
        </p:nvGrpSpPr>
        <p:grpSpPr>
          <a:xfrm>
            <a:off x="12700" y="7254"/>
            <a:ext cx="15222219" cy="6330950"/>
            <a:chOff x="12700" y="7254"/>
            <a:chExt cx="15222219" cy="6330950"/>
          </a:xfrm>
        </p:grpSpPr>
        <p:sp>
          <p:nvSpPr>
            <p:cNvPr id="4" name="object 4"/>
            <p:cNvSpPr/>
            <p:nvPr/>
          </p:nvSpPr>
          <p:spPr>
            <a:xfrm>
              <a:off x="11290302" y="7254"/>
              <a:ext cx="3944620" cy="4653915"/>
            </a:xfrm>
            <a:custGeom>
              <a:avLst/>
              <a:gdLst/>
              <a:ahLst/>
              <a:cxnLst/>
              <a:rect l="l" t="t" r="r" b="b"/>
              <a:pathLst>
                <a:path w="3944619" h="4653915">
                  <a:moveTo>
                    <a:pt x="3944251" y="0"/>
                  </a:moveTo>
                  <a:lnTo>
                    <a:pt x="0" y="4241"/>
                  </a:lnTo>
                  <a:lnTo>
                    <a:pt x="2052205" y="4637773"/>
                  </a:lnTo>
                  <a:lnTo>
                    <a:pt x="3944251" y="4653648"/>
                  </a:lnTo>
                  <a:lnTo>
                    <a:pt x="3944251" y="0"/>
                  </a:lnTo>
                  <a:close/>
                </a:path>
              </a:pathLst>
            </a:custGeom>
            <a:solidFill>
              <a:srgbClr val="03A04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12700" y="3354616"/>
              <a:ext cx="10603230" cy="1584325"/>
            </a:xfrm>
            <a:custGeom>
              <a:avLst/>
              <a:gdLst/>
              <a:ahLst/>
              <a:cxnLst/>
              <a:rect l="l" t="t" r="r" b="b"/>
              <a:pathLst>
                <a:path w="10603230" h="1584325">
                  <a:moveTo>
                    <a:pt x="10602683" y="0"/>
                  </a:moveTo>
                  <a:lnTo>
                    <a:pt x="0" y="0"/>
                  </a:lnTo>
                  <a:lnTo>
                    <a:pt x="0" y="1583867"/>
                  </a:lnTo>
                  <a:lnTo>
                    <a:pt x="10602683" y="1583867"/>
                  </a:lnTo>
                  <a:lnTo>
                    <a:pt x="10602683" y="0"/>
                  </a:lnTo>
                  <a:close/>
                </a:path>
              </a:pathLst>
            </a:custGeom>
            <a:solidFill>
              <a:srgbClr val="C61F4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422973" y="3628326"/>
              <a:ext cx="7760970" cy="1028065"/>
            </a:xfrm>
            <a:custGeom>
              <a:avLst/>
              <a:gdLst/>
              <a:ahLst/>
              <a:cxnLst/>
              <a:rect l="l" t="t" r="r" b="b"/>
              <a:pathLst>
                <a:path w="7760970" h="1028064">
                  <a:moveTo>
                    <a:pt x="597154" y="13462"/>
                  </a:moveTo>
                  <a:lnTo>
                    <a:pt x="375069" y="13462"/>
                  </a:lnTo>
                  <a:lnTo>
                    <a:pt x="375069" y="418592"/>
                  </a:lnTo>
                  <a:lnTo>
                    <a:pt x="220853" y="418592"/>
                  </a:lnTo>
                  <a:lnTo>
                    <a:pt x="220853" y="13462"/>
                  </a:lnTo>
                  <a:lnTo>
                    <a:pt x="0" y="13462"/>
                  </a:lnTo>
                  <a:lnTo>
                    <a:pt x="0" y="418592"/>
                  </a:lnTo>
                  <a:lnTo>
                    <a:pt x="0" y="576072"/>
                  </a:lnTo>
                  <a:lnTo>
                    <a:pt x="0" y="1012952"/>
                  </a:lnTo>
                  <a:lnTo>
                    <a:pt x="220853" y="1012952"/>
                  </a:lnTo>
                  <a:lnTo>
                    <a:pt x="220853" y="576072"/>
                  </a:lnTo>
                  <a:lnTo>
                    <a:pt x="375069" y="576072"/>
                  </a:lnTo>
                  <a:lnTo>
                    <a:pt x="375069" y="1012952"/>
                  </a:lnTo>
                  <a:lnTo>
                    <a:pt x="597154" y="1012952"/>
                  </a:lnTo>
                  <a:lnTo>
                    <a:pt x="597154" y="576072"/>
                  </a:lnTo>
                  <a:lnTo>
                    <a:pt x="597154" y="418592"/>
                  </a:lnTo>
                  <a:lnTo>
                    <a:pt x="597154" y="13462"/>
                  </a:lnTo>
                  <a:close/>
                </a:path>
                <a:path w="7760970" h="1028064">
                  <a:moveTo>
                    <a:pt x="1327543" y="1012939"/>
                  </a:moveTo>
                  <a:lnTo>
                    <a:pt x="1288211" y="801966"/>
                  </a:lnTo>
                  <a:lnTo>
                    <a:pt x="1263599" y="669950"/>
                  </a:lnTo>
                  <a:lnTo>
                    <a:pt x="1190929" y="280073"/>
                  </a:lnTo>
                  <a:lnTo>
                    <a:pt x="1141247" y="13563"/>
                  </a:lnTo>
                  <a:lnTo>
                    <a:pt x="1069682" y="13563"/>
                  </a:lnTo>
                  <a:lnTo>
                    <a:pt x="1069682" y="669950"/>
                  </a:lnTo>
                  <a:lnTo>
                    <a:pt x="963574" y="669950"/>
                  </a:lnTo>
                  <a:lnTo>
                    <a:pt x="1016622" y="280073"/>
                  </a:lnTo>
                  <a:lnTo>
                    <a:pt x="1069682" y="669950"/>
                  </a:lnTo>
                  <a:lnTo>
                    <a:pt x="1069682" y="13563"/>
                  </a:lnTo>
                  <a:lnTo>
                    <a:pt x="889546" y="13563"/>
                  </a:lnTo>
                  <a:lnTo>
                    <a:pt x="700773" y="1012939"/>
                  </a:lnTo>
                  <a:lnTo>
                    <a:pt x="909294" y="1012939"/>
                  </a:lnTo>
                  <a:lnTo>
                    <a:pt x="943838" y="801966"/>
                  </a:lnTo>
                  <a:lnTo>
                    <a:pt x="1090650" y="801966"/>
                  </a:lnTo>
                  <a:lnTo>
                    <a:pt x="1123962" y="1012939"/>
                  </a:lnTo>
                  <a:lnTo>
                    <a:pt x="1327543" y="1012939"/>
                  </a:lnTo>
                  <a:close/>
                </a:path>
                <a:path w="7760970" h="1028064">
                  <a:moveTo>
                    <a:pt x="1971586" y="13576"/>
                  </a:moveTo>
                  <a:lnTo>
                    <a:pt x="1788972" y="13576"/>
                  </a:lnTo>
                  <a:lnTo>
                    <a:pt x="1788972" y="494753"/>
                  </a:lnTo>
                  <a:lnTo>
                    <a:pt x="1584172" y="13576"/>
                  </a:lnTo>
                  <a:lnTo>
                    <a:pt x="1428711" y="13576"/>
                  </a:lnTo>
                  <a:lnTo>
                    <a:pt x="1428711" y="1012952"/>
                  </a:lnTo>
                  <a:lnTo>
                    <a:pt x="1617484" y="1012952"/>
                  </a:lnTo>
                  <a:lnTo>
                    <a:pt x="1617484" y="494753"/>
                  </a:lnTo>
                  <a:lnTo>
                    <a:pt x="1822284" y="1012952"/>
                  </a:lnTo>
                  <a:lnTo>
                    <a:pt x="1971586" y="1012952"/>
                  </a:lnTo>
                  <a:lnTo>
                    <a:pt x="1971586" y="13576"/>
                  </a:lnTo>
                  <a:close/>
                </a:path>
                <a:path w="7760970" h="1028064">
                  <a:moveTo>
                    <a:pt x="2709367" y="329425"/>
                  </a:moveTo>
                  <a:lnTo>
                    <a:pt x="2707513" y="276491"/>
                  </a:lnTo>
                  <a:lnTo>
                    <a:pt x="2701963" y="228714"/>
                  </a:lnTo>
                  <a:lnTo>
                    <a:pt x="2692717" y="186105"/>
                  </a:lnTo>
                  <a:lnTo>
                    <a:pt x="2686380" y="167792"/>
                  </a:lnTo>
                  <a:lnTo>
                    <a:pt x="2679763" y="148666"/>
                  </a:lnTo>
                  <a:lnTo>
                    <a:pt x="2639352" y="88226"/>
                  </a:lnTo>
                  <a:lnTo>
                    <a:pt x="2577363" y="46266"/>
                  </a:lnTo>
                  <a:lnTo>
                    <a:pt x="2537333" y="31965"/>
                  </a:lnTo>
                  <a:lnTo>
                    <a:pt x="2490051" y="21755"/>
                  </a:lnTo>
                  <a:lnTo>
                    <a:pt x="2482354" y="20891"/>
                  </a:lnTo>
                  <a:lnTo>
                    <a:pt x="2482354" y="291172"/>
                  </a:lnTo>
                  <a:lnTo>
                    <a:pt x="2482354" y="726706"/>
                  </a:lnTo>
                  <a:lnTo>
                    <a:pt x="2480970" y="767422"/>
                  </a:lnTo>
                  <a:lnTo>
                    <a:pt x="2472982" y="814616"/>
                  </a:lnTo>
                  <a:lnTo>
                    <a:pt x="2449042" y="845146"/>
                  </a:lnTo>
                  <a:lnTo>
                    <a:pt x="2399766" y="859028"/>
                  </a:lnTo>
                  <a:lnTo>
                    <a:pt x="2376246" y="859955"/>
                  </a:lnTo>
                  <a:lnTo>
                    <a:pt x="2341702" y="859955"/>
                  </a:lnTo>
                  <a:lnTo>
                    <a:pt x="2341702" y="167792"/>
                  </a:lnTo>
                  <a:lnTo>
                    <a:pt x="2375014" y="167792"/>
                  </a:lnTo>
                  <a:lnTo>
                    <a:pt x="2417572" y="170891"/>
                  </a:lnTo>
                  <a:lnTo>
                    <a:pt x="2456713" y="187236"/>
                  </a:lnTo>
                  <a:lnTo>
                    <a:pt x="2478532" y="234276"/>
                  </a:lnTo>
                  <a:lnTo>
                    <a:pt x="2482354" y="291172"/>
                  </a:lnTo>
                  <a:lnTo>
                    <a:pt x="2482354" y="20891"/>
                  </a:lnTo>
                  <a:lnTo>
                    <a:pt x="2435542" y="15608"/>
                  </a:lnTo>
                  <a:lnTo>
                    <a:pt x="2373782" y="13563"/>
                  </a:lnTo>
                  <a:lnTo>
                    <a:pt x="2120849" y="13563"/>
                  </a:lnTo>
                  <a:lnTo>
                    <a:pt x="2120849" y="1012939"/>
                  </a:lnTo>
                  <a:lnTo>
                    <a:pt x="2376246" y="1012939"/>
                  </a:lnTo>
                  <a:lnTo>
                    <a:pt x="2437434" y="1010856"/>
                  </a:lnTo>
                  <a:lnTo>
                    <a:pt x="2491448" y="1004620"/>
                  </a:lnTo>
                  <a:lnTo>
                    <a:pt x="2538298" y="994206"/>
                  </a:lnTo>
                  <a:lnTo>
                    <a:pt x="2577973" y="979627"/>
                  </a:lnTo>
                  <a:lnTo>
                    <a:pt x="2611399" y="960628"/>
                  </a:lnTo>
                  <a:lnTo>
                    <a:pt x="2662288" y="908507"/>
                  </a:lnTo>
                  <a:lnTo>
                    <a:pt x="2685008" y="859955"/>
                  </a:lnTo>
                  <a:lnTo>
                    <a:pt x="2692717" y="837323"/>
                  </a:lnTo>
                  <a:lnTo>
                    <a:pt x="2701963" y="794105"/>
                  </a:lnTo>
                  <a:lnTo>
                    <a:pt x="2707513" y="745718"/>
                  </a:lnTo>
                  <a:lnTo>
                    <a:pt x="2709367" y="692162"/>
                  </a:lnTo>
                  <a:lnTo>
                    <a:pt x="2709367" y="329425"/>
                  </a:lnTo>
                  <a:close/>
                </a:path>
                <a:path w="7760970" h="1028064">
                  <a:moveTo>
                    <a:pt x="3686530" y="776058"/>
                  </a:moveTo>
                  <a:lnTo>
                    <a:pt x="3683724" y="726313"/>
                  </a:lnTo>
                  <a:lnTo>
                    <a:pt x="3675278" y="680745"/>
                  </a:lnTo>
                  <a:lnTo>
                    <a:pt x="3661206" y="639330"/>
                  </a:lnTo>
                  <a:lnTo>
                    <a:pt x="3641496" y="602094"/>
                  </a:lnTo>
                  <a:lnTo>
                    <a:pt x="3617709" y="567855"/>
                  </a:lnTo>
                  <a:lnTo>
                    <a:pt x="3591369" y="535470"/>
                  </a:lnTo>
                  <a:lnTo>
                    <a:pt x="3562489" y="504939"/>
                  </a:lnTo>
                  <a:lnTo>
                    <a:pt x="3531070" y="476250"/>
                  </a:lnTo>
                  <a:lnTo>
                    <a:pt x="3448405" y="403453"/>
                  </a:lnTo>
                  <a:lnTo>
                    <a:pt x="3427857" y="384517"/>
                  </a:lnTo>
                  <a:lnTo>
                    <a:pt x="3392995" y="347814"/>
                  </a:lnTo>
                  <a:lnTo>
                    <a:pt x="3367087" y="311188"/>
                  </a:lnTo>
                  <a:lnTo>
                    <a:pt x="3353841" y="265849"/>
                  </a:lnTo>
                  <a:lnTo>
                    <a:pt x="3352177" y="239356"/>
                  </a:lnTo>
                  <a:lnTo>
                    <a:pt x="3353066" y="226402"/>
                  </a:lnTo>
                  <a:lnTo>
                    <a:pt x="3366363" y="187540"/>
                  </a:lnTo>
                  <a:lnTo>
                    <a:pt x="3397008" y="163245"/>
                  </a:lnTo>
                  <a:lnTo>
                    <a:pt x="3411397" y="161632"/>
                  </a:lnTo>
                  <a:lnTo>
                    <a:pt x="3424656" y="162750"/>
                  </a:lnTo>
                  <a:lnTo>
                    <a:pt x="3459556" y="189382"/>
                  </a:lnTo>
                  <a:lnTo>
                    <a:pt x="3471240" y="230111"/>
                  </a:lnTo>
                  <a:lnTo>
                    <a:pt x="3475977" y="285737"/>
                  </a:lnTo>
                  <a:lnTo>
                    <a:pt x="3476790" y="307225"/>
                  </a:lnTo>
                  <a:lnTo>
                    <a:pt x="3666794" y="283781"/>
                  </a:lnTo>
                  <a:lnTo>
                    <a:pt x="3663556" y="238277"/>
                  </a:lnTo>
                  <a:lnTo>
                    <a:pt x="3656304" y="190627"/>
                  </a:lnTo>
                  <a:lnTo>
                    <a:pt x="3643033" y="143129"/>
                  </a:lnTo>
                  <a:lnTo>
                    <a:pt x="3621760" y="98094"/>
                  </a:lnTo>
                  <a:lnTo>
                    <a:pt x="3590594" y="58458"/>
                  </a:lnTo>
                  <a:lnTo>
                    <a:pt x="3547732" y="27152"/>
                  </a:lnTo>
                  <a:lnTo>
                    <a:pt x="3491128" y="6794"/>
                  </a:lnTo>
                  <a:lnTo>
                    <a:pt x="3418802" y="0"/>
                  </a:lnTo>
                  <a:lnTo>
                    <a:pt x="3357422" y="4203"/>
                  </a:lnTo>
                  <a:lnTo>
                    <a:pt x="3302812" y="16814"/>
                  </a:lnTo>
                  <a:lnTo>
                    <a:pt x="3255010" y="37820"/>
                  </a:lnTo>
                  <a:lnTo>
                    <a:pt x="3213989" y="67246"/>
                  </a:lnTo>
                  <a:lnTo>
                    <a:pt x="3181058" y="104609"/>
                  </a:lnTo>
                  <a:lnTo>
                    <a:pt x="3157537" y="149453"/>
                  </a:lnTo>
                  <a:lnTo>
                    <a:pt x="3143427" y="201764"/>
                  </a:lnTo>
                  <a:lnTo>
                    <a:pt x="3138716" y="261569"/>
                  </a:lnTo>
                  <a:lnTo>
                    <a:pt x="3141154" y="304787"/>
                  </a:lnTo>
                  <a:lnTo>
                    <a:pt x="3148431" y="344385"/>
                  </a:lnTo>
                  <a:lnTo>
                    <a:pt x="3177590" y="412711"/>
                  </a:lnTo>
                  <a:lnTo>
                    <a:pt x="3220923" y="470535"/>
                  </a:lnTo>
                  <a:lnTo>
                    <a:pt x="3273209" y="521893"/>
                  </a:lnTo>
                  <a:lnTo>
                    <a:pt x="3359569" y="597166"/>
                  </a:lnTo>
                  <a:lnTo>
                    <a:pt x="3383559" y="618718"/>
                  </a:lnTo>
                  <a:lnTo>
                    <a:pt x="3423653" y="661593"/>
                  </a:lnTo>
                  <a:lnTo>
                    <a:pt x="3452723" y="705383"/>
                  </a:lnTo>
                  <a:lnTo>
                    <a:pt x="3467531" y="757516"/>
                  </a:lnTo>
                  <a:lnTo>
                    <a:pt x="3469386" y="787171"/>
                  </a:lnTo>
                  <a:lnTo>
                    <a:pt x="3468725" y="799973"/>
                  </a:lnTo>
                  <a:lnTo>
                    <a:pt x="3452152" y="846772"/>
                  </a:lnTo>
                  <a:lnTo>
                    <a:pt x="3413861" y="859967"/>
                  </a:lnTo>
                  <a:lnTo>
                    <a:pt x="3400793" y="858888"/>
                  </a:lnTo>
                  <a:lnTo>
                    <a:pt x="3358565" y="832662"/>
                  </a:lnTo>
                  <a:lnTo>
                    <a:pt x="3337979" y="785926"/>
                  </a:lnTo>
                  <a:lnTo>
                    <a:pt x="3329800" y="740283"/>
                  </a:lnTo>
                  <a:lnTo>
                    <a:pt x="3326269" y="682294"/>
                  </a:lnTo>
                  <a:lnTo>
                    <a:pt x="3137484" y="710666"/>
                  </a:lnTo>
                  <a:lnTo>
                    <a:pt x="3141116" y="763600"/>
                  </a:lnTo>
                  <a:lnTo>
                    <a:pt x="3148292" y="811377"/>
                  </a:lnTo>
                  <a:lnTo>
                    <a:pt x="3159010" y="853986"/>
                  </a:lnTo>
                  <a:lnTo>
                    <a:pt x="3173272" y="891425"/>
                  </a:lnTo>
                  <a:lnTo>
                    <a:pt x="3213062" y="952030"/>
                  </a:lnTo>
                  <a:lnTo>
                    <a:pt x="3268268" y="994448"/>
                  </a:lnTo>
                  <a:lnTo>
                    <a:pt x="3338906" y="1019429"/>
                  </a:lnTo>
                  <a:lnTo>
                    <a:pt x="3380016" y="1025677"/>
                  </a:lnTo>
                  <a:lnTo>
                    <a:pt x="3424961" y="1027760"/>
                  </a:lnTo>
                  <a:lnTo>
                    <a:pt x="3463709" y="1025677"/>
                  </a:lnTo>
                  <a:lnTo>
                    <a:pt x="3533114" y="1009015"/>
                  </a:lnTo>
                  <a:lnTo>
                    <a:pt x="3591407" y="976287"/>
                  </a:lnTo>
                  <a:lnTo>
                    <a:pt x="3636746" y="930935"/>
                  </a:lnTo>
                  <a:lnTo>
                    <a:pt x="3668484" y="874255"/>
                  </a:lnTo>
                  <a:lnTo>
                    <a:pt x="3684524" y="810412"/>
                  </a:lnTo>
                  <a:lnTo>
                    <a:pt x="3686530" y="776058"/>
                  </a:lnTo>
                  <a:close/>
                </a:path>
                <a:path w="7760970" h="1028064">
                  <a:moveTo>
                    <a:pt x="4378693" y="13576"/>
                  </a:moveTo>
                  <a:lnTo>
                    <a:pt x="4159072" y="13576"/>
                  </a:lnTo>
                  <a:lnTo>
                    <a:pt x="4159072" y="736587"/>
                  </a:lnTo>
                  <a:lnTo>
                    <a:pt x="4158792" y="752005"/>
                  </a:lnTo>
                  <a:lnTo>
                    <a:pt x="4154754" y="798271"/>
                  </a:lnTo>
                  <a:lnTo>
                    <a:pt x="4141673" y="838288"/>
                  </a:lnTo>
                  <a:lnTo>
                    <a:pt x="4099229" y="867359"/>
                  </a:lnTo>
                  <a:lnTo>
                    <a:pt x="4082580" y="868591"/>
                  </a:lnTo>
                  <a:lnTo>
                    <a:pt x="4066413" y="867359"/>
                  </a:lnTo>
                  <a:lnTo>
                    <a:pt x="4031373" y="848855"/>
                  </a:lnTo>
                  <a:lnTo>
                    <a:pt x="4012971" y="813003"/>
                  </a:lnTo>
                  <a:lnTo>
                    <a:pt x="4006075" y="767422"/>
                  </a:lnTo>
                  <a:lnTo>
                    <a:pt x="4004843" y="736587"/>
                  </a:lnTo>
                  <a:lnTo>
                    <a:pt x="4004843" y="13576"/>
                  </a:lnTo>
                  <a:lnTo>
                    <a:pt x="3786467" y="13576"/>
                  </a:lnTo>
                  <a:lnTo>
                    <a:pt x="3786467" y="703275"/>
                  </a:lnTo>
                  <a:lnTo>
                    <a:pt x="3788079" y="753656"/>
                  </a:lnTo>
                  <a:lnTo>
                    <a:pt x="3792944" y="799973"/>
                  </a:lnTo>
                  <a:lnTo>
                    <a:pt x="3801033" y="842187"/>
                  </a:lnTo>
                  <a:lnTo>
                    <a:pt x="3812375" y="880325"/>
                  </a:lnTo>
                  <a:lnTo>
                    <a:pt x="3847998" y="943851"/>
                  </a:lnTo>
                  <a:lnTo>
                    <a:pt x="3903065" y="990130"/>
                  </a:lnTo>
                  <a:lnTo>
                    <a:pt x="3938574" y="1006589"/>
                  </a:lnTo>
                  <a:lnTo>
                    <a:pt x="3980319" y="1018349"/>
                  </a:lnTo>
                  <a:lnTo>
                    <a:pt x="4028325" y="1025398"/>
                  </a:lnTo>
                  <a:lnTo>
                    <a:pt x="4082580" y="1027760"/>
                  </a:lnTo>
                  <a:lnTo>
                    <a:pt x="4136783" y="1025398"/>
                  </a:lnTo>
                  <a:lnTo>
                    <a:pt x="4184662" y="1018349"/>
                  </a:lnTo>
                  <a:lnTo>
                    <a:pt x="4226230" y="1006589"/>
                  </a:lnTo>
                  <a:lnTo>
                    <a:pt x="4261472" y="990130"/>
                  </a:lnTo>
                  <a:lnTo>
                    <a:pt x="4316209" y="943851"/>
                  </a:lnTo>
                  <a:lnTo>
                    <a:pt x="4352163" y="880325"/>
                  </a:lnTo>
                  <a:lnTo>
                    <a:pt x="4363758" y="842187"/>
                  </a:lnTo>
                  <a:lnTo>
                    <a:pt x="4372051" y="799973"/>
                  </a:lnTo>
                  <a:lnTo>
                    <a:pt x="4377029" y="753656"/>
                  </a:lnTo>
                  <a:lnTo>
                    <a:pt x="4378693" y="703275"/>
                  </a:lnTo>
                  <a:lnTo>
                    <a:pt x="4378693" y="13576"/>
                  </a:lnTo>
                  <a:close/>
                </a:path>
                <a:path w="7760970" h="1028064">
                  <a:moveTo>
                    <a:pt x="5141163" y="1012939"/>
                  </a:moveTo>
                  <a:lnTo>
                    <a:pt x="5014341" y="565073"/>
                  </a:lnTo>
                  <a:lnTo>
                    <a:pt x="5004219" y="529297"/>
                  </a:lnTo>
                  <a:lnTo>
                    <a:pt x="5027460" y="516851"/>
                  </a:lnTo>
                  <a:lnTo>
                    <a:pt x="5047843" y="502932"/>
                  </a:lnTo>
                  <a:lnTo>
                    <a:pt x="5065395" y="487540"/>
                  </a:lnTo>
                  <a:lnTo>
                    <a:pt x="5080101" y="470687"/>
                  </a:lnTo>
                  <a:lnTo>
                    <a:pt x="5092319" y="452297"/>
                  </a:lnTo>
                  <a:lnTo>
                    <a:pt x="5099558" y="437997"/>
                  </a:lnTo>
                  <a:lnTo>
                    <a:pt x="5102453" y="432295"/>
                  </a:lnTo>
                  <a:lnTo>
                    <a:pt x="5116487" y="387413"/>
                  </a:lnTo>
                  <a:lnTo>
                    <a:pt x="5123891" y="335902"/>
                  </a:lnTo>
                  <a:lnTo>
                    <a:pt x="5126367" y="277609"/>
                  </a:lnTo>
                  <a:lnTo>
                    <a:pt x="5123777" y="228142"/>
                  </a:lnTo>
                  <a:lnTo>
                    <a:pt x="5116030" y="184607"/>
                  </a:lnTo>
                  <a:lnTo>
                    <a:pt x="5103101" y="147015"/>
                  </a:lnTo>
                  <a:lnTo>
                    <a:pt x="5062309" y="88874"/>
                  </a:lnTo>
                  <a:lnTo>
                    <a:pt x="5004638" y="49085"/>
                  </a:lnTo>
                  <a:lnTo>
                    <a:pt x="4930953" y="26060"/>
                  </a:lnTo>
                  <a:lnTo>
                    <a:pt x="4921555" y="24523"/>
                  </a:lnTo>
                  <a:lnTo>
                    <a:pt x="4921555" y="297345"/>
                  </a:lnTo>
                  <a:lnTo>
                    <a:pt x="4920894" y="318744"/>
                  </a:lnTo>
                  <a:lnTo>
                    <a:pt x="4915636" y="356679"/>
                  </a:lnTo>
                  <a:lnTo>
                    <a:pt x="4896713" y="400977"/>
                  </a:lnTo>
                  <a:lnTo>
                    <a:pt x="4860404" y="428625"/>
                  </a:lnTo>
                  <a:lnTo>
                    <a:pt x="4801870" y="437997"/>
                  </a:lnTo>
                  <a:lnTo>
                    <a:pt x="4740186" y="437997"/>
                  </a:lnTo>
                  <a:lnTo>
                    <a:pt x="4740186" y="161620"/>
                  </a:lnTo>
                  <a:lnTo>
                    <a:pt x="4811750" y="161620"/>
                  </a:lnTo>
                  <a:lnTo>
                    <a:pt x="4864798" y="170573"/>
                  </a:lnTo>
                  <a:lnTo>
                    <a:pt x="4898110" y="197408"/>
                  </a:lnTo>
                  <a:lnTo>
                    <a:pt x="4915687" y="240296"/>
                  </a:lnTo>
                  <a:lnTo>
                    <a:pt x="4921555" y="297345"/>
                  </a:lnTo>
                  <a:lnTo>
                    <a:pt x="4921555" y="24523"/>
                  </a:lnTo>
                  <a:lnTo>
                    <a:pt x="4888852" y="19126"/>
                  </a:lnTo>
                  <a:lnTo>
                    <a:pt x="4843348" y="14960"/>
                  </a:lnTo>
                  <a:lnTo>
                    <a:pt x="4794466" y="13576"/>
                  </a:lnTo>
                  <a:lnTo>
                    <a:pt x="4519333" y="13576"/>
                  </a:lnTo>
                  <a:lnTo>
                    <a:pt x="4519333" y="1012939"/>
                  </a:lnTo>
                  <a:lnTo>
                    <a:pt x="4740186" y="1012939"/>
                  </a:lnTo>
                  <a:lnTo>
                    <a:pt x="4740186" y="565073"/>
                  </a:lnTo>
                  <a:lnTo>
                    <a:pt x="4803114" y="565073"/>
                  </a:lnTo>
                  <a:lnTo>
                    <a:pt x="4912919" y="1012939"/>
                  </a:lnTo>
                  <a:lnTo>
                    <a:pt x="5141163" y="1012939"/>
                  </a:lnTo>
                  <a:close/>
                </a:path>
                <a:path w="7760970" h="1028064">
                  <a:moveTo>
                    <a:pt x="5829617" y="494753"/>
                  </a:moveTo>
                  <a:lnTo>
                    <a:pt x="5540908" y="494753"/>
                  </a:lnTo>
                  <a:lnTo>
                    <a:pt x="5540908" y="624306"/>
                  </a:lnTo>
                  <a:lnTo>
                    <a:pt x="5630977" y="624306"/>
                  </a:lnTo>
                  <a:lnTo>
                    <a:pt x="5630977" y="741514"/>
                  </a:lnTo>
                  <a:lnTo>
                    <a:pt x="5626811" y="789393"/>
                  </a:lnTo>
                  <a:lnTo>
                    <a:pt x="5613400" y="831265"/>
                  </a:lnTo>
                  <a:lnTo>
                    <a:pt x="5587403" y="860653"/>
                  </a:lnTo>
                  <a:lnTo>
                    <a:pt x="5544604" y="871067"/>
                  </a:lnTo>
                  <a:lnTo>
                    <a:pt x="5528907" y="869950"/>
                  </a:lnTo>
                  <a:lnTo>
                    <a:pt x="5493397" y="853173"/>
                  </a:lnTo>
                  <a:lnTo>
                    <a:pt x="5472811" y="820102"/>
                  </a:lnTo>
                  <a:lnTo>
                    <a:pt x="5463641" y="776224"/>
                  </a:lnTo>
                  <a:lnTo>
                    <a:pt x="5461940" y="743978"/>
                  </a:lnTo>
                  <a:lnTo>
                    <a:pt x="5461940" y="281317"/>
                  </a:lnTo>
                  <a:lnTo>
                    <a:pt x="5464365" y="236435"/>
                  </a:lnTo>
                  <a:lnTo>
                    <a:pt x="5473509" y="196024"/>
                  </a:lnTo>
                  <a:lnTo>
                    <a:pt x="5507583" y="160235"/>
                  </a:lnTo>
                  <a:lnTo>
                    <a:pt x="5538432" y="155460"/>
                  </a:lnTo>
                  <a:lnTo>
                    <a:pt x="5554510" y="156502"/>
                  </a:lnTo>
                  <a:lnTo>
                    <a:pt x="5595429" y="181102"/>
                  </a:lnTo>
                  <a:lnTo>
                    <a:pt x="5610034" y="229806"/>
                  </a:lnTo>
                  <a:lnTo>
                    <a:pt x="5612460" y="275145"/>
                  </a:lnTo>
                  <a:lnTo>
                    <a:pt x="5612460" y="356565"/>
                  </a:lnTo>
                  <a:lnTo>
                    <a:pt x="5828373" y="356565"/>
                  </a:lnTo>
                  <a:lnTo>
                    <a:pt x="5828373" y="292417"/>
                  </a:lnTo>
                  <a:lnTo>
                    <a:pt x="5826684" y="249999"/>
                  </a:lnTo>
                  <a:lnTo>
                    <a:pt x="5821591" y="210375"/>
                  </a:lnTo>
                  <a:lnTo>
                    <a:pt x="5801233" y="139420"/>
                  </a:lnTo>
                  <a:lnTo>
                    <a:pt x="5764987" y="81127"/>
                  </a:lnTo>
                  <a:lnTo>
                    <a:pt x="5710555" y="37020"/>
                  </a:lnTo>
                  <a:lnTo>
                    <a:pt x="5675808" y="20815"/>
                  </a:lnTo>
                  <a:lnTo>
                    <a:pt x="5635129" y="9245"/>
                  </a:lnTo>
                  <a:lnTo>
                    <a:pt x="5588520" y="2311"/>
                  </a:lnTo>
                  <a:lnTo>
                    <a:pt x="5535968" y="0"/>
                  </a:lnTo>
                  <a:lnTo>
                    <a:pt x="5482183" y="2654"/>
                  </a:lnTo>
                  <a:lnTo>
                    <a:pt x="5434330" y="10642"/>
                  </a:lnTo>
                  <a:lnTo>
                    <a:pt x="5392420" y="23939"/>
                  </a:lnTo>
                  <a:lnTo>
                    <a:pt x="5356453" y="42570"/>
                  </a:lnTo>
                  <a:lnTo>
                    <a:pt x="5325872" y="66052"/>
                  </a:lnTo>
                  <a:lnTo>
                    <a:pt x="5279301" y="126199"/>
                  </a:lnTo>
                  <a:lnTo>
                    <a:pt x="5263299" y="162864"/>
                  </a:lnTo>
                  <a:lnTo>
                    <a:pt x="5251424" y="203504"/>
                  </a:lnTo>
                  <a:lnTo>
                    <a:pt x="5242953" y="247688"/>
                  </a:lnTo>
                  <a:lnTo>
                    <a:pt x="5237861" y="295427"/>
                  </a:lnTo>
                  <a:lnTo>
                    <a:pt x="5236159" y="346710"/>
                  </a:lnTo>
                  <a:lnTo>
                    <a:pt x="5236159" y="682294"/>
                  </a:lnTo>
                  <a:lnTo>
                    <a:pt x="5237746" y="732002"/>
                  </a:lnTo>
                  <a:lnTo>
                    <a:pt x="5242484" y="778687"/>
                  </a:lnTo>
                  <a:lnTo>
                    <a:pt x="5250383" y="822363"/>
                  </a:lnTo>
                  <a:lnTo>
                    <a:pt x="5261445" y="863041"/>
                  </a:lnTo>
                  <a:lnTo>
                    <a:pt x="5276253" y="900023"/>
                  </a:lnTo>
                  <a:lnTo>
                    <a:pt x="5318811" y="960780"/>
                  </a:lnTo>
                  <a:lnTo>
                    <a:pt x="5379237" y="1003465"/>
                  </a:lnTo>
                  <a:lnTo>
                    <a:pt x="5417375" y="1016952"/>
                  </a:lnTo>
                  <a:lnTo>
                    <a:pt x="5460987" y="1025055"/>
                  </a:lnTo>
                  <a:lnTo>
                    <a:pt x="5510060" y="1027760"/>
                  </a:lnTo>
                  <a:lnTo>
                    <a:pt x="5541061" y="1026020"/>
                  </a:lnTo>
                  <a:lnTo>
                    <a:pt x="5592877" y="1012139"/>
                  </a:lnTo>
                  <a:lnTo>
                    <a:pt x="5631662" y="985227"/>
                  </a:lnTo>
                  <a:lnTo>
                    <a:pt x="5660656" y="950366"/>
                  </a:lnTo>
                  <a:lnTo>
                    <a:pt x="5671693" y="930287"/>
                  </a:lnTo>
                  <a:lnTo>
                    <a:pt x="5684024" y="1012952"/>
                  </a:lnTo>
                  <a:lnTo>
                    <a:pt x="5829617" y="1012952"/>
                  </a:lnTo>
                  <a:lnTo>
                    <a:pt x="5829617" y="494753"/>
                  </a:lnTo>
                  <a:close/>
                </a:path>
                <a:path w="7760970" h="1028064">
                  <a:moveTo>
                    <a:pt x="6419367" y="863092"/>
                  </a:moveTo>
                  <a:lnTo>
                    <a:pt x="6188646" y="863092"/>
                  </a:lnTo>
                  <a:lnTo>
                    <a:pt x="6188646" y="564642"/>
                  </a:lnTo>
                  <a:lnTo>
                    <a:pt x="6362598" y="564642"/>
                  </a:lnTo>
                  <a:lnTo>
                    <a:pt x="6362598" y="412242"/>
                  </a:lnTo>
                  <a:lnTo>
                    <a:pt x="6188646" y="412242"/>
                  </a:lnTo>
                  <a:lnTo>
                    <a:pt x="6188646" y="164592"/>
                  </a:lnTo>
                  <a:lnTo>
                    <a:pt x="6416891" y="164592"/>
                  </a:lnTo>
                  <a:lnTo>
                    <a:pt x="6416891" y="13462"/>
                  </a:lnTo>
                  <a:lnTo>
                    <a:pt x="5967793" y="13462"/>
                  </a:lnTo>
                  <a:lnTo>
                    <a:pt x="5967793" y="164592"/>
                  </a:lnTo>
                  <a:lnTo>
                    <a:pt x="5967793" y="412242"/>
                  </a:lnTo>
                  <a:lnTo>
                    <a:pt x="5967793" y="564642"/>
                  </a:lnTo>
                  <a:lnTo>
                    <a:pt x="5967793" y="863092"/>
                  </a:lnTo>
                  <a:lnTo>
                    <a:pt x="5967793" y="1012952"/>
                  </a:lnTo>
                  <a:lnTo>
                    <a:pt x="6419367" y="1012952"/>
                  </a:lnTo>
                  <a:lnTo>
                    <a:pt x="6419367" y="863092"/>
                  </a:lnTo>
                  <a:close/>
                </a:path>
                <a:path w="7760970" h="1028064">
                  <a:moveTo>
                    <a:pt x="7141108" y="1012939"/>
                  </a:moveTo>
                  <a:lnTo>
                    <a:pt x="7014299" y="565073"/>
                  </a:lnTo>
                  <a:lnTo>
                    <a:pt x="7004164" y="529297"/>
                  </a:lnTo>
                  <a:lnTo>
                    <a:pt x="7027405" y="516851"/>
                  </a:lnTo>
                  <a:lnTo>
                    <a:pt x="7065340" y="487540"/>
                  </a:lnTo>
                  <a:lnTo>
                    <a:pt x="7092264" y="452297"/>
                  </a:lnTo>
                  <a:lnTo>
                    <a:pt x="7099503" y="437997"/>
                  </a:lnTo>
                  <a:lnTo>
                    <a:pt x="7102399" y="432295"/>
                  </a:lnTo>
                  <a:lnTo>
                    <a:pt x="7116432" y="387413"/>
                  </a:lnTo>
                  <a:lnTo>
                    <a:pt x="7123836" y="335902"/>
                  </a:lnTo>
                  <a:lnTo>
                    <a:pt x="7126313" y="277609"/>
                  </a:lnTo>
                  <a:lnTo>
                    <a:pt x="7123722" y="228142"/>
                  </a:lnTo>
                  <a:lnTo>
                    <a:pt x="7115975" y="184607"/>
                  </a:lnTo>
                  <a:lnTo>
                    <a:pt x="7108076" y="161620"/>
                  </a:lnTo>
                  <a:lnTo>
                    <a:pt x="7103059" y="147015"/>
                  </a:lnTo>
                  <a:lnTo>
                    <a:pt x="7062254" y="88874"/>
                  </a:lnTo>
                  <a:lnTo>
                    <a:pt x="7004583" y="49085"/>
                  </a:lnTo>
                  <a:lnTo>
                    <a:pt x="6930911" y="26060"/>
                  </a:lnTo>
                  <a:lnTo>
                    <a:pt x="6921500" y="24511"/>
                  </a:lnTo>
                  <a:lnTo>
                    <a:pt x="6921500" y="297345"/>
                  </a:lnTo>
                  <a:lnTo>
                    <a:pt x="6920839" y="318744"/>
                  </a:lnTo>
                  <a:lnTo>
                    <a:pt x="6915594" y="356679"/>
                  </a:lnTo>
                  <a:lnTo>
                    <a:pt x="6896659" y="400977"/>
                  </a:lnTo>
                  <a:lnTo>
                    <a:pt x="6860349" y="428625"/>
                  </a:lnTo>
                  <a:lnTo>
                    <a:pt x="6801815" y="437997"/>
                  </a:lnTo>
                  <a:lnTo>
                    <a:pt x="6740131" y="437997"/>
                  </a:lnTo>
                  <a:lnTo>
                    <a:pt x="6740131" y="161620"/>
                  </a:lnTo>
                  <a:lnTo>
                    <a:pt x="6811696" y="161620"/>
                  </a:lnTo>
                  <a:lnTo>
                    <a:pt x="6864744" y="170573"/>
                  </a:lnTo>
                  <a:lnTo>
                    <a:pt x="6898056" y="197408"/>
                  </a:lnTo>
                  <a:lnTo>
                    <a:pt x="6915632" y="240296"/>
                  </a:lnTo>
                  <a:lnTo>
                    <a:pt x="6921500" y="297345"/>
                  </a:lnTo>
                  <a:lnTo>
                    <a:pt x="6921500" y="24511"/>
                  </a:lnTo>
                  <a:lnTo>
                    <a:pt x="6888797" y="19126"/>
                  </a:lnTo>
                  <a:lnTo>
                    <a:pt x="6843293" y="14960"/>
                  </a:lnTo>
                  <a:lnTo>
                    <a:pt x="6794411" y="13576"/>
                  </a:lnTo>
                  <a:lnTo>
                    <a:pt x="6519278" y="13576"/>
                  </a:lnTo>
                  <a:lnTo>
                    <a:pt x="6519278" y="1012939"/>
                  </a:lnTo>
                  <a:lnTo>
                    <a:pt x="6740131" y="1012939"/>
                  </a:lnTo>
                  <a:lnTo>
                    <a:pt x="6740131" y="565073"/>
                  </a:lnTo>
                  <a:lnTo>
                    <a:pt x="6803060" y="565073"/>
                  </a:lnTo>
                  <a:lnTo>
                    <a:pt x="6912864" y="1012939"/>
                  </a:lnTo>
                  <a:lnTo>
                    <a:pt x="7141108" y="1012939"/>
                  </a:lnTo>
                  <a:close/>
                </a:path>
                <a:path w="7760970" h="1028064">
                  <a:moveTo>
                    <a:pt x="7760462" y="13576"/>
                  </a:moveTo>
                  <a:lnTo>
                    <a:pt x="7560589" y="13576"/>
                  </a:lnTo>
                  <a:lnTo>
                    <a:pt x="7475461" y="329425"/>
                  </a:lnTo>
                  <a:lnTo>
                    <a:pt x="7380452" y="13576"/>
                  </a:lnTo>
                  <a:lnTo>
                    <a:pt x="7171944" y="13576"/>
                  </a:lnTo>
                  <a:lnTo>
                    <a:pt x="7361949" y="604570"/>
                  </a:lnTo>
                  <a:lnTo>
                    <a:pt x="7361949" y="1012952"/>
                  </a:lnTo>
                  <a:lnTo>
                    <a:pt x="7574153" y="1012952"/>
                  </a:lnTo>
                  <a:lnTo>
                    <a:pt x="7574153" y="604570"/>
                  </a:lnTo>
                  <a:lnTo>
                    <a:pt x="7760462" y="13576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503551" y="1591132"/>
              <a:ext cx="6095999" cy="4702619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8503553" y="1591123"/>
              <a:ext cx="6096000" cy="4702810"/>
            </a:xfrm>
            <a:custGeom>
              <a:avLst/>
              <a:gdLst/>
              <a:ahLst/>
              <a:cxnLst/>
              <a:rect l="l" t="t" r="r" b="b"/>
              <a:pathLst>
                <a:path w="6096000" h="4702810">
                  <a:moveTo>
                    <a:pt x="5023764" y="4702632"/>
                  </a:moveTo>
                  <a:lnTo>
                    <a:pt x="1072248" y="4702632"/>
                  </a:lnTo>
                  <a:lnTo>
                    <a:pt x="1024486" y="4701587"/>
                  </a:lnTo>
                  <a:lnTo>
                    <a:pt x="977260" y="4698482"/>
                  </a:lnTo>
                  <a:lnTo>
                    <a:pt x="930612" y="4693360"/>
                  </a:lnTo>
                  <a:lnTo>
                    <a:pt x="884586" y="4686265"/>
                  </a:lnTo>
                  <a:lnTo>
                    <a:pt x="839226" y="4677240"/>
                  </a:lnTo>
                  <a:lnTo>
                    <a:pt x="794575" y="4666329"/>
                  </a:lnTo>
                  <a:lnTo>
                    <a:pt x="750677" y="4653576"/>
                  </a:lnTo>
                  <a:lnTo>
                    <a:pt x="707576" y="4639023"/>
                  </a:lnTo>
                  <a:lnTo>
                    <a:pt x="665314" y="4622716"/>
                  </a:lnTo>
                  <a:lnTo>
                    <a:pt x="623936" y="4604696"/>
                  </a:lnTo>
                  <a:lnTo>
                    <a:pt x="583485" y="4585009"/>
                  </a:lnTo>
                  <a:lnTo>
                    <a:pt x="544005" y="4563697"/>
                  </a:lnTo>
                  <a:lnTo>
                    <a:pt x="505539" y="4540804"/>
                  </a:lnTo>
                  <a:lnTo>
                    <a:pt x="468132" y="4516373"/>
                  </a:lnTo>
                  <a:lnTo>
                    <a:pt x="431826" y="4490449"/>
                  </a:lnTo>
                  <a:lnTo>
                    <a:pt x="396664" y="4463075"/>
                  </a:lnTo>
                  <a:lnTo>
                    <a:pt x="362692" y="4434294"/>
                  </a:lnTo>
                  <a:lnTo>
                    <a:pt x="329952" y="4404149"/>
                  </a:lnTo>
                  <a:lnTo>
                    <a:pt x="298488" y="4372686"/>
                  </a:lnTo>
                  <a:lnTo>
                    <a:pt x="268343" y="4339946"/>
                  </a:lnTo>
                  <a:lnTo>
                    <a:pt x="239562" y="4305974"/>
                  </a:lnTo>
                  <a:lnTo>
                    <a:pt x="212187" y="4270814"/>
                  </a:lnTo>
                  <a:lnTo>
                    <a:pt x="186262" y="4234508"/>
                  </a:lnTo>
                  <a:lnTo>
                    <a:pt x="161831" y="4197101"/>
                  </a:lnTo>
                  <a:lnTo>
                    <a:pt x="138938" y="4158636"/>
                  </a:lnTo>
                  <a:lnTo>
                    <a:pt x="117625" y="4119156"/>
                  </a:lnTo>
                  <a:lnTo>
                    <a:pt x="97937" y="4078706"/>
                  </a:lnTo>
                  <a:lnTo>
                    <a:pt x="79917" y="4037328"/>
                  </a:lnTo>
                  <a:lnTo>
                    <a:pt x="63609" y="3995067"/>
                  </a:lnTo>
                  <a:lnTo>
                    <a:pt x="49057" y="3951965"/>
                  </a:lnTo>
                  <a:lnTo>
                    <a:pt x="36303" y="3908068"/>
                  </a:lnTo>
                  <a:lnTo>
                    <a:pt x="25392" y="3863417"/>
                  </a:lnTo>
                  <a:lnTo>
                    <a:pt x="16367" y="3818057"/>
                  </a:lnTo>
                  <a:lnTo>
                    <a:pt x="9272" y="3772031"/>
                  </a:lnTo>
                  <a:lnTo>
                    <a:pt x="4149" y="3725384"/>
                  </a:lnTo>
                  <a:lnTo>
                    <a:pt x="1044" y="3678157"/>
                  </a:lnTo>
                  <a:lnTo>
                    <a:pt x="0" y="3630396"/>
                  </a:lnTo>
                  <a:lnTo>
                    <a:pt x="0" y="1072248"/>
                  </a:lnTo>
                  <a:lnTo>
                    <a:pt x="1044" y="1024486"/>
                  </a:lnTo>
                  <a:lnTo>
                    <a:pt x="4149" y="977258"/>
                  </a:lnTo>
                  <a:lnTo>
                    <a:pt x="9272" y="930610"/>
                  </a:lnTo>
                  <a:lnTo>
                    <a:pt x="16367" y="884583"/>
                  </a:lnTo>
                  <a:lnTo>
                    <a:pt x="25392" y="839222"/>
                  </a:lnTo>
                  <a:lnTo>
                    <a:pt x="36303" y="794571"/>
                  </a:lnTo>
                  <a:lnTo>
                    <a:pt x="49057" y="750672"/>
                  </a:lnTo>
                  <a:lnTo>
                    <a:pt x="63609" y="707571"/>
                  </a:lnTo>
                  <a:lnTo>
                    <a:pt x="79917" y="665309"/>
                  </a:lnTo>
                  <a:lnTo>
                    <a:pt x="97937" y="623930"/>
                  </a:lnTo>
                  <a:lnTo>
                    <a:pt x="117625" y="583480"/>
                  </a:lnTo>
                  <a:lnTo>
                    <a:pt x="138938" y="543999"/>
                  </a:lnTo>
                  <a:lnTo>
                    <a:pt x="161831" y="505534"/>
                  </a:lnTo>
                  <a:lnTo>
                    <a:pt x="186262" y="468126"/>
                  </a:lnTo>
                  <a:lnTo>
                    <a:pt x="212187" y="431820"/>
                  </a:lnTo>
                  <a:lnTo>
                    <a:pt x="239562" y="396659"/>
                  </a:lnTo>
                  <a:lnTo>
                    <a:pt x="268343" y="362687"/>
                  </a:lnTo>
                  <a:lnTo>
                    <a:pt x="298488" y="329947"/>
                  </a:lnTo>
                  <a:lnTo>
                    <a:pt x="329952" y="298483"/>
                  </a:lnTo>
                  <a:lnTo>
                    <a:pt x="362692" y="268339"/>
                  </a:lnTo>
                  <a:lnTo>
                    <a:pt x="396664" y="239558"/>
                  </a:lnTo>
                  <a:lnTo>
                    <a:pt x="431826" y="212183"/>
                  </a:lnTo>
                  <a:lnTo>
                    <a:pt x="468132" y="186259"/>
                  </a:lnTo>
                  <a:lnTo>
                    <a:pt x="505539" y="161828"/>
                  </a:lnTo>
                  <a:lnTo>
                    <a:pt x="544005" y="138935"/>
                  </a:lnTo>
                  <a:lnTo>
                    <a:pt x="583485" y="117623"/>
                  </a:lnTo>
                  <a:lnTo>
                    <a:pt x="623936" y="97935"/>
                  </a:lnTo>
                  <a:lnTo>
                    <a:pt x="665314" y="79916"/>
                  </a:lnTo>
                  <a:lnTo>
                    <a:pt x="707576" y="63608"/>
                  </a:lnTo>
                  <a:lnTo>
                    <a:pt x="750677" y="49056"/>
                  </a:lnTo>
                  <a:lnTo>
                    <a:pt x="794575" y="36302"/>
                  </a:lnTo>
                  <a:lnTo>
                    <a:pt x="839226" y="25391"/>
                  </a:lnTo>
                  <a:lnTo>
                    <a:pt x="884586" y="16367"/>
                  </a:lnTo>
                  <a:lnTo>
                    <a:pt x="930612" y="9271"/>
                  </a:lnTo>
                  <a:lnTo>
                    <a:pt x="977260" y="4149"/>
                  </a:lnTo>
                  <a:lnTo>
                    <a:pt x="1024486" y="1044"/>
                  </a:lnTo>
                  <a:lnTo>
                    <a:pt x="1072248" y="0"/>
                  </a:lnTo>
                  <a:lnTo>
                    <a:pt x="5023764" y="0"/>
                  </a:lnTo>
                  <a:lnTo>
                    <a:pt x="5071525" y="1044"/>
                  </a:lnTo>
                  <a:lnTo>
                    <a:pt x="5118752" y="4149"/>
                  </a:lnTo>
                  <a:lnTo>
                    <a:pt x="5165399" y="9271"/>
                  </a:lnTo>
                  <a:lnTo>
                    <a:pt x="5211425" y="16367"/>
                  </a:lnTo>
                  <a:lnTo>
                    <a:pt x="5256785" y="25391"/>
                  </a:lnTo>
                  <a:lnTo>
                    <a:pt x="5301436" y="36302"/>
                  </a:lnTo>
                  <a:lnTo>
                    <a:pt x="5345333" y="49056"/>
                  </a:lnTo>
                  <a:lnTo>
                    <a:pt x="5388435" y="63608"/>
                  </a:lnTo>
                  <a:lnTo>
                    <a:pt x="5430696" y="79916"/>
                  </a:lnTo>
                  <a:lnTo>
                    <a:pt x="5472073" y="97935"/>
                  </a:lnTo>
                  <a:lnTo>
                    <a:pt x="5512524" y="117623"/>
                  </a:lnTo>
                  <a:lnTo>
                    <a:pt x="5552003" y="138935"/>
                  </a:lnTo>
                  <a:lnTo>
                    <a:pt x="5590469" y="161828"/>
                  </a:lnTo>
                  <a:lnTo>
                    <a:pt x="5627876" y="186259"/>
                  </a:lnTo>
                  <a:lnTo>
                    <a:pt x="5664182" y="212183"/>
                  </a:lnTo>
                  <a:lnTo>
                    <a:pt x="5699342" y="239558"/>
                  </a:lnTo>
                  <a:lnTo>
                    <a:pt x="5733314" y="268339"/>
                  </a:lnTo>
                  <a:lnTo>
                    <a:pt x="5766054" y="298483"/>
                  </a:lnTo>
                  <a:lnTo>
                    <a:pt x="5797517" y="329947"/>
                  </a:lnTo>
                  <a:lnTo>
                    <a:pt x="5827661" y="362687"/>
                  </a:lnTo>
                  <a:lnTo>
                    <a:pt x="5856442" y="396659"/>
                  </a:lnTo>
                  <a:lnTo>
                    <a:pt x="5883817" y="431820"/>
                  </a:lnTo>
                  <a:lnTo>
                    <a:pt x="5909741" y="468126"/>
                  </a:lnTo>
                  <a:lnTo>
                    <a:pt x="5934172" y="505534"/>
                  </a:lnTo>
                  <a:lnTo>
                    <a:pt x="5957065" y="543999"/>
                  </a:lnTo>
                  <a:lnTo>
                    <a:pt x="5978377" y="583480"/>
                  </a:lnTo>
                  <a:lnTo>
                    <a:pt x="5998064" y="623930"/>
                  </a:lnTo>
                  <a:lnTo>
                    <a:pt x="6016083" y="665309"/>
                  </a:lnTo>
                  <a:lnTo>
                    <a:pt x="6032391" y="707571"/>
                  </a:lnTo>
                  <a:lnTo>
                    <a:pt x="6046943" y="750672"/>
                  </a:lnTo>
                  <a:lnTo>
                    <a:pt x="6059697" y="794571"/>
                  </a:lnTo>
                  <a:lnTo>
                    <a:pt x="6070608" y="839222"/>
                  </a:lnTo>
                  <a:lnTo>
                    <a:pt x="6079632" y="884583"/>
                  </a:lnTo>
                  <a:lnTo>
                    <a:pt x="6086728" y="930610"/>
                  </a:lnTo>
                  <a:lnTo>
                    <a:pt x="6091850" y="977258"/>
                  </a:lnTo>
                  <a:lnTo>
                    <a:pt x="6094955" y="1024486"/>
                  </a:lnTo>
                  <a:lnTo>
                    <a:pt x="6096000" y="1072248"/>
                  </a:lnTo>
                  <a:lnTo>
                    <a:pt x="6096000" y="3630396"/>
                  </a:lnTo>
                  <a:lnTo>
                    <a:pt x="6094955" y="3678157"/>
                  </a:lnTo>
                  <a:lnTo>
                    <a:pt x="6091850" y="3725384"/>
                  </a:lnTo>
                  <a:lnTo>
                    <a:pt x="6086728" y="3772031"/>
                  </a:lnTo>
                  <a:lnTo>
                    <a:pt x="6079632" y="3818057"/>
                  </a:lnTo>
                  <a:lnTo>
                    <a:pt x="6070608" y="3863417"/>
                  </a:lnTo>
                  <a:lnTo>
                    <a:pt x="6059697" y="3908068"/>
                  </a:lnTo>
                  <a:lnTo>
                    <a:pt x="6046943" y="3951965"/>
                  </a:lnTo>
                  <a:lnTo>
                    <a:pt x="6032391" y="3995067"/>
                  </a:lnTo>
                  <a:lnTo>
                    <a:pt x="6016083" y="4037328"/>
                  </a:lnTo>
                  <a:lnTo>
                    <a:pt x="5998064" y="4078706"/>
                  </a:lnTo>
                  <a:lnTo>
                    <a:pt x="5978377" y="4119156"/>
                  </a:lnTo>
                  <a:lnTo>
                    <a:pt x="5957065" y="4158636"/>
                  </a:lnTo>
                  <a:lnTo>
                    <a:pt x="5934172" y="4197101"/>
                  </a:lnTo>
                  <a:lnTo>
                    <a:pt x="5909741" y="4234508"/>
                  </a:lnTo>
                  <a:lnTo>
                    <a:pt x="5883817" y="4270814"/>
                  </a:lnTo>
                  <a:lnTo>
                    <a:pt x="5856442" y="4305974"/>
                  </a:lnTo>
                  <a:lnTo>
                    <a:pt x="5827661" y="4339946"/>
                  </a:lnTo>
                  <a:lnTo>
                    <a:pt x="5797517" y="4372686"/>
                  </a:lnTo>
                  <a:lnTo>
                    <a:pt x="5766054" y="4404149"/>
                  </a:lnTo>
                  <a:lnTo>
                    <a:pt x="5733314" y="4434294"/>
                  </a:lnTo>
                  <a:lnTo>
                    <a:pt x="5699342" y="4463075"/>
                  </a:lnTo>
                  <a:lnTo>
                    <a:pt x="5664182" y="4490449"/>
                  </a:lnTo>
                  <a:lnTo>
                    <a:pt x="5627876" y="4516373"/>
                  </a:lnTo>
                  <a:lnTo>
                    <a:pt x="5590469" y="4540804"/>
                  </a:lnTo>
                  <a:lnTo>
                    <a:pt x="5552003" y="4563697"/>
                  </a:lnTo>
                  <a:lnTo>
                    <a:pt x="5512524" y="4585009"/>
                  </a:lnTo>
                  <a:lnTo>
                    <a:pt x="5472073" y="4604696"/>
                  </a:lnTo>
                  <a:lnTo>
                    <a:pt x="5430696" y="4622716"/>
                  </a:lnTo>
                  <a:lnTo>
                    <a:pt x="5388435" y="4639023"/>
                  </a:lnTo>
                  <a:lnTo>
                    <a:pt x="5345333" y="4653576"/>
                  </a:lnTo>
                  <a:lnTo>
                    <a:pt x="5301436" y="4666329"/>
                  </a:lnTo>
                  <a:lnTo>
                    <a:pt x="5256785" y="4677240"/>
                  </a:lnTo>
                  <a:lnTo>
                    <a:pt x="5211425" y="4686265"/>
                  </a:lnTo>
                  <a:lnTo>
                    <a:pt x="5165399" y="4693360"/>
                  </a:lnTo>
                  <a:lnTo>
                    <a:pt x="5118752" y="4698482"/>
                  </a:lnTo>
                  <a:lnTo>
                    <a:pt x="5071525" y="4701587"/>
                  </a:lnTo>
                  <a:lnTo>
                    <a:pt x="5023764" y="4702632"/>
                  </a:lnTo>
                  <a:close/>
                </a:path>
              </a:pathLst>
            </a:custGeom>
            <a:ln w="88899">
              <a:solidFill>
                <a:srgbClr val="C61F43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9" name="object 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786301" y="366881"/>
            <a:ext cx="5063407" cy="1982550"/>
          </a:xfrm>
          <a:prstGeom prst="rect">
            <a:avLst/>
          </a:prstGeom>
        </p:spPr>
      </p:pic>
      <p:sp>
        <p:nvSpPr>
          <p:cNvPr id="10" name="object 10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38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30"/>
              </a:spcBef>
            </a:pPr>
            <a:r>
              <a:rPr dirty="0" spc="-25"/>
              <a:t>https://ehssociety.org/hand-surgery-in-surgical-recovery/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57" y="7538351"/>
            <a:ext cx="10023475" cy="437515"/>
          </a:xfrm>
          <a:custGeom>
            <a:avLst/>
            <a:gdLst/>
            <a:ahLst/>
            <a:cxnLst/>
            <a:rect l="l" t="t" r="r" b="b"/>
            <a:pathLst>
              <a:path w="10023475" h="437515">
                <a:moveTo>
                  <a:pt x="10023475" y="0"/>
                </a:moveTo>
                <a:lnTo>
                  <a:pt x="0" y="0"/>
                </a:lnTo>
                <a:lnTo>
                  <a:pt x="0" y="437248"/>
                </a:lnTo>
                <a:lnTo>
                  <a:pt x="10023475" y="437248"/>
                </a:lnTo>
                <a:lnTo>
                  <a:pt x="10023475" y="0"/>
                </a:lnTo>
                <a:close/>
              </a:path>
            </a:pathLst>
          </a:custGeom>
          <a:solidFill>
            <a:srgbClr val="C61F43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3" name="object 3"/>
          <p:cNvGrpSpPr/>
          <p:nvPr/>
        </p:nvGrpSpPr>
        <p:grpSpPr>
          <a:xfrm>
            <a:off x="9814084" y="7254"/>
            <a:ext cx="5426075" cy="6638290"/>
            <a:chOff x="9814084" y="7254"/>
            <a:chExt cx="5426075" cy="6638290"/>
          </a:xfrm>
        </p:grpSpPr>
        <p:sp>
          <p:nvSpPr>
            <p:cNvPr id="4" name="object 4"/>
            <p:cNvSpPr/>
            <p:nvPr/>
          </p:nvSpPr>
          <p:spPr>
            <a:xfrm>
              <a:off x="11297560" y="7254"/>
              <a:ext cx="3942715" cy="4653915"/>
            </a:xfrm>
            <a:custGeom>
              <a:avLst/>
              <a:gdLst/>
              <a:ahLst/>
              <a:cxnLst/>
              <a:rect l="l" t="t" r="r" b="b"/>
              <a:pathLst>
                <a:path w="3942715" h="4653915">
                  <a:moveTo>
                    <a:pt x="3942435" y="0"/>
                  </a:moveTo>
                  <a:lnTo>
                    <a:pt x="0" y="4241"/>
                  </a:lnTo>
                  <a:lnTo>
                    <a:pt x="2052205" y="4637773"/>
                  </a:lnTo>
                  <a:lnTo>
                    <a:pt x="3942435" y="4653635"/>
                  </a:lnTo>
                  <a:lnTo>
                    <a:pt x="3942435" y="0"/>
                  </a:lnTo>
                  <a:close/>
                </a:path>
              </a:pathLst>
            </a:custGeom>
            <a:solidFill>
              <a:srgbClr val="03A04A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860647" y="2614383"/>
              <a:ext cx="5116283" cy="3984180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9860642" y="2614387"/>
              <a:ext cx="5116830" cy="3984625"/>
            </a:xfrm>
            <a:custGeom>
              <a:avLst/>
              <a:gdLst/>
              <a:ahLst/>
              <a:cxnLst/>
              <a:rect l="l" t="t" r="r" b="b"/>
              <a:pathLst>
                <a:path w="5116830" h="3984625">
                  <a:moveTo>
                    <a:pt x="4309617" y="3984167"/>
                  </a:moveTo>
                  <a:lnTo>
                    <a:pt x="806665" y="3984167"/>
                  </a:lnTo>
                  <a:lnTo>
                    <a:pt x="759268" y="3982798"/>
                  </a:lnTo>
                  <a:lnTo>
                    <a:pt x="712592" y="3978740"/>
                  </a:lnTo>
                  <a:lnTo>
                    <a:pt x="666713" y="3972070"/>
                  </a:lnTo>
                  <a:lnTo>
                    <a:pt x="621706" y="3962863"/>
                  </a:lnTo>
                  <a:lnTo>
                    <a:pt x="577648" y="3951195"/>
                  </a:lnTo>
                  <a:lnTo>
                    <a:pt x="534613" y="3937141"/>
                  </a:lnTo>
                  <a:lnTo>
                    <a:pt x="492677" y="3920776"/>
                  </a:lnTo>
                  <a:lnTo>
                    <a:pt x="451917" y="3902178"/>
                  </a:lnTo>
                  <a:lnTo>
                    <a:pt x="412407" y="3881421"/>
                  </a:lnTo>
                  <a:lnTo>
                    <a:pt x="374224" y="3858581"/>
                  </a:lnTo>
                  <a:lnTo>
                    <a:pt x="337443" y="3833733"/>
                  </a:lnTo>
                  <a:lnTo>
                    <a:pt x="302140" y="3806954"/>
                  </a:lnTo>
                  <a:lnTo>
                    <a:pt x="268390" y="3778319"/>
                  </a:lnTo>
                  <a:lnTo>
                    <a:pt x="236269" y="3747903"/>
                  </a:lnTo>
                  <a:lnTo>
                    <a:pt x="205853" y="3715782"/>
                  </a:lnTo>
                  <a:lnTo>
                    <a:pt x="177217" y="3682033"/>
                  </a:lnTo>
                  <a:lnTo>
                    <a:pt x="150437" y="3646729"/>
                  </a:lnTo>
                  <a:lnTo>
                    <a:pt x="125589" y="3609948"/>
                  </a:lnTo>
                  <a:lnTo>
                    <a:pt x="102749" y="3571765"/>
                  </a:lnTo>
                  <a:lnTo>
                    <a:pt x="81991" y="3532256"/>
                  </a:lnTo>
                  <a:lnTo>
                    <a:pt x="63392" y="3491495"/>
                  </a:lnTo>
                  <a:lnTo>
                    <a:pt x="47028" y="3449559"/>
                  </a:lnTo>
                  <a:lnTo>
                    <a:pt x="32973" y="3406524"/>
                  </a:lnTo>
                  <a:lnTo>
                    <a:pt x="21304" y="3362465"/>
                  </a:lnTo>
                  <a:lnTo>
                    <a:pt x="12097" y="3317457"/>
                  </a:lnTo>
                  <a:lnTo>
                    <a:pt x="5427" y="3271577"/>
                  </a:lnTo>
                  <a:lnTo>
                    <a:pt x="1369" y="3224900"/>
                  </a:lnTo>
                  <a:lnTo>
                    <a:pt x="0" y="3177501"/>
                  </a:lnTo>
                  <a:lnTo>
                    <a:pt x="0" y="806665"/>
                  </a:lnTo>
                  <a:lnTo>
                    <a:pt x="1369" y="759268"/>
                  </a:lnTo>
                  <a:lnTo>
                    <a:pt x="5427" y="712592"/>
                  </a:lnTo>
                  <a:lnTo>
                    <a:pt x="12097" y="666713"/>
                  </a:lnTo>
                  <a:lnTo>
                    <a:pt x="21304" y="621706"/>
                  </a:lnTo>
                  <a:lnTo>
                    <a:pt x="32973" y="577648"/>
                  </a:lnTo>
                  <a:lnTo>
                    <a:pt x="47028" y="534613"/>
                  </a:lnTo>
                  <a:lnTo>
                    <a:pt x="63392" y="492677"/>
                  </a:lnTo>
                  <a:lnTo>
                    <a:pt x="81991" y="451917"/>
                  </a:lnTo>
                  <a:lnTo>
                    <a:pt x="102749" y="412407"/>
                  </a:lnTo>
                  <a:lnTo>
                    <a:pt x="125589" y="374224"/>
                  </a:lnTo>
                  <a:lnTo>
                    <a:pt x="150437" y="337443"/>
                  </a:lnTo>
                  <a:lnTo>
                    <a:pt x="177217" y="302140"/>
                  </a:lnTo>
                  <a:lnTo>
                    <a:pt x="205853" y="268390"/>
                  </a:lnTo>
                  <a:lnTo>
                    <a:pt x="236269" y="236269"/>
                  </a:lnTo>
                  <a:lnTo>
                    <a:pt x="268390" y="205853"/>
                  </a:lnTo>
                  <a:lnTo>
                    <a:pt x="302140" y="177217"/>
                  </a:lnTo>
                  <a:lnTo>
                    <a:pt x="337443" y="150437"/>
                  </a:lnTo>
                  <a:lnTo>
                    <a:pt x="374224" y="125589"/>
                  </a:lnTo>
                  <a:lnTo>
                    <a:pt x="412407" y="102749"/>
                  </a:lnTo>
                  <a:lnTo>
                    <a:pt x="451917" y="81991"/>
                  </a:lnTo>
                  <a:lnTo>
                    <a:pt x="492677" y="63392"/>
                  </a:lnTo>
                  <a:lnTo>
                    <a:pt x="534613" y="47028"/>
                  </a:lnTo>
                  <a:lnTo>
                    <a:pt x="577648" y="32973"/>
                  </a:lnTo>
                  <a:lnTo>
                    <a:pt x="621706" y="21304"/>
                  </a:lnTo>
                  <a:lnTo>
                    <a:pt x="666713" y="12097"/>
                  </a:lnTo>
                  <a:lnTo>
                    <a:pt x="712592" y="5427"/>
                  </a:lnTo>
                  <a:lnTo>
                    <a:pt x="759268" y="1369"/>
                  </a:lnTo>
                  <a:lnTo>
                    <a:pt x="806665" y="0"/>
                  </a:lnTo>
                  <a:lnTo>
                    <a:pt x="4309617" y="0"/>
                  </a:lnTo>
                  <a:lnTo>
                    <a:pt x="4357016" y="1369"/>
                  </a:lnTo>
                  <a:lnTo>
                    <a:pt x="4403693" y="5427"/>
                  </a:lnTo>
                  <a:lnTo>
                    <a:pt x="4449574" y="12097"/>
                  </a:lnTo>
                  <a:lnTo>
                    <a:pt x="4494581" y="21304"/>
                  </a:lnTo>
                  <a:lnTo>
                    <a:pt x="4538641" y="32973"/>
                  </a:lnTo>
                  <a:lnTo>
                    <a:pt x="4581677" y="47028"/>
                  </a:lnTo>
                  <a:lnTo>
                    <a:pt x="4623613" y="63392"/>
                  </a:lnTo>
                  <a:lnTo>
                    <a:pt x="4664374" y="81991"/>
                  </a:lnTo>
                  <a:lnTo>
                    <a:pt x="4703884" y="102749"/>
                  </a:lnTo>
                  <a:lnTo>
                    <a:pt x="4742068" y="125589"/>
                  </a:lnTo>
                  <a:lnTo>
                    <a:pt x="4778850" y="150437"/>
                  </a:lnTo>
                  <a:lnTo>
                    <a:pt x="4814154" y="177217"/>
                  </a:lnTo>
                  <a:lnTo>
                    <a:pt x="4847904" y="205853"/>
                  </a:lnTo>
                  <a:lnTo>
                    <a:pt x="4880025" y="236269"/>
                  </a:lnTo>
                  <a:lnTo>
                    <a:pt x="4910442" y="268390"/>
                  </a:lnTo>
                  <a:lnTo>
                    <a:pt x="4939078" y="302140"/>
                  </a:lnTo>
                  <a:lnTo>
                    <a:pt x="4965858" y="337443"/>
                  </a:lnTo>
                  <a:lnTo>
                    <a:pt x="4990706" y="374224"/>
                  </a:lnTo>
                  <a:lnTo>
                    <a:pt x="5013547" y="412407"/>
                  </a:lnTo>
                  <a:lnTo>
                    <a:pt x="5034304" y="451917"/>
                  </a:lnTo>
                  <a:lnTo>
                    <a:pt x="5052903" y="492677"/>
                  </a:lnTo>
                  <a:lnTo>
                    <a:pt x="5069268" y="534613"/>
                  </a:lnTo>
                  <a:lnTo>
                    <a:pt x="5083322" y="577648"/>
                  </a:lnTo>
                  <a:lnTo>
                    <a:pt x="5094991" y="621706"/>
                  </a:lnTo>
                  <a:lnTo>
                    <a:pt x="5104199" y="666713"/>
                  </a:lnTo>
                  <a:lnTo>
                    <a:pt x="5110869" y="712592"/>
                  </a:lnTo>
                  <a:lnTo>
                    <a:pt x="5114927" y="759268"/>
                  </a:lnTo>
                  <a:lnTo>
                    <a:pt x="5116296" y="806665"/>
                  </a:lnTo>
                  <a:lnTo>
                    <a:pt x="5116296" y="3177501"/>
                  </a:lnTo>
                  <a:lnTo>
                    <a:pt x="5114927" y="3224900"/>
                  </a:lnTo>
                  <a:lnTo>
                    <a:pt x="5110869" y="3271577"/>
                  </a:lnTo>
                  <a:lnTo>
                    <a:pt x="5104199" y="3317457"/>
                  </a:lnTo>
                  <a:lnTo>
                    <a:pt x="5094991" y="3362465"/>
                  </a:lnTo>
                  <a:lnTo>
                    <a:pt x="5083322" y="3406524"/>
                  </a:lnTo>
                  <a:lnTo>
                    <a:pt x="5069268" y="3449559"/>
                  </a:lnTo>
                  <a:lnTo>
                    <a:pt x="5052903" y="3491495"/>
                  </a:lnTo>
                  <a:lnTo>
                    <a:pt x="5034304" y="3532256"/>
                  </a:lnTo>
                  <a:lnTo>
                    <a:pt x="5013547" y="3571765"/>
                  </a:lnTo>
                  <a:lnTo>
                    <a:pt x="4990706" y="3609948"/>
                  </a:lnTo>
                  <a:lnTo>
                    <a:pt x="4965858" y="3646729"/>
                  </a:lnTo>
                  <a:lnTo>
                    <a:pt x="4939078" y="3682033"/>
                  </a:lnTo>
                  <a:lnTo>
                    <a:pt x="4910442" y="3715782"/>
                  </a:lnTo>
                  <a:lnTo>
                    <a:pt x="4880025" y="3747903"/>
                  </a:lnTo>
                  <a:lnTo>
                    <a:pt x="4847904" y="3778319"/>
                  </a:lnTo>
                  <a:lnTo>
                    <a:pt x="4814154" y="3806954"/>
                  </a:lnTo>
                  <a:lnTo>
                    <a:pt x="4778850" y="3833733"/>
                  </a:lnTo>
                  <a:lnTo>
                    <a:pt x="4742068" y="3858581"/>
                  </a:lnTo>
                  <a:lnTo>
                    <a:pt x="4703884" y="3881421"/>
                  </a:lnTo>
                  <a:lnTo>
                    <a:pt x="4664374" y="3902178"/>
                  </a:lnTo>
                  <a:lnTo>
                    <a:pt x="4623613" y="3920776"/>
                  </a:lnTo>
                  <a:lnTo>
                    <a:pt x="4581677" y="3937141"/>
                  </a:lnTo>
                  <a:lnTo>
                    <a:pt x="4538641" y="3951195"/>
                  </a:lnTo>
                  <a:lnTo>
                    <a:pt x="4494581" y="3962863"/>
                  </a:lnTo>
                  <a:lnTo>
                    <a:pt x="4449574" y="3972070"/>
                  </a:lnTo>
                  <a:lnTo>
                    <a:pt x="4403693" y="3978740"/>
                  </a:lnTo>
                  <a:lnTo>
                    <a:pt x="4357016" y="3982798"/>
                  </a:lnTo>
                  <a:lnTo>
                    <a:pt x="4309617" y="3984167"/>
                  </a:lnTo>
                  <a:close/>
                </a:path>
              </a:pathLst>
            </a:custGeom>
            <a:ln w="93116">
              <a:solidFill>
                <a:srgbClr val="C61F43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/>
          <p:cNvSpPr txBox="1"/>
          <p:nvPr/>
        </p:nvSpPr>
        <p:spPr>
          <a:xfrm>
            <a:off x="496986" y="2830581"/>
            <a:ext cx="9002395" cy="38811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2300" spc="140">
                <a:solidFill>
                  <a:srgbClr val="231F20"/>
                </a:solidFill>
                <a:latin typeface="Verdana"/>
                <a:cs typeface="Verdana"/>
              </a:rPr>
              <a:t>When </a:t>
            </a:r>
            <a:r>
              <a:rPr dirty="0" sz="2300" spc="55">
                <a:solidFill>
                  <a:srgbClr val="231F20"/>
                </a:solidFill>
                <a:latin typeface="Verdana"/>
                <a:cs typeface="Verdana"/>
              </a:rPr>
              <a:t>facing </a:t>
            </a:r>
            <a:r>
              <a:rPr dirty="0" sz="2300" spc="60">
                <a:solidFill>
                  <a:srgbClr val="231F20"/>
                </a:solidFill>
                <a:latin typeface="Verdana"/>
                <a:cs typeface="Verdana"/>
              </a:rPr>
              <a:t>the </a:t>
            </a:r>
            <a:r>
              <a:rPr dirty="0" sz="2300" spc="50">
                <a:solidFill>
                  <a:srgbClr val="231F20"/>
                </a:solidFill>
                <a:latin typeface="Verdana"/>
                <a:cs typeface="Verdana"/>
              </a:rPr>
              <a:t>prospect </a:t>
            </a:r>
            <a:r>
              <a:rPr dirty="0" sz="2300" spc="30">
                <a:solidFill>
                  <a:srgbClr val="231F20"/>
                </a:solidFill>
                <a:latin typeface="Verdana"/>
                <a:cs typeface="Verdana"/>
              </a:rPr>
              <a:t>of </a:t>
            </a:r>
            <a:r>
              <a:rPr dirty="0" sz="2300" spc="85">
                <a:solidFill>
                  <a:srgbClr val="231F20"/>
                </a:solidFill>
                <a:latin typeface="Verdana"/>
                <a:cs typeface="Verdana"/>
              </a:rPr>
              <a:t>hand </a:t>
            </a:r>
            <a:r>
              <a:rPr dirty="0" sz="2300" spc="-40">
                <a:solidFill>
                  <a:srgbClr val="231F20"/>
                </a:solidFill>
                <a:latin typeface="Verdana"/>
                <a:cs typeface="Verdana"/>
              </a:rPr>
              <a:t>surgery, </a:t>
            </a:r>
            <a:r>
              <a:rPr dirty="0" sz="2300" spc="65">
                <a:solidFill>
                  <a:srgbClr val="231F20"/>
                </a:solidFill>
                <a:latin typeface="Verdana"/>
                <a:cs typeface="Verdana"/>
              </a:rPr>
              <a:t>whether </a:t>
            </a:r>
            <a:r>
              <a:rPr dirty="0" sz="2300">
                <a:solidFill>
                  <a:srgbClr val="231F20"/>
                </a:solidFill>
                <a:latin typeface="Verdana"/>
                <a:cs typeface="Verdana"/>
              </a:rPr>
              <a:t>for </a:t>
            </a:r>
            <a:r>
              <a:rPr dirty="0" sz="2300" spc="50">
                <a:solidFill>
                  <a:srgbClr val="231F20"/>
                </a:solidFill>
                <a:latin typeface="Verdana"/>
                <a:cs typeface="Verdana"/>
              </a:rPr>
              <a:t>an </a:t>
            </a:r>
            <a:r>
              <a:rPr dirty="0" sz="2300" spc="-795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dirty="0" sz="2300" spc="-60">
                <a:solidFill>
                  <a:srgbClr val="231F20"/>
                </a:solidFill>
                <a:latin typeface="Verdana"/>
                <a:cs typeface="Verdana"/>
              </a:rPr>
              <a:t>injury, </a:t>
            </a:r>
            <a:r>
              <a:rPr dirty="0" sz="2300" spc="70">
                <a:solidFill>
                  <a:srgbClr val="231F20"/>
                </a:solidFill>
                <a:latin typeface="Verdana"/>
                <a:cs typeface="Verdana"/>
              </a:rPr>
              <a:t>medical </a:t>
            </a:r>
            <a:r>
              <a:rPr dirty="0" sz="2300" spc="30">
                <a:solidFill>
                  <a:srgbClr val="231F20"/>
                </a:solidFill>
                <a:latin typeface="Verdana"/>
                <a:cs typeface="Verdana"/>
              </a:rPr>
              <a:t>condition, </a:t>
            </a:r>
            <a:r>
              <a:rPr dirty="0" sz="2300" spc="10">
                <a:solidFill>
                  <a:srgbClr val="231F20"/>
                </a:solidFill>
                <a:latin typeface="Verdana"/>
                <a:cs typeface="Verdana"/>
              </a:rPr>
              <a:t>or </a:t>
            </a:r>
            <a:r>
              <a:rPr dirty="0" sz="2300" spc="25">
                <a:solidFill>
                  <a:srgbClr val="231F20"/>
                </a:solidFill>
                <a:latin typeface="Verdana"/>
                <a:cs typeface="Verdana"/>
              </a:rPr>
              <a:t>post-traumatic </a:t>
            </a:r>
            <a:r>
              <a:rPr dirty="0" sz="2300" spc="20">
                <a:solidFill>
                  <a:srgbClr val="231F20"/>
                </a:solidFill>
                <a:latin typeface="Verdana"/>
                <a:cs typeface="Verdana"/>
              </a:rPr>
              <a:t>reconstruction, </a:t>
            </a:r>
            <a:r>
              <a:rPr dirty="0" sz="2300" spc="25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dirty="0" sz="2300" spc="35">
                <a:solidFill>
                  <a:srgbClr val="231F20"/>
                </a:solidFill>
                <a:latin typeface="Verdana"/>
                <a:cs typeface="Verdana"/>
              </a:rPr>
              <a:t>patients </a:t>
            </a:r>
            <a:r>
              <a:rPr dirty="0" sz="2300" spc="40">
                <a:solidFill>
                  <a:srgbClr val="231F20"/>
                </a:solidFill>
                <a:latin typeface="Verdana"/>
                <a:cs typeface="Verdana"/>
              </a:rPr>
              <a:t>often focus </a:t>
            </a:r>
            <a:r>
              <a:rPr dirty="0" sz="2300" spc="85">
                <a:solidFill>
                  <a:srgbClr val="231F20"/>
                </a:solidFill>
                <a:latin typeface="Verdana"/>
                <a:cs typeface="Verdana"/>
              </a:rPr>
              <a:t>on </a:t>
            </a:r>
            <a:r>
              <a:rPr dirty="0" sz="2300" spc="60">
                <a:solidFill>
                  <a:srgbClr val="231F20"/>
                </a:solidFill>
                <a:latin typeface="Verdana"/>
                <a:cs typeface="Verdana"/>
              </a:rPr>
              <a:t>the </a:t>
            </a:r>
            <a:r>
              <a:rPr dirty="0" sz="2300" spc="30">
                <a:solidFill>
                  <a:srgbClr val="231F20"/>
                </a:solidFill>
                <a:latin typeface="Verdana"/>
                <a:cs typeface="Verdana"/>
              </a:rPr>
              <a:t>surgical </a:t>
            </a:r>
            <a:r>
              <a:rPr dirty="0" sz="2300" spc="50">
                <a:solidFill>
                  <a:srgbClr val="231F20"/>
                </a:solidFill>
                <a:latin typeface="Verdana"/>
                <a:cs typeface="Verdana"/>
              </a:rPr>
              <a:t>procedure </a:t>
            </a:r>
            <a:r>
              <a:rPr dirty="0" sz="2300" spc="10">
                <a:solidFill>
                  <a:srgbClr val="231F20"/>
                </a:solidFill>
                <a:latin typeface="Verdana"/>
                <a:cs typeface="Verdana"/>
              </a:rPr>
              <a:t>itself </a:t>
            </a:r>
            <a:r>
              <a:rPr dirty="0" sz="2300" spc="-30">
                <a:solidFill>
                  <a:srgbClr val="231F20"/>
                </a:solidFill>
                <a:latin typeface="Verdana"/>
                <a:cs typeface="Verdana"/>
              </a:rPr>
              <a:t>as </a:t>
            </a:r>
            <a:r>
              <a:rPr dirty="0" sz="2300" spc="60">
                <a:solidFill>
                  <a:srgbClr val="231F20"/>
                </a:solidFill>
                <a:latin typeface="Verdana"/>
                <a:cs typeface="Verdana"/>
              </a:rPr>
              <a:t>the </a:t>
            </a:r>
            <a:r>
              <a:rPr dirty="0" sz="2300" spc="-795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dirty="0" sz="2300" spc="-25">
                <a:solidFill>
                  <a:srgbClr val="231F20"/>
                </a:solidFill>
                <a:latin typeface="Verdana"/>
                <a:cs typeface="Verdana"/>
              </a:rPr>
              <a:t>key</a:t>
            </a:r>
            <a:r>
              <a:rPr dirty="0" sz="2300" spc="-19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dirty="0" sz="2300" spc="30">
                <a:solidFill>
                  <a:srgbClr val="231F20"/>
                </a:solidFill>
                <a:latin typeface="Verdana"/>
                <a:cs typeface="Verdana"/>
              </a:rPr>
              <a:t>to</a:t>
            </a:r>
            <a:r>
              <a:rPr dirty="0" sz="2300" spc="-185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dirty="0" sz="2300" spc="25">
                <a:solidFill>
                  <a:srgbClr val="231F20"/>
                </a:solidFill>
                <a:latin typeface="Verdana"/>
                <a:cs typeface="Verdana"/>
              </a:rPr>
              <a:t>improvement.</a:t>
            </a:r>
            <a:r>
              <a:rPr dirty="0" sz="2300" spc="-19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dirty="0" sz="2300" spc="-15">
                <a:solidFill>
                  <a:srgbClr val="231F20"/>
                </a:solidFill>
                <a:latin typeface="Verdana"/>
                <a:cs typeface="Verdana"/>
              </a:rPr>
              <a:t>However,</a:t>
            </a:r>
            <a:r>
              <a:rPr dirty="0" sz="2300" spc="-185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dirty="0" sz="2300" spc="80">
                <a:solidFill>
                  <a:srgbClr val="231F20"/>
                </a:solidFill>
                <a:latin typeface="Verdana"/>
                <a:cs typeface="Verdana"/>
              </a:rPr>
              <a:t>what</a:t>
            </a:r>
            <a:r>
              <a:rPr dirty="0" sz="2300" spc="-185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dirty="0" sz="2300" spc="45">
                <a:solidFill>
                  <a:srgbClr val="231F20"/>
                </a:solidFill>
                <a:latin typeface="Verdana"/>
                <a:cs typeface="Verdana"/>
              </a:rPr>
              <a:t>many</a:t>
            </a:r>
            <a:r>
              <a:rPr dirty="0" sz="2300" spc="-19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dirty="0" sz="2300" spc="25">
                <a:solidFill>
                  <a:srgbClr val="231F20"/>
                </a:solidFill>
                <a:latin typeface="Verdana"/>
                <a:cs typeface="Verdana"/>
              </a:rPr>
              <a:t>may</a:t>
            </a:r>
            <a:r>
              <a:rPr dirty="0" sz="2300" spc="-185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dirty="0" sz="2300" spc="70">
                <a:solidFill>
                  <a:srgbClr val="231F20"/>
                </a:solidFill>
                <a:latin typeface="Verdana"/>
                <a:cs typeface="Verdana"/>
              </a:rPr>
              <a:t>not</a:t>
            </a:r>
            <a:r>
              <a:rPr dirty="0" sz="2300" spc="-185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dirty="0" sz="2300" spc="-10">
                <a:solidFill>
                  <a:srgbClr val="231F20"/>
                </a:solidFill>
                <a:latin typeface="Verdana"/>
                <a:cs typeface="Verdana"/>
              </a:rPr>
              <a:t>realize</a:t>
            </a:r>
            <a:r>
              <a:rPr dirty="0" sz="2300" spc="-19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dirty="0" sz="2300" spc="-20">
                <a:solidFill>
                  <a:srgbClr val="231F20"/>
                </a:solidFill>
                <a:latin typeface="Verdana"/>
                <a:cs typeface="Verdana"/>
              </a:rPr>
              <a:t>is </a:t>
            </a:r>
            <a:r>
              <a:rPr dirty="0" sz="2300" spc="-795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dirty="0" sz="2300" spc="45">
                <a:solidFill>
                  <a:srgbClr val="231F20"/>
                </a:solidFill>
                <a:latin typeface="Verdana"/>
                <a:cs typeface="Verdana"/>
              </a:rPr>
              <a:t>that</a:t>
            </a:r>
            <a:r>
              <a:rPr dirty="0" sz="2300" spc="-185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dirty="0" sz="2300" spc="60">
                <a:solidFill>
                  <a:srgbClr val="231F20"/>
                </a:solidFill>
                <a:latin typeface="Verdana"/>
                <a:cs typeface="Verdana"/>
              </a:rPr>
              <a:t>the</a:t>
            </a:r>
            <a:r>
              <a:rPr dirty="0" sz="2300" spc="-185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dirty="0" sz="2300" spc="20">
                <a:solidFill>
                  <a:srgbClr val="231F20"/>
                </a:solidFill>
                <a:latin typeface="Verdana"/>
                <a:cs typeface="Verdana"/>
              </a:rPr>
              <a:t>post-surgical</a:t>
            </a:r>
            <a:r>
              <a:rPr dirty="0" sz="2300" spc="-185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dirty="0" sz="2300" spc="-15">
                <a:solidFill>
                  <a:srgbClr val="231F20"/>
                </a:solidFill>
                <a:latin typeface="Verdana"/>
                <a:cs typeface="Verdana"/>
              </a:rPr>
              <a:t>phase,</a:t>
            </a:r>
            <a:r>
              <a:rPr dirty="0" sz="2300" spc="-18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dirty="0" sz="2300" spc="20">
                <a:solidFill>
                  <a:srgbClr val="231F20"/>
                </a:solidFill>
                <a:latin typeface="Verdana"/>
                <a:cs typeface="Verdana"/>
              </a:rPr>
              <a:t>particularly</a:t>
            </a:r>
            <a:r>
              <a:rPr dirty="0" sz="2300" spc="-185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dirty="0" sz="2300" spc="85">
                <a:solidFill>
                  <a:srgbClr val="231F20"/>
                </a:solidFill>
                <a:latin typeface="Verdana"/>
                <a:cs typeface="Verdana"/>
              </a:rPr>
              <a:t>hand</a:t>
            </a:r>
            <a:r>
              <a:rPr dirty="0" sz="2300" spc="-185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dirty="0" sz="2300" spc="-45">
                <a:solidFill>
                  <a:srgbClr val="231F20"/>
                </a:solidFill>
                <a:latin typeface="Verdana"/>
                <a:cs typeface="Verdana"/>
              </a:rPr>
              <a:t>therapy,</a:t>
            </a:r>
            <a:r>
              <a:rPr dirty="0" sz="2300" spc="-18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dirty="0" sz="2300" spc="-10">
                <a:solidFill>
                  <a:srgbClr val="231F20"/>
                </a:solidFill>
                <a:latin typeface="Verdana"/>
                <a:cs typeface="Verdana"/>
              </a:rPr>
              <a:t>plays </a:t>
            </a:r>
            <a:r>
              <a:rPr dirty="0" sz="2300" spc="-795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dirty="0" sz="2300" spc="50">
                <a:solidFill>
                  <a:srgbClr val="231F20"/>
                </a:solidFill>
                <a:latin typeface="Verdana"/>
                <a:cs typeface="Verdana"/>
              </a:rPr>
              <a:t>an</a:t>
            </a:r>
            <a:r>
              <a:rPr dirty="0" sz="2300" spc="-19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dirty="0" sz="2300" spc="30">
                <a:solidFill>
                  <a:srgbClr val="231F20"/>
                </a:solidFill>
                <a:latin typeface="Verdana"/>
                <a:cs typeface="Verdana"/>
              </a:rPr>
              <a:t>equally</a:t>
            </a:r>
            <a:r>
              <a:rPr dirty="0" sz="2300" spc="-185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dirty="0" sz="2300" spc="40">
                <a:solidFill>
                  <a:srgbClr val="231F20"/>
                </a:solidFill>
                <a:latin typeface="Verdana"/>
                <a:cs typeface="Verdana"/>
              </a:rPr>
              <a:t>crucial</a:t>
            </a:r>
            <a:r>
              <a:rPr dirty="0" sz="2300" spc="-19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dirty="0" sz="2300" spc="10">
                <a:solidFill>
                  <a:srgbClr val="231F20"/>
                </a:solidFill>
                <a:latin typeface="Verdana"/>
                <a:cs typeface="Verdana"/>
              </a:rPr>
              <a:t>role</a:t>
            </a:r>
            <a:r>
              <a:rPr dirty="0" sz="2300" spc="-185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dirty="0" sz="2300" spc="60">
                <a:solidFill>
                  <a:srgbClr val="231F20"/>
                </a:solidFill>
                <a:latin typeface="Verdana"/>
                <a:cs typeface="Verdana"/>
              </a:rPr>
              <a:t>in</a:t>
            </a:r>
            <a:r>
              <a:rPr dirty="0" sz="2300" spc="-19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dirty="0" sz="2300" spc="60">
                <a:solidFill>
                  <a:srgbClr val="231F20"/>
                </a:solidFill>
                <a:latin typeface="Verdana"/>
                <a:cs typeface="Verdana"/>
              </a:rPr>
              <a:t>the</a:t>
            </a:r>
            <a:r>
              <a:rPr dirty="0" sz="2300" spc="-19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dirty="0" sz="2300" spc="-10">
                <a:solidFill>
                  <a:srgbClr val="231F20"/>
                </a:solidFill>
                <a:latin typeface="Verdana"/>
                <a:cs typeface="Verdana"/>
              </a:rPr>
              <a:t>recovery</a:t>
            </a:r>
            <a:r>
              <a:rPr dirty="0" sz="2300" spc="-185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dirty="0" sz="2300" spc="-50">
                <a:solidFill>
                  <a:srgbClr val="231F20"/>
                </a:solidFill>
                <a:latin typeface="Verdana"/>
                <a:cs typeface="Verdana"/>
              </a:rPr>
              <a:t>journey.</a:t>
            </a:r>
            <a:r>
              <a:rPr dirty="0" sz="2300" spc="-19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dirty="0" sz="2300" spc="90">
                <a:solidFill>
                  <a:srgbClr val="231F20"/>
                </a:solidFill>
                <a:latin typeface="Verdana"/>
                <a:cs typeface="Verdana"/>
              </a:rPr>
              <a:t>Hand</a:t>
            </a:r>
            <a:r>
              <a:rPr dirty="0" sz="2300" spc="-185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dirty="0" sz="2300" spc="5">
                <a:solidFill>
                  <a:srgbClr val="231F20"/>
                </a:solidFill>
                <a:latin typeface="Verdana"/>
                <a:cs typeface="Verdana"/>
              </a:rPr>
              <a:t>therapy </a:t>
            </a:r>
            <a:r>
              <a:rPr dirty="0" sz="2300" spc="1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dirty="0" sz="2300" spc="-20">
                <a:solidFill>
                  <a:srgbClr val="231F20"/>
                </a:solidFill>
                <a:latin typeface="Verdana"/>
                <a:cs typeface="Verdana"/>
              </a:rPr>
              <a:t>is </a:t>
            </a:r>
            <a:r>
              <a:rPr dirty="0" sz="2300" spc="-10">
                <a:solidFill>
                  <a:srgbClr val="231F20"/>
                </a:solidFill>
                <a:latin typeface="Verdana"/>
                <a:cs typeface="Verdana"/>
              </a:rPr>
              <a:t>a </a:t>
            </a:r>
            <a:r>
              <a:rPr dirty="0" sz="2300" spc="35">
                <a:solidFill>
                  <a:srgbClr val="231F20"/>
                </a:solidFill>
                <a:latin typeface="Verdana"/>
                <a:cs typeface="Verdana"/>
              </a:rPr>
              <a:t>specialized </a:t>
            </a:r>
            <a:r>
              <a:rPr dirty="0" sz="2300" spc="45">
                <a:solidFill>
                  <a:srgbClr val="231F20"/>
                </a:solidFill>
                <a:latin typeface="Verdana"/>
                <a:cs typeface="Verdana"/>
              </a:rPr>
              <a:t>branch </a:t>
            </a:r>
            <a:r>
              <a:rPr dirty="0" sz="2300" spc="30">
                <a:solidFill>
                  <a:srgbClr val="231F20"/>
                </a:solidFill>
                <a:latin typeface="Verdana"/>
                <a:cs typeface="Verdana"/>
              </a:rPr>
              <a:t>of </a:t>
            </a:r>
            <a:r>
              <a:rPr dirty="0" sz="2300" spc="35">
                <a:solidFill>
                  <a:srgbClr val="231F20"/>
                </a:solidFill>
                <a:latin typeface="Verdana"/>
                <a:cs typeface="Verdana"/>
              </a:rPr>
              <a:t>rehabilitation </a:t>
            </a:r>
            <a:r>
              <a:rPr dirty="0" sz="2300" spc="45">
                <a:solidFill>
                  <a:srgbClr val="231F20"/>
                </a:solidFill>
                <a:latin typeface="Verdana"/>
                <a:cs typeface="Verdana"/>
              </a:rPr>
              <a:t>that </a:t>
            </a:r>
            <a:r>
              <a:rPr dirty="0" sz="2300" spc="-20">
                <a:solidFill>
                  <a:srgbClr val="231F20"/>
                </a:solidFill>
                <a:latin typeface="Verdana"/>
                <a:cs typeface="Verdana"/>
              </a:rPr>
              <a:t>is </a:t>
            </a:r>
            <a:r>
              <a:rPr dirty="0" sz="2300" spc="15">
                <a:solidFill>
                  <a:srgbClr val="231F20"/>
                </a:solidFill>
                <a:latin typeface="Verdana"/>
                <a:cs typeface="Verdana"/>
              </a:rPr>
              <a:t>essential </a:t>
            </a:r>
            <a:r>
              <a:rPr dirty="0" sz="2300">
                <a:solidFill>
                  <a:srgbClr val="231F20"/>
                </a:solidFill>
                <a:latin typeface="Verdana"/>
                <a:cs typeface="Verdana"/>
              </a:rPr>
              <a:t>for </a:t>
            </a:r>
            <a:r>
              <a:rPr dirty="0" sz="2300" spc="5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dirty="0" sz="2300" spc="80">
                <a:solidFill>
                  <a:srgbClr val="231F20"/>
                </a:solidFill>
                <a:latin typeface="Verdana"/>
                <a:cs typeface="Verdana"/>
              </a:rPr>
              <a:t>helping</a:t>
            </a:r>
            <a:r>
              <a:rPr dirty="0" sz="2300" spc="-18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dirty="0" sz="2300" spc="35">
                <a:solidFill>
                  <a:srgbClr val="231F20"/>
                </a:solidFill>
                <a:latin typeface="Verdana"/>
                <a:cs typeface="Verdana"/>
              </a:rPr>
              <a:t>patients</a:t>
            </a:r>
            <a:r>
              <a:rPr dirty="0" sz="2300" spc="-18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dirty="0" sz="2300" spc="35">
                <a:solidFill>
                  <a:srgbClr val="231F20"/>
                </a:solidFill>
                <a:latin typeface="Verdana"/>
                <a:cs typeface="Verdana"/>
              </a:rPr>
              <a:t>regain</a:t>
            </a:r>
            <a:r>
              <a:rPr dirty="0" sz="2300" spc="-18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dirty="0" sz="2300" spc="5">
                <a:solidFill>
                  <a:srgbClr val="231F20"/>
                </a:solidFill>
                <a:latin typeface="Verdana"/>
                <a:cs typeface="Verdana"/>
              </a:rPr>
              <a:t>strength,</a:t>
            </a:r>
            <a:r>
              <a:rPr dirty="0" sz="2300" spc="-18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dirty="0" sz="2300" spc="-45">
                <a:solidFill>
                  <a:srgbClr val="231F20"/>
                </a:solidFill>
                <a:latin typeface="Verdana"/>
                <a:cs typeface="Verdana"/>
              </a:rPr>
              <a:t>dexterity,</a:t>
            </a:r>
            <a:r>
              <a:rPr dirty="0" sz="2300" spc="-18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dirty="0" sz="2300" spc="80">
                <a:solidFill>
                  <a:srgbClr val="231F20"/>
                </a:solidFill>
                <a:latin typeface="Verdana"/>
                <a:cs typeface="Verdana"/>
              </a:rPr>
              <a:t>and</a:t>
            </a:r>
            <a:r>
              <a:rPr dirty="0" sz="2300" spc="-18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dirty="0" sz="2300" spc="40">
                <a:solidFill>
                  <a:srgbClr val="231F20"/>
                </a:solidFill>
                <a:latin typeface="Verdana"/>
                <a:cs typeface="Verdana"/>
              </a:rPr>
              <a:t>functionality </a:t>
            </a:r>
            <a:r>
              <a:rPr dirty="0" sz="2300" spc="-795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dirty="0" sz="2300" spc="60">
                <a:solidFill>
                  <a:srgbClr val="231F20"/>
                </a:solidFill>
                <a:latin typeface="Verdana"/>
                <a:cs typeface="Verdana"/>
              </a:rPr>
              <a:t>in</a:t>
            </a:r>
            <a:r>
              <a:rPr dirty="0" sz="2300" spc="-19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dirty="0" sz="2300" spc="30">
                <a:solidFill>
                  <a:srgbClr val="231F20"/>
                </a:solidFill>
                <a:latin typeface="Verdana"/>
                <a:cs typeface="Verdana"/>
              </a:rPr>
              <a:t>their</a:t>
            </a:r>
            <a:r>
              <a:rPr dirty="0" sz="2300" spc="-19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dirty="0" sz="2300" spc="60">
                <a:solidFill>
                  <a:srgbClr val="231F20"/>
                </a:solidFill>
                <a:latin typeface="Verdana"/>
                <a:cs typeface="Verdana"/>
              </a:rPr>
              <a:t>hands</a:t>
            </a:r>
            <a:r>
              <a:rPr dirty="0" sz="2300" spc="-19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dirty="0" sz="2300" spc="-5">
                <a:solidFill>
                  <a:srgbClr val="231F20"/>
                </a:solidFill>
                <a:latin typeface="Verdana"/>
                <a:cs typeface="Verdana"/>
              </a:rPr>
              <a:t>after</a:t>
            </a:r>
            <a:r>
              <a:rPr dirty="0" sz="2300" spc="-19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dirty="0" sz="2300" spc="-40">
                <a:solidFill>
                  <a:srgbClr val="231F20"/>
                </a:solidFill>
                <a:latin typeface="Verdana"/>
                <a:cs typeface="Verdana"/>
              </a:rPr>
              <a:t>surgery.</a:t>
            </a:r>
            <a:r>
              <a:rPr dirty="0" sz="2300" spc="-19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dirty="0" sz="2300" spc="-75">
                <a:solidFill>
                  <a:srgbClr val="231F20"/>
                </a:solidFill>
                <a:latin typeface="Verdana"/>
                <a:cs typeface="Verdana"/>
              </a:rPr>
              <a:t>In</a:t>
            </a:r>
            <a:r>
              <a:rPr dirty="0" sz="2300" spc="-185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dirty="0" sz="2300" spc="30">
                <a:solidFill>
                  <a:srgbClr val="231F20"/>
                </a:solidFill>
                <a:latin typeface="Verdana"/>
                <a:cs typeface="Verdana"/>
              </a:rPr>
              <a:t>this</a:t>
            </a:r>
            <a:r>
              <a:rPr dirty="0" sz="2300" spc="-19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dirty="0" sz="2300" spc="45">
                <a:solidFill>
                  <a:srgbClr val="231F20"/>
                </a:solidFill>
                <a:latin typeface="Verdana"/>
                <a:cs typeface="Verdana"/>
              </a:rPr>
              <a:t>comprehensive</a:t>
            </a:r>
            <a:r>
              <a:rPr dirty="0" sz="2300" spc="-19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dirty="0" sz="2300" spc="20">
                <a:solidFill>
                  <a:srgbClr val="231F20"/>
                </a:solidFill>
                <a:latin typeface="Verdana"/>
                <a:cs typeface="Verdana"/>
              </a:rPr>
              <a:t>guide,</a:t>
            </a:r>
            <a:r>
              <a:rPr dirty="0" sz="2300" spc="-19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dirty="0" sz="2300" spc="90">
                <a:solidFill>
                  <a:srgbClr val="231F20"/>
                </a:solidFill>
                <a:latin typeface="Verdana"/>
                <a:cs typeface="Verdana"/>
              </a:rPr>
              <a:t>we </a:t>
            </a:r>
            <a:r>
              <a:rPr dirty="0" sz="2300" spc="-79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dirty="0" sz="2300" spc="50">
                <a:solidFill>
                  <a:srgbClr val="231F20"/>
                </a:solidFill>
                <a:latin typeface="Verdana"/>
                <a:cs typeface="Verdana"/>
              </a:rPr>
              <a:t>will</a:t>
            </a:r>
            <a:r>
              <a:rPr dirty="0" sz="2300" spc="-19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dirty="0" sz="2300" spc="15">
                <a:solidFill>
                  <a:srgbClr val="231F20"/>
                </a:solidFill>
                <a:latin typeface="Verdana"/>
                <a:cs typeface="Verdana"/>
              </a:rPr>
              <a:t>dive</a:t>
            </a:r>
            <a:r>
              <a:rPr dirty="0" sz="2300" spc="-19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dirty="0" sz="2300" spc="85">
                <a:solidFill>
                  <a:srgbClr val="231F20"/>
                </a:solidFill>
                <a:latin typeface="Verdana"/>
                <a:cs typeface="Verdana"/>
              </a:rPr>
              <a:t>deep</a:t>
            </a:r>
            <a:r>
              <a:rPr dirty="0" sz="2300" spc="-185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dirty="0" sz="2300" spc="45">
                <a:solidFill>
                  <a:srgbClr val="231F20"/>
                </a:solidFill>
                <a:latin typeface="Verdana"/>
                <a:cs typeface="Verdana"/>
              </a:rPr>
              <a:t>into</a:t>
            </a:r>
            <a:r>
              <a:rPr dirty="0" sz="2300" spc="-19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dirty="0" sz="2300" spc="60">
                <a:solidFill>
                  <a:srgbClr val="231F20"/>
                </a:solidFill>
                <a:latin typeface="Verdana"/>
                <a:cs typeface="Verdana"/>
              </a:rPr>
              <a:t>the</a:t>
            </a:r>
            <a:r>
              <a:rPr dirty="0" sz="2300" spc="-185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dirty="0" sz="2300" spc="55">
                <a:solidFill>
                  <a:srgbClr val="231F20"/>
                </a:solidFill>
                <a:latin typeface="Verdana"/>
                <a:cs typeface="Verdana"/>
              </a:rPr>
              <a:t>signiﬁcance</a:t>
            </a:r>
            <a:r>
              <a:rPr dirty="0" sz="2300" spc="-19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dirty="0" sz="2300" spc="30">
                <a:solidFill>
                  <a:srgbClr val="231F20"/>
                </a:solidFill>
                <a:latin typeface="Verdana"/>
                <a:cs typeface="Verdana"/>
              </a:rPr>
              <a:t>of</a:t>
            </a:r>
            <a:r>
              <a:rPr dirty="0" sz="2300" spc="-19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dirty="0" sz="2300" spc="85">
                <a:solidFill>
                  <a:srgbClr val="231F20"/>
                </a:solidFill>
                <a:latin typeface="Verdana"/>
                <a:cs typeface="Verdana"/>
              </a:rPr>
              <a:t>hand</a:t>
            </a:r>
            <a:r>
              <a:rPr dirty="0" sz="2300" spc="-185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dirty="0" sz="2300" spc="5">
                <a:solidFill>
                  <a:srgbClr val="231F20"/>
                </a:solidFill>
                <a:latin typeface="Verdana"/>
                <a:cs typeface="Verdana"/>
              </a:rPr>
              <a:t>therapy</a:t>
            </a:r>
            <a:r>
              <a:rPr dirty="0" sz="2300" spc="-19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dirty="0" sz="2300" spc="80">
                <a:solidFill>
                  <a:srgbClr val="231F20"/>
                </a:solidFill>
                <a:latin typeface="Verdana"/>
                <a:cs typeface="Verdana"/>
              </a:rPr>
              <a:t>and</a:t>
            </a:r>
            <a:r>
              <a:rPr dirty="0" sz="2300" spc="-185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dirty="0" sz="2300" spc="105">
                <a:solidFill>
                  <a:srgbClr val="231F20"/>
                </a:solidFill>
                <a:latin typeface="Verdana"/>
                <a:cs typeface="Verdana"/>
              </a:rPr>
              <a:t>how </a:t>
            </a:r>
            <a:r>
              <a:rPr dirty="0" sz="2300" spc="-795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dirty="0" sz="2300" spc="25">
                <a:solidFill>
                  <a:srgbClr val="231F20"/>
                </a:solidFill>
                <a:latin typeface="Verdana"/>
                <a:cs typeface="Verdana"/>
              </a:rPr>
              <a:t>it</a:t>
            </a:r>
            <a:r>
              <a:rPr dirty="0" sz="2300" spc="-195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dirty="0" sz="2300" spc="45">
                <a:solidFill>
                  <a:srgbClr val="231F20"/>
                </a:solidFill>
                <a:latin typeface="Verdana"/>
                <a:cs typeface="Verdana"/>
              </a:rPr>
              <a:t>contributes</a:t>
            </a:r>
            <a:r>
              <a:rPr dirty="0" sz="2300" spc="-19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dirty="0" sz="2300" spc="30">
                <a:solidFill>
                  <a:srgbClr val="231F20"/>
                </a:solidFill>
                <a:latin typeface="Verdana"/>
                <a:cs typeface="Verdana"/>
              </a:rPr>
              <a:t>to</a:t>
            </a:r>
            <a:r>
              <a:rPr dirty="0" sz="2300" spc="-19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dirty="0" sz="2300" spc="30">
                <a:solidFill>
                  <a:srgbClr val="231F20"/>
                </a:solidFill>
                <a:latin typeface="Verdana"/>
                <a:cs typeface="Verdana"/>
              </a:rPr>
              <a:t>successful</a:t>
            </a:r>
            <a:r>
              <a:rPr dirty="0" sz="2300" spc="-19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dirty="0" sz="2300" spc="20">
                <a:solidFill>
                  <a:srgbClr val="231F20"/>
                </a:solidFill>
                <a:latin typeface="Verdana"/>
                <a:cs typeface="Verdana"/>
              </a:rPr>
              <a:t>post-surgical</a:t>
            </a:r>
            <a:r>
              <a:rPr dirty="0" sz="2300" spc="-19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dirty="0" sz="2300" spc="-55">
                <a:solidFill>
                  <a:srgbClr val="231F20"/>
                </a:solidFill>
                <a:latin typeface="Verdana"/>
                <a:cs typeface="Verdana"/>
              </a:rPr>
              <a:t>recovery.</a:t>
            </a:r>
            <a:endParaRPr sz="2300">
              <a:latin typeface="Verdana"/>
              <a:cs typeface="Verdana"/>
            </a:endParaRPr>
          </a:p>
        </p:txBody>
      </p:sp>
      <p:pic>
        <p:nvPicPr>
          <p:cNvPr id="8" name="object 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09600" y="138523"/>
            <a:ext cx="3312455" cy="1288890"/>
          </a:xfrm>
          <a:prstGeom prst="rect">
            <a:avLst/>
          </a:prstGeom>
        </p:spPr>
      </p:pic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417159" y="1918361"/>
            <a:ext cx="10458450" cy="601980"/>
          </a:xfrm>
          <a:prstGeom prst="rect"/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3750" spc="-325">
                <a:latin typeface="Trebuchet MS"/>
                <a:cs typeface="Trebuchet MS"/>
              </a:rPr>
              <a:t>THE</a:t>
            </a:r>
            <a:r>
              <a:rPr dirty="0" sz="3750" spc="-165">
                <a:latin typeface="Trebuchet MS"/>
                <a:cs typeface="Trebuchet MS"/>
              </a:rPr>
              <a:t> </a:t>
            </a:r>
            <a:r>
              <a:rPr dirty="0" sz="3750" spc="-204">
                <a:latin typeface="Trebuchet MS"/>
                <a:cs typeface="Trebuchet MS"/>
              </a:rPr>
              <a:t>ROLE</a:t>
            </a:r>
            <a:r>
              <a:rPr dirty="0" sz="3750" spc="-165">
                <a:latin typeface="Trebuchet MS"/>
                <a:cs typeface="Trebuchet MS"/>
              </a:rPr>
              <a:t> </a:t>
            </a:r>
            <a:r>
              <a:rPr dirty="0" sz="3750" spc="-320">
                <a:latin typeface="Trebuchet MS"/>
                <a:cs typeface="Trebuchet MS"/>
              </a:rPr>
              <a:t>OF</a:t>
            </a:r>
            <a:r>
              <a:rPr dirty="0" sz="3750" spc="-160">
                <a:latin typeface="Trebuchet MS"/>
                <a:cs typeface="Trebuchet MS"/>
              </a:rPr>
              <a:t> HAND</a:t>
            </a:r>
            <a:r>
              <a:rPr dirty="0" sz="3750" spc="-165">
                <a:latin typeface="Trebuchet MS"/>
                <a:cs typeface="Trebuchet MS"/>
              </a:rPr>
              <a:t> </a:t>
            </a:r>
            <a:r>
              <a:rPr dirty="0" sz="3750" spc="-135">
                <a:latin typeface="Trebuchet MS"/>
                <a:cs typeface="Trebuchet MS"/>
              </a:rPr>
              <a:t>SURGERY</a:t>
            </a:r>
            <a:r>
              <a:rPr dirty="0" sz="3750" spc="-160">
                <a:latin typeface="Trebuchet MS"/>
                <a:cs typeface="Trebuchet MS"/>
              </a:rPr>
              <a:t> </a:t>
            </a:r>
            <a:r>
              <a:rPr dirty="0" sz="3750" spc="-90">
                <a:latin typeface="Trebuchet MS"/>
                <a:cs typeface="Trebuchet MS"/>
              </a:rPr>
              <a:t>IN</a:t>
            </a:r>
            <a:r>
              <a:rPr dirty="0" sz="3750" spc="-165">
                <a:latin typeface="Trebuchet MS"/>
                <a:cs typeface="Trebuchet MS"/>
              </a:rPr>
              <a:t> </a:t>
            </a:r>
            <a:r>
              <a:rPr dirty="0" sz="3750" spc="-95">
                <a:latin typeface="Trebuchet MS"/>
                <a:cs typeface="Trebuchet MS"/>
              </a:rPr>
              <a:t>SURGICAL</a:t>
            </a:r>
            <a:r>
              <a:rPr dirty="0" sz="3750" spc="-165">
                <a:latin typeface="Trebuchet MS"/>
                <a:cs typeface="Trebuchet MS"/>
              </a:rPr>
              <a:t> </a:t>
            </a:r>
            <a:r>
              <a:rPr dirty="0" sz="3750" spc="-185">
                <a:latin typeface="Trebuchet MS"/>
                <a:cs typeface="Trebuchet MS"/>
              </a:rPr>
              <a:t>RECOVERY</a:t>
            </a:r>
            <a:endParaRPr sz="3750">
              <a:latin typeface="Trebuchet MS"/>
              <a:cs typeface="Trebuchet MS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38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30"/>
              </a:spcBef>
            </a:pPr>
            <a:r>
              <a:rPr dirty="0" spc="-25"/>
              <a:t>https://ehssociety.org/hand-surgery-in-surgical-recovery/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7527480"/>
            <a:ext cx="9993630" cy="445134"/>
          </a:xfrm>
          <a:custGeom>
            <a:avLst/>
            <a:gdLst/>
            <a:ahLst/>
            <a:cxnLst/>
            <a:rect l="l" t="t" r="r" b="b"/>
            <a:pathLst>
              <a:path w="9993630" h="445134">
                <a:moveTo>
                  <a:pt x="9993083" y="0"/>
                </a:moveTo>
                <a:lnTo>
                  <a:pt x="0" y="0"/>
                </a:lnTo>
                <a:lnTo>
                  <a:pt x="0" y="444512"/>
                </a:lnTo>
                <a:lnTo>
                  <a:pt x="9993083" y="444512"/>
                </a:lnTo>
                <a:lnTo>
                  <a:pt x="9993083" y="0"/>
                </a:lnTo>
                <a:close/>
              </a:path>
            </a:pathLst>
          </a:custGeom>
          <a:solidFill>
            <a:srgbClr val="C61F43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3" name="object 3"/>
          <p:cNvGrpSpPr/>
          <p:nvPr/>
        </p:nvGrpSpPr>
        <p:grpSpPr>
          <a:xfrm>
            <a:off x="8999908" y="0"/>
            <a:ext cx="6240145" cy="6340475"/>
            <a:chOff x="8999908" y="0"/>
            <a:chExt cx="6240145" cy="6340475"/>
          </a:xfrm>
        </p:grpSpPr>
        <p:sp>
          <p:nvSpPr>
            <p:cNvPr id="4" name="object 4"/>
            <p:cNvSpPr/>
            <p:nvPr/>
          </p:nvSpPr>
          <p:spPr>
            <a:xfrm>
              <a:off x="10951036" y="0"/>
              <a:ext cx="4289425" cy="4596130"/>
            </a:xfrm>
            <a:custGeom>
              <a:avLst/>
              <a:gdLst/>
              <a:ahLst/>
              <a:cxnLst/>
              <a:rect l="l" t="t" r="r" b="b"/>
              <a:pathLst>
                <a:path w="4289425" h="4596130">
                  <a:moveTo>
                    <a:pt x="4288955" y="0"/>
                  </a:moveTo>
                  <a:lnTo>
                    <a:pt x="574205" y="0"/>
                  </a:lnTo>
                  <a:lnTo>
                    <a:pt x="0" y="558"/>
                  </a:lnTo>
                  <a:lnTo>
                    <a:pt x="2231555" y="4579899"/>
                  </a:lnTo>
                  <a:lnTo>
                    <a:pt x="4288955" y="4595583"/>
                  </a:lnTo>
                  <a:lnTo>
                    <a:pt x="4288955" y="0"/>
                  </a:lnTo>
                  <a:close/>
                </a:path>
              </a:pathLst>
            </a:custGeom>
            <a:solidFill>
              <a:srgbClr val="03A04A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046031" y="2244280"/>
              <a:ext cx="5704103" cy="4049471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9046028" y="2244271"/>
              <a:ext cx="5704205" cy="4050029"/>
            </a:xfrm>
            <a:custGeom>
              <a:avLst/>
              <a:gdLst/>
              <a:ahLst/>
              <a:cxnLst/>
              <a:rect l="l" t="t" r="r" b="b"/>
              <a:pathLst>
                <a:path w="5704205" h="4050029">
                  <a:moveTo>
                    <a:pt x="5165979" y="4049483"/>
                  </a:moveTo>
                  <a:lnTo>
                    <a:pt x="538137" y="4049483"/>
                  </a:lnTo>
                  <a:lnTo>
                    <a:pt x="489155" y="4047284"/>
                  </a:lnTo>
                  <a:lnTo>
                    <a:pt x="441406" y="4040813"/>
                  </a:lnTo>
                  <a:lnTo>
                    <a:pt x="395078" y="4030261"/>
                  </a:lnTo>
                  <a:lnTo>
                    <a:pt x="350363" y="4015816"/>
                  </a:lnTo>
                  <a:lnTo>
                    <a:pt x="307450" y="3997670"/>
                  </a:lnTo>
                  <a:lnTo>
                    <a:pt x="266528" y="3976012"/>
                  </a:lnTo>
                  <a:lnTo>
                    <a:pt x="227789" y="3951032"/>
                  </a:lnTo>
                  <a:lnTo>
                    <a:pt x="191422" y="3922920"/>
                  </a:lnTo>
                  <a:lnTo>
                    <a:pt x="157616" y="3891867"/>
                  </a:lnTo>
                  <a:lnTo>
                    <a:pt x="126562" y="3858061"/>
                  </a:lnTo>
                  <a:lnTo>
                    <a:pt x="98451" y="3821694"/>
                  </a:lnTo>
                  <a:lnTo>
                    <a:pt x="73471" y="3782955"/>
                  </a:lnTo>
                  <a:lnTo>
                    <a:pt x="51813" y="3742033"/>
                  </a:lnTo>
                  <a:lnTo>
                    <a:pt x="33667" y="3699120"/>
                  </a:lnTo>
                  <a:lnTo>
                    <a:pt x="19222" y="3654405"/>
                  </a:lnTo>
                  <a:lnTo>
                    <a:pt x="8670" y="3608077"/>
                  </a:lnTo>
                  <a:lnTo>
                    <a:pt x="2199" y="3560328"/>
                  </a:lnTo>
                  <a:lnTo>
                    <a:pt x="0" y="3511346"/>
                  </a:lnTo>
                  <a:lnTo>
                    <a:pt x="0" y="538137"/>
                  </a:lnTo>
                  <a:lnTo>
                    <a:pt x="2199" y="489155"/>
                  </a:lnTo>
                  <a:lnTo>
                    <a:pt x="8670" y="441406"/>
                  </a:lnTo>
                  <a:lnTo>
                    <a:pt x="19222" y="395078"/>
                  </a:lnTo>
                  <a:lnTo>
                    <a:pt x="33667" y="350363"/>
                  </a:lnTo>
                  <a:lnTo>
                    <a:pt x="51813" y="307450"/>
                  </a:lnTo>
                  <a:lnTo>
                    <a:pt x="73471" y="266528"/>
                  </a:lnTo>
                  <a:lnTo>
                    <a:pt x="98451" y="227789"/>
                  </a:lnTo>
                  <a:lnTo>
                    <a:pt x="126562" y="191422"/>
                  </a:lnTo>
                  <a:lnTo>
                    <a:pt x="157616" y="157616"/>
                  </a:lnTo>
                  <a:lnTo>
                    <a:pt x="191422" y="126562"/>
                  </a:lnTo>
                  <a:lnTo>
                    <a:pt x="227789" y="98451"/>
                  </a:lnTo>
                  <a:lnTo>
                    <a:pt x="266528" y="73471"/>
                  </a:lnTo>
                  <a:lnTo>
                    <a:pt x="307450" y="51813"/>
                  </a:lnTo>
                  <a:lnTo>
                    <a:pt x="350363" y="33667"/>
                  </a:lnTo>
                  <a:lnTo>
                    <a:pt x="395078" y="19222"/>
                  </a:lnTo>
                  <a:lnTo>
                    <a:pt x="441406" y="8670"/>
                  </a:lnTo>
                  <a:lnTo>
                    <a:pt x="489155" y="2199"/>
                  </a:lnTo>
                  <a:lnTo>
                    <a:pt x="538137" y="0"/>
                  </a:lnTo>
                  <a:lnTo>
                    <a:pt x="5165979" y="0"/>
                  </a:lnTo>
                  <a:lnTo>
                    <a:pt x="5214960" y="2199"/>
                  </a:lnTo>
                  <a:lnTo>
                    <a:pt x="5262709" y="8670"/>
                  </a:lnTo>
                  <a:lnTo>
                    <a:pt x="5309037" y="19222"/>
                  </a:lnTo>
                  <a:lnTo>
                    <a:pt x="5353752" y="33667"/>
                  </a:lnTo>
                  <a:lnTo>
                    <a:pt x="5396665" y="51813"/>
                  </a:lnTo>
                  <a:lnTo>
                    <a:pt x="5437587" y="73471"/>
                  </a:lnTo>
                  <a:lnTo>
                    <a:pt x="5476326" y="98451"/>
                  </a:lnTo>
                  <a:lnTo>
                    <a:pt x="5512694" y="126562"/>
                  </a:lnTo>
                  <a:lnTo>
                    <a:pt x="5546499" y="157616"/>
                  </a:lnTo>
                  <a:lnTo>
                    <a:pt x="5577553" y="191422"/>
                  </a:lnTo>
                  <a:lnTo>
                    <a:pt x="5605664" y="227789"/>
                  </a:lnTo>
                  <a:lnTo>
                    <a:pt x="5630644" y="266528"/>
                  </a:lnTo>
                  <a:lnTo>
                    <a:pt x="5652302" y="307450"/>
                  </a:lnTo>
                  <a:lnTo>
                    <a:pt x="5670448" y="350363"/>
                  </a:lnTo>
                  <a:lnTo>
                    <a:pt x="5684893" y="395078"/>
                  </a:lnTo>
                  <a:lnTo>
                    <a:pt x="5695446" y="441406"/>
                  </a:lnTo>
                  <a:lnTo>
                    <a:pt x="5701916" y="489155"/>
                  </a:lnTo>
                  <a:lnTo>
                    <a:pt x="5704116" y="538137"/>
                  </a:lnTo>
                  <a:lnTo>
                    <a:pt x="5704116" y="3511346"/>
                  </a:lnTo>
                  <a:lnTo>
                    <a:pt x="5701916" y="3560328"/>
                  </a:lnTo>
                  <a:lnTo>
                    <a:pt x="5695446" y="3608077"/>
                  </a:lnTo>
                  <a:lnTo>
                    <a:pt x="5684893" y="3654405"/>
                  </a:lnTo>
                  <a:lnTo>
                    <a:pt x="5670448" y="3699120"/>
                  </a:lnTo>
                  <a:lnTo>
                    <a:pt x="5652302" y="3742033"/>
                  </a:lnTo>
                  <a:lnTo>
                    <a:pt x="5630644" y="3782955"/>
                  </a:lnTo>
                  <a:lnTo>
                    <a:pt x="5605664" y="3821694"/>
                  </a:lnTo>
                  <a:lnTo>
                    <a:pt x="5577553" y="3858061"/>
                  </a:lnTo>
                  <a:lnTo>
                    <a:pt x="5546499" y="3891867"/>
                  </a:lnTo>
                  <a:lnTo>
                    <a:pt x="5512694" y="3922920"/>
                  </a:lnTo>
                  <a:lnTo>
                    <a:pt x="5476326" y="3951032"/>
                  </a:lnTo>
                  <a:lnTo>
                    <a:pt x="5437587" y="3976012"/>
                  </a:lnTo>
                  <a:lnTo>
                    <a:pt x="5396665" y="3997670"/>
                  </a:lnTo>
                  <a:lnTo>
                    <a:pt x="5353752" y="4015816"/>
                  </a:lnTo>
                  <a:lnTo>
                    <a:pt x="5309037" y="4030261"/>
                  </a:lnTo>
                  <a:lnTo>
                    <a:pt x="5262709" y="4040813"/>
                  </a:lnTo>
                  <a:lnTo>
                    <a:pt x="5214960" y="4047284"/>
                  </a:lnTo>
                  <a:lnTo>
                    <a:pt x="5165979" y="4049483"/>
                  </a:lnTo>
                  <a:close/>
                </a:path>
              </a:pathLst>
            </a:custGeom>
            <a:ln w="92240">
              <a:solidFill>
                <a:srgbClr val="C61F43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/>
          <p:cNvSpPr txBox="1"/>
          <p:nvPr/>
        </p:nvSpPr>
        <p:spPr>
          <a:xfrm>
            <a:off x="569053" y="583420"/>
            <a:ext cx="8209915" cy="67462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3970">
              <a:lnSpc>
                <a:spcPct val="100000"/>
              </a:lnSpc>
              <a:spcBef>
                <a:spcPts val="100"/>
              </a:spcBef>
            </a:pPr>
            <a:r>
              <a:rPr dirty="0" sz="2100" spc="60">
                <a:solidFill>
                  <a:srgbClr val="231F20"/>
                </a:solidFill>
                <a:latin typeface="Verdana"/>
                <a:cs typeface="Verdana"/>
              </a:rPr>
              <a:t>Understanding</a:t>
            </a:r>
            <a:r>
              <a:rPr dirty="0" sz="2100" spc="-175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dirty="0" sz="2100" spc="85">
                <a:solidFill>
                  <a:srgbClr val="231F20"/>
                </a:solidFill>
                <a:latin typeface="Verdana"/>
                <a:cs typeface="Verdana"/>
              </a:rPr>
              <a:t>Hand</a:t>
            </a:r>
            <a:r>
              <a:rPr dirty="0" sz="2100" spc="-175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dirty="0" sz="2100" spc="-5">
                <a:solidFill>
                  <a:srgbClr val="231F20"/>
                </a:solidFill>
                <a:latin typeface="Verdana"/>
                <a:cs typeface="Verdana"/>
              </a:rPr>
              <a:t>Surgery</a:t>
            </a:r>
            <a:r>
              <a:rPr dirty="0" sz="2100" spc="-17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dirty="0" sz="2100" spc="70">
                <a:solidFill>
                  <a:srgbClr val="231F20"/>
                </a:solidFill>
                <a:latin typeface="Verdana"/>
                <a:cs typeface="Verdana"/>
              </a:rPr>
              <a:t>and</a:t>
            </a:r>
            <a:r>
              <a:rPr dirty="0" sz="2100" spc="-175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dirty="0" sz="2100" spc="-80">
                <a:solidFill>
                  <a:srgbClr val="231F20"/>
                </a:solidFill>
                <a:latin typeface="Verdana"/>
                <a:cs typeface="Verdana"/>
              </a:rPr>
              <a:t>Its</a:t>
            </a:r>
            <a:r>
              <a:rPr dirty="0" sz="2100" spc="-17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dirty="0" sz="2100" spc="30">
                <a:solidFill>
                  <a:srgbClr val="231F20"/>
                </a:solidFill>
                <a:latin typeface="Verdana"/>
                <a:cs typeface="Verdana"/>
              </a:rPr>
              <a:t>Impact</a:t>
            </a:r>
            <a:endParaRPr sz="2100">
              <a:latin typeface="Verdana"/>
              <a:cs typeface="Verdana"/>
            </a:endParaRPr>
          </a:p>
          <a:p>
            <a:pPr marL="12700" marR="9525" indent="1270">
              <a:lnSpc>
                <a:spcPct val="100000"/>
              </a:lnSpc>
            </a:pPr>
            <a:r>
              <a:rPr dirty="0" sz="2100" spc="30">
                <a:solidFill>
                  <a:srgbClr val="231F20"/>
                </a:solidFill>
                <a:latin typeface="Verdana"/>
                <a:cs typeface="Verdana"/>
              </a:rPr>
              <a:t>Before</a:t>
            </a:r>
            <a:r>
              <a:rPr dirty="0" sz="2100" spc="-175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dirty="0" sz="2100" spc="50">
                <a:solidFill>
                  <a:srgbClr val="231F20"/>
                </a:solidFill>
                <a:latin typeface="Verdana"/>
                <a:cs typeface="Verdana"/>
              </a:rPr>
              <a:t>delving</a:t>
            </a:r>
            <a:r>
              <a:rPr dirty="0" sz="2100" spc="-175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dirty="0" sz="2100" spc="40">
                <a:solidFill>
                  <a:srgbClr val="231F20"/>
                </a:solidFill>
                <a:latin typeface="Verdana"/>
                <a:cs typeface="Verdana"/>
              </a:rPr>
              <a:t>into</a:t>
            </a:r>
            <a:r>
              <a:rPr dirty="0" sz="2100" spc="-175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dirty="0" sz="2100" spc="55">
                <a:solidFill>
                  <a:srgbClr val="231F20"/>
                </a:solidFill>
                <a:latin typeface="Verdana"/>
                <a:cs typeface="Verdana"/>
              </a:rPr>
              <a:t>the</a:t>
            </a:r>
            <a:r>
              <a:rPr dirty="0" sz="2100" spc="-17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dirty="0" sz="2100" spc="5">
                <a:solidFill>
                  <a:srgbClr val="231F20"/>
                </a:solidFill>
                <a:latin typeface="Verdana"/>
                <a:cs typeface="Verdana"/>
              </a:rPr>
              <a:t>role</a:t>
            </a:r>
            <a:r>
              <a:rPr dirty="0" sz="2100" spc="-175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dirty="0" sz="2100" spc="30">
                <a:solidFill>
                  <a:srgbClr val="231F20"/>
                </a:solidFill>
                <a:latin typeface="Verdana"/>
                <a:cs typeface="Verdana"/>
              </a:rPr>
              <a:t>of</a:t>
            </a:r>
            <a:r>
              <a:rPr dirty="0" sz="2100" spc="-175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dirty="0" sz="2100" spc="80">
                <a:solidFill>
                  <a:srgbClr val="231F20"/>
                </a:solidFill>
                <a:latin typeface="Verdana"/>
                <a:cs typeface="Verdana"/>
              </a:rPr>
              <a:t>hand</a:t>
            </a:r>
            <a:r>
              <a:rPr dirty="0" sz="2100" spc="-175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dirty="0" sz="2100" spc="-40">
                <a:solidFill>
                  <a:srgbClr val="231F20"/>
                </a:solidFill>
                <a:latin typeface="Verdana"/>
                <a:cs typeface="Verdana"/>
              </a:rPr>
              <a:t>therapy,</a:t>
            </a:r>
            <a:r>
              <a:rPr dirty="0" sz="2100" spc="-17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dirty="0" sz="2100" spc="-20">
                <a:solidFill>
                  <a:srgbClr val="231F20"/>
                </a:solidFill>
                <a:latin typeface="Verdana"/>
                <a:cs typeface="Verdana"/>
              </a:rPr>
              <a:t>let’s</a:t>
            </a:r>
            <a:r>
              <a:rPr dirty="0" sz="2100" spc="-175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dirty="0" sz="2100" spc="-10">
                <a:solidFill>
                  <a:srgbClr val="231F20"/>
                </a:solidFill>
                <a:latin typeface="Verdana"/>
                <a:cs typeface="Verdana"/>
              </a:rPr>
              <a:t>ﬁrst</a:t>
            </a:r>
            <a:r>
              <a:rPr dirty="0" sz="2100" spc="-175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dirty="0" sz="2100" spc="15">
                <a:solidFill>
                  <a:srgbClr val="231F20"/>
                </a:solidFill>
                <a:latin typeface="Verdana"/>
                <a:cs typeface="Verdana"/>
              </a:rPr>
              <a:t>grasp </a:t>
            </a:r>
            <a:r>
              <a:rPr dirty="0" sz="2100" spc="2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dirty="0" sz="2100" spc="55">
                <a:solidFill>
                  <a:srgbClr val="231F20"/>
                </a:solidFill>
                <a:latin typeface="Verdana"/>
                <a:cs typeface="Verdana"/>
              </a:rPr>
              <a:t>the</a:t>
            </a:r>
            <a:r>
              <a:rPr dirty="0" sz="2100" spc="-175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dirty="0" sz="2100" spc="50">
                <a:solidFill>
                  <a:srgbClr val="231F20"/>
                </a:solidFill>
                <a:latin typeface="Verdana"/>
                <a:cs typeface="Verdana"/>
              </a:rPr>
              <a:t>signiﬁcan</a:t>
            </a:r>
            <a:r>
              <a:rPr dirty="0" sz="2100" spc="30">
                <a:solidFill>
                  <a:srgbClr val="231F20"/>
                </a:solidFill>
                <a:latin typeface="Verdana"/>
                <a:cs typeface="Verdana"/>
              </a:rPr>
              <a:t>c</a:t>
            </a:r>
            <a:r>
              <a:rPr dirty="0" sz="2100" spc="30">
                <a:solidFill>
                  <a:srgbClr val="231F20"/>
                </a:solidFill>
                <a:latin typeface="Verdana"/>
                <a:cs typeface="Verdana"/>
              </a:rPr>
              <a:t>e</a:t>
            </a:r>
            <a:r>
              <a:rPr dirty="0" sz="2100" spc="-175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dirty="0" sz="2100" spc="30">
                <a:solidFill>
                  <a:srgbClr val="231F20"/>
                </a:solidFill>
                <a:latin typeface="Verdana"/>
                <a:cs typeface="Verdana"/>
              </a:rPr>
              <a:t>of</a:t>
            </a:r>
            <a:r>
              <a:rPr dirty="0" sz="2100" spc="-175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dirty="0" sz="2100" spc="80">
                <a:solidFill>
                  <a:srgbClr val="231F20"/>
                </a:solidFill>
                <a:latin typeface="Verdana"/>
                <a:cs typeface="Verdana"/>
              </a:rPr>
              <a:t>hand</a:t>
            </a:r>
            <a:r>
              <a:rPr dirty="0" sz="2100" spc="-175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dirty="0" sz="2100" spc="5">
                <a:solidFill>
                  <a:srgbClr val="231F20"/>
                </a:solidFill>
                <a:latin typeface="Verdana"/>
                <a:cs typeface="Verdana"/>
              </a:rPr>
              <a:t>su</a:t>
            </a:r>
            <a:r>
              <a:rPr dirty="0" sz="2100" spc="-30">
                <a:solidFill>
                  <a:srgbClr val="231F20"/>
                </a:solidFill>
                <a:latin typeface="Verdana"/>
                <a:cs typeface="Verdana"/>
              </a:rPr>
              <a:t>r</a:t>
            </a:r>
            <a:r>
              <a:rPr dirty="0" sz="2100" spc="50">
                <a:solidFill>
                  <a:srgbClr val="231F20"/>
                </a:solidFill>
                <a:latin typeface="Verdana"/>
                <a:cs typeface="Verdana"/>
              </a:rPr>
              <a:t>ge</a:t>
            </a:r>
            <a:r>
              <a:rPr dirty="0" sz="2100" spc="65">
                <a:solidFill>
                  <a:srgbClr val="231F20"/>
                </a:solidFill>
                <a:latin typeface="Verdana"/>
                <a:cs typeface="Verdana"/>
              </a:rPr>
              <a:t>r</a:t>
            </a:r>
            <a:r>
              <a:rPr dirty="0" sz="2100" spc="-140">
                <a:solidFill>
                  <a:srgbClr val="231F20"/>
                </a:solidFill>
                <a:latin typeface="Verdana"/>
                <a:cs typeface="Verdana"/>
              </a:rPr>
              <a:t>y</a:t>
            </a:r>
            <a:r>
              <a:rPr dirty="0" sz="2100" spc="-290">
                <a:solidFill>
                  <a:srgbClr val="231F20"/>
                </a:solidFill>
                <a:latin typeface="Verdana"/>
                <a:cs typeface="Verdana"/>
              </a:rPr>
              <a:t>.</a:t>
            </a:r>
            <a:r>
              <a:rPr dirty="0" sz="2100" spc="-175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dirty="0" sz="2100" spc="85">
                <a:solidFill>
                  <a:srgbClr val="231F20"/>
                </a:solidFill>
                <a:latin typeface="Verdana"/>
                <a:cs typeface="Verdana"/>
              </a:rPr>
              <a:t>Hand</a:t>
            </a:r>
            <a:r>
              <a:rPr dirty="0" sz="2100" spc="-175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dirty="0" sz="2100" spc="5">
                <a:solidFill>
                  <a:srgbClr val="231F20"/>
                </a:solidFill>
                <a:latin typeface="Verdana"/>
                <a:cs typeface="Verdana"/>
              </a:rPr>
              <a:t>su</a:t>
            </a:r>
            <a:r>
              <a:rPr dirty="0" sz="2100" spc="-30">
                <a:solidFill>
                  <a:srgbClr val="231F20"/>
                </a:solidFill>
                <a:latin typeface="Verdana"/>
                <a:cs typeface="Verdana"/>
              </a:rPr>
              <a:t>r</a:t>
            </a:r>
            <a:r>
              <a:rPr dirty="0" sz="2100" spc="50">
                <a:solidFill>
                  <a:srgbClr val="231F20"/>
                </a:solidFill>
                <a:latin typeface="Verdana"/>
                <a:cs typeface="Verdana"/>
              </a:rPr>
              <a:t>ge</a:t>
            </a:r>
            <a:r>
              <a:rPr dirty="0" sz="2100" spc="65">
                <a:solidFill>
                  <a:srgbClr val="231F20"/>
                </a:solidFill>
                <a:latin typeface="Verdana"/>
                <a:cs typeface="Verdana"/>
              </a:rPr>
              <a:t>r</a:t>
            </a:r>
            <a:r>
              <a:rPr dirty="0" sz="2100" spc="-55">
                <a:solidFill>
                  <a:srgbClr val="231F20"/>
                </a:solidFill>
                <a:latin typeface="Verdana"/>
                <a:cs typeface="Verdana"/>
              </a:rPr>
              <a:t>y  </a:t>
            </a:r>
            <a:r>
              <a:rPr dirty="0" sz="2100" spc="40">
                <a:solidFill>
                  <a:srgbClr val="231F20"/>
                </a:solidFill>
                <a:latin typeface="Verdana"/>
                <a:cs typeface="Verdana"/>
              </a:rPr>
              <a:t>encompasses </a:t>
            </a:r>
            <a:r>
              <a:rPr dirty="0" sz="2100" spc="-10">
                <a:solidFill>
                  <a:srgbClr val="231F20"/>
                </a:solidFill>
                <a:latin typeface="Verdana"/>
                <a:cs typeface="Verdana"/>
              </a:rPr>
              <a:t>a </a:t>
            </a:r>
            <a:r>
              <a:rPr dirty="0" sz="2100" spc="80">
                <a:solidFill>
                  <a:srgbClr val="231F20"/>
                </a:solidFill>
                <a:latin typeface="Verdana"/>
                <a:cs typeface="Verdana"/>
              </a:rPr>
              <a:t>wide </a:t>
            </a:r>
            <a:r>
              <a:rPr dirty="0" sz="2100" spc="25">
                <a:solidFill>
                  <a:srgbClr val="231F20"/>
                </a:solidFill>
                <a:latin typeface="Verdana"/>
                <a:cs typeface="Verdana"/>
              </a:rPr>
              <a:t>range </a:t>
            </a:r>
            <a:r>
              <a:rPr dirty="0" sz="2100" spc="30">
                <a:solidFill>
                  <a:srgbClr val="231F20"/>
                </a:solidFill>
                <a:latin typeface="Verdana"/>
                <a:cs typeface="Verdana"/>
              </a:rPr>
              <a:t>of </a:t>
            </a:r>
            <a:r>
              <a:rPr dirty="0" sz="2100" spc="5">
                <a:solidFill>
                  <a:srgbClr val="231F20"/>
                </a:solidFill>
                <a:latin typeface="Verdana"/>
                <a:cs typeface="Verdana"/>
              </a:rPr>
              <a:t>procedures, </a:t>
            </a:r>
            <a:r>
              <a:rPr dirty="0" sz="2100" spc="40">
                <a:solidFill>
                  <a:srgbClr val="231F20"/>
                </a:solidFill>
                <a:latin typeface="Verdana"/>
                <a:cs typeface="Verdana"/>
              </a:rPr>
              <a:t>from </a:t>
            </a:r>
            <a:r>
              <a:rPr dirty="0" sz="2100" spc="30">
                <a:solidFill>
                  <a:srgbClr val="231F20"/>
                </a:solidFill>
                <a:latin typeface="Verdana"/>
                <a:cs typeface="Verdana"/>
              </a:rPr>
              <a:t>treating </a:t>
            </a:r>
            <a:r>
              <a:rPr dirty="0" sz="2100" spc="35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dirty="0" sz="2100" spc="105">
                <a:solidFill>
                  <a:srgbClr val="231F20"/>
                </a:solidFill>
                <a:latin typeface="Verdana"/>
                <a:cs typeface="Verdana"/>
              </a:rPr>
              <a:t>common</a:t>
            </a:r>
            <a:r>
              <a:rPr dirty="0" sz="2100" spc="-17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dirty="0" sz="2100" spc="50">
                <a:solidFill>
                  <a:srgbClr val="231F20"/>
                </a:solidFill>
                <a:latin typeface="Verdana"/>
                <a:cs typeface="Verdana"/>
              </a:rPr>
              <a:t>conditions</a:t>
            </a:r>
            <a:r>
              <a:rPr dirty="0" sz="2100" spc="-17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dirty="0" sz="2100" spc="10">
                <a:solidFill>
                  <a:srgbClr val="231F20"/>
                </a:solidFill>
                <a:latin typeface="Verdana"/>
                <a:cs typeface="Verdana"/>
              </a:rPr>
              <a:t>like</a:t>
            </a:r>
            <a:r>
              <a:rPr dirty="0" sz="2100" spc="-165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dirty="0" sz="2100" spc="25">
                <a:solidFill>
                  <a:srgbClr val="231F20"/>
                </a:solidFill>
                <a:latin typeface="Verdana"/>
                <a:cs typeface="Verdana"/>
              </a:rPr>
              <a:t>carpal</a:t>
            </a:r>
            <a:r>
              <a:rPr dirty="0" sz="2100" spc="-17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dirty="0" sz="2100" spc="60">
                <a:solidFill>
                  <a:srgbClr val="231F20"/>
                </a:solidFill>
                <a:latin typeface="Verdana"/>
                <a:cs typeface="Verdana"/>
              </a:rPr>
              <a:t>tunnel</a:t>
            </a:r>
            <a:r>
              <a:rPr dirty="0" sz="2100" spc="-165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dirty="0" sz="2100" spc="35">
                <a:solidFill>
                  <a:srgbClr val="231F20"/>
                </a:solidFill>
                <a:latin typeface="Verdana"/>
                <a:cs typeface="Verdana"/>
              </a:rPr>
              <a:t>syndrome</a:t>
            </a:r>
            <a:r>
              <a:rPr dirty="0" sz="2100" spc="-17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dirty="0" sz="2100" spc="70">
                <a:solidFill>
                  <a:srgbClr val="231F20"/>
                </a:solidFill>
                <a:latin typeface="Verdana"/>
                <a:cs typeface="Verdana"/>
              </a:rPr>
              <a:t>and</a:t>
            </a:r>
            <a:r>
              <a:rPr dirty="0" sz="2100" spc="-17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dirty="0" sz="2100" spc="40">
                <a:solidFill>
                  <a:srgbClr val="231F20"/>
                </a:solidFill>
                <a:latin typeface="Verdana"/>
                <a:cs typeface="Verdana"/>
              </a:rPr>
              <a:t>trigger </a:t>
            </a:r>
            <a:r>
              <a:rPr dirty="0" sz="2100" spc="-72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dirty="0" sz="2100" spc="50">
                <a:solidFill>
                  <a:srgbClr val="231F20"/>
                </a:solidFill>
                <a:latin typeface="Verdana"/>
                <a:cs typeface="Verdana"/>
              </a:rPr>
              <a:t>ﬁnger </a:t>
            </a:r>
            <a:r>
              <a:rPr dirty="0" sz="2100" spc="30">
                <a:solidFill>
                  <a:srgbClr val="231F20"/>
                </a:solidFill>
                <a:latin typeface="Verdana"/>
                <a:cs typeface="Verdana"/>
              </a:rPr>
              <a:t>to </a:t>
            </a:r>
            <a:r>
              <a:rPr dirty="0" sz="2100" spc="50">
                <a:solidFill>
                  <a:srgbClr val="231F20"/>
                </a:solidFill>
                <a:latin typeface="Verdana"/>
                <a:cs typeface="Verdana"/>
              </a:rPr>
              <a:t>more complex </a:t>
            </a:r>
            <a:r>
              <a:rPr dirty="0" sz="2100" spc="10">
                <a:solidFill>
                  <a:srgbClr val="231F20"/>
                </a:solidFill>
                <a:latin typeface="Verdana"/>
                <a:cs typeface="Verdana"/>
              </a:rPr>
              <a:t>surgeries like </a:t>
            </a:r>
            <a:r>
              <a:rPr dirty="0" sz="2100" spc="70">
                <a:solidFill>
                  <a:srgbClr val="231F20"/>
                </a:solidFill>
                <a:latin typeface="Verdana"/>
                <a:cs typeface="Verdana"/>
              </a:rPr>
              <a:t>tendon </a:t>
            </a:r>
            <a:r>
              <a:rPr dirty="0" sz="2100">
                <a:solidFill>
                  <a:srgbClr val="231F20"/>
                </a:solidFill>
                <a:latin typeface="Verdana"/>
                <a:cs typeface="Verdana"/>
              </a:rPr>
              <a:t>repairs </a:t>
            </a:r>
            <a:r>
              <a:rPr dirty="0" sz="2100" spc="70">
                <a:solidFill>
                  <a:srgbClr val="231F20"/>
                </a:solidFill>
                <a:latin typeface="Verdana"/>
                <a:cs typeface="Verdana"/>
              </a:rPr>
              <a:t>and </a:t>
            </a:r>
            <a:r>
              <a:rPr dirty="0" sz="2100" spc="75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dirty="0" sz="2100" spc="15">
                <a:solidFill>
                  <a:srgbClr val="231F20"/>
                </a:solidFill>
                <a:latin typeface="Verdana"/>
                <a:cs typeface="Verdana"/>
              </a:rPr>
              <a:t>joint</a:t>
            </a:r>
            <a:r>
              <a:rPr dirty="0" sz="2100" spc="-17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dirty="0" sz="2100" spc="15">
                <a:solidFill>
                  <a:srgbClr val="231F20"/>
                </a:solidFill>
                <a:latin typeface="Verdana"/>
                <a:cs typeface="Verdana"/>
              </a:rPr>
              <a:t>replacements.</a:t>
            </a:r>
            <a:r>
              <a:rPr dirty="0" sz="2100" spc="-17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dirty="0" sz="2100" spc="20">
                <a:solidFill>
                  <a:srgbClr val="231F20"/>
                </a:solidFill>
                <a:latin typeface="Verdana"/>
                <a:cs typeface="Verdana"/>
              </a:rPr>
              <a:t>The</a:t>
            </a:r>
            <a:r>
              <a:rPr dirty="0" sz="2100" spc="-165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dirty="0" sz="2100" spc="45">
                <a:solidFill>
                  <a:srgbClr val="231F20"/>
                </a:solidFill>
                <a:latin typeface="Verdana"/>
                <a:cs typeface="Verdana"/>
              </a:rPr>
              <a:t>goal</a:t>
            </a:r>
            <a:r>
              <a:rPr dirty="0" sz="2100" spc="-17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dirty="0" sz="2100" spc="30">
                <a:solidFill>
                  <a:srgbClr val="231F20"/>
                </a:solidFill>
                <a:latin typeface="Verdana"/>
                <a:cs typeface="Verdana"/>
              </a:rPr>
              <a:t>of</a:t>
            </a:r>
            <a:r>
              <a:rPr dirty="0" sz="2100" spc="-165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dirty="0" sz="2100" spc="30">
                <a:solidFill>
                  <a:srgbClr val="231F20"/>
                </a:solidFill>
                <a:latin typeface="Verdana"/>
                <a:cs typeface="Verdana"/>
              </a:rPr>
              <a:t>these</a:t>
            </a:r>
            <a:r>
              <a:rPr dirty="0" sz="2100" spc="-17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dirty="0" sz="2100" spc="10">
                <a:solidFill>
                  <a:srgbClr val="231F20"/>
                </a:solidFill>
                <a:latin typeface="Verdana"/>
                <a:cs typeface="Verdana"/>
              </a:rPr>
              <a:t>surgeries</a:t>
            </a:r>
            <a:r>
              <a:rPr dirty="0" sz="2100" spc="-165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dirty="0" sz="2100" spc="-20">
                <a:solidFill>
                  <a:srgbClr val="231F20"/>
                </a:solidFill>
                <a:latin typeface="Verdana"/>
                <a:cs typeface="Verdana"/>
              </a:rPr>
              <a:t>is</a:t>
            </a:r>
            <a:r>
              <a:rPr dirty="0" sz="2100" spc="-17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dirty="0" sz="2100" spc="30">
                <a:solidFill>
                  <a:srgbClr val="231F20"/>
                </a:solidFill>
                <a:latin typeface="Verdana"/>
                <a:cs typeface="Verdana"/>
              </a:rPr>
              <a:t>to</a:t>
            </a:r>
            <a:r>
              <a:rPr dirty="0" sz="2100" spc="-165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dirty="0" sz="2100" spc="-5">
                <a:solidFill>
                  <a:srgbClr val="231F20"/>
                </a:solidFill>
                <a:latin typeface="Verdana"/>
                <a:cs typeface="Verdana"/>
              </a:rPr>
              <a:t>alleviate </a:t>
            </a:r>
            <a:r>
              <a:rPr dirty="0" sz="2100" spc="-725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dirty="0" sz="2100" spc="-15">
                <a:solidFill>
                  <a:srgbClr val="231F20"/>
                </a:solidFill>
                <a:latin typeface="Verdana"/>
                <a:cs typeface="Verdana"/>
              </a:rPr>
              <a:t>pain,</a:t>
            </a:r>
            <a:r>
              <a:rPr dirty="0" sz="2100" spc="-175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dirty="0" sz="2100" spc="-10">
                <a:solidFill>
                  <a:srgbClr val="231F20"/>
                </a:solidFill>
                <a:latin typeface="Verdana"/>
                <a:cs typeface="Verdana"/>
              </a:rPr>
              <a:t>restore</a:t>
            </a:r>
            <a:r>
              <a:rPr dirty="0" sz="2100" spc="-175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dirty="0" sz="2100" spc="25">
                <a:solidFill>
                  <a:srgbClr val="231F20"/>
                </a:solidFill>
                <a:latin typeface="Verdana"/>
                <a:cs typeface="Verdana"/>
              </a:rPr>
              <a:t>function,</a:t>
            </a:r>
            <a:r>
              <a:rPr dirty="0" sz="2100" spc="-17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dirty="0" sz="2100" spc="70">
                <a:solidFill>
                  <a:srgbClr val="231F20"/>
                </a:solidFill>
                <a:latin typeface="Verdana"/>
                <a:cs typeface="Verdana"/>
              </a:rPr>
              <a:t>and</a:t>
            </a:r>
            <a:r>
              <a:rPr dirty="0" sz="2100" spc="-175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dirty="0" sz="2100" spc="25">
                <a:solidFill>
                  <a:srgbClr val="231F20"/>
                </a:solidFill>
                <a:latin typeface="Verdana"/>
                <a:cs typeface="Verdana"/>
              </a:rPr>
              <a:t>improve</a:t>
            </a:r>
            <a:r>
              <a:rPr dirty="0" sz="2100" spc="-175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dirty="0" sz="2100" spc="55">
                <a:solidFill>
                  <a:srgbClr val="231F20"/>
                </a:solidFill>
                <a:latin typeface="Verdana"/>
                <a:cs typeface="Verdana"/>
              </a:rPr>
              <a:t>the</a:t>
            </a:r>
            <a:r>
              <a:rPr dirty="0" sz="2100" spc="-17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dirty="0" sz="2100" spc="-25">
                <a:solidFill>
                  <a:srgbClr val="231F20"/>
                </a:solidFill>
                <a:latin typeface="Verdana"/>
                <a:cs typeface="Verdana"/>
              </a:rPr>
              <a:t>overall</a:t>
            </a:r>
            <a:r>
              <a:rPr dirty="0" sz="2100" spc="-175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dirty="0" sz="2100" spc="25">
                <a:solidFill>
                  <a:srgbClr val="231F20"/>
                </a:solidFill>
                <a:latin typeface="Verdana"/>
                <a:cs typeface="Verdana"/>
              </a:rPr>
              <a:t>quality</a:t>
            </a:r>
            <a:r>
              <a:rPr dirty="0" sz="2100" spc="-17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dirty="0" sz="2100" spc="30">
                <a:solidFill>
                  <a:srgbClr val="231F20"/>
                </a:solidFill>
                <a:latin typeface="Verdana"/>
                <a:cs typeface="Verdana"/>
              </a:rPr>
              <a:t>of</a:t>
            </a:r>
            <a:r>
              <a:rPr dirty="0" sz="2100" spc="-175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dirty="0" sz="2100" spc="5">
                <a:solidFill>
                  <a:srgbClr val="231F20"/>
                </a:solidFill>
                <a:latin typeface="Verdana"/>
                <a:cs typeface="Verdana"/>
              </a:rPr>
              <a:t>life </a:t>
            </a:r>
            <a:r>
              <a:rPr dirty="0" sz="2100" spc="1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dirty="0" sz="2100">
                <a:solidFill>
                  <a:srgbClr val="231F20"/>
                </a:solidFill>
                <a:latin typeface="Verdana"/>
                <a:cs typeface="Verdana"/>
              </a:rPr>
              <a:t>for</a:t>
            </a:r>
            <a:r>
              <a:rPr dirty="0" sz="2100" spc="-18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dirty="0" sz="2100" spc="35">
                <a:solidFill>
                  <a:srgbClr val="231F20"/>
                </a:solidFill>
                <a:latin typeface="Verdana"/>
                <a:cs typeface="Verdana"/>
              </a:rPr>
              <a:t>patients</a:t>
            </a:r>
            <a:r>
              <a:rPr dirty="0" sz="2100" spc="-175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dirty="0" sz="2100" spc="80">
                <a:solidFill>
                  <a:srgbClr val="231F20"/>
                </a:solidFill>
                <a:latin typeface="Verdana"/>
                <a:cs typeface="Verdana"/>
              </a:rPr>
              <a:t>with</a:t>
            </a:r>
            <a:r>
              <a:rPr dirty="0" sz="2100" spc="-175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dirty="0" sz="2100" spc="25">
                <a:solidFill>
                  <a:srgbClr val="231F20"/>
                </a:solidFill>
                <a:latin typeface="Verdana"/>
                <a:cs typeface="Verdana"/>
              </a:rPr>
              <a:t>hand-related</a:t>
            </a:r>
            <a:r>
              <a:rPr dirty="0" sz="2100" spc="-18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dirty="0" sz="2100" spc="-40">
                <a:solidFill>
                  <a:srgbClr val="231F20"/>
                </a:solidFill>
                <a:latin typeface="Verdana"/>
                <a:cs typeface="Verdana"/>
              </a:rPr>
              <a:t>issues.</a:t>
            </a:r>
            <a:endParaRPr sz="2100">
              <a:latin typeface="Verdana"/>
              <a:cs typeface="Verdana"/>
            </a:endParaRPr>
          </a:p>
          <a:p>
            <a:pPr marL="12700" marR="243204">
              <a:lnSpc>
                <a:spcPct val="100000"/>
              </a:lnSpc>
            </a:pPr>
            <a:r>
              <a:rPr dirty="0" sz="2100" spc="-10">
                <a:solidFill>
                  <a:srgbClr val="231F20"/>
                </a:solidFill>
                <a:latin typeface="Verdana"/>
                <a:cs typeface="Verdana"/>
              </a:rPr>
              <a:t>Inju</a:t>
            </a:r>
            <a:r>
              <a:rPr dirty="0" sz="2100" spc="-15">
                <a:solidFill>
                  <a:srgbClr val="231F20"/>
                </a:solidFill>
                <a:latin typeface="Verdana"/>
                <a:cs typeface="Verdana"/>
              </a:rPr>
              <a:t>r</a:t>
            </a:r>
            <a:r>
              <a:rPr dirty="0" sz="2100" spc="-65">
                <a:solidFill>
                  <a:srgbClr val="231F20"/>
                </a:solidFill>
                <a:latin typeface="Verdana"/>
                <a:cs typeface="Verdana"/>
              </a:rPr>
              <a:t>ies:</a:t>
            </a:r>
            <a:r>
              <a:rPr dirty="0" sz="2100" spc="-145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dirty="0" sz="2100" spc="-95">
                <a:solidFill>
                  <a:srgbClr val="231F20"/>
                </a:solidFill>
                <a:latin typeface="Verdana"/>
                <a:cs typeface="Verdana"/>
              </a:rPr>
              <a:t>T</a:t>
            </a:r>
            <a:r>
              <a:rPr dirty="0" sz="2100" spc="-140">
                <a:solidFill>
                  <a:srgbClr val="231F20"/>
                </a:solidFill>
                <a:latin typeface="Verdana"/>
                <a:cs typeface="Verdana"/>
              </a:rPr>
              <a:t>r</a:t>
            </a:r>
            <a:r>
              <a:rPr dirty="0" sz="2100" spc="55">
                <a:solidFill>
                  <a:srgbClr val="231F20"/>
                </a:solidFill>
                <a:latin typeface="Verdana"/>
                <a:cs typeface="Verdana"/>
              </a:rPr>
              <a:t>aumatic</a:t>
            </a:r>
            <a:r>
              <a:rPr dirty="0" sz="2100" spc="-175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dirty="0" sz="2100" spc="50">
                <a:solidFill>
                  <a:srgbClr val="231F20"/>
                </a:solidFill>
                <a:latin typeface="Verdana"/>
                <a:cs typeface="Verdana"/>
              </a:rPr>
              <a:t>a</a:t>
            </a:r>
            <a:r>
              <a:rPr dirty="0" sz="2100" spc="25">
                <a:solidFill>
                  <a:srgbClr val="231F20"/>
                </a:solidFill>
                <a:latin typeface="Verdana"/>
                <a:cs typeface="Verdana"/>
              </a:rPr>
              <a:t>c</a:t>
            </a:r>
            <a:r>
              <a:rPr dirty="0" sz="2100" spc="90">
                <a:solidFill>
                  <a:srgbClr val="231F20"/>
                </a:solidFill>
                <a:latin typeface="Verdana"/>
                <a:cs typeface="Verdana"/>
              </a:rPr>
              <a:t>c</a:t>
            </a:r>
            <a:r>
              <a:rPr dirty="0" sz="2100" spc="-5">
                <a:solidFill>
                  <a:srgbClr val="231F20"/>
                </a:solidFill>
                <a:latin typeface="Verdana"/>
                <a:cs typeface="Verdana"/>
              </a:rPr>
              <a:t>idents,</a:t>
            </a:r>
            <a:r>
              <a:rPr dirty="0" sz="2100" spc="-175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dirty="0" sz="2100" spc="25">
                <a:solidFill>
                  <a:srgbClr val="231F20"/>
                </a:solidFill>
                <a:latin typeface="Verdana"/>
                <a:cs typeface="Verdana"/>
              </a:rPr>
              <a:t>spo</a:t>
            </a:r>
            <a:r>
              <a:rPr dirty="0" sz="2100" spc="50">
                <a:solidFill>
                  <a:srgbClr val="231F20"/>
                </a:solidFill>
                <a:latin typeface="Verdana"/>
                <a:cs typeface="Verdana"/>
              </a:rPr>
              <a:t>r</a:t>
            </a:r>
            <a:r>
              <a:rPr dirty="0" sz="2100" spc="-50">
                <a:solidFill>
                  <a:srgbClr val="231F20"/>
                </a:solidFill>
                <a:latin typeface="Verdana"/>
                <a:cs typeface="Verdana"/>
              </a:rPr>
              <a:t>ts-</a:t>
            </a:r>
            <a:r>
              <a:rPr dirty="0" sz="2100" spc="-75">
                <a:solidFill>
                  <a:srgbClr val="231F20"/>
                </a:solidFill>
                <a:latin typeface="Verdana"/>
                <a:cs typeface="Verdana"/>
              </a:rPr>
              <a:t>r</a:t>
            </a:r>
            <a:r>
              <a:rPr dirty="0" sz="2100" spc="20">
                <a:solidFill>
                  <a:srgbClr val="231F20"/>
                </a:solidFill>
                <a:latin typeface="Verdana"/>
                <a:cs typeface="Verdana"/>
              </a:rPr>
              <a:t>ela</a:t>
            </a:r>
            <a:r>
              <a:rPr dirty="0" sz="2100" spc="-25">
                <a:solidFill>
                  <a:srgbClr val="231F20"/>
                </a:solidFill>
                <a:latin typeface="Verdana"/>
                <a:cs typeface="Verdana"/>
              </a:rPr>
              <a:t>t</a:t>
            </a:r>
            <a:r>
              <a:rPr dirty="0" sz="2100" spc="75">
                <a:solidFill>
                  <a:srgbClr val="231F20"/>
                </a:solidFill>
                <a:latin typeface="Verdana"/>
                <a:cs typeface="Verdana"/>
              </a:rPr>
              <a:t>ed</a:t>
            </a:r>
            <a:r>
              <a:rPr dirty="0" sz="2100" spc="-175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dirty="0" sz="2100" spc="5">
                <a:solidFill>
                  <a:srgbClr val="231F20"/>
                </a:solidFill>
                <a:latin typeface="Verdana"/>
                <a:cs typeface="Verdana"/>
              </a:rPr>
              <a:t>inju</a:t>
            </a:r>
            <a:r>
              <a:rPr dirty="0" sz="2100" spc="-10">
                <a:solidFill>
                  <a:srgbClr val="231F20"/>
                </a:solidFill>
                <a:latin typeface="Verdana"/>
                <a:cs typeface="Verdana"/>
              </a:rPr>
              <a:t>r</a:t>
            </a:r>
            <a:r>
              <a:rPr dirty="0" sz="2100" spc="-75">
                <a:solidFill>
                  <a:srgbClr val="231F20"/>
                </a:solidFill>
                <a:latin typeface="Verdana"/>
                <a:cs typeface="Verdana"/>
              </a:rPr>
              <a:t>ies,</a:t>
            </a:r>
            <a:r>
              <a:rPr dirty="0" sz="2100" spc="-175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dirty="0" sz="2100" spc="10">
                <a:solidFill>
                  <a:srgbClr val="231F20"/>
                </a:solidFill>
                <a:latin typeface="Verdana"/>
                <a:cs typeface="Verdana"/>
              </a:rPr>
              <a:t>or  </a:t>
            </a:r>
            <a:r>
              <a:rPr dirty="0" sz="2100" spc="130">
                <a:solidFill>
                  <a:srgbClr val="231F20"/>
                </a:solidFill>
                <a:latin typeface="Verdana"/>
                <a:cs typeface="Verdana"/>
              </a:rPr>
              <a:t>w</a:t>
            </a:r>
            <a:r>
              <a:rPr dirty="0" sz="2100" spc="10">
                <a:solidFill>
                  <a:srgbClr val="231F20"/>
                </a:solidFill>
                <a:latin typeface="Verdana"/>
                <a:cs typeface="Verdana"/>
              </a:rPr>
              <a:t>o</a:t>
            </a:r>
            <a:r>
              <a:rPr dirty="0" sz="2100" spc="-10">
                <a:solidFill>
                  <a:srgbClr val="231F20"/>
                </a:solidFill>
                <a:latin typeface="Verdana"/>
                <a:cs typeface="Verdana"/>
              </a:rPr>
              <a:t>r</a:t>
            </a:r>
            <a:r>
              <a:rPr dirty="0" sz="2100" spc="35">
                <a:solidFill>
                  <a:srgbClr val="231F20"/>
                </a:solidFill>
                <a:latin typeface="Verdana"/>
                <a:cs typeface="Verdana"/>
              </a:rPr>
              <a:t>k</a:t>
            </a:r>
            <a:r>
              <a:rPr dirty="0" sz="2100" spc="55">
                <a:solidFill>
                  <a:srgbClr val="231F20"/>
                </a:solidFill>
                <a:latin typeface="Verdana"/>
                <a:cs typeface="Verdana"/>
              </a:rPr>
              <a:t>pla</a:t>
            </a:r>
            <a:r>
              <a:rPr dirty="0" sz="2100" spc="40">
                <a:solidFill>
                  <a:srgbClr val="231F20"/>
                </a:solidFill>
                <a:latin typeface="Verdana"/>
                <a:cs typeface="Verdana"/>
              </a:rPr>
              <a:t>c</a:t>
            </a:r>
            <a:r>
              <a:rPr dirty="0" sz="2100" spc="30">
                <a:solidFill>
                  <a:srgbClr val="231F20"/>
                </a:solidFill>
                <a:latin typeface="Verdana"/>
                <a:cs typeface="Verdana"/>
              </a:rPr>
              <a:t>e</a:t>
            </a:r>
            <a:r>
              <a:rPr dirty="0" sz="2100" spc="-175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dirty="0" sz="2100" spc="50">
                <a:solidFill>
                  <a:srgbClr val="231F20"/>
                </a:solidFill>
                <a:latin typeface="Verdana"/>
                <a:cs typeface="Verdana"/>
              </a:rPr>
              <a:t>a</a:t>
            </a:r>
            <a:r>
              <a:rPr dirty="0" sz="2100" spc="25">
                <a:solidFill>
                  <a:srgbClr val="231F20"/>
                </a:solidFill>
                <a:latin typeface="Verdana"/>
                <a:cs typeface="Verdana"/>
              </a:rPr>
              <a:t>c</a:t>
            </a:r>
            <a:r>
              <a:rPr dirty="0" sz="2100" spc="90">
                <a:solidFill>
                  <a:srgbClr val="231F20"/>
                </a:solidFill>
                <a:latin typeface="Verdana"/>
                <a:cs typeface="Verdana"/>
              </a:rPr>
              <a:t>c</a:t>
            </a:r>
            <a:r>
              <a:rPr dirty="0" sz="2100" spc="40">
                <a:solidFill>
                  <a:srgbClr val="231F20"/>
                </a:solidFill>
                <a:latin typeface="Verdana"/>
                <a:cs typeface="Verdana"/>
              </a:rPr>
              <a:t>idents</a:t>
            </a:r>
            <a:r>
              <a:rPr dirty="0" sz="2100" spc="-175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dirty="0" sz="2100" spc="65">
                <a:solidFill>
                  <a:srgbClr val="231F20"/>
                </a:solidFill>
                <a:latin typeface="Verdana"/>
                <a:cs typeface="Verdana"/>
              </a:rPr>
              <a:t>can</a:t>
            </a:r>
            <a:r>
              <a:rPr dirty="0" sz="2100" spc="-175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dirty="0" sz="2100" spc="-65">
                <a:solidFill>
                  <a:srgbClr val="231F20"/>
                </a:solidFill>
                <a:latin typeface="Verdana"/>
                <a:cs typeface="Verdana"/>
              </a:rPr>
              <a:t>r</a:t>
            </a:r>
            <a:r>
              <a:rPr dirty="0" sz="2100" spc="25">
                <a:solidFill>
                  <a:srgbClr val="231F20"/>
                </a:solidFill>
                <a:latin typeface="Verdana"/>
                <a:cs typeface="Verdana"/>
              </a:rPr>
              <a:t>esu</a:t>
            </a:r>
            <a:r>
              <a:rPr dirty="0" sz="2100" spc="35">
                <a:solidFill>
                  <a:srgbClr val="231F20"/>
                </a:solidFill>
                <a:latin typeface="Verdana"/>
                <a:cs typeface="Verdana"/>
              </a:rPr>
              <a:t>l</a:t>
            </a:r>
            <a:r>
              <a:rPr dirty="0" sz="2100" spc="40">
                <a:solidFill>
                  <a:srgbClr val="231F20"/>
                </a:solidFill>
                <a:latin typeface="Verdana"/>
                <a:cs typeface="Verdana"/>
              </a:rPr>
              <a:t>t</a:t>
            </a:r>
            <a:r>
              <a:rPr dirty="0" sz="2100" spc="-175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dirty="0" sz="2100" spc="55">
                <a:solidFill>
                  <a:srgbClr val="231F20"/>
                </a:solidFill>
                <a:latin typeface="Verdana"/>
                <a:cs typeface="Verdana"/>
              </a:rPr>
              <a:t>in</a:t>
            </a:r>
            <a:r>
              <a:rPr dirty="0" sz="2100" spc="-175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dirty="0" sz="2100" spc="-15">
                <a:solidFill>
                  <a:srgbClr val="231F20"/>
                </a:solidFill>
                <a:latin typeface="Verdana"/>
                <a:cs typeface="Verdana"/>
              </a:rPr>
              <a:t>f</a:t>
            </a:r>
            <a:r>
              <a:rPr dirty="0" sz="2100" spc="-120">
                <a:solidFill>
                  <a:srgbClr val="231F20"/>
                </a:solidFill>
                <a:latin typeface="Verdana"/>
                <a:cs typeface="Verdana"/>
              </a:rPr>
              <a:t>r</a:t>
            </a:r>
            <a:r>
              <a:rPr dirty="0" sz="2100" spc="50">
                <a:solidFill>
                  <a:srgbClr val="231F20"/>
                </a:solidFill>
                <a:latin typeface="Verdana"/>
                <a:cs typeface="Verdana"/>
              </a:rPr>
              <a:t>a</a:t>
            </a:r>
            <a:r>
              <a:rPr dirty="0" sz="2100" spc="55">
                <a:solidFill>
                  <a:srgbClr val="231F20"/>
                </a:solidFill>
                <a:latin typeface="Verdana"/>
                <a:cs typeface="Verdana"/>
              </a:rPr>
              <a:t>c</a:t>
            </a:r>
            <a:r>
              <a:rPr dirty="0" sz="2100" spc="35">
                <a:solidFill>
                  <a:srgbClr val="231F20"/>
                </a:solidFill>
                <a:latin typeface="Verdana"/>
                <a:cs typeface="Verdana"/>
              </a:rPr>
              <a:t>tu</a:t>
            </a:r>
            <a:r>
              <a:rPr dirty="0" sz="2100" spc="-5">
                <a:solidFill>
                  <a:srgbClr val="231F20"/>
                </a:solidFill>
                <a:latin typeface="Verdana"/>
                <a:cs typeface="Verdana"/>
              </a:rPr>
              <a:t>r</a:t>
            </a:r>
            <a:r>
              <a:rPr dirty="0" sz="2100" spc="-100">
                <a:solidFill>
                  <a:srgbClr val="231F20"/>
                </a:solidFill>
                <a:latin typeface="Verdana"/>
                <a:cs typeface="Verdana"/>
              </a:rPr>
              <a:t>es,</a:t>
            </a:r>
            <a:r>
              <a:rPr dirty="0" sz="2100" spc="-175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dirty="0" sz="2100" spc="10">
                <a:solidFill>
                  <a:srgbClr val="231F20"/>
                </a:solidFill>
                <a:latin typeface="Verdana"/>
                <a:cs typeface="Verdana"/>
              </a:rPr>
              <a:t>dislocations,</a:t>
            </a:r>
            <a:r>
              <a:rPr dirty="0" sz="2100" spc="-175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dirty="0" sz="2100" spc="10">
                <a:solidFill>
                  <a:srgbClr val="231F20"/>
                </a:solidFill>
                <a:latin typeface="Verdana"/>
                <a:cs typeface="Verdana"/>
              </a:rPr>
              <a:t>or  </a:t>
            </a:r>
            <a:r>
              <a:rPr dirty="0" sz="2100" spc="15">
                <a:solidFill>
                  <a:srgbClr val="231F20"/>
                </a:solidFill>
                <a:latin typeface="Verdana"/>
                <a:cs typeface="Verdana"/>
              </a:rPr>
              <a:t>soft</a:t>
            </a:r>
            <a:r>
              <a:rPr dirty="0" sz="2100" spc="-18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dirty="0" sz="2100" spc="15">
                <a:solidFill>
                  <a:srgbClr val="231F20"/>
                </a:solidFill>
                <a:latin typeface="Verdana"/>
                <a:cs typeface="Verdana"/>
              </a:rPr>
              <a:t>tissue</a:t>
            </a:r>
            <a:r>
              <a:rPr dirty="0" sz="2100" spc="-175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dirty="0" sz="2100" spc="75">
                <a:solidFill>
                  <a:srgbClr val="231F20"/>
                </a:solidFill>
                <a:latin typeface="Verdana"/>
                <a:cs typeface="Verdana"/>
              </a:rPr>
              <a:t>damage</a:t>
            </a:r>
            <a:r>
              <a:rPr dirty="0" sz="2100" spc="-175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dirty="0" sz="2100" spc="30">
                <a:solidFill>
                  <a:srgbClr val="231F20"/>
                </a:solidFill>
                <a:latin typeface="Verdana"/>
                <a:cs typeface="Verdana"/>
              </a:rPr>
              <a:t>to</a:t>
            </a:r>
            <a:r>
              <a:rPr dirty="0" sz="2100" spc="-175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dirty="0" sz="2100" spc="55">
                <a:solidFill>
                  <a:srgbClr val="231F20"/>
                </a:solidFill>
                <a:latin typeface="Verdana"/>
                <a:cs typeface="Verdana"/>
              </a:rPr>
              <a:t>the</a:t>
            </a:r>
            <a:r>
              <a:rPr dirty="0" sz="2100" spc="-18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dirty="0" sz="2100" spc="5">
                <a:solidFill>
                  <a:srgbClr val="231F20"/>
                </a:solidFill>
                <a:latin typeface="Verdana"/>
                <a:cs typeface="Verdana"/>
              </a:rPr>
              <a:t>hand.</a:t>
            </a:r>
            <a:endParaRPr sz="2100">
              <a:latin typeface="Verdana"/>
              <a:cs typeface="Verdana"/>
            </a:endParaRPr>
          </a:p>
          <a:p>
            <a:pPr marL="12700" marR="5080">
              <a:lnSpc>
                <a:spcPct val="100000"/>
              </a:lnSpc>
            </a:pPr>
            <a:r>
              <a:rPr dirty="0" sz="2100" spc="65">
                <a:solidFill>
                  <a:srgbClr val="231F20"/>
                </a:solidFill>
                <a:latin typeface="Verdana"/>
                <a:cs typeface="Verdana"/>
              </a:rPr>
              <a:t>Degenerative</a:t>
            </a:r>
            <a:r>
              <a:rPr dirty="0" sz="2100" spc="-155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dirty="0" sz="2100" spc="40">
                <a:solidFill>
                  <a:srgbClr val="231F20"/>
                </a:solidFill>
                <a:latin typeface="Verdana"/>
                <a:cs typeface="Verdana"/>
              </a:rPr>
              <a:t>Conditions:</a:t>
            </a:r>
            <a:r>
              <a:rPr dirty="0" sz="2100" spc="-18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dirty="0" sz="2100" spc="45">
                <a:solidFill>
                  <a:srgbClr val="231F20"/>
                </a:solidFill>
                <a:latin typeface="Verdana"/>
                <a:cs typeface="Verdana"/>
              </a:rPr>
              <a:t>Conditions</a:t>
            </a:r>
            <a:r>
              <a:rPr dirty="0" sz="2100" spc="-18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dirty="0" sz="2100" spc="10">
                <a:solidFill>
                  <a:srgbClr val="231F20"/>
                </a:solidFill>
                <a:latin typeface="Verdana"/>
                <a:cs typeface="Verdana"/>
              </a:rPr>
              <a:t>like</a:t>
            </a:r>
            <a:r>
              <a:rPr dirty="0" sz="2100" spc="-185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dirty="0" sz="2100" spc="10">
                <a:solidFill>
                  <a:srgbClr val="231F20"/>
                </a:solidFill>
                <a:latin typeface="Verdana"/>
                <a:cs typeface="Verdana"/>
              </a:rPr>
              <a:t>arthritis</a:t>
            </a:r>
            <a:r>
              <a:rPr dirty="0" sz="2100" spc="-18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dirty="0" sz="2100" spc="65">
                <a:solidFill>
                  <a:srgbClr val="231F20"/>
                </a:solidFill>
                <a:latin typeface="Verdana"/>
                <a:cs typeface="Verdana"/>
              </a:rPr>
              <a:t>can</a:t>
            </a:r>
            <a:r>
              <a:rPr dirty="0" sz="2100" spc="-18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dirty="0" sz="2100" spc="35">
                <a:solidFill>
                  <a:srgbClr val="231F20"/>
                </a:solidFill>
                <a:latin typeface="Verdana"/>
                <a:cs typeface="Verdana"/>
              </a:rPr>
              <a:t>cause </a:t>
            </a:r>
            <a:r>
              <a:rPr dirty="0" sz="2100" spc="-725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dirty="0" sz="2100" spc="55">
                <a:solidFill>
                  <a:srgbClr val="231F20"/>
                </a:solidFill>
                <a:latin typeface="Verdana"/>
                <a:cs typeface="Verdana"/>
              </a:rPr>
              <a:t>chronic </a:t>
            </a:r>
            <a:r>
              <a:rPr dirty="0" sz="2100" spc="50">
                <a:solidFill>
                  <a:srgbClr val="231F20"/>
                </a:solidFill>
                <a:latin typeface="Verdana"/>
                <a:cs typeface="Verdana"/>
              </a:rPr>
              <a:t>pain </a:t>
            </a:r>
            <a:r>
              <a:rPr dirty="0" sz="2100" spc="70">
                <a:solidFill>
                  <a:srgbClr val="231F20"/>
                </a:solidFill>
                <a:latin typeface="Verdana"/>
                <a:cs typeface="Verdana"/>
              </a:rPr>
              <a:t>and </a:t>
            </a:r>
            <a:r>
              <a:rPr dirty="0" sz="2100" spc="50">
                <a:solidFill>
                  <a:srgbClr val="231F20"/>
                </a:solidFill>
                <a:latin typeface="Verdana"/>
                <a:cs typeface="Verdana"/>
              </a:rPr>
              <a:t>limited </a:t>
            </a:r>
            <a:r>
              <a:rPr dirty="0" sz="2100" spc="-5">
                <a:solidFill>
                  <a:srgbClr val="231F20"/>
                </a:solidFill>
                <a:latin typeface="Verdana"/>
                <a:cs typeface="Verdana"/>
              </a:rPr>
              <a:t>mobility, </a:t>
            </a:r>
            <a:r>
              <a:rPr dirty="0" sz="2100" spc="35">
                <a:solidFill>
                  <a:srgbClr val="231F20"/>
                </a:solidFill>
                <a:latin typeface="Verdana"/>
                <a:cs typeface="Verdana"/>
              </a:rPr>
              <a:t>necessitating </a:t>
            </a:r>
            <a:r>
              <a:rPr dirty="0" sz="2100" spc="30">
                <a:solidFill>
                  <a:srgbClr val="231F20"/>
                </a:solidFill>
                <a:latin typeface="Verdana"/>
                <a:cs typeface="Verdana"/>
              </a:rPr>
              <a:t>surgical </a:t>
            </a:r>
            <a:r>
              <a:rPr dirty="0" sz="2100" spc="35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dirty="0" sz="2100" spc="5">
                <a:solidFill>
                  <a:srgbClr val="231F20"/>
                </a:solidFill>
                <a:latin typeface="Verdana"/>
                <a:cs typeface="Verdana"/>
              </a:rPr>
              <a:t>intervention.</a:t>
            </a:r>
            <a:endParaRPr sz="2100">
              <a:latin typeface="Verdana"/>
              <a:cs typeface="Verdana"/>
            </a:endParaRPr>
          </a:p>
          <a:p>
            <a:pPr marL="12700" marR="252729">
              <a:lnSpc>
                <a:spcPct val="100000"/>
              </a:lnSpc>
            </a:pPr>
            <a:r>
              <a:rPr dirty="0" sz="2100" spc="55">
                <a:solidFill>
                  <a:srgbClr val="231F20"/>
                </a:solidFill>
                <a:latin typeface="Verdana"/>
                <a:cs typeface="Verdana"/>
              </a:rPr>
              <a:t>Nerve </a:t>
            </a:r>
            <a:r>
              <a:rPr dirty="0" sz="2100" spc="30">
                <a:solidFill>
                  <a:srgbClr val="231F20"/>
                </a:solidFill>
                <a:latin typeface="Verdana"/>
                <a:cs typeface="Verdana"/>
              </a:rPr>
              <a:t>Compression: </a:t>
            </a:r>
            <a:r>
              <a:rPr dirty="0" sz="2100" spc="45">
                <a:solidFill>
                  <a:srgbClr val="231F20"/>
                </a:solidFill>
                <a:latin typeface="Verdana"/>
                <a:cs typeface="Verdana"/>
              </a:rPr>
              <a:t>Conditions </a:t>
            </a:r>
            <a:r>
              <a:rPr dirty="0" sz="2100" spc="60">
                <a:solidFill>
                  <a:srgbClr val="231F20"/>
                </a:solidFill>
                <a:latin typeface="Verdana"/>
                <a:cs typeface="Verdana"/>
              </a:rPr>
              <a:t>such </a:t>
            </a:r>
            <a:r>
              <a:rPr dirty="0" sz="2100" spc="-25">
                <a:solidFill>
                  <a:srgbClr val="231F20"/>
                </a:solidFill>
                <a:latin typeface="Verdana"/>
                <a:cs typeface="Verdana"/>
              </a:rPr>
              <a:t>as </a:t>
            </a:r>
            <a:r>
              <a:rPr dirty="0" sz="2100" spc="25">
                <a:solidFill>
                  <a:srgbClr val="231F20"/>
                </a:solidFill>
                <a:latin typeface="Verdana"/>
                <a:cs typeface="Verdana"/>
              </a:rPr>
              <a:t>carpal </a:t>
            </a:r>
            <a:r>
              <a:rPr dirty="0" sz="2100" spc="60">
                <a:solidFill>
                  <a:srgbClr val="231F20"/>
                </a:solidFill>
                <a:latin typeface="Verdana"/>
                <a:cs typeface="Verdana"/>
              </a:rPr>
              <a:t>tunnel </a:t>
            </a:r>
            <a:r>
              <a:rPr dirty="0" sz="2100" spc="65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dirty="0" sz="2100" spc="35">
                <a:solidFill>
                  <a:srgbClr val="231F20"/>
                </a:solidFill>
                <a:latin typeface="Verdana"/>
                <a:cs typeface="Verdana"/>
              </a:rPr>
              <a:t>syndrome</a:t>
            </a:r>
            <a:r>
              <a:rPr dirty="0" sz="2100" spc="-175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dirty="0" sz="2100" spc="60">
                <a:solidFill>
                  <a:srgbClr val="231F20"/>
                </a:solidFill>
                <a:latin typeface="Verdana"/>
                <a:cs typeface="Verdana"/>
              </a:rPr>
              <a:t>occur</a:t>
            </a:r>
            <a:r>
              <a:rPr dirty="0" sz="2100" spc="-175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dirty="0" sz="2100" spc="100">
                <a:solidFill>
                  <a:srgbClr val="231F20"/>
                </a:solidFill>
                <a:latin typeface="Verdana"/>
                <a:cs typeface="Verdana"/>
              </a:rPr>
              <a:t>when</a:t>
            </a:r>
            <a:r>
              <a:rPr dirty="0" sz="2100" spc="-175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dirty="0" sz="2100">
                <a:solidFill>
                  <a:srgbClr val="231F20"/>
                </a:solidFill>
                <a:latin typeface="Verdana"/>
                <a:cs typeface="Verdana"/>
              </a:rPr>
              <a:t>nerves</a:t>
            </a:r>
            <a:r>
              <a:rPr dirty="0" sz="2100" spc="-175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dirty="0" sz="2100" spc="55">
                <a:solidFill>
                  <a:srgbClr val="231F20"/>
                </a:solidFill>
                <a:latin typeface="Verdana"/>
                <a:cs typeface="Verdana"/>
              </a:rPr>
              <a:t>in</a:t>
            </a:r>
            <a:r>
              <a:rPr dirty="0" sz="2100" spc="-175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dirty="0" sz="2100" spc="55">
                <a:solidFill>
                  <a:srgbClr val="231F20"/>
                </a:solidFill>
                <a:latin typeface="Verdana"/>
                <a:cs typeface="Verdana"/>
              </a:rPr>
              <a:t>the</a:t>
            </a:r>
            <a:r>
              <a:rPr dirty="0" sz="2100" spc="-175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dirty="0" sz="2100" spc="80">
                <a:solidFill>
                  <a:srgbClr val="231F20"/>
                </a:solidFill>
                <a:latin typeface="Verdana"/>
                <a:cs typeface="Verdana"/>
              </a:rPr>
              <a:t>hand</a:t>
            </a:r>
            <a:r>
              <a:rPr dirty="0" sz="2100" spc="-175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dirty="0" sz="2100" spc="-15">
                <a:solidFill>
                  <a:srgbClr val="231F20"/>
                </a:solidFill>
                <a:latin typeface="Verdana"/>
                <a:cs typeface="Verdana"/>
              </a:rPr>
              <a:t>are</a:t>
            </a:r>
            <a:r>
              <a:rPr dirty="0" sz="2100" spc="-175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dirty="0" sz="2100" spc="15">
                <a:solidFill>
                  <a:srgbClr val="231F20"/>
                </a:solidFill>
                <a:latin typeface="Verdana"/>
                <a:cs typeface="Verdana"/>
              </a:rPr>
              <a:t>compressed, </a:t>
            </a:r>
            <a:r>
              <a:rPr dirty="0" sz="2100" spc="-72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dirty="0" sz="2100" spc="50">
                <a:solidFill>
                  <a:srgbClr val="231F20"/>
                </a:solidFill>
                <a:latin typeface="Verdana"/>
                <a:cs typeface="Verdana"/>
              </a:rPr>
              <a:t>leading</a:t>
            </a:r>
            <a:r>
              <a:rPr dirty="0" sz="2100" spc="-175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dirty="0" sz="2100" spc="30">
                <a:solidFill>
                  <a:srgbClr val="231F20"/>
                </a:solidFill>
                <a:latin typeface="Verdana"/>
                <a:cs typeface="Verdana"/>
              </a:rPr>
              <a:t>to</a:t>
            </a:r>
            <a:r>
              <a:rPr dirty="0" sz="2100" spc="-175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dirty="0" sz="2100" spc="25">
                <a:solidFill>
                  <a:srgbClr val="231F20"/>
                </a:solidFill>
                <a:latin typeface="Verdana"/>
                <a:cs typeface="Verdana"/>
              </a:rPr>
              <a:t>numbness,</a:t>
            </a:r>
            <a:r>
              <a:rPr dirty="0" sz="2100" spc="-175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dirty="0" sz="2100" spc="25">
                <a:solidFill>
                  <a:srgbClr val="231F20"/>
                </a:solidFill>
                <a:latin typeface="Verdana"/>
                <a:cs typeface="Verdana"/>
              </a:rPr>
              <a:t>tingling,</a:t>
            </a:r>
            <a:r>
              <a:rPr dirty="0" sz="2100" spc="-175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dirty="0" sz="2100" spc="70">
                <a:solidFill>
                  <a:srgbClr val="231F20"/>
                </a:solidFill>
                <a:latin typeface="Verdana"/>
                <a:cs typeface="Verdana"/>
              </a:rPr>
              <a:t>and</a:t>
            </a:r>
            <a:r>
              <a:rPr dirty="0" sz="2100" spc="-17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dirty="0" sz="2100" spc="-10">
                <a:solidFill>
                  <a:srgbClr val="231F20"/>
                </a:solidFill>
                <a:latin typeface="Verdana"/>
                <a:cs typeface="Verdana"/>
              </a:rPr>
              <a:t>weakness.</a:t>
            </a:r>
            <a:endParaRPr sz="2100">
              <a:latin typeface="Verdana"/>
              <a:cs typeface="Verdana"/>
            </a:endParaRPr>
          </a:p>
          <a:p>
            <a:pPr marL="12700" marR="47625">
              <a:lnSpc>
                <a:spcPct val="100000"/>
              </a:lnSpc>
            </a:pPr>
            <a:r>
              <a:rPr dirty="0" sz="2100" spc="75">
                <a:solidFill>
                  <a:srgbClr val="231F20"/>
                </a:solidFill>
                <a:latin typeface="Verdana"/>
                <a:cs typeface="Verdana"/>
              </a:rPr>
              <a:t>Tendon</a:t>
            </a:r>
            <a:r>
              <a:rPr dirty="0" sz="2100" spc="-145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dirty="0" sz="2100" spc="100">
                <a:solidFill>
                  <a:srgbClr val="231F20"/>
                </a:solidFill>
                <a:latin typeface="Verdana"/>
                <a:cs typeface="Verdana"/>
              </a:rPr>
              <a:t>and</a:t>
            </a:r>
            <a:r>
              <a:rPr dirty="0" sz="2100" spc="-145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dirty="0" sz="2100" spc="95">
                <a:solidFill>
                  <a:srgbClr val="231F20"/>
                </a:solidFill>
                <a:latin typeface="Verdana"/>
                <a:cs typeface="Verdana"/>
              </a:rPr>
              <a:t>Ligament</a:t>
            </a:r>
            <a:r>
              <a:rPr dirty="0" sz="2100" spc="-145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dirty="0" sz="2100" spc="-50">
                <a:solidFill>
                  <a:srgbClr val="231F20"/>
                </a:solidFill>
                <a:latin typeface="Verdana"/>
                <a:cs typeface="Verdana"/>
              </a:rPr>
              <a:t>Issues:</a:t>
            </a:r>
            <a:r>
              <a:rPr dirty="0" sz="2100" spc="-145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dirty="0" sz="2100" spc="-55">
                <a:solidFill>
                  <a:srgbClr val="231F20"/>
                </a:solidFill>
                <a:latin typeface="Verdana"/>
                <a:cs typeface="Verdana"/>
              </a:rPr>
              <a:t>Tears</a:t>
            </a:r>
            <a:r>
              <a:rPr dirty="0" sz="2100" spc="-175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dirty="0" sz="2100" spc="10">
                <a:solidFill>
                  <a:srgbClr val="231F20"/>
                </a:solidFill>
                <a:latin typeface="Verdana"/>
                <a:cs typeface="Verdana"/>
              </a:rPr>
              <a:t>or</a:t>
            </a:r>
            <a:r>
              <a:rPr dirty="0" sz="2100" spc="-175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dirty="0" sz="2100" spc="75">
                <a:solidFill>
                  <a:srgbClr val="231F20"/>
                </a:solidFill>
                <a:latin typeface="Verdana"/>
                <a:cs typeface="Verdana"/>
              </a:rPr>
              <a:t>damage</a:t>
            </a:r>
            <a:r>
              <a:rPr dirty="0" sz="2100" spc="-175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dirty="0" sz="2100" spc="30">
                <a:solidFill>
                  <a:srgbClr val="231F20"/>
                </a:solidFill>
                <a:latin typeface="Verdana"/>
                <a:cs typeface="Verdana"/>
              </a:rPr>
              <a:t>to</a:t>
            </a:r>
            <a:r>
              <a:rPr dirty="0" sz="2100" spc="-175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dirty="0" sz="2100" spc="50">
                <a:solidFill>
                  <a:srgbClr val="231F20"/>
                </a:solidFill>
                <a:latin typeface="Verdana"/>
                <a:cs typeface="Verdana"/>
              </a:rPr>
              <a:t>tendons </a:t>
            </a:r>
            <a:r>
              <a:rPr dirty="0" sz="2100" spc="55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dirty="0" sz="2100" spc="70">
                <a:solidFill>
                  <a:srgbClr val="231F20"/>
                </a:solidFill>
                <a:latin typeface="Verdana"/>
                <a:cs typeface="Verdana"/>
              </a:rPr>
              <a:t>and</a:t>
            </a:r>
            <a:r>
              <a:rPr dirty="0" sz="2100" spc="-18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dirty="0" sz="2100" spc="50">
                <a:solidFill>
                  <a:srgbClr val="231F20"/>
                </a:solidFill>
                <a:latin typeface="Verdana"/>
                <a:cs typeface="Verdana"/>
              </a:rPr>
              <a:t>ligaments</a:t>
            </a:r>
            <a:r>
              <a:rPr dirty="0" sz="2100" spc="-175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dirty="0" sz="2100" spc="65">
                <a:solidFill>
                  <a:srgbClr val="231F20"/>
                </a:solidFill>
                <a:latin typeface="Verdana"/>
                <a:cs typeface="Verdana"/>
              </a:rPr>
              <a:t>can</a:t>
            </a:r>
            <a:r>
              <a:rPr dirty="0" sz="2100" spc="-175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dirty="0" sz="2100" spc="25">
                <a:solidFill>
                  <a:srgbClr val="231F20"/>
                </a:solidFill>
                <a:latin typeface="Verdana"/>
                <a:cs typeface="Verdana"/>
              </a:rPr>
              <a:t>affect</a:t>
            </a:r>
            <a:r>
              <a:rPr dirty="0" sz="2100" spc="-175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dirty="0" sz="2100" spc="80">
                <a:solidFill>
                  <a:srgbClr val="231F20"/>
                </a:solidFill>
                <a:latin typeface="Verdana"/>
                <a:cs typeface="Verdana"/>
              </a:rPr>
              <a:t>hand</a:t>
            </a:r>
            <a:r>
              <a:rPr dirty="0" sz="2100" spc="-175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dirty="0" sz="2100" spc="65">
                <a:solidFill>
                  <a:srgbClr val="231F20"/>
                </a:solidFill>
                <a:latin typeface="Verdana"/>
                <a:cs typeface="Verdana"/>
              </a:rPr>
              <a:t>function</a:t>
            </a:r>
            <a:r>
              <a:rPr dirty="0" sz="2100" spc="-175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dirty="0" sz="2100" spc="70">
                <a:solidFill>
                  <a:srgbClr val="231F20"/>
                </a:solidFill>
                <a:latin typeface="Verdana"/>
                <a:cs typeface="Verdana"/>
              </a:rPr>
              <a:t>and</a:t>
            </a:r>
            <a:r>
              <a:rPr dirty="0" sz="2100" spc="-175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dirty="0" sz="2100" spc="20">
                <a:solidFill>
                  <a:srgbClr val="231F20"/>
                </a:solidFill>
                <a:latin typeface="Verdana"/>
                <a:cs typeface="Verdana"/>
              </a:rPr>
              <a:t>require</a:t>
            </a:r>
            <a:r>
              <a:rPr dirty="0" sz="2100" spc="-175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dirty="0" sz="2100" spc="30">
                <a:solidFill>
                  <a:srgbClr val="231F20"/>
                </a:solidFill>
                <a:latin typeface="Verdana"/>
                <a:cs typeface="Verdana"/>
              </a:rPr>
              <a:t>surgical </a:t>
            </a:r>
            <a:r>
              <a:rPr dirty="0" sz="2100" spc="-725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dirty="0" sz="2100" spc="-40">
                <a:solidFill>
                  <a:srgbClr val="231F20"/>
                </a:solidFill>
                <a:latin typeface="Verdana"/>
                <a:cs typeface="Verdana"/>
              </a:rPr>
              <a:t>repair.</a:t>
            </a:r>
            <a:endParaRPr sz="2100">
              <a:latin typeface="Verdana"/>
              <a:cs typeface="Verdana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38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30"/>
              </a:spcBef>
            </a:pPr>
            <a:r>
              <a:rPr dirty="0" spc="-25"/>
              <a:t>https://ehssociety.org/hand-surgery-in-surgical-recovery/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7538351"/>
            <a:ext cx="10071100" cy="437515"/>
          </a:xfrm>
          <a:custGeom>
            <a:avLst/>
            <a:gdLst/>
            <a:ahLst/>
            <a:cxnLst/>
            <a:rect l="l" t="t" r="r" b="b"/>
            <a:pathLst>
              <a:path w="10071100" h="437515">
                <a:moveTo>
                  <a:pt x="10071100" y="0"/>
                </a:moveTo>
                <a:lnTo>
                  <a:pt x="0" y="0"/>
                </a:lnTo>
                <a:lnTo>
                  <a:pt x="0" y="437248"/>
                </a:lnTo>
                <a:lnTo>
                  <a:pt x="10071100" y="437248"/>
                </a:lnTo>
                <a:lnTo>
                  <a:pt x="10071100" y="0"/>
                </a:lnTo>
                <a:close/>
              </a:path>
            </a:pathLst>
          </a:custGeom>
          <a:solidFill>
            <a:srgbClr val="C61F4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9907818" y="457"/>
            <a:ext cx="5332730" cy="6009005"/>
          </a:xfrm>
          <a:custGeom>
            <a:avLst/>
            <a:gdLst/>
            <a:ahLst/>
            <a:cxnLst/>
            <a:rect l="l" t="t" r="r" b="b"/>
            <a:pathLst>
              <a:path w="5332730" h="6009005">
                <a:moveTo>
                  <a:pt x="5332171" y="0"/>
                </a:moveTo>
                <a:lnTo>
                  <a:pt x="1611083" y="5460"/>
                </a:lnTo>
                <a:lnTo>
                  <a:pt x="0" y="0"/>
                </a:lnTo>
                <a:lnTo>
                  <a:pt x="5332171" y="6008903"/>
                </a:lnTo>
                <a:lnTo>
                  <a:pt x="5332171" y="0"/>
                </a:lnTo>
                <a:close/>
              </a:path>
            </a:pathLst>
          </a:custGeom>
          <a:solidFill>
            <a:srgbClr val="03A04A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84684" y="632451"/>
            <a:ext cx="3116395" cy="1202684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097756" y="2710511"/>
            <a:ext cx="4628515" cy="893444"/>
          </a:xfrm>
          <a:prstGeom prst="rect"/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pc="375"/>
              <a:t>FOLLOW</a:t>
            </a:r>
            <a:r>
              <a:rPr dirty="0" spc="-465"/>
              <a:t> </a:t>
            </a:r>
            <a:r>
              <a:rPr dirty="0" spc="25">
                <a:solidFill>
                  <a:srgbClr val="03A04A"/>
                </a:solidFill>
              </a:rPr>
              <a:t>US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490699" y="4076122"/>
            <a:ext cx="8876665" cy="32004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1900" spc="-45">
                <a:solidFill>
                  <a:srgbClr val="060405"/>
                </a:solidFill>
                <a:latin typeface="Verdana"/>
                <a:cs typeface="Verdana"/>
              </a:rPr>
              <a:t>https://</a:t>
            </a:r>
            <a:r>
              <a:rPr dirty="0" sz="1900" spc="-45">
                <a:solidFill>
                  <a:srgbClr val="060405"/>
                </a:solidFill>
                <a:latin typeface="Verdana"/>
                <a:cs typeface="Verdana"/>
                <a:hlinkClick r:id="rId3"/>
              </a:rPr>
              <a:t>www.facebook.com/Hand-Surgery-Professionals-111311928159239</a:t>
            </a:r>
            <a:endParaRPr sz="1900">
              <a:latin typeface="Verdana"/>
              <a:cs typeface="Verdan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430558" y="5126507"/>
            <a:ext cx="8491855" cy="32004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1900" spc="-10">
                <a:solidFill>
                  <a:srgbClr val="060405"/>
                </a:solidFill>
                <a:latin typeface="Verdana"/>
                <a:cs typeface="Verdana"/>
              </a:rPr>
              <a:t>https://</a:t>
            </a:r>
            <a:r>
              <a:rPr dirty="0" sz="1900" spc="-10">
                <a:solidFill>
                  <a:srgbClr val="060405"/>
                </a:solidFill>
                <a:latin typeface="Verdana"/>
                <a:cs typeface="Verdana"/>
                <a:hlinkClick r:id="rId4"/>
              </a:rPr>
              <a:t>www.linkedin.com/in/hand-surgery-professionals-62b195243/</a:t>
            </a:r>
            <a:endParaRPr sz="1900">
              <a:latin typeface="Verdana"/>
              <a:cs typeface="Verdan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490699" y="6208559"/>
            <a:ext cx="4443095" cy="32004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1900" spc="100">
                <a:solidFill>
                  <a:srgbClr val="060405"/>
                </a:solidFill>
                <a:latin typeface="Verdana"/>
                <a:cs typeface="Verdana"/>
              </a:rPr>
              <a:t>h</a:t>
            </a:r>
            <a:r>
              <a:rPr dirty="0" sz="1900" spc="30">
                <a:solidFill>
                  <a:srgbClr val="060405"/>
                </a:solidFill>
                <a:latin typeface="Verdana"/>
                <a:cs typeface="Verdana"/>
              </a:rPr>
              <a:t>t</a:t>
            </a:r>
            <a:r>
              <a:rPr dirty="0" sz="1900" spc="-70">
                <a:solidFill>
                  <a:srgbClr val="060405"/>
                </a:solidFill>
                <a:latin typeface="Verdana"/>
                <a:cs typeface="Verdana"/>
              </a:rPr>
              <a:t>tps</a:t>
            </a:r>
            <a:r>
              <a:rPr dirty="0" sz="1900" spc="30">
                <a:solidFill>
                  <a:srgbClr val="060405"/>
                </a:solidFill>
                <a:latin typeface="Verdana"/>
                <a:cs typeface="Verdana"/>
              </a:rPr>
              <a:t>:</a:t>
            </a:r>
            <a:r>
              <a:rPr dirty="0" sz="1900" spc="-320">
                <a:solidFill>
                  <a:srgbClr val="060405"/>
                </a:solidFill>
                <a:latin typeface="Verdana"/>
                <a:cs typeface="Verdana"/>
              </a:rPr>
              <a:t>/</a:t>
            </a:r>
            <a:r>
              <a:rPr dirty="0" sz="1900" spc="-240">
                <a:solidFill>
                  <a:srgbClr val="060405"/>
                </a:solidFill>
                <a:latin typeface="Verdana"/>
                <a:cs typeface="Verdana"/>
              </a:rPr>
              <a:t>/</a:t>
            </a:r>
            <a:r>
              <a:rPr dirty="0" sz="1900" spc="30">
                <a:solidFill>
                  <a:srgbClr val="060405"/>
                </a:solidFill>
                <a:latin typeface="Verdana"/>
                <a:cs typeface="Verdana"/>
              </a:rPr>
              <a:t>t</a:t>
            </a:r>
            <a:r>
              <a:rPr dirty="0" sz="1900" spc="90">
                <a:solidFill>
                  <a:srgbClr val="060405"/>
                </a:solidFill>
                <a:latin typeface="Verdana"/>
                <a:cs typeface="Verdana"/>
              </a:rPr>
              <a:t>wi</a:t>
            </a:r>
            <a:r>
              <a:rPr dirty="0" sz="1900" spc="35">
                <a:solidFill>
                  <a:srgbClr val="060405"/>
                </a:solidFill>
                <a:latin typeface="Verdana"/>
                <a:cs typeface="Verdana"/>
              </a:rPr>
              <a:t>t</a:t>
            </a:r>
            <a:r>
              <a:rPr dirty="0" sz="1900" spc="15">
                <a:solidFill>
                  <a:srgbClr val="060405"/>
                </a:solidFill>
                <a:latin typeface="Verdana"/>
                <a:cs typeface="Verdana"/>
              </a:rPr>
              <a:t>t</a:t>
            </a:r>
            <a:r>
              <a:rPr dirty="0" sz="1900" spc="15">
                <a:solidFill>
                  <a:srgbClr val="060405"/>
                </a:solidFill>
                <a:latin typeface="Verdana"/>
                <a:cs typeface="Verdana"/>
              </a:rPr>
              <a:t>e</a:t>
            </a:r>
            <a:r>
              <a:rPr dirty="0" sz="1900" spc="-10">
                <a:solidFill>
                  <a:srgbClr val="060405"/>
                </a:solidFill>
                <a:latin typeface="Verdana"/>
                <a:cs typeface="Verdana"/>
              </a:rPr>
              <a:t>r</a:t>
            </a:r>
            <a:r>
              <a:rPr dirty="0" sz="1900" spc="-280">
                <a:solidFill>
                  <a:srgbClr val="060405"/>
                </a:solidFill>
                <a:latin typeface="Verdana"/>
                <a:cs typeface="Verdana"/>
              </a:rPr>
              <a:t>.</a:t>
            </a:r>
            <a:r>
              <a:rPr dirty="0" sz="1900" spc="90">
                <a:solidFill>
                  <a:srgbClr val="060405"/>
                </a:solidFill>
                <a:latin typeface="Verdana"/>
                <a:cs typeface="Verdana"/>
              </a:rPr>
              <a:t>c</a:t>
            </a:r>
            <a:r>
              <a:rPr dirty="0" sz="1900" spc="50">
                <a:solidFill>
                  <a:srgbClr val="060405"/>
                </a:solidFill>
                <a:latin typeface="Verdana"/>
                <a:cs typeface="Verdana"/>
              </a:rPr>
              <a:t>om/handsu</a:t>
            </a:r>
            <a:r>
              <a:rPr dirty="0" sz="1900" spc="10">
                <a:solidFill>
                  <a:srgbClr val="060405"/>
                </a:solidFill>
                <a:latin typeface="Verdana"/>
                <a:cs typeface="Verdana"/>
              </a:rPr>
              <a:t>r</a:t>
            </a:r>
            <a:r>
              <a:rPr dirty="0" sz="1900" spc="65">
                <a:solidFill>
                  <a:srgbClr val="060405"/>
                </a:solidFill>
                <a:latin typeface="Verdana"/>
                <a:cs typeface="Verdana"/>
              </a:rPr>
              <a:t>ge</a:t>
            </a:r>
            <a:r>
              <a:rPr dirty="0" sz="1900" spc="70">
                <a:solidFill>
                  <a:srgbClr val="060405"/>
                </a:solidFill>
                <a:latin typeface="Verdana"/>
                <a:cs typeface="Verdana"/>
              </a:rPr>
              <a:t>r</a:t>
            </a:r>
            <a:r>
              <a:rPr dirty="0" sz="1900" spc="25">
                <a:solidFill>
                  <a:srgbClr val="060405"/>
                </a:solidFill>
                <a:latin typeface="Verdana"/>
                <a:cs typeface="Verdana"/>
              </a:rPr>
              <a:t>yp</a:t>
            </a:r>
            <a:r>
              <a:rPr dirty="0" sz="1900" spc="-10">
                <a:solidFill>
                  <a:srgbClr val="060405"/>
                </a:solidFill>
                <a:latin typeface="Verdana"/>
                <a:cs typeface="Verdana"/>
              </a:rPr>
              <a:t>r</a:t>
            </a:r>
            <a:r>
              <a:rPr dirty="0" sz="1900" spc="70">
                <a:solidFill>
                  <a:srgbClr val="060405"/>
                </a:solidFill>
                <a:latin typeface="Verdana"/>
                <a:cs typeface="Verdana"/>
              </a:rPr>
              <a:t>o</a:t>
            </a:r>
            <a:endParaRPr sz="1900">
              <a:latin typeface="Verdana"/>
              <a:cs typeface="Verdana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827582" y="4077930"/>
            <a:ext cx="414020" cy="414020"/>
            <a:chOff x="827582" y="4077930"/>
            <a:chExt cx="414020" cy="414020"/>
          </a:xfrm>
        </p:grpSpPr>
        <p:sp>
          <p:nvSpPr>
            <p:cNvPr id="10" name="object 10"/>
            <p:cNvSpPr/>
            <p:nvPr/>
          </p:nvSpPr>
          <p:spPr>
            <a:xfrm>
              <a:off x="827582" y="4077930"/>
              <a:ext cx="414020" cy="411480"/>
            </a:xfrm>
            <a:custGeom>
              <a:avLst/>
              <a:gdLst/>
              <a:ahLst/>
              <a:cxnLst/>
              <a:rect l="l" t="t" r="r" b="b"/>
              <a:pathLst>
                <a:path w="414019" h="411479">
                  <a:moveTo>
                    <a:pt x="206781" y="0"/>
                  </a:moveTo>
                  <a:lnTo>
                    <a:pt x="159369" y="5461"/>
                  </a:lnTo>
                  <a:lnTo>
                    <a:pt x="115845" y="21018"/>
                  </a:lnTo>
                  <a:lnTo>
                    <a:pt x="77451" y="45429"/>
                  </a:lnTo>
                  <a:lnTo>
                    <a:pt x="45428" y="77454"/>
                  </a:lnTo>
                  <a:lnTo>
                    <a:pt x="21018" y="115850"/>
                  </a:lnTo>
                  <a:lnTo>
                    <a:pt x="5461" y="159377"/>
                  </a:lnTo>
                  <a:lnTo>
                    <a:pt x="0" y="206794"/>
                  </a:lnTo>
                  <a:lnTo>
                    <a:pt x="6058" y="256685"/>
                  </a:lnTo>
                  <a:lnTo>
                    <a:pt x="23265" y="302179"/>
                  </a:lnTo>
                  <a:lnTo>
                    <a:pt x="50164" y="341818"/>
                  </a:lnTo>
                  <a:lnTo>
                    <a:pt x="85302" y="374150"/>
                  </a:lnTo>
                  <a:lnTo>
                    <a:pt x="127223" y="397720"/>
                  </a:lnTo>
                  <a:lnTo>
                    <a:pt x="174472" y="411073"/>
                  </a:lnTo>
                  <a:lnTo>
                    <a:pt x="174472" y="266560"/>
                  </a:lnTo>
                  <a:lnTo>
                    <a:pt x="121970" y="266560"/>
                  </a:lnTo>
                  <a:lnTo>
                    <a:pt x="121970" y="206794"/>
                  </a:lnTo>
                  <a:lnTo>
                    <a:pt x="174472" y="206794"/>
                  </a:lnTo>
                  <a:lnTo>
                    <a:pt x="174472" y="161226"/>
                  </a:lnTo>
                  <a:lnTo>
                    <a:pt x="180034" y="126790"/>
                  </a:lnTo>
                  <a:lnTo>
                    <a:pt x="195813" y="101563"/>
                  </a:lnTo>
                  <a:lnTo>
                    <a:pt x="220447" y="86054"/>
                  </a:lnTo>
                  <a:lnTo>
                    <a:pt x="252577" y="80772"/>
                  </a:lnTo>
                  <a:lnTo>
                    <a:pt x="269358" y="81405"/>
                  </a:lnTo>
                  <a:lnTo>
                    <a:pt x="284210" y="82797"/>
                  </a:lnTo>
                  <a:lnTo>
                    <a:pt x="298869" y="84823"/>
                  </a:lnTo>
                  <a:lnTo>
                    <a:pt x="298869" y="135699"/>
                  </a:lnTo>
                  <a:lnTo>
                    <a:pt x="272795" y="135699"/>
                  </a:lnTo>
                  <a:lnTo>
                    <a:pt x="256690" y="138445"/>
                  </a:lnTo>
                  <a:lnTo>
                    <a:pt x="246308" y="145713"/>
                  </a:lnTo>
                  <a:lnTo>
                    <a:pt x="240743" y="156048"/>
                  </a:lnTo>
                  <a:lnTo>
                    <a:pt x="239090" y="167995"/>
                  </a:lnTo>
                  <a:lnTo>
                    <a:pt x="239090" y="206794"/>
                  </a:lnTo>
                  <a:lnTo>
                    <a:pt x="296443" y="206794"/>
                  </a:lnTo>
                  <a:lnTo>
                    <a:pt x="287273" y="266560"/>
                  </a:lnTo>
                  <a:lnTo>
                    <a:pt x="239090" y="266560"/>
                  </a:lnTo>
                  <a:lnTo>
                    <a:pt x="239090" y="411073"/>
                  </a:lnTo>
                  <a:lnTo>
                    <a:pt x="286344" y="397720"/>
                  </a:lnTo>
                  <a:lnTo>
                    <a:pt x="328269" y="374150"/>
                  </a:lnTo>
                  <a:lnTo>
                    <a:pt x="363408" y="341818"/>
                  </a:lnTo>
                  <a:lnTo>
                    <a:pt x="390309" y="302179"/>
                  </a:lnTo>
                  <a:lnTo>
                    <a:pt x="407516" y="256685"/>
                  </a:lnTo>
                  <a:lnTo>
                    <a:pt x="413575" y="206794"/>
                  </a:lnTo>
                  <a:lnTo>
                    <a:pt x="408114" y="159377"/>
                  </a:lnTo>
                  <a:lnTo>
                    <a:pt x="392557" y="115850"/>
                  </a:lnTo>
                  <a:lnTo>
                    <a:pt x="368145" y="77454"/>
                  </a:lnTo>
                  <a:lnTo>
                    <a:pt x="336121" y="45429"/>
                  </a:lnTo>
                  <a:lnTo>
                    <a:pt x="297725" y="21018"/>
                  </a:lnTo>
                  <a:lnTo>
                    <a:pt x="254197" y="5461"/>
                  </a:lnTo>
                  <a:lnTo>
                    <a:pt x="206781" y="0"/>
                  </a:lnTo>
                  <a:close/>
                </a:path>
              </a:pathLst>
            </a:custGeom>
            <a:solidFill>
              <a:srgbClr val="3279BE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/>
            <p:cNvSpPr/>
            <p:nvPr/>
          </p:nvSpPr>
          <p:spPr>
            <a:xfrm>
              <a:off x="949543" y="4158702"/>
              <a:ext cx="177165" cy="333375"/>
            </a:xfrm>
            <a:custGeom>
              <a:avLst/>
              <a:gdLst/>
              <a:ahLst/>
              <a:cxnLst/>
              <a:rect l="l" t="t" r="r" b="b"/>
              <a:pathLst>
                <a:path w="177165" h="333375">
                  <a:moveTo>
                    <a:pt x="144072" y="63"/>
                  </a:moveTo>
                  <a:lnTo>
                    <a:pt x="98489" y="5282"/>
                  </a:lnTo>
                  <a:lnTo>
                    <a:pt x="58076" y="46018"/>
                  </a:lnTo>
                  <a:lnTo>
                    <a:pt x="52514" y="80454"/>
                  </a:lnTo>
                  <a:lnTo>
                    <a:pt x="52514" y="126022"/>
                  </a:lnTo>
                  <a:lnTo>
                    <a:pt x="0" y="126022"/>
                  </a:lnTo>
                  <a:lnTo>
                    <a:pt x="0" y="185788"/>
                  </a:lnTo>
                  <a:lnTo>
                    <a:pt x="52514" y="185788"/>
                  </a:lnTo>
                  <a:lnTo>
                    <a:pt x="52514" y="330301"/>
                  </a:lnTo>
                  <a:lnTo>
                    <a:pt x="60457" y="331389"/>
                  </a:lnTo>
                  <a:lnTo>
                    <a:pt x="68492" y="332171"/>
                  </a:lnTo>
                  <a:lnTo>
                    <a:pt x="76615" y="332644"/>
                  </a:lnTo>
                  <a:lnTo>
                    <a:pt x="84823" y="332803"/>
                  </a:lnTo>
                  <a:lnTo>
                    <a:pt x="93025" y="332644"/>
                  </a:lnTo>
                  <a:lnTo>
                    <a:pt x="101149" y="332171"/>
                  </a:lnTo>
                  <a:lnTo>
                    <a:pt x="109187" y="331389"/>
                  </a:lnTo>
                  <a:lnTo>
                    <a:pt x="117132" y="330301"/>
                  </a:lnTo>
                  <a:lnTo>
                    <a:pt x="117132" y="185788"/>
                  </a:lnTo>
                  <a:lnTo>
                    <a:pt x="165315" y="185788"/>
                  </a:lnTo>
                  <a:lnTo>
                    <a:pt x="174485" y="126022"/>
                  </a:lnTo>
                  <a:lnTo>
                    <a:pt x="117132" y="126022"/>
                  </a:lnTo>
                  <a:lnTo>
                    <a:pt x="117132" y="87223"/>
                  </a:lnTo>
                  <a:lnTo>
                    <a:pt x="118785" y="75276"/>
                  </a:lnTo>
                  <a:lnTo>
                    <a:pt x="124350" y="64941"/>
                  </a:lnTo>
                  <a:lnTo>
                    <a:pt x="134732" y="57673"/>
                  </a:lnTo>
                  <a:lnTo>
                    <a:pt x="150837" y="54927"/>
                  </a:lnTo>
                  <a:lnTo>
                    <a:pt x="176910" y="54927"/>
                  </a:lnTo>
                  <a:lnTo>
                    <a:pt x="176910" y="4038"/>
                  </a:lnTo>
                  <a:lnTo>
                    <a:pt x="162878" y="1703"/>
                  </a:lnTo>
                  <a:lnTo>
                    <a:pt x="153379" y="504"/>
                  </a:lnTo>
                  <a:lnTo>
                    <a:pt x="144072" y="6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2" name="object 12"/>
          <p:cNvGrpSpPr/>
          <p:nvPr/>
        </p:nvGrpSpPr>
        <p:grpSpPr>
          <a:xfrm>
            <a:off x="828953" y="5036363"/>
            <a:ext cx="414655" cy="414655"/>
            <a:chOff x="828953" y="5036363"/>
            <a:chExt cx="414655" cy="414655"/>
          </a:xfrm>
        </p:grpSpPr>
        <p:sp>
          <p:nvSpPr>
            <p:cNvPr id="13" name="object 13"/>
            <p:cNvSpPr/>
            <p:nvPr/>
          </p:nvSpPr>
          <p:spPr>
            <a:xfrm>
              <a:off x="828953" y="5036363"/>
              <a:ext cx="414655" cy="414655"/>
            </a:xfrm>
            <a:custGeom>
              <a:avLst/>
              <a:gdLst/>
              <a:ahLst/>
              <a:cxnLst/>
              <a:rect l="l" t="t" r="r" b="b"/>
              <a:pathLst>
                <a:path w="414655" h="414654">
                  <a:moveTo>
                    <a:pt x="207073" y="0"/>
                  </a:moveTo>
                  <a:lnTo>
                    <a:pt x="159593" y="5468"/>
                  </a:lnTo>
                  <a:lnTo>
                    <a:pt x="116007" y="21047"/>
                  </a:lnTo>
                  <a:lnTo>
                    <a:pt x="77559" y="45491"/>
                  </a:lnTo>
                  <a:lnTo>
                    <a:pt x="45491" y="77559"/>
                  </a:lnTo>
                  <a:lnTo>
                    <a:pt x="21047" y="116007"/>
                  </a:lnTo>
                  <a:lnTo>
                    <a:pt x="5468" y="159593"/>
                  </a:lnTo>
                  <a:lnTo>
                    <a:pt x="0" y="207073"/>
                  </a:lnTo>
                  <a:lnTo>
                    <a:pt x="5468" y="254553"/>
                  </a:lnTo>
                  <a:lnTo>
                    <a:pt x="21047" y="298139"/>
                  </a:lnTo>
                  <a:lnTo>
                    <a:pt x="45491" y="336587"/>
                  </a:lnTo>
                  <a:lnTo>
                    <a:pt x="77559" y="368655"/>
                  </a:lnTo>
                  <a:lnTo>
                    <a:pt x="116007" y="393099"/>
                  </a:lnTo>
                  <a:lnTo>
                    <a:pt x="159593" y="408678"/>
                  </a:lnTo>
                  <a:lnTo>
                    <a:pt x="207073" y="414147"/>
                  </a:lnTo>
                  <a:lnTo>
                    <a:pt x="254552" y="408678"/>
                  </a:lnTo>
                  <a:lnTo>
                    <a:pt x="298136" y="393099"/>
                  </a:lnTo>
                  <a:lnTo>
                    <a:pt x="336582" y="368655"/>
                  </a:lnTo>
                  <a:lnTo>
                    <a:pt x="368647" y="336587"/>
                  </a:lnTo>
                  <a:lnTo>
                    <a:pt x="393089" y="298139"/>
                  </a:lnTo>
                  <a:lnTo>
                    <a:pt x="408666" y="254553"/>
                  </a:lnTo>
                  <a:lnTo>
                    <a:pt x="414134" y="207073"/>
                  </a:lnTo>
                  <a:lnTo>
                    <a:pt x="408666" y="159593"/>
                  </a:lnTo>
                  <a:lnTo>
                    <a:pt x="393089" y="116007"/>
                  </a:lnTo>
                  <a:lnTo>
                    <a:pt x="368647" y="77559"/>
                  </a:lnTo>
                  <a:lnTo>
                    <a:pt x="336582" y="45491"/>
                  </a:lnTo>
                  <a:lnTo>
                    <a:pt x="298136" y="21047"/>
                  </a:lnTo>
                  <a:lnTo>
                    <a:pt x="254552" y="5468"/>
                  </a:lnTo>
                  <a:lnTo>
                    <a:pt x="207073" y="0"/>
                  </a:lnTo>
                  <a:close/>
                </a:path>
              </a:pathLst>
            </a:custGeom>
            <a:solidFill>
              <a:srgbClr val="2968B1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4" name="object 14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003305" y="5189086"/>
              <a:ext cx="158597" cy="167512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916508" y="5111838"/>
              <a:ext cx="59055" cy="245110"/>
            </a:xfrm>
            <a:custGeom>
              <a:avLst/>
              <a:gdLst/>
              <a:ahLst/>
              <a:cxnLst/>
              <a:rect l="l" t="t" r="r" b="b"/>
              <a:pathLst>
                <a:path w="59055" h="245110">
                  <a:moveTo>
                    <a:pt x="54864" y="243916"/>
                  </a:moveTo>
                  <a:lnTo>
                    <a:pt x="54787" y="163258"/>
                  </a:lnTo>
                  <a:lnTo>
                    <a:pt x="54838" y="82372"/>
                  </a:lnTo>
                  <a:lnTo>
                    <a:pt x="54457" y="81254"/>
                  </a:lnTo>
                  <a:lnTo>
                    <a:pt x="4445" y="81292"/>
                  </a:lnTo>
                  <a:lnTo>
                    <a:pt x="3911" y="82054"/>
                  </a:lnTo>
                  <a:lnTo>
                    <a:pt x="3898" y="244157"/>
                  </a:lnTo>
                  <a:lnTo>
                    <a:pt x="4610" y="244741"/>
                  </a:lnTo>
                  <a:lnTo>
                    <a:pt x="54152" y="244779"/>
                  </a:lnTo>
                  <a:lnTo>
                    <a:pt x="54864" y="243916"/>
                  </a:lnTo>
                  <a:close/>
                </a:path>
                <a:path w="59055" h="245110">
                  <a:moveTo>
                    <a:pt x="58851" y="29286"/>
                  </a:moveTo>
                  <a:lnTo>
                    <a:pt x="56527" y="17945"/>
                  </a:lnTo>
                  <a:lnTo>
                    <a:pt x="50203" y="8636"/>
                  </a:lnTo>
                  <a:lnTo>
                    <a:pt x="40855" y="2324"/>
                  </a:lnTo>
                  <a:lnTo>
                    <a:pt x="29476" y="0"/>
                  </a:lnTo>
                  <a:lnTo>
                    <a:pt x="18034" y="2336"/>
                  </a:lnTo>
                  <a:lnTo>
                    <a:pt x="8648" y="8686"/>
                  </a:lnTo>
                  <a:lnTo>
                    <a:pt x="2311" y="18084"/>
                  </a:lnTo>
                  <a:lnTo>
                    <a:pt x="0" y="29540"/>
                  </a:lnTo>
                  <a:lnTo>
                    <a:pt x="2362" y="40868"/>
                  </a:lnTo>
                  <a:lnTo>
                    <a:pt x="8712" y="50190"/>
                  </a:lnTo>
                  <a:lnTo>
                    <a:pt x="18059" y="56502"/>
                  </a:lnTo>
                  <a:lnTo>
                    <a:pt x="29413" y="58826"/>
                  </a:lnTo>
                  <a:lnTo>
                    <a:pt x="40868" y="56489"/>
                  </a:lnTo>
                  <a:lnTo>
                    <a:pt x="50228" y="50152"/>
                  </a:lnTo>
                  <a:lnTo>
                    <a:pt x="56540" y="40767"/>
                  </a:lnTo>
                  <a:lnTo>
                    <a:pt x="58851" y="29286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16" name="object 16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859028" y="6156732"/>
            <a:ext cx="410794" cy="410794"/>
          </a:xfrm>
          <a:prstGeom prst="rect">
            <a:avLst/>
          </a:prstGeom>
        </p:spPr>
      </p:pic>
      <p:sp>
        <p:nvSpPr>
          <p:cNvPr id="17" name="object 17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38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30"/>
              </a:spcBef>
            </a:pPr>
            <a:r>
              <a:rPr dirty="0" spc="-25"/>
              <a:t>https://ehssociety.org/hand-surgery-in-surgical-recovery/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492919" y="2853218"/>
            <a:ext cx="4937125" cy="89725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5700" spc="175">
                <a:solidFill>
                  <a:srgbClr val="C61F43"/>
                </a:solidFill>
                <a:latin typeface="Verdana"/>
                <a:cs typeface="Verdana"/>
              </a:rPr>
              <a:t>CONTACT</a:t>
            </a:r>
            <a:r>
              <a:rPr dirty="0" sz="5700" spc="-450">
                <a:solidFill>
                  <a:srgbClr val="C61F43"/>
                </a:solidFill>
                <a:latin typeface="Verdana"/>
                <a:cs typeface="Verdana"/>
              </a:rPr>
              <a:t> </a:t>
            </a:r>
            <a:r>
              <a:rPr dirty="0" sz="5700" spc="40">
                <a:solidFill>
                  <a:srgbClr val="03A04A"/>
                </a:solidFill>
                <a:latin typeface="Verdana"/>
                <a:cs typeface="Verdana"/>
              </a:rPr>
              <a:t>US</a:t>
            </a:r>
            <a:endParaRPr sz="5700">
              <a:latin typeface="Verdana"/>
              <a:cs typeface="Verdan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433327" y="4295266"/>
            <a:ext cx="4535805" cy="205613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8415">
              <a:lnSpc>
                <a:spcPct val="100000"/>
              </a:lnSpc>
              <a:spcBef>
                <a:spcPts val="120"/>
              </a:spcBef>
            </a:pPr>
            <a:r>
              <a:rPr dirty="0" sz="3450" spc="-80">
                <a:solidFill>
                  <a:srgbClr val="060405"/>
                </a:solidFill>
                <a:latin typeface="Verdana"/>
                <a:cs typeface="Verdana"/>
              </a:rPr>
              <a:t>9</a:t>
            </a:r>
            <a:r>
              <a:rPr dirty="0" sz="3450" spc="-90">
                <a:solidFill>
                  <a:srgbClr val="060405"/>
                </a:solidFill>
                <a:latin typeface="Verdana"/>
                <a:cs typeface="Verdana"/>
              </a:rPr>
              <a:t>7</a:t>
            </a:r>
            <a:r>
              <a:rPr dirty="0" sz="3450" spc="-910">
                <a:solidFill>
                  <a:srgbClr val="060405"/>
                </a:solidFill>
                <a:latin typeface="Verdana"/>
                <a:cs typeface="Verdana"/>
              </a:rPr>
              <a:t>1</a:t>
            </a:r>
            <a:r>
              <a:rPr dirty="0" sz="3450" spc="-280">
                <a:solidFill>
                  <a:srgbClr val="060405"/>
                </a:solidFill>
                <a:latin typeface="Verdana"/>
                <a:cs typeface="Verdana"/>
              </a:rPr>
              <a:t> </a:t>
            </a:r>
            <a:r>
              <a:rPr dirty="0" sz="3450" spc="-80">
                <a:solidFill>
                  <a:srgbClr val="060405"/>
                </a:solidFill>
                <a:latin typeface="Verdana"/>
                <a:cs typeface="Verdana"/>
              </a:rPr>
              <a:t>58</a:t>
            </a:r>
            <a:r>
              <a:rPr dirty="0" sz="3450" spc="-280">
                <a:solidFill>
                  <a:srgbClr val="060405"/>
                </a:solidFill>
                <a:latin typeface="Verdana"/>
                <a:cs typeface="Verdana"/>
              </a:rPr>
              <a:t> </a:t>
            </a:r>
            <a:r>
              <a:rPr dirty="0" sz="3450" spc="-280">
                <a:solidFill>
                  <a:srgbClr val="060405"/>
                </a:solidFill>
                <a:latin typeface="Verdana"/>
                <a:cs typeface="Verdana"/>
              </a:rPr>
              <a:t>601</a:t>
            </a:r>
            <a:r>
              <a:rPr dirty="0" sz="3450" spc="-280">
                <a:solidFill>
                  <a:srgbClr val="060405"/>
                </a:solidFill>
                <a:latin typeface="Verdana"/>
                <a:cs typeface="Verdana"/>
              </a:rPr>
              <a:t> </a:t>
            </a:r>
            <a:r>
              <a:rPr dirty="0" sz="3450" spc="-85">
                <a:solidFill>
                  <a:srgbClr val="060405"/>
                </a:solidFill>
                <a:latin typeface="Verdana"/>
                <a:cs typeface="Verdana"/>
              </a:rPr>
              <a:t>5462</a:t>
            </a:r>
            <a:endParaRPr sz="3450">
              <a:latin typeface="Verdana"/>
              <a:cs typeface="Verdana"/>
            </a:endParaRPr>
          </a:p>
          <a:p>
            <a:pPr>
              <a:lnSpc>
                <a:spcPct val="100000"/>
              </a:lnSpc>
            </a:pPr>
            <a:endParaRPr sz="42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2575"/>
              </a:spcBef>
            </a:pPr>
            <a:r>
              <a:rPr dirty="0" sz="3450" spc="25">
                <a:solidFill>
                  <a:srgbClr val="060405"/>
                </a:solidFill>
                <a:latin typeface="Verdana"/>
                <a:cs typeface="Verdana"/>
                <a:hlinkClick r:id="rId2"/>
              </a:rPr>
              <a:t>info@ehssociety.org</a:t>
            </a:r>
            <a:endParaRPr sz="3450">
              <a:latin typeface="Verdana"/>
              <a:cs typeface="Verdan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434376" y="5967780"/>
            <a:ext cx="612140" cy="471170"/>
          </a:xfrm>
          <a:custGeom>
            <a:avLst/>
            <a:gdLst/>
            <a:ahLst/>
            <a:cxnLst/>
            <a:rect l="l" t="t" r="r" b="b"/>
            <a:pathLst>
              <a:path w="612139" h="471170">
                <a:moveTo>
                  <a:pt x="568756" y="6057"/>
                </a:moveTo>
                <a:lnTo>
                  <a:pt x="561949" y="3479"/>
                </a:lnTo>
                <a:lnTo>
                  <a:pt x="554837" y="1574"/>
                </a:lnTo>
                <a:lnTo>
                  <a:pt x="547458" y="406"/>
                </a:lnTo>
                <a:lnTo>
                  <a:pt x="539851" y="0"/>
                </a:lnTo>
                <a:lnTo>
                  <a:pt x="72237" y="0"/>
                </a:lnTo>
                <a:lnTo>
                  <a:pt x="64947" y="368"/>
                </a:lnTo>
                <a:lnTo>
                  <a:pt x="57873" y="1447"/>
                </a:lnTo>
                <a:lnTo>
                  <a:pt x="51041" y="3187"/>
                </a:lnTo>
                <a:lnTo>
                  <a:pt x="44475" y="5549"/>
                </a:lnTo>
                <a:lnTo>
                  <a:pt x="45567" y="6553"/>
                </a:lnTo>
                <a:lnTo>
                  <a:pt x="258241" y="247878"/>
                </a:lnTo>
                <a:lnTo>
                  <a:pt x="268236" y="257035"/>
                </a:lnTo>
                <a:lnTo>
                  <a:pt x="279819" y="263817"/>
                </a:lnTo>
                <a:lnTo>
                  <a:pt x="292557" y="268020"/>
                </a:lnTo>
                <a:lnTo>
                  <a:pt x="306044" y="269455"/>
                </a:lnTo>
                <a:lnTo>
                  <a:pt x="319532" y="268020"/>
                </a:lnTo>
                <a:lnTo>
                  <a:pt x="332270" y="263817"/>
                </a:lnTo>
                <a:lnTo>
                  <a:pt x="343839" y="257035"/>
                </a:lnTo>
                <a:lnTo>
                  <a:pt x="353847" y="247878"/>
                </a:lnTo>
                <a:lnTo>
                  <a:pt x="564565" y="8775"/>
                </a:lnTo>
                <a:lnTo>
                  <a:pt x="566597" y="7277"/>
                </a:lnTo>
                <a:lnTo>
                  <a:pt x="568756" y="6057"/>
                </a:lnTo>
                <a:close/>
              </a:path>
              <a:path w="612139" h="471170">
                <a:moveTo>
                  <a:pt x="612076" y="72237"/>
                </a:moveTo>
                <a:lnTo>
                  <a:pt x="611327" y="61849"/>
                </a:lnTo>
                <a:lnTo>
                  <a:pt x="609155" y="51930"/>
                </a:lnTo>
                <a:lnTo>
                  <a:pt x="605663" y="42570"/>
                </a:lnTo>
                <a:lnTo>
                  <a:pt x="600964" y="33870"/>
                </a:lnTo>
                <a:lnTo>
                  <a:pt x="600024" y="36309"/>
                </a:lnTo>
                <a:lnTo>
                  <a:pt x="598716" y="38671"/>
                </a:lnTo>
                <a:lnTo>
                  <a:pt x="387870" y="277888"/>
                </a:lnTo>
                <a:lnTo>
                  <a:pt x="350939" y="305168"/>
                </a:lnTo>
                <a:lnTo>
                  <a:pt x="306044" y="314833"/>
                </a:lnTo>
                <a:lnTo>
                  <a:pt x="282968" y="312356"/>
                </a:lnTo>
                <a:lnTo>
                  <a:pt x="241325" y="293560"/>
                </a:lnTo>
                <a:lnTo>
                  <a:pt x="11087" y="36080"/>
                </a:lnTo>
                <a:lnTo>
                  <a:pt x="10414" y="35026"/>
                </a:lnTo>
                <a:lnTo>
                  <a:pt x="6019" y="43510"/>
                </a:lnTo>
                <a:lnTo>
                  <a:pt x="2755" y="52590"/>
                </a:lnTo>
                <a:lnTo>
                  <a:pt x="711" y="62191"/>
                </a:lnTo>
                <a:lnTo>
                  <a:pt x="0" y="72237"/>
                </a:lnTo>
                <a:lnTo>
                  <a:pt x="0" y="398868"/>
                </a:lnTo>
                <a:lnTo>
                  <a:pt x="5676" y="426986"/>
                </a:lnTo>
                <a:lnTo>
                  <a:pt x="21158" y="449948"/>
                </a:lnTo>
                <a:lnTo>
                  <a:pt x="44119" y="465429"/>
                </a:lnTo>
                <a:lnTo>
                  <a:pt x="72224" y="471106"/>
                </a:lnTo>
                <a:lnTo>
                  <a:pt x="539851" y="471106"/>
                </a:lnTo>
                <a:lnTo>
                  <a:pt x="567969" y="465429"/>
                </a:lnTo>
                <a:lnTo>
                  <a:pt x="590918" y="449948"/>
                </a:lnTo>
                <a:lnTo>
                  <a:pt x="606399" y="426986"/>
                </a:lnTo>
                <a:lnTo>
                  <a:pt x="612076" y="398868"/>
                </a:lnTo>
                <a:lnTo>
                  <a:pt x="612076" y="72237"/>
                </a:lnTo>
                <a:close/>
              </a:path>
            </a:pathLst>
          </a:custGeom>
          <a:solidFill>
            <a:srgbClr val="C61F4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1434391" y="4355183"/>
            <a:ext cx="612140" cy="612140"/>
          </a:xfrm>
          <a:custGeom>
            <a:avLst/>
            <a:gdLst/>
            <a:ahLst/>
            <a:cxnLst/>
            <a:rect l="l" t="t" r="r" b="b"/>
            <a:pathLst>
              <a:path w="612139" h="612139">
                <a:moveTo>
                  <a:pt x="306031" y="0"/>
                </a:moveTo>
                <a:lnTo>
                  <a:pt x="256390" y="4005"/>
                </a:lnTo>
                <a:lnTo>
                  <a:pt x="209299" y="15602"/>
                </a:lnTo>
                <a:lnTo>
                  <a:pt x="165389" y="34159"/>
                </a:lnTo>
                <a:lnTo>
                  <a:pt x="125290" y="59047"/>
                </a:lnTo>
                <a:lnTo>
                  <a:pt x="89631" y="89635"/>
                </a:lnTo>
                <a:lnTo>
                  <a:pt x="59044" y="125292"/>
                </a:lnTo>
                <a:lnTo>
                  <a:pt x="34157" y="165390"/>
                </a:lnTo>
                <a:lnTo>
                  <a:pt x="15600" y="209297"/>
                </a:lnTo>
                <a:lnTo>
                  <a:pt x="4005" y="256383"/>
                </a:lnTo>
                <a:lnTo>
                  <a:pt x="0" y="306019"/>
                </a:lnTo>
                <a:lnTo>
                  <a:pt x="4005" y="355660"/>
                </a:lnTo>
                <a:lnTo>
                  <a:pt x="15600" y="402751"/>
                </a:lnTo>
                <a:lnTo>
                  <a:pt x="34157" y="446661"/>
                </a:lnTo>
                <a:lnTo>
                  <a:pt x="59044" y="486760"/>
                </a:lnTo>
                <a:lnTo>
                  <a:pt x="89631" y="522419"/>
                </a:lnTo>
                <a:lnTo>
                  <a:pt x="125290" y="553006"/>
                </a:lnTo>
                <a:lnTo>
                  <a:pt x="165389" y="577893"/>
                </a:lnTo>
                <a:lnTo>
                  <a:pt x="209299" y="596450"/>
                </a:lnTo>
                <a:lnTo>
                  <a:pt x="256390" y="608045"/>
                </a:lnTo>
                <a:lnTo>
                  <a:pt x="306031" y="612051"/>
                </a:lnTo>
                <a:lnTo>
                  <a:pt x="355670" y="608045"/>
                </a:lnTo>
                <a:lnTo>
                  <a:pt x="402758" y="596450"/>
                </a:lnTo>
                <a:lnTo>
                  <a:pt x="446666" y="577893"/>
                </a:lnTo>
                <a:lnTo>
                  <a:pt x="486763" y="553006"/>
                </a:lnTo>
                <a:lnTo>
                  <a:pt x="522420" y="522419"/>
                </a:lnTo>
                <a:lnTo>
                  <a:pt x="553007" y="486760"/>
                </a:lnTo>
                <a:lnTo>
                  <a:pt x="577894" y="446661"/>
                </a:lnTo>
                <a:lnTo>
                  <a:pt x="579716" y="442348"/>
                </a:lnTo>
                <a:lnTo>
                  <a:pt x="378918" y="442348"/>
                </a:lnTo>
                <a:lnTo>
                  <a:pt x="363916" y="440464"/>
                </a:lnTo>
                <a:lnTo>
                  <a:pt x="320839" y="426617"/>
                </a:lnTo>
                <a:lnTo>
                  <a:pt x="282498" y="406882"/>
                </a:lnTo>
                <a:lnTo>
                  <a:pt x="237131" y="372330"/>
                </a:lnTo>
                <a:lnTo>
                  <a:pt x="199288" y="329730"/>
                </a:lnTo>
                <a:lnTo>
                  <a:pt x="174447" y="290368"/>
                </a:lnTo>
                <a:lnTo>
                  <a:pt x="160197" y="251879"/>
                </a:lnTo>
                <a:lnTo>
                  <a:pt x="159334" y="245478"/>
                </a:lnTo>
                <a:lnTo>
                  <a:pt x="159334" y="239077"/>
                </a:lnTo>
                <a:lnTo>
                  <a:pt x="173878" y="191058"/>
                </a:lnTo>
                <a:lnTo>
                  <a:pt x="213896" y="169923"/>
                </a:lnTo>
                <a:lnTo>
                  <a:pt x="579810" y="169923"/>
                </a:lnTo>
                <a:lnTo>
                  <a:pt x="577894" y="165390"/>
                </a:lnTo>
                <a:lnTo>
                  <a:pt x="553007" y="125292"/>
                </a:lnTo>
                <a:lnTo>
                  <a:pt x="522420" y="89635"/>
                </a:lnTo>
                <a:lnTo>
                  <a:pt x="486763" y="59047"/>
                </a:lnTo>
                <a:lnTo>
                  <a:pt x="446666" y="34159"/>
                </a:lnTo>
                <a:lnTo>
                  <a:pt x="402758" y="15602"/>
                </a:lnTo>
                <a:lnTo>
                  <a:pt x="355670" y="4005"/>
                </a:lnTo>
                <a:lnTo>
                  <a:pt x="306031" y="0"/>
                </a:lnTo>
                <a:close/>
              </a:path>
              <a:path w="612139" h="612139">
                <a:moveTo>
                  <a:pt x="609468" y="338023"/>
                </a:moveTo>
                <a:lnTo>
                  <a:pt x="385847" y="338023"/>
                </a:lnTo>
                <a:lnTo>
                  <a:pt x="397111" y="339893"/>
                </a:lnTo>
                <a:lnTo>
                  <a:pt x="407987" y="344292"/>
                </a:lnTo>
                <a:lnTo>
                  <a:pt x="447024" y="369891"/>
                </a:lnTo>
                <a:lnTo>
                  <a:pt x="453593" y="386461"/>
                </a:lnTo>
                <a:lnTo>
                  <a:pt x="452208" y="393903"/>
                </a:lnTo>
                <a:lnTo>
                  <a:pt x="427234" y="427489"/>
                </a:lnTo>
                <a:lnTo>
                  <a:pt x="378918" y="442348"/>
                </a:lnTo>
                <a:lnTo>
                  <a:pt x="579716" y="442348"/>
                </a:lnTo>
                <a:lnTo>
                  <a:pt x="596450" y="402751"/>
                </a:lnTo>
                <a:lnTo>
                  <a:pt x="608045" y="355660"/>
                </a:lnTo>
                <a:lnTo>
                  <a:pt x="609468" y="338023"/>
                </a:lnTo>
                <a:close/>
              </a:path>
              <a:path w="612139" h="612139">
                <a:moveTo>
                  <a:pt x="579810" y="169923"/>
                </a:moveTo>
                <a:lnTo>
                  <a:pt x="213896" y="169923"/>
                </a:lnTo>
                <a:lnTo>
                  <a:pt x="223164" y="172999"/>
                </a:lnTo>
                <a:lnTo>
                  <a:pt x="231683" y="180234"/>
                </a:lnTo>
                <a:lnTo>
                  <a:pt x="251906" y="219063"/>
                </a:lnTo>
                <a:lnTo>
                  <a:pt x="256593" y="236619"/>
                </a:lnTo>
                <a:lnTo>
                  <a:pt x="256374" y="245300"/>
                </a:lnTo>
                <a:lnTo>
                  <a:pt x="253785" y="253316"/>
                </a:lnTo>
                <a:lnTo>
                  <a:pt x="249415" y="260764"/>
                </a:lnTo>
                <a:lnTo>
                  <a:pt x="244073" y="267662"/>
                </a:lnTo>
                <a:lnTo>
                  <a:pt x="238569" y="274027"/>
                </a:lnTo>
                <a:lnTo>
                  <a:pt x="233883" y="279730"/>
                </a:lnTo>
                <a:lnTo>
                  <a:pt x="256292" y="317627"/>
                </a:lnTo>
                <a:lnTo>
                  <a:pt x="305097" y="359643"/>
                </a:lnTo>
                <a:lnTo>
                  <a:pt x="340626" y="376605"/>
                </a:lnTo>
                <a:lnTo>
                  <a:pt x="345122" y="375907"/>
                </a:lnTo>
                <a:lnTo>
                  <a:pt x="348932" y="371246"/>
                </a:lnTo>
                <a:lnTo>
                  <a:pt x="354443" y="363244"/>
                </a:lnTo>
                <a:lnTo>
                  <a:pt x="360327" y="354056"/>
                </a:lnTo>
                <a:lnTo>
                  <a:pt x="366959" y="345678"/>
                </a:lnTo>
                <a:lnTo>
                  <a:pt x="374713" y="340106"/>
                </a:lnTo>
                <a:lnTo>
                  <a:pt x="385847" y="338023"/>
                </a:lnTo>
                <a:lnTo>
                  <a:pt x="609468" y="338023"/>
                </a:lnTo>
                <a:lnTo>
                  <a:pt x="612051" y="306019"/>
                </a:lnTo>
                <a:lnTo>
                  <a:pt x="608045" y="256383"/>
                </a:lnTo>
                <a:lnTo>
                  <a:pt x="596450" y="209297"/>
                </a:lnTo>
                <a:lnTo>
                  <a:pt x="579810" y="169923"/>
                </a:lnTo>
                <a:close/>
              </a:path>
            </a:pathLst>
          </a:custGeom>
          <a:solidFill>
            <a:srgbClr val="C61F4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38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30"/>
              </a:spcBef>
            </a:pPr>
            <a:r>
              <a:rPr dirty="0" spc="-25"/>
              <a:t>https://ehssociety.org/hand-surgery-in-surgical-recovery/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909626" y="0"/>
            <a:ext cx="5330825" cy="6007100"/>
          </a:xfrm>
          <a:custGeom>
            <a:avLst/>
            <a:gdLst/>
            <a:ahLst/>
            <a:cxnLst/>
            <a:rect l="l" t="t" r="r" b="b"/>
            <a:pathLst>
              <a:path w="5330825" h="6007100">
                <a:moveTo>
                  <a:pt x="5330367" y="0"/>
                </a:moveTo>
                <a:lnTo>
                  <a:pt x="1611083" y="5473"/>
                </a:lnTo>
                <a:lnTo>
                  <a:pt x="0" y="0"/>
                </a:lnTo>
                <a:lnTo>
                  <a:pt x="5330367" y="6006858"/>
                </a:lnTo>
                <a:lnTo>
                  <a:pt x="5330367" y="0"/>
                </a:lnTo>
                <a:close/>
              </a:path>
            </a:pathLst>
          </a:custGeom>
          <a:solidFill>
            <a:srgbClr val="03A04A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457" y="7532001"/>
            <a:ext cx="9938385" cy="443865"/>
          </a:xfrm>
          <a:custGeom>
            <a:avLst/>
            <a:gdLst/>
            <a:ahLst/>
            <a:cxnLst/>
            <a:rect l="l" t="t" r="r" b="b"/>
            <a:pathLst>
              <a:path w="9938385" h="443865">
                <a:moveTo>
                  <a:pt x="9938194" y="0"/>
                </a:moveTo>
                <a:lnTo>
                  <a:pt x="0" y="0"/>
                </a:lnTo>
                <a:lnTo>
                  <a:pt x="0" y="443598"/>
                </a:lnTo>
                <a:lnTo>
                  <a:pt x="9938194" y="443598"/>
                </a:lnTo>
                <a:lnTo>
                  <a:pt x="9938194" y="0"/>
                </a:lnTo>
                <a:close/>
              </a:path>
            </a:pathLst>
          </a:custGeom>
          <a:solidFill>
            <a:srgbClr val="C61F43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46843" y="290923"/>
            <a:ext cx="3312455" cy="1288890"/>
          </a:xfrm>
          <a:prstGeom prst="rect">
            <a:avLst/>
          </a:prstGeom>
        </p:spPr>
      </p:pic>
      <p:grpSp>
        <p:nvGrpSpPr>
          <p:cNvPr id="5" name="object 5"/>
          <p:cNvGrpSpPr/>
          <p:nvPr/>
        </p:nvGrpSpPr>
        <p:grpSpPr>
          <a:xfrm>
            <a:off x="7048498" y="2217060"/>
            <a:ext cx="3837304" cy="3837304"/>
            <a:chOff x="7048498" y="2217060"/>
            <a:chExt cx="3837304" cy="3837304"/>
          </a:xfrm>
        </p:grpSpPr>
        <p:sp>
          <p:nvSpPr>
            <p:cNvPr id="6" name="object 6"/>
            <p:cNvSpPr/>
            <p:nvPr/>
          </p:nvSpPr>
          <p:spPr>
            <a:xfrm>
              <a:off x="7048498" y="2217060"/>
              <a:ext cx="3837304" cy="3837304"/>
            </a:xfrm>
            <a:custGeom>
              <a:avLst/>
              <a:gdLst/>
              <a:ahLst/>
              <a:cxnLst/>
              <a:rect l="l" t="t" r="r" b="b"/>
              <a:pathLst>
                <a:path w="3837304" h="3837304">
                  <a:moveTo>
                    <a:pt x="1918601" y="0"/>
                  </a:moveTo>
                  <a:lnTo>
                    <a:pt x="1870577" y="589"/>
                  </a:lnTo>
                  <a:lnTo>
                    <a:pt x="1822844" y="2348"/>
                  </a:lnTo>
                  <a:lnTo>
                    <a:pt x="1775414" y="5262"/>
                  </a:lnTo>
                  <a:lnTo>
                    <a:pt x="1728302" y="9318"/>
                  </a:lnTo>
                  <a:lnTo>
                    <a:pt x="1681521" y="14503"/>
                  </a:lnTo>
                  <a:lnTo>
                    <a:pt x="1635085" y="20802"/>
                  </a:lnTo>
                  <a:lnTo>
                    <a:pt x="1589008" y="28202"/>
                  </a:lnTo>
                  <a:lnTo>
                    <a:pt x="1543303" y="36688"/>
                  </a:lnTo>
                  <a:lnTo>
                    <a:pt x="1497985" y="46248"/>
                  </a:lnTo>
                  <a:lnTo>
                    <a:pt x="1453066" y="56868"/>
                  </a:lnTo>
                  <a:lnTo>
                    <a:pt x="1408562" y="68533"/>
                  </a:lnTo>
                  <a:lnTo>
                    <a:pt x="1364485" y="81230"/>
                  </a:lnTo>
                  <a:lnTo>
                    <a:pt x="1320849" y="94946"/>
                  </a:lnTo>
                  <a:lnTo>
                    <a:pt x="1277668" y="109666"/>
                  </a:lnTo>
                  <a:lnTo>
                    <a:pt x="1234955" y="125377"/>
                  </a:lnTo>
                  <a:lnTo>
                    <a:pt x="1192726" y="142065"/>
                  </a:lnTo>
                  <a:lnTo>
                    <a:pt x="1150992" y="159717"/>
                  </a:lnTo>
                  <a:lnTo>
                    <a:pt x="1109768" y="178318"/>
                  </a:lnTo>
                  <a:lnTo>
                    <a:pt x="1069068" y="197854"/>
                  </a:lnTo>
                  <a:lnTo>
                    <a:pt x="1028906" y="218313"/>
                  </a:lnTo>
                  <a:lnTo>
                    <a:pt x="989294" y="239681"/>
                  </a:lnTo>
                  <a:lnTo>
                    <a:pt x="950247" y="261943"/>
                  </a:lnTo>
                  <a:lnTo>
                    <a:pt x="911779" y="285086"/>
                  </a:lnTo>
                  <a:lnTo>
                    <a:pt x="873904" y="309096"/>
                  </a:lnTo>
                  <a:lnTo>
                    <a:pt x="836634" y="333959"/>
                  </a:lnTo>
                  <a:lnTo>
                    <a:pt x="799984" y="359662"/>
                  </a:lnTo>
                  <a:lnTo>
                    <a:pt x="763968" y="386191"/>
                  </a:lnTo>
                  <a:lnTo>
                    <a:pt x="728599" y="413533"/>
                  </a:lnTo>
                  <a:lnTo>
                    <a:pt x="693892" y="441672"/>
                  </a:lnTo>
                  <a:lnTo>
                    <a:pt x="659859" y="470597"/>
                  </a:lnTo>
                  <a:lnTo>
                    <a:pt x="626514" y="500292"/>
                  </a:lnTo>
                  <a:lnTo>
                    <a:pt x="593872" y="530745"/>
                  </a:lnTo>
                  <a:lnTo>
                    <a:pt x="561946" y="561941"/>
                  </a:lnTo>
                  <a:lnTo>
                    <a:pt x="530750" y="593867"/>
                  </a:lnTo>
                  <a:lnTo>
                    <a:pt x="500297" y="626509"/>
                  </a:lnTo>
                  <a:lnTo>
                    <a:pt x="470601" y="659853"/>
                  </a:lnTo>
                  <a:lnTo>
                    <a:pt x="441676" y="693886"/>
                  </a:lnTo>
                  <a:lnTo>
                    <a:pt x="413536" y="728594"/>
                  </a:lnTo>
                  <a:lnTo>
                    <a:pt x="386195" y="763963"/>
                  </a:lnTo>
                  <a:lnTo>
                    <a:pt x="359666" y="799979"/>
                  </a:lnTo>
                  <a:lnTo>
                    <a:pt x="333962" y="836629"/>
                  </a:lnTo>
                  <a:lnTo>
                    <a:pt x="309099" y="873898"/>
                  </a:lnTo>
                  <a:lnTo>
                    <a:pt x="285089" y="911774"/>
                  </a:lnTo>
                  <a:lnTo>
                    <a:pt x="261945" y="950242"/>
                  </a:lnTo>
                  <a:lnTo>
                    <a:pt x="239683" y="989288"/>
                  </a:lnTo>
                  <a:lnTo>
                    <a:pt x="218316" y="1028900"/>
                  </a:lnTo>
                  <a:lnTo>
                    <a:pt x="197857" y="1069063"/>
                  </a:lnTo>
                  <a:lnTo>
                    <a:pt x="178320" y="1109763"/>
                  </a:lnTo>
                  <a:lnTo>
                    <a:pt x="159718" y="1150987"/>
                  </a:lnTo>
                  <a:lnTo>
                    <a:pt x="142067" y="1192720"/>
                  </a:lnTo>
                  <a:lnTo>
                    <a:pt x="125379" y="1234950"/>
                  </a:lnTo>
                  <a:lnTo>
                    <a:pt x="109668" y="1277663"/>
                  </a:lnTo>
                  <a:lnTo>
                    <a:pt x="94947" y="1320844"/>
                  </a:lnTo>
                  <a:lnTo>
                    <a:pt x="81231" y="1364480"/>
                  </a:lnTo>
                  <a:lnTo>
                    <a:pt x="68534" y="1408557"/>
                  </a:lnTo>
                  <a:lnTo>
                    <a:pt x="56869" y="1453062"/>
                  </a:lnTo>
                  <a:lnTo>
                    <a:pt x="46249" y="1497981"/>
                  </a:lnTo>
                  <a:lnTo>
                    <a:pt x="36689" y="1543300"/>
                  </a:lnTo>
                  <a:lnTo>
                    <a:pt x="28202" y="1589005"/>
                  </a:lnTo>
                  <a:lnTo>
                    <a:pt x="20802" y="1635082"/>
                  </a:lnTo>
                  <a:lnTo>
                    <a:pt x="14503" y="1681518"/>
                  </a:lnTo>
                  <a:lnTo>
                    <a:pt x="9318" y="1728300"/>
                  </a:lnTo>
                  <a:lnTo>
                    <a:pt x="5262" y="1775412"/>
                  </a:lnTo>
                  <a:lnTo>
                    <a:pt x="2348" y="1822843"/>
                  </a:lnTo>
                  <a:lnTo>
                    <a:pt x="589" y="1870577"/>
                  </a:lnTo>
                  <a:lnTo>
                    <a:pt x="0" y="1918601"/>
                  </a:lnTo>
                  <a:lnTo>
                    <a:pt x="589" y="1966625"/>
                  </a:lnTo>
                  <a:lnTo>
                    <a:pt x="2348" y="2014360"/>
                  </a:lnTo>
                  <a:lnTo>
                    <a:pt x="5262" y="2061790"/>
                  </a:lnTo>
                  <a:lnTo>
                    <a:pt x="9318" y="2108903"/>
                  </a:lnTo>
                  <a:lnTo>
                    <a:pt x="14503" y="2155684"/>
                  </a:lnTo>
                  <a:lnTo>
                    <a:pt x="20802" y="2202120"/>
                  </a:lnTo>
                  <a:lnTo>
                    <a:pt x="28202" y="2248198"/>
                  </a:lnTo>
                  <a:lnTo>
                    <a:pt x="36689" y="2293903"/>
                  </a:lnTo>
                  <a:lnTo>
                    <a:pt x="46249" y="2339221"/>
                  </a:lnTo>
                  <a:lnTo>
                    <a:pt x="56869" y="2384140"/>
                  </a:lnTo>
                  <a:lnTo>
                    <a:pt x="68534" y="2428645"/>
                  </a:lnTo>
                  <a:lnTo>
                    <a:pt x="81231" y="2472722"/>
                  </a:lnTo>
                  <a:lnTo>
                    <a:pt x="94947" y="2516359"/>
                  </a:lnTo>
                  <a:lnTo>
                    <a:pt x="109668" y="2559540"/>
                  </a:lnTo>
                  <a:lnTo>
                    <a:pt x="125379" y="2602252"/>
                  </a:lnTo>
                  <a:lnTo>
                    <a:pt x="142067" y="2644482"/>
                  </a:lnTo>
                  <a:lnTo>
                    <a:pt x="159718" y="2686216"/>
                  </a:lnTo>
                  <a:lnTo>
                    <a:pt x="178320" y="2727440"/>
                  </a:lnTo>
                  <a:lnTo>
                    <a:pt x="197857" y="2768140"/>
                  </a:lnTo>
                  <a:lnTo>
                    <a:pt x="218316" y="2808302"/>
                  </a:lnTo>
                  <a:lnTo>
                    <a:pt x="239683" y="2847914"/>
                  </a:lnTo>
                  <a:lnTo>
                    <a:pt x="261945" y="2886961"/>
                  </a:lnTo>
                  <a:lnTo>
                    <a:pt x="285089" y="2925429"/>
                  </a:lnTo>
                  <a:lnTo>
                    <a:pt x="309099" y="2963304"/>
                  </a:lnTo>
                  <a:lnTo>
                    <a:pt x="333962" y="3000574"/>
                  </a:lnTo>
                  <a:lnTo>
                    <a:pt x="359666" y="3037224"/>
                  </a:lnTo>
                  <a:lnTo>
                    <a:pt x="386195" y="3073240"/>
                  </a:lnTo>
                  <a:lnTo>
                    <a:pt x="413536" y="3108608"/>
                  </a:lnTo>
                  <a:lnTo>
                    <a:pt x="441676" y="3143316"/>
                  </a:lnTo>
                  <a:lnTo>
                    <a:pt x="470601" y="3177349"/>
                  </a:lnTo>
                  <a:lnTo>
                    <a:pt x="500297" y="3210693"/>
                  </a:lnTo>
                  <a:lnTo>
                    <a:pt x="530750" y="3243335"/>
                  </a:lnTo>
                  <a:lnTo>
                    <a:pt x="561946" y="3275261"/>
                  </a:lnTo>
                  <a:lnTo>
                    <a:pt x="593872" y="3306457"/>
                  </a:lnTo>
                  <a:lnTo>
                    <a:pt x="626514" y="3336910"/>
                  </a:lnTo>
                  <a:lnTo>
                    <a:pt x="659859" y="3366606"/>
                  </a:lnTo>
                  <a:lnTo>
                    <a:pt x="693892" y="3395530"/>
                  </a:lnTo>
                  <a:lnTo>
                    <a:pt x="728599" y="3423670"/>
                  </a:lnTo>
                  <a:lnTo>
                    <a:pt x="763968" y="3451011"/>
                  </a:lnTo>
                  <a:lnTo>
                    <a:pt x="799984" y="3477540"/>
                  </a:lnTo>
                  <a:lnTo>
                    <a:pt x="836634" y="3503243"/>
                  </a:lnTo>
                  <a:lnTo>
                    <a:pt x="873904" y="3528107"/>
                  </a:lnTo>
                  <a:lnTo>
                    <a:pt x="911779" y="3552117"/>
                  </a:lnTo>
                  <a:lnTo>
                    <a:pt x="950247" y="3575260"/>
                  </a:lnTo>
                  <a:lnTo>
                    <a:pt x="989294" y="3597522"/>
                  </a:lnTo>
                  <a:lnTo>
                    <a:pt x="1028906" y="3618889"/>
                  </a:lnTo>
                  <a:lnTo>
                    <a:pt x="1069068" y="3639348"/>
                  </a:lnTo>
                  <a:lnTo>
                    <a:pt x="1109768" y="3658885"/>
                  </a:lnTo>
                  <a:lnTo>
                    <a:pt x="1150992" y="3677486"/>
                  </a:lnTo>
                  <a:lnTo>
                    <a:pt x="1192726" y="3695137"/>
                  </a:lnTo>
                  <a:lnTo>
                    <a:pt x="1234955" y="3711825"/>
                  </a:lnTo>
                  <a:lnTo>
                    <a:pt x="1277668" y="3727536"/>
                  </a:lnTo>
                  <a:lnTo>
                    <a:pt x="1320849" y="3742256"/>
                  </a:lnTo>
                  <a:lnTo>
                    <a:pt x="1364485" y="3755972"/>
                  </a:lnTo>
                  <a:lnTo>
                    <a:pt x="1408562" y="3768669"/>
                  </a:lnTo>
                  <a:lnTo>
                    <a:pt x="1453066" y="3780335"/>
                  </a:lnTo>
                  <a:lnTo>
                    <a:pt x="1497985" y="3790954"/>
                  </a:lnTo>
                  <a:lnTo>
                    <a:pt x="1543303" y="3800514"/>
                  </a:lnTo>
                  <a:lnTo>
                    <a:pt x="1589008" y="3809001"/>
                  </a:lnTo>
                  <a:lnTo>
                    <a:pt x="1635085" y="3816401"/>
                  </a:lnTo>
                  <a:lnTo>
                    <a:pt x="1681521" y="3822700"/>
                  </a:lnTo>
                  <a:lnTo>
                    <a:pt x="1728302" y="3827884"/>
                  </a:lnTo>
                  <a:lnTo>
                    <a:pt x="1775414" y="3831940"/>
                  </a:lnTo>
                  <a:lnTo>
                    <a:pt x="1822844" y="3834855"/>
                  </a:lnTo>
                  <a:lnTo>
                    <a:pt x="1870577" y="3836614"/>
                  </a:lnTo>
                  <a:lnTo>
                    <a:pt x="1918601" y="3837203"/>
                  </a:lnTo>
                  <a:lnTo>
                    <a:pt x="1966625" y="3836614"/>
                  </a:lnTo>
                  <a:lnTo>
                    <a:pt x="2014360" y="3834855"/>
                  </a:lnTo>
                  <a:lnTo>
                    <a:pt x="2061790" y="3831940"/>
                  </a:lnTo>
                  <a:lnTo>
                    <a:pt x="2108903" y="3827884"/>
                  </a:lnTo>
                  <a:lnTo>
                    <a:pt x="2155684" y="3822700"/>
                  </a:lnTo>
                  <a:lnTo>
                    <a:pt x="2202121" y="3816401"/>
                  </a:lnTo>
                  <a:lnTo>
                    <a:pt x="2248198" y="3809001"/>
                  </a:lnTo>
                  <a:lnTo>
                    <a:pt x="2293903" y="3800514"/>
                  </a:lnTo>
                  <a:lnTo>
                    <a:pt x="2339222" y="3790954"/>
                  </a:lnTo>
                  <a:lnTo>
                    <a:pt x="2384141" y="3780335"/>
                  </a:lnTo>
                  <a:lnTo>
                    <a:pt x="2428646" y="3768669"/>
                  </a:lnTo>
                  <a:lnTo>
                    <a:pt x="2472723" y="3755972"/>
                  </a:lnTo>
                  <a:lnTo>
                    <a:pt x="2516360" y="3742256"/>
                  </a:lnTo>
                  <a:lnTo>
                    <a:pt x="2559541" y="3727536"/>
                  </a:lnTo>
                  <a:lnTo>
                    <a:pt x="2602254" y="3711825"/>
                  </a:lnTo>
                  <a:lnTo>
                    <a:pt x="2644484" y="3695137"/>
                  </a:lnTo>
                  <a:lnTo>
                    <a:pt x="2686218" y="3677486"/>
                  </a:lnTo>
                  <a:lnTo>
                    <a:pt x="2727442" y="3658885"/>
                  </a:lnTo>
                  <a:lnTo>
                    <a:pt x="2768142" y="3639348"/>
                  </a:lnTo>
                  <a:lnTo>
                    <a:pt x="2808305" y="3618889"/>
                  </a:lnTo>
                  <a:lnTo>
                    <a:pt x="2847917" y="3597522"/>
                  </a:lnTo>
                  <a:lnTo>
                    <a:pt x="2886964" y="3575260"/>
                  </a:lnTo>
                  <a:lnTo>
                    <a:pt x="2925432" y="3552117"/>
                  </a:lnTo>
                  <a:lnTo>
                    <a:pt x="2963308" y="3528107"/>
                  </a:lnTo>
                  <a:lnTo>
                    <a:pt x="3000578" y="3503243"/>
                  </a:lnTo>
                  <a:lnTo>
                    <a:pt x="3037228" y="3477540"/>
                  </a:lnTo>
                  <a:lnTo>
                    <a:pt x="3073244" y="3451011"/>
                  </a:lnTo>
                  <a:lnTo>
                    <a:pt x="3108613" y="3423670"/>
                  </a:lnTo>
                  <a:lnTo>
                    <a:pt x="3143321" y="3395530"/>
                  </a:lnTo>
                  <a:lnTo>
                    <a:pt x="3177354" y="3366606"/>
                  </a:lnTo>
                  <a:lnTo>
                    <a:pt x="3210699" y="3336910"/>
                  </a:lnTo>
                  <a:lnTo>
                    <a:pt x="3243341" y="3306457"/>
                  </a:lnTo>
                  <a:lnTo>
                    <a:pt x="3275268" y="3275261"/>
                  </a:lnTo>
                  <a:lnTo>
                    <a:pt x="3306464" y="3243335"/>
                  </a:lnTo>
                  <a:lnTo>
                    <a:pt x="3336917" y="3210693"/>
                  </a:lnTo>
                  <a:lnTo>
                    <a:pt x="3366613" y="3177349"/>
                  </a:lnTo>
                  <a:lnTo>
                    <a:pt x="3395538" y="3143316"/>
                  </a:lnTo>
                  <a:lnTo>
                    <a:pt x="3423678" y="3108608"/>
                  </a:lnTo>
                  <a:lnTo>
                    <a:pt x="3451019" y="3073240"/>
                  </a:lnTo>
                  <a:lnTo>
                    <a:pt x="3477549" y="3037224"/>
                  </a:lnTo>
                  <a:lnTo>
                    <a:pt x="3503252" y="3000574"/>
                  </a:lnTo>
                  <a:lnTo>
                    <a:pt x="3528116" y="2963304"/>
                  </a:lnTo>
                  <a:lnTo>
                    <a:pt x="3552126" y="2925429"/>
                  </a:lnTo>
                  <a:lnTo>
                    <a:pt x="3575269" y="2886961"/>
                  </a:lnTo>
                  <a:lnTo>
                    <a:pt x="3597531" y="2847914"/>
                  </a:lnTo>
                  <a:lnTo>
                    <a:pt x="3618899" y="2808302"/>
                  </a:lnTo>
                  <a:lnTo>
                    <a:pt x="3639358" y="2768140"/>
                  </a:lnTo>
                  <a:lnTo>
                    <a:pt x="3658895" y="2727440"/>
                  </a:lnTo>
                  <a:lnTo>
                    <a:pt x="3677496" y="2686216"/>
                  </a:lnTo>
                  <a:lnTo>
                    <a:pt x="3695148" y="2644482"/>
                  </a:lnTo>
                  <a:lnTo>
                    <a:pt x="3711836" y="2602252"/>
                  </a:lnTo>
                  <a:lnTo>
                    <a:pt x="3727547" y="2559540"/>
                  </a:lnTo>
                  <a:lnTo>
                    <a:pt x="3742268" y="2516359"/>
                  </a:lnTo>
                  <a:lnTo>
                    <a:pt x="3755984" y="2472722"/>
                  </a:lnTo>
                  <a:lnTo>
                    <a:pt x="3768681" y="2428645"/>
                  </a:lnTo>
                  <a:lnTo>
                    <a:pt x="3780346" y="2384140"/>
                  </a:lnTo>
                  <a:lnTo>
                    <a:pt x="3790966" y="2339221"/>
                  </a:lnTo>
                  <a:lnTo>
                    <a:pt x="3800526" y="2293903"/>
                  </a:lnTo>
                  <a:lnTo>
                    <a:pt x="3809013" y="2248198"/>
                  </a:lnTo>
                  <a:lnTo>
                    <a:pt x="3816413" y="2202120"/>
                  </a:lnTo>
                  <a:lnTo>
                    <a:pt x="3822712" y="2155684"/>
                  </a:lnTo>
                  <a:lnTo>
                    <a:pt x="3827897" y="2108903"/>
                  </a:lnTo>
                  <a:lnTo>
                    <a:pt x="3831953" y="2061790"/>
                  </a:lnTo>
                  <a:lnTo>
                    <a:pt x="3834868" y="2014360"/>
                  </a:lnTo>
                  <a:lnTo>
                    <a:pt x="3836626" y="1966625"/>
                  </a:lnTo>
                  <a:lnTo>
                    <a:pt x="3837216" y="1918601"/>
                  </a:lnTo>
                  <a:lnTo>
                    <a:pt x="3836626" y="1870577"/>
                  </a:lnTo>
                  <a:lnTo>
                    <a:pt x="3834868" y="1822843"/>
                  </a:lnTo>
                  <a:lnTo>
                    <a:pt x="3831953" y="1775412"/>
                  </a:lnTo>
                  <a:lnTo>
                    <a:pt x="3827897" y="1728300"/>
                  </a:lnTo>
                  <a:lnTo>
                    <a:pt x="3822712" y="1681518"/>
                  </a:lnTo>
                  <a:lnTo>
                    <a:pt x="3816413" y="1635082"/>
                  </a:lnTo>
                  <a:lnTo>
                    <a:pt x="3809013" y="1589005"/>
                  </a:lnTo>
                  <a:lnTo>
                    <a:pt x="3800526" y="1543300"/>
                  </a:lnTo>
                  <a:lnTo>
                    <a:pt x="3790966" y="1497981"/>
                  </a:lnTo>
                  <a:lnTo>
                    <a:pt x="3780346" y="1453062"/>
                  </a:lnTo>
                  <a:lnTo>
                    <a:pt x="3768681" y="1408557"/>
                  </a:lnTo>
                  <a:lnTo>
                    <a:pt x="3755984" y="1364480"/>
                  </a:lnTo>
                  <a:lnTo>
                    <a:pt x="3742268" y="1320844"/>
                  </a:lnTo>
                  <a:lnTo>
                    <a:pt x="3727547" y="1277663"/>
                  </a:lnTo>
                  <a:lnTo>
                    <a:pt x="3711836" y="1234950"/>
                  </a:lnTo>
                  <a:lnTo>
                    <a:pt x="3695148" y="1192720"/>
                  </a:lnTo>
                  <a:lnTo>
                    <a:pt x="3677496" y="1150987"/>
                  </a:lnTo>
                  <a:lnTo>
                    <a:pt x="3658895" y="1109763"/>
                  </a:lnTo>
                  <a:lnTo>
                    <a:pt x="3639358" y="1069063"/>
                  </a:lnTo>
                  <a:lnTo>
                    <a:pt x="3618899" y="1028900"/>
                  </a:lnTo>
                  <a:lnTo>
                    <a:pt x="3597531" y="989288"/>
                  </a:lnTo>
                  <a:lnTo>
                    <a:pt x="3575269" y="950242"/>
                  </a:lnTo>
                  <a:lnTo>
                    <a:pt x="3552126" y="911774"/>
                  </a:lnTo>
                  <a:lnTo>
                    <a:pt x="3528116" y="873898"/>
                  </a:lnTo>
                  <a:lnTo>
                    <a:pt x="3503252" y="836629"/>
                  </a:lnTo>
                  <a:lnTo>
                    <a:pt x="3477549" y="799979"/>
                  </a:lnTo>
                  <a:lnTo>
                    <a:pt x="3451019" y="763963"/>
                  </a:lnTo>
                  <a:lnTo>
                    <a:pt x="3423678" y="728594"/>
                  </a:lnTo>
                  <a:lnTo>
                    <a:pt x="3395538" y="693886"/>
                  </a:lnTo>
                  <a:lnTo>
                    <a:pt x="3366613" y="659853"/>
                  </a:lnTo>
                  <a:lnTo>
                    <a:pt x="3336917" y="626509"/>
                  </a:lnTo>
                  <a:lnTo>
                    <a:pt x="3306464" y="593867"/>
                  </a:lnTo>
                  <a:lnTo>
                    <a:pt x="3275268" y="561941"/>
                  </a:lnTo>
                  <a:lnTo>
                    <a:pt x="3243341" y="530745"/>
                  </a:lnTo>
                  <a:lnTo>
                    <a:pt x="3210699" y="500292"/>
                  </a:lnTo>
                  <a:lnTo>
                    <a:pt x="3177354" y="470597"/>
                  </a:lnTo>
                  <a:lnTo>
                    <a:pt x="3143321" y="441672"/>
                  </a:lnTo>
                  <a:lnTo>
                    <a:pt x="3108613" y="413533"/>
                  </a:lnTo>
                  <a:lnTo>
                    <a:pt x="3073244" y="386191"/>
                  </a:lnTo>
                  <a:lnTo>
                    <a:pt x="3037228" y="359662"/>
                  </a:lnTo>
                  <a:lnTo>
                    <a:pt x="3000578" y="333959"/>
                  </a:lnTo>
                  <a:lnTo>
                    <a:pt x="2963308" y="309096"/>
                  </a:lnTo>
                  <a:lnTo>
                    <a:pt x="2925432" y="285086"/>
                  </a:lnTo>
                  <a:lnTo>
                    <a:pt x="2886964" y="261943"/>
                  </a:lnTo>
                  <a:lnTo>
                    <a:pt x="2847917" y="239681"/>
                  </a:lnTo>
                  <a:lnTo>
                    <a:pt x="2808305" y="218313"/>
                  </a:lnTo>
                  <a:lnTo>
                    <a:pt x="2768142" y="197854"/>
                  </a:lnTo>
                  <a:lnTo>
                    <a:pt x="2727442" y="178318"/>
                  </a:lnTo>
                  <a:lnTo>
                    <a:pt x="2686218" y="159717"/>
                  </a:lnTo>
                  <a:lnTo>
                    <a:pt x="2644484" y="142065"/>
                  </a:lnTo>
                  <a:lnTo>
                    <a:pt x="2602254" y="125377"/>
                  </a:lnTo>
                  <a:lnTo>
                    <a:pt x="2559541" y="109666"/>
                  </a:lnTo>
                  <a:lnTo>
                    <a:pt x="2516360" y="94946"/>
                  </a:lnTo>
                  <a:lnTo>
                    <a:pt x="2472723" y="81230"/>
                  </a:lnTo>
                  <a:lnTo>
                    <a:pt x="2428646" y="68533"/>
                  </a:lnTo>
                  <a:lnTo>
                    <a:pt x="2384141" y="56868"/>
                  </a:lnTo>
                  <a:lnTo>
                    <a:pt x="2339222" y="46248"/>
                  </a:lnTo>
                  <a:lnTo>
                    <a:pt x="2293903" y="36688"/>
                  </a:lnTo>
                  <a:lnTo>
                    <a:pt x="2248198" y="28202"/>
                  </a:lnTo>
                  <a:lnTo>
                    <a:pt x="2202121" y="20802"/>
                  </a:lnTo>
                  <a:lnTo>
                    <a:pt x="2155684" y="14503"/>
                  </a:lnTo>
                  <a:lnTo>
                    <a:pt x="2108903" y="9318"/>
                  </a:lnTo>
                  <a:lnTo>
                    <a:pt x="2061790" y="5262"/>
                  </a:lnTo>
                  <a:lnTo>
                    <a:pt x="2014360" y="2348"/>
                  </a:lnTo>
                  <a:lnTo>
                    <a:pt x="1966625" y="589"/>
                  </a:lnTo>
                  <a:lnTo>
                    <a:pt x="1918601" y="0"/>
                  </a:lnTo>
                  <a:close/>
                </a:path>
              </a:pathLst>
            </a:custGeom>
            <a:solidFill>
              <a:srgbClr val="03A04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7342708" y="3704767"/>
              <a:ext cx="3181350" cy="1040130"/>
            </a:xfrm>
            <a:custGeom>
              <a:avLst/>
              <a:gdLst/>
              <a:ahLst/>
              <a:cxnLst/>
              <a:rect l="l" t="t" r="r" b="b"/>
              <a:pathLst>
                <a:path w="3181350" h="1040129">
                  <a:moveTo>
                    <a:pt x="1012444" y="17246"/>
                  </a:moveTo>
                  <a:lnTo>
                    <a:pt x="785545" y="17246"/>
                  </a:lnTo>
                  <a:lnTo>
                    <a:pt x="516432" y="462356"/>
                  </a:lnTo>
                  <a:lnTo>
                    <a:pt x="248450" y="17246"/>
                  </a:lnTo>
                  <a:lnTo>
                    <a:pt x="0" y="17246"/>
                  </a:lnTo>
                  <a:lnTo>
                    <a:pt x="390613" y="664451"/>
                  </a:lnTo>
                  <a:lnTo>
                    <a:pt x="390613" y="1022502"/>
                  </a:lnTo>
                  <a:lnTo>
                    <a:pt x="624700" y="1022502"/>
                  </a:lnTo>
                  <a:lnTo>
                    <a:pt x="624700" y="752513"/>
                  </a:lnTo>
                  <a:lnTo>
                    <a:pt x="624700" y="663892"/>
                  </a:lnTo>
                  <a:lnTo>
                    <a:pt x="655955" y="611784"/>
                  </a:lnTo>
                  <a:lnTo>
                    <a:pt x="674890" y="580186"/>
                  </a:lnTo>
                  <a:lnTo>
                    <a:pt x="1012444" y="17246"/>
                  </a:lnTo>
                  <a:close/>
                </a:path>
                <a:path w="3181350" h="1040129">
                  <a:moveTo>
                    <a:pt x="2105291" y="519874"/>
                  </a:moveTo>
                  <a:lnTo>
                    <a:pt x="2102739" y="464324"/>
                  </a:lnTo>
                  <a:lnTo>
                    <a:pt x="2095055" y="411099"/>
                  </a:lnTo>
                  <a:lnTo>
                    <a:pt x="2082266" y="360197"/>
                  </a:lnTo>
                  <a:lnTo>
                    <a:pt x="2064359" y="311632"/>
                  </a:lnTo>
                  <a:lnTo>
                    <a:pt x="2041791" y="265772"/>
                  </a:lnTo>
                  <a:lnTo>
                    <a:pt x="2014994" y="222961"/>
                  </a:lnTo>
                  <a:lnTo>
                    <a:pt x="1983981" y="183210"/>
                  </a:lnTo>
                  <a:lnTo>
                    <a:pt x="1948751" y="146481"/>
                  </a:lnTo>
                  <a:lnTo>
                    <a:pt x="1909838" y="113334"/>
                  </a:lnTo>
                  <a:lnTo>
                    <a:pt x="1869770" y="85598"/>
                  </a:lnTo>
                  <a:lnTo>
                    <a:pt x="1869770" y="519874"/>
                  </a:lnTo>
                  <a:lnTo>
                    <a:pt x="1868297" y="554939"/>
                  </a:lnTo>
                  <a:lnTo>
                    <a:pt x="1856447" y="619912"/>
                  </a:lnTo>
                  <a:lnTo>
                    <a:pt x="1833016" y="678027"/>
                  </a:lnTo>
                  <a:lnTo>
                    <a:pt x="1799628" y="729005"/>
                  </a:lnTo>
                  <a:lnTo>
                    <a:pt x="1756905" y="772452"/>
                  </a:lnTo>
                  <a:lnTo>
                    <a:pt x="1707007" y="806208"/>
                  </a:lnTo>
                  <a:lnTo>
                    <a:pt x="1650453" y="829665"/>
                  </a:lnTo>
                  <a:lnTo>
                    <a:pt x="1588350" y="841514"/>
                  </a:lnTo>
                  <a:lnTo>
                    <a:pt x="1555267" y="842987"/>
                  </a:lnTo>
                  <a:lnTo>
                    <a:pt x="1522145" y="841514"/>
                  </a:lnTo>
                  <a:lnTo>
                    <a:pt x="1459674" y="829665"/>
                  </a:lnTo>
                  <a:lnTo>
                    <a:pt x="1402549" y="806208"/>
                  </a:lnTo>
                  <a:lnTo>
                    <a:pt x="1352638" y="772452"/>
                  </a:lnTo>
                  <a:lnTo>
                    <a:pt x="1310513" y="729005"/>
                  </a:lnTo>
                  <a:lnTo>
                    <a:pt x="1277480" y="678027"/>
                  </a:lnTo>
                  <a:lnTo>
                    <a:pt x="1254099" y="619912"/>
                  </a:lnTo>
                  <a:lnTo>
                    <a:pt x="1242250" y="554939"/>
                  </a:lnTo>
                  <a:lnTo>
                    <a:pt x="1240764" y="519874"/>
                  </a:lnTo>
                  <a:lnTo>
                    <a:pt x="1242250" y="484835"/>
                  </a:lnTo>
                  <a:lnTo>
                    <a:pt x="1254099" y="419849"/>
                  </a:lnTo>
                  <a:lnTo>
                    <a:pt x="1277480" y="361734"/>
                  </a:lnTo>
                  <a:lnTo>
                    <a:pt x="1310513" y="310756"/>
                  </a:lnTo>
                  <a:lnTo>
                    <a:pt x="1352638" y="267309"/>
                  </a:lnTo>
                  <a:lnTo>
                    <a:pt x="1402549" y="233553"/>
                  </a:lnTo>
                  <a:lnTo>
                    <a:pt x="1459674" y="210083"/>
                  </a:lnTo>
                  <a:lnTo>
                    <a:pt x="1522145" y="198234"/>
                  </a:lnTo>
                  <a:lnTo>
                    <a:pt x="1555267" y="196748"/>
                  </a:lnTo>
                  <a:lnTo>
                    <a:pt x="1588350" y="198234"/>
                  </a:lnTo>
                  <a:lnTo>
                    <a:pt x="1650453" y="210083"/>
                  </a:lnTo>
                  <a:lnTo>
                    <a:pt x="1707007" y="233553"/>
                  </a:lnTo>
                  <a:lnTo>
                    <a:pt x="1756905" y="267309"/>
                  </a:lnTo>
                  <a:lnTo>
                    <a:pt x="1799628" y="310756"/>
                  </a:lnTo>
                  <a:lnTo>
                    <a:pt x="1833016" y="361734"/>
                  </a:lnTo>
                  <a:lnTo>
                    <a:pt x="1856447" y="419849"/>
                  </a:lnTo>
                  <a:lnTo>
                    <a:pt x="1868297" y="484835"/>
                  </a:lnTo>
                  <a:lnTo>
                    <a:pt x="1869770" y="519874"/>
                  </a:lnTo>
                  <a:lnTo>
                    <a:pt x="1869770" y="85598"/>
                  </a:lnTo>
                  <a:lnTo>
                    <a:pt x="1822602" y="59118"/>
                  </a:lnTo>
                  <a:lnTo>
                    <a:pt x="1774266" y="38061"/>
                  </a:lnTo>
                  <a:lnTo>
                    <a:pt x="1723148" y="21424"/>
                  </a:lnTo>
                  <a:lnTo>
                    <a:pt x="1669618" y="9525"/>
                  </a:lnTo>
                  <a:lnTo>
                    <a:pt x="1613649" y="2387"/>
                  </a:lnTo>
                  <a:lnTo>
                    <a:pt x="1555267" y="0"/>
                  </a:lnTo>
                  <a:lnTo>
                    <a:pt x="1496872" y="2438"/>
                  </a:lnTo>
                  <a:lnTo>
                    <a:pt x="1440916" y="9702"/>
                  </a:lnTo>
                  <a:lnTo>
                    <a:pt x="1387373" y="21831"/>
                  </a:lnTo>
                  <a:lnTo>
                    <a:pt x="1336268" y="38785"/>
                  </a:lnTo>
                  <a:lnTo>
                    <a:pt x="1287932" y="60147"/>
                  </a:lnTo>
                  <a:lnTo>
                    <a:pt x="1242733" y="85471"/>
                  </a:lnTo>
                  <a:lnTo>
                    <a:pt x="1200683" y="114731"/>
                  </a:lnTo>
                  <a:lnTo>
                    <a:pt x="1161783" y="147929"/>
                  </a:lnTo>
                  <a:lnTo>
                    <a:pt x="1126553" y="184607"/>
                  </a:lnTo>
                  <a:lnTo>
                    <a:pt x="1095540" y="224231"/>
                  </a:lnTo>
                  <a:lnTo>
                    <a:pt x="1068743" y="266814"/>
                  </a:lnTo>
                  <a:lnTo>
                    <a:pt x="1046175" y="312356"/>
                  </a:lnTo>
                  <a:lnTo>
                    <a:pt x="1028280" y="360616"/>
                  </a:lnTo>
                  <a:lnTo>
                    <a:pt x="1015479" y="411276"/>
                  </a:lnTo>
                  <a:lnTo>
                    <a:pt x="1007808" y="464375"/>
                  </a:lnTo>
                  <a:lnTo>
                    <a:pt x="1005243" y="519874"/>
                  </a:lnTo>
                  <a:lnTo>
                    <a:pt x="1007808" y="574852"/>
                  </a:lnTo>
                  <a:lnTo>
                    <a:pt x="1015479" y="627583"/>
                  </a:lnTo>
                  <a:lnTo>
                    <a:pt x="1028280" y="678205"/>
                  </a:lnTo>
                  <a:lnTo>
                    <a:pt x="1046175" y="726668"/>
                  </a:lnTo>
                  <a:lnTo>
                    <a:pt x="1068743" y="772541"/>
                  </a:lnTo>
                  <a:lnTo>
                    <a:pt x="1095540" y="815352"/>
                  </a:lnTo>
                  <a:lnTo>
                    <a:pt x="1126553" y="855116"/>
                  </a:lnTo>
                  <a:lnTo>
                    <a:pt x="1161783" y="891819"/>
                  </a:lnTo>
                  <a:lnTo>
                    <a:pt x="1200734" y="925029"/>
                  </a:lnTo>
                  <a:lnTo>
                    <a:pt x="1242910" y="954290"/>
                  </a:lnTo>
                  <a:lnTo>
                    <a:pt x="1288338" y="979601"/>
                  </a:lnTo>
                  <a:lnTo>
                    <a:pt x="1336992" y="1000950"/>
                  </a:lnTo>
                  <a:lnTo>
                    <a:pt x="1388325" y="1017917"/>
                  </a:lnTo>
                  <a:lnTo>
                    <a:pt x="1441805" y="1030033"/>
                  </a:lnTo>
                  <a:lnTo>
                    <a:pt x="1497457" y="1037310"/>
                  </a:lnTo>
                  <a:lnTo>
                    <a:pt x="1555267" y="1039723"/>
                  </a:lnTo>
                  <a:lnTo>
                    <a:pt x="1613649" y="1037348"/>
                  </a:lnTo>
                  <a:lnTo>
                    <a:pt x="1669618" y="1030211"/>
                  </a:lnTo>
                  <a:lnTo>
                    <a:pt x="1723148" y="1018324"/>
                  </a:lnTo>
                  <a:lnTo>
                    <a:pt x="1774266" y="1001674"/>
                  </a:lnTo>
                  <a:lnTo>
                    <a:pt x="1822602" y="980643"/>
                  </a:lnTo>
                  <a:lnTo>
                    <a:pt x="1867789" y="955560"/>
                  </a:lnTo>
                  <a:lnTo>
                    <a:pt x="1909838" y="926426"/>
                  </a:lnTo>
                  <a:lnTo>
                    <a:pt x="1948751" y="893254"/>
                  </a:lnTo>
                  <a:lnTo>
                    <a:pt x="1983981" y="856513"/>
                  </a:lnTo>
                  <a:lnTo>
                    <a:pt x="1994484" y="842987"/>
                  </a:lnTo>
                  <a:lnTo>
                    <a:pt x="2014994" y="816610"/>
                  </a:lnTo>
                  <a:lnTo>
                    <a:pt x="2041791" y="773569"/>
                  </a:lnTo>
                  <a:lnTo>
                    <a:pt x="2064359" y="727379"/>
                  </a:lnTo>
                  <a:lnTo>
                    <a:pt x="2082266" y="678611"/>
                  </a:lnTo>
                  <a:lnTo>
                    <a:pt x="2095055" y="627761"/>
                  </a:lnTo>
                  <a:lnTo>
                    <a:pt x="2102739" y="574814"/>
                  </a:lnTo>
                  <a:lnTo>
                    <a:pt x="2105291" y="519874"/>
                  </a:lnTo>
                  <a:close/>
                </a:path>
                <a:path w="3181350" h="1040129">
                  <a:moveTo>
                    <a:pt x="3180905" y="17246"/>
                  </a:moveTo>
                  <a:lnTo>
                    <a:pt x="2952572" y="17246"/>
                  </a:lnTo>
                  <a:lnTo>
                    <a:pt x="2952572" y="573011"/>
                  </a:lnTo>
                  <a:lnTo>
                    <a:pt x="2948889" y="639203"/>
                  </a:lnTo>
                  <a:lnTo>
                    <a:pt x="2937853" y="695617"/>
                  </a:lnTo>
                  <a:lnTo>
                    <a:pt x="2919450" y="742251"/>
                  </a:lnTo>
                  <a:lnTo>
                    <a:pt x="2893695" y="779094"/>
                  </a:lnTo>
                  <a:lnTo>
                    <a:pt x="2861272" y="807046"/>
                  </a:lnTo>
                  <a:lnTo>
                    <a:pt x="2822943" y="827024"/>
                  </a:lnTo>
                  <a:lnTo>
                    <a:pt x="2778709" y="839000"/>
                  </a:lnTo>
                  <a:lnTo>
                    <a:pt x="2728544" y="843000"/>
                  </a:lnTo>
                  <a:lnTo>
                    <a:pt x="2678988" y="839000"/>
                  </a:lnTo>
                  <a:lnTo>
                    <a:pt x="2635186" y="827024"/>
                  </a:lnTo>
                  <a:lnTo>
                    <a:pt x="2597137" y="807046"/>
                  </a:lnTo>
                  <a:lnTo>
                    <a:pt x="2564828" y="779094"/>
                  </a:lnTo>
                  <a:lnTo>
                    <a:pt x="2539060" y="742251"/>
                  </a:lnTo>
                  <a:lnTo>
                    <a:pt x="2520658" y="695617"/>
                  </a:lnTo>
                  <a:lnTo>
                    <a:pt x="2509621" y="639203"/>
                  </a:lnTo>
                  <a:lnTo>
                    <a:pt x="2505951" y="573011"/>
                  </a:lnTo>
                  <a:lnTo>
                    <a:pt x="2505951" y="17246"/>
                  </a:lnTo>
                  <a:lnTo>
                    <a:pt x="2271865" y="17246"/>
                  </a:lnTo>
                  <a:lnTo>
                    <a:pt x="2271865" y="578751"/>
                  </a:lnTo>
                  <a:lnTo>
                    <a:pt x="2273744" y="632790"/>
                  </a:lnTo>
                  <a:lnTo>
                    <a:pt x="2279396" y="683590"/>
                  </a:lnTo>
                  <a:lnTo>
                    <a:pt x="2288819" y="731164"/>
                  </a:lnTo>
                  <a:lnTo>
                    <a:pt x="2302014" y="775500"/>
                  </a:lnTo>
                  <a:lnTo>
                    <a:pt x="2318982" y="816610"/>
                  </a:lnTo>
                  <a:lnTo>
                    <a:pt x="2339708" y="854481"/>
                  </a:lnTo>
                  <a:lnTo>
                    <a:pt x="2364219" y="889127"/>
                  </a:lnTo>
                  <a:lnTo>
                    <a:pt x="2392489" y="920546"/>
                  </a:lnTo>
                  <a:lnTo>
                    <a:pt x="2428862" y="952169"/>
                  </a:lnTo>
                  <a:lnTo>
                    <a:pt x="2469045" y="978928"/>
                  </a:lnTo>
                  <a:lnTo>
                    <a:pt x="2513038" y="1000823"/>
                  </a:lnTo>
                  <a:lnTo>
                    <a:pt x="2560840" y="1017841"/>
                  </a:lnTo>
                  <a:lnTo>
                    <a:pt x="2612453" y="1030008"/>
                  </a:lnTo>
                  <a:lnTo>
                    <a:pt x="2667876" y="1037297"/>
                  </a:lnTo>
                  <a:lnTo>
                    <a:pt x="2727109" y="1039736"/>
                  </a:lnTo>
                  <a:lnTo>
                    <a:pt x="2785948" y="1037297"/>
                  </a:lnTo>
                  <a:lnTo>
                    <a:pt x="2841040" y="1030008"/>
                  </a:lnTo>
                  <a:lnTo>
                    <a:pt x="2892387" y="1017841"/>
                  </a:lnTo>
                  <a:lnTo>
                    <a:pt x="2939986" y="1000823"/>
                  </a:lnTo>
                  <a:lnTo>
                    <a:pt x="2983827" y="978928"/>
                  </a:lnTo>
                  <a:lnTo>
                    <a:pt x="3023920" y="952169"/>
                  </a:lnTo>
                  <a:lnTo>
                    <a:pt x="3060268" y="920546"/>
                  </a:lnTo>
                  <a:lnTo>
                    <a:pt x="3088538" y="889127"/>
                  </a:lnTo>
                  <a:lnTo>
                    <a:pt x="3113049" y="854481"/>
                  </a:lnTo>
                  <a:lnTo>
                    <a:pt x="3133775" y="816610"/>
                  </a:lnTo>
                  <a:lnTo>
                    <a:pt x="3150743" y="775500"/>
                  </a:lnTo>
                  <a:lnTo>
                    <a:pt x="3163938" y="731164"/>
                  </a:lnTo>
                  <a:lnTo>
                    <a:pt x="3173361" y="683590"/>
                  </a:lnTo>
                  <a:lnTo>
                    <a:pt x="3179013" y="632790"/>
                  </a:lnTo>
                  <a:lnTo>
                    <a:pt x="3180905" y="578751"/>
                  </a:lnTo>
                  <a:lnTo>
                    <a:pt x="3180905" y="17246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/>
          <p:cNvSpPr/>
          <p:nvPr/>
        </p:nvSpPr>
        <p:spPr>
          <a:xfrm>
            <a:off x="1592681" y="3721429"/>
            <a:ext cx="876300" cy="1005840"/>
          </a:xfrm>
          <a:custGeom>
            <a:avLst/>
            <a:gdLst/>
            <a:ahLst/>
            <a:cxnLst/>
            <a:rect l="l" t="t" r="r" b="b"/>
            <a:pathLst>
              <a:path w="876300" h="1005839">
                <a:moveTo>
                  <a:pt x="876007" y="0"/>
                </a:moveTo>
                <a:lnTo>
                  <a:pt x="0" y="0"/>
                </a:lnTo>
                <a:lnTo>
                  <a:pt x="0" y="190500"/>
                </a:lnTo>
                <a:lnTo>
                  <a:pt x="321678" y="190500"/>
                </a:lnTo>
                <a:lnTo>
                  <a:pt x="321678" y="1005840"/>
                </a:lnTo>
                <a:lnTo>
                  <a:pt x="554329" y="1005840"/>
                </a:lnTo>
                <a:lnTo>
                  <a:pt x="554329" y="190500"/>
                </a:lnTo>
                <a:lnTo>
                  <a:pt x="876007" y="190500"/>
                </a:lnTo>
                <a:lnTo>
                  <a:pt x="876007" y="0"/>
                </a:lnTo>
                <a:close/>
              </a:path>
            </a:pathLst>
          </a:custGeom>
          <a:solidFill>
            <a:srgbClr val="C61F4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2593632" y="3722369"/>
            <a:ext cx="922019" cy="1004569"/>
          </a:xfrm>
          <a:custGeom>
            <a:avLst/>
            <a:gdLst/>
            <a:ahLst/>
            <a:cxnLst/>
            <a:rect l="l" t="t" r="r" b="b"/>
            <a:pathLst>
              <a:path w="922020" h="1004570">
                <a:moveTo>
                  <a:pt x="921956" y="0"/>
                </a:moveTo>
                <a:lnTo>
                  <a:pt x="689317" y="0"/>
                </a:lnTo>
                <a:lnTo>
                  <a:pt x="689317" y="395998"/>
                </a:lnTo>
                <a:lnTo>
                  <a:pt x="234086" y="395998"/>
                </a:lnTo>
                <a:lnTo>
                  <a:pt x="234086" y="0"/>
                </a:lnTo>
                <a:lnTo>
                  <a:pt x="0" y="0"/>
                </a:lnTo>
                <a:lnTo>
                  <a:pt x="0" y="396240"/>
                </a:lnTo>
                <a:lnTo>
                  <a:pt x="0" y="593090"/>
                </a:lnTo>
                <a:lnTo>
                  <a:pt x="0" y="1004570"/>
                </a:lnTo>
                <a:lnTo>
                  <a:pt x="234086" y="1004570"/>
                </a:lnTo>
                <a:lnTo>
                  <a:pt x="234086" y="593090"/>
                </a:lnTo>
                <a:lnTo>
                  <a:pt x="215404" y="593090"/>
                </a:lnTo>
                <a:lnTo>
                  <a:pt x="215404" y="592747"/>
                </a:lnTo>
                <a:lnTo>
                  <a:pt x="234086" y="592747"/>
                </a:lnTo>
                <a:lnTo>
                  <a:pt x="689317" y="592747"/>
                </a:lnTo>
                <a:lnTo>
                  <a:pt x="689317" y="593090"/>
                </a:lnTo>
                <a:lnTo>
                  <a:pt x="689317" y="1004570"/>
                </a:lnTo>
                <a:lnTo>
                  <a:pt x="921956" y="1004570"/>
                </a:lnTo>
                <a:lnTo>
                  <a:pt x="921956" y="593090"/>
                </a:lnTo>
                <a:lnTo>
                  <a:pt x="706551" y="593090"/>
                </a:lnTo>
                <a:lnTo>
                  <a:pt x="706551" y="592747"/>
                </a:lnTo>
                <a:lnTo>
                  <a:pt x="921956" y="592747"/>
                </a:lnTo>
                <a:lnTo>
                  <a:pt x="921956" y="396240"/>
                </a:lnTo>
                <a:lnTo>
                  <a:pt x="921956" y="395998"/>
                </a:lnTo>
                <a:lnTo>
                  <a:pt x="921956" y="0"/>
                </a:lnTo>
                <a:close/>
              </a:path>
            </a:pathLst>
          </a:custGeom>
          <a:solidFill>
            <a:srgbClr val="C61F4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3621866" y="3722011"/>
            <a:ext cx="1127760" cy="1005840"/>
          </a:xfrm>
          <a:custGeom>
            <a:avLst/>
            <a:gdLst/>
            <a:ahLst/>
            <a:cxnLst/>
            <a:rect l="l" t="t" r="r" b="b"/>
            <a:pathLst>
              <a:path w="1127760" h="1005839">
                <a:moveTo>
                  <a:pt x="676401" y="0"/>
                </a:moveTo>
                <a:lnTo>
                  <a:pt x="446620" y="0"/>
                </a:lnTo>
                <a:lnTo>
                  <a:pt x="0" y="1005255"/>
                </a:lnTo>
                <a:lnTo>
                  <a:pt x="238391" y="1005255"/>
                </a:lnTo>
                <a:lnTo>
                  <a:pt x="327974" y="789838"/>
                </a:lnTo>
                <a:lnTo>
                  <a:pt x="225463" y="789838"/>
                </a:lnTo>
                <a:lnTo>
                  <a:pt x="284352" y="613206"/>
                </a:lnTo>
                <a:lnTo>
                  <a:pt x="401428" y="613206"/>
                </a:lnTo>
                <a:lnTo>
                  <a:pt x="560793" y="229986"/>
                </a:lnTo>
                <a:lnTo>
                  <a:pt x="514121" y="117754"/>
                </a:lnTo>
                <a:lnTo>
                  <a:pt x="729222" y="117754"/>
                </a:lnTo>
                <a:lnTo>
                  <a:pt x="676401" y="0"/>
                </a:lnTo>
                <a:close/>
              </a:path>
              <a:path w="1127760" h="1005839">
                <a:moveTo>
                  <a:pt x="729222" y="117754"/>
                </a:moveTo>
                <a:lnTo>
                  <a:pt x="607466" y="117754"/>
                </a:lnTo>
                <a:lnTo>
                  <a:pt x="560793" y="229986"/>
                </a:lnTo>
                <a:lnTo>
                  <a:pt x="883196" y="1005255"/>
                </a:lnTo>
                <a:lnTo>
                  <a:pt x="1127328" y="1005255"/>
                </a:lnTo>
                <a:lnTo>
                  <a:pt x="1030698" y="789838"/>
                </a:lnTo>
                <a:lnTo>
                  <a:pt x="864514" y="789838"/>
                </a:lnTo>
                <a:lnTo>
                  <a:pt x="804202" y="613206"/>
                </a:lnTo>
                <a:lnTo>
                  <a:pt x="951467" y="613206"/>
                </a:lnTo>
                <a:lnTo>
                  <a:pt x="729222" y="117754"/>
                </a:lnTo>
                <a:close/>
              </a:path>
              <a:path w="1127760" h="1005839">
                <a:moveTo>
                  <a:pt x="401428" y="613206"/>
                </a:moveTo>
                <a:lnTo>
                  <a:pt x="284352" y="613206"/>
                </a:lnTo>
                <a:lnTo>
                  <a:pt x="225463" y="789838"/>
                </a:lnTo>
                <a:lnTo>
                  <a:pt x="327974" y="789838"/>
                </a:lnTo>
                <a:lnTo>
                  <a:pt x="401428" y="613206"/>
                </a:lnTo>
                <a:close/>
              </a:path>
              <a:path w="1127760" h="1005839">
                <a:moveTo>
                  <a:pt x="720159" y="613206"/>
                </a:moveTo>
                <a:lnTo>
                  <a:pt x="401428" y="613206"/>
                </a:lnTo>
                <a:lnTo>
                  <a:pt x="327974" y="789838"/>
                </a:lnTo>
                <a:lnTo>
                  <a:pt x="793613" y="789838"/>
                </a:lnTo>
                <a:lnTo>
                  <a:pt x="720159" y="613206"/>
                </a:lnTo>
                <a:close/>
              </a:path>
              <a:path w="1127760" h="1005839">
                <a:moveTo>
                  <a:pt x="951467" y="613206"/>
                </a:moveTo>
                <a:lnTo>
                  <a:pt x="804202" y="613206"/>
                </a:lnTo>
                <a:lnTo>
                  <a:pt x="864514" y="789838"/>
                </a:lnTo>
                <a:lnTo>
                  <a:pt x="1030698" y="789838"/>
                </a:lnTo>
                <a:lnTo>
                  <a:pt x="951467" y="613206"/>
                </a:lnTo>
                <a:close/>
              </a:path>
              <a:path w="1127760" h="1005839">
                <a:moveTo>
                  <a:pt x="607466" y="117754"/>
                </a:moveTo>
                <a:lnTo>
                  <a:pt x="514121" y="117754"/>
                </a:lnTo>
                <a:lnTo>
                  <a:pt x="560793" y="229986"/>
                </a:lnTo>
                <a:lnTo>
                  <a:pt x="607466" y="117754"/>
                </a:lnTo>
                <a:close/>
              </a:path>
            </a:pathLst>
          </a:custGeom>
          <a:solidFill>
            <a:srgbClr val="C61F4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4854014" y="3722010"/>
            <a:ext cx="922019" cy="1005840"/>
          </a:xfrm>
          <a:custGeom>
            <a:avLst/>
            <a:gdLst/>
            <a:ahLst/>
            <a:cxnLst/>
            <a:rect l="l" t="t" r="r" b="b"/>
            <a:pathLst>
              <a:path w="922020" h="1005839">
                <a:moveTo>
                  <a:pt x="192430" y="0"/>
                </a:moveTo>
                <a:lnTo>
                  <a:pt x="0" y="0"/>
                </a:lnTo>
                <a:lnTo>
                  <a:pt x="0" y="1005255"/>
                </a:lnTo>
                <a:lnTo>
                  <a:pt x="229768" y="1005255"/>
                </a:lnTo>
                <a:lnTo>
                  <a:pt x="229768" y="395382"/>
                </a:lnTo>
                <a:lnTo>
                  <a:pt x="136423" y="281470"/>
                </a:lnTo>
                <a:lnTo>
                  <a:pt x="423084" y="281470"/>
                </a:lnTo>
                <a:lnTo>
                  <a:pt x="192430" y="0"/>
                </a:lnTo>
                <a:close/>
              </a:path>
              <a:path w="922020" h="1005839">
                <a:moveTo>
                  <a:pt x="423084" y="281470"/>
                </a:moveTo>
                <a:lnTo>
                  <a:pt x="229768" y="281470"/>
                </a:lnTo>
                <a:lnTo>
                  <a:pt x="229768" y="395382"/>
                </a:lnTo>
                <a:lnTo>
                  <a:pt x="729526" y="1005255"/>
                </a:lnTo>
                <a:lnTo>
                  <a:pt x="921969" y="1005255"/>
                </a:lnTo>
                <a:lnTo>
                  <a:pt x="921969" y="723785"/>
                </a:lnTo>
                <a:lnTo>
                  <a:pt x="692188" y="723785"/>
                </a:lnTo>
                <a:lnTo>
                  <a:pt x="692188" y="609860"/>
                </a:lnTo>
                <a:lnTo>
                  <a:pt x="423084" y="281470"/>
                </a:lnTo>
                <a:close/>
              </a:path>
              <a:path w="922020" h="1005839">
                <a:moveTo>
                  <a:pt x="692188" y="609860"/>
                </a:moveTo>
                <a:lnTo>
                  <a:pt x="692188" y="723785"/>
                </a:lnTo>
                <a:lnTo>
                  <a:pt x="785545" y="723785"/>
                </a:lnTo>
                <a:lnTo>
                  <a:pt x="692188" y="609860"/>
                </a:lnTo>
                <a:close/>
              </a:path>
              <a:path w="922020" h="1005839">
                <a:moveTo>
                  <a:pt x="921969" y="0"/>
                </a:moveTo>
                <a:lnTo>
                  <a:pt x="692188" y="0"/>
                </a:lnTo>
                <a:lnTo>
                  <a:pt x="692188" y="609860"/>
                </a:lnTo>
                <a:lnTo>
                  <a:pt x="785545" y="723785"/>
                </a:lnTo>
                <a:lnTo>
                  <a:pt x="921969" y="723785"/>
                </a:lnTo>
                <a:lnTo>
                  <a:pt x="921969" y="0"/>
                </a:lnTo>
                <a:close/>
              </a:path>
              <a:path w="922020" h="1005839">
                <a:moveTo>
                  <a:pt x="229768" y="281470"/>
                </a:moveTo>
                <a:lnTo>
                  <a:pt x="136423" y="281470"/>
                </a:lnTo>
                <a:lnTo>
                  <a:pt x="229768" y="395382"/>
                </a:lnTo>
                <a:lnTo>
                  <a:pt x="229768" y="281470"/>
                </a:lnTo>
                <a:close/>
              </a:path>
            </a:pathLst>
          </a:custGeom>
          <a:solidFill>
            <a:srgbClr val="C61F4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6014366" y="3722010"/>
            <a:ext cx="960755" cy="1005840"/>
          </a:xfrm>
          <a:custGeom>
            <a:avLst/>
            <a:gdLst/>
            <a:ahLst/>
            <a:cxnLst/>
            <a:rect l="l" t="t" r="r" b="b"/>
            <a:pathLst>
              <a:path w="960754" h="1005839">
                <a:moveTo>
                  <a:pt x="231203" y="0"/>
                </a:moveTo>
                <a:lnTo>
                  <a:pt x="0" y="0"/>
                </a:lnTo>
                <a:lnTo>
                  <a:pt x="0" y="1005255"/>
                </a:lnTo>
                <a:lnTo>
                  <a:pt x="231203" y="1005255"/>
                </a:lnTo>
                <a:lnTo>
                  <a:pt x="231203" y="775474"/>
                </a:lnTo>
                <a:lnTo>
                  <a:pt x="206794" y="775474"/>
                </a:lnTo>
                <a:lnTo>
                  <a:pt x="195300" y="506933"/>
                </a:lnTo>
                <a:lnTo>
                  <a:pt x="231203" y="469101"/>
                </a:lnTo>
                <a:lnTo>
                  <a:pt x="231203" y="0"/>
                </a:lnTo>
                <a:close/>
              </a:path>
              <a:path w="960754" h="1005839">
                <a:moveTo>
                  <a:pt x="519398" y="448616"/>
                </a:moveTo>
                <a:lnTo>
                  <a:pt x="502627" y="466725"/>
                </a:lnTo>
                <a:lnTo>
                  <a:pt x="364686" y="610661"/>
                </a:lnTo>
                <a:lnTo>
                  <a:pt x="687882" y="1005255"/>
                </a:lnTo>
                <a:lnTo>
                  <a:pt x="960729" y="1005255"/>
                </a:lnTo>
                <a:lnTo>
                  <a:pt x="519398" y="448616"/>
                </a:lnTo>
                <a:close/>
              </a:path>
              <a:path w="960754" h="1005839">
                <a:moveTo>
                  <a:pt x="231203" y="469101"/>
                </a:moveTo>
                <a:lnTo>
                  <a:pt x="195300" y="506933"/>
                </a:lnTo>
                <a:lnTo>
                  <a:pt x="206794" y="775474"/>
                </a:lnTo>
                <a:lnTo>
                  <a:pt x="231203" y="749995"/>
                </a:lnTo>
                <a:lnTo>
                  <a:pt x="231203" y="469101"/>
                </a:lnTo>
                <a:close/>
              </a:path>
              <a:path w="960754" h="1005839">
                <a:moveTo>
                  <a:pt x="231203" y="749995"/>
                </a:moveTo>
                <a:lnTo>
                  <a:pt x="206794" y="775474"/>
                </a:lnTo>
                <a:lnTo>
                  <a:pt x="231203" y="775474"/>
                </a:lnTo>
                <a:lnTo>
                  <a:pt x="231203" y="749995"/>
                </a:lnTo>
                <a:close/>
              </a:path>
              <a:path w="960754" h="1005839">
                <a:moveTo>
                  <a:pt x="934885" y="0"/>
                </a:moveTo>
                <a:lnTo>
                  <a:pt x="676389" y="0"/>
                </a:lnTo>
                <a:lnTo>
                  <a:pt x="231203" y="469101"/>
                </a:lnTo>
                <a:lnTo>
                  <a:pt x="231203" y="749995"/>
                </a:lnTo>
                <a:lnTo>
                  <a:pt x="364686" y="610661"/>
                </a:lnTo>
                <a:lnTo>
                  <a:pt x="330301" y="568680"/>
                </a:lnTo>
                <a:lnTo>
                  <a:pt x="482523" y="402107"/>
                </a:lnTo>
                <a:lnTo>
                  <a:pt x="562473" y="402107"/>
                </a:lnTo>
                <a:lnTo>
                  <a:pt x="934885" y="0"/>
                </a:lnTo>
                <a:close/>
              </a:path>
              <a:path w="960754" h="1005839">
                <a:moveTo>
                  <a:pt x="482523" y="402107"/>
                </a:moveTo>
                <a:lnTo>
                  <a:pt x="330301" y="568680"/>
                </a:lnTo>
                <a:lnTo>
                  <a:pt x="364686" y="610661"/>
                </a:lnTo>
                <a:lnTo>
                  <a:pt x="502627" y="466725"/>
                </a:lnTo>
                <a:lnTo>
                  <a:pt x="519398" y="448616"/>
                </a:lnTo>
                <a:lnTo>
                  <a:pt x="482523" y="402107"/>
                </a:lnTo>
                <a:close/>
              </a:path>
              <a:path w="960754" h="1005839">
                <a:moveTo>
                  <a:pt x="562473" y="402107"/>
                </a:moveTo>
                <a:lnTo>
                  <a:pt x="482523" y="402107"/>
                </a:lnTo>
                <a:lnTo>
                  <a:pt x="519398" y="448616"/>
                </a:lnTo>
                <a:lnTo>
                  <a:pt x="562473" y="402107"/>
                </a:lnTo>
                <a:close/>
              </a:path>
            </a:pathLst>
          </a:custGeom>
          <a:solidFill>
            <a:srgbClr val="C61F4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38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30"/>
              </a:spcBef>
            </a:pPr>
            <a:r>
              <a:rPr dirty="0" spc="-25"/>
              <a:t>https://ehssociety.org/hand-surgery-in-surgical-recovery/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60405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ehssociety</dc:title>
  <dcterms:created xsi:type="dcterms:W3CDTF">2024-05-28T10:19:21Z</dcterms:created>
  <dcterms:modified xsi:type="dcterms:W3CDTF">2024-05-28T10:19:21Z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2024-05-28T00:00:00Z</vt:filetime>
  </property>
  <property fmtid="{D5CDD505-2E9C-101B-9397-08002B2CF9AE}" pid="3" name="Creator">
    <vt:lpwstr>Adobe Illustrator 24.0 (Windows)</vt:lpwstr>
  </property>
  <property fmtid="{D5CDD505-2E9C-101B-9397-08002B2CF9AE}" pid="4" name="LastSaved">
    <vt:filetime>2024-05-28T00:00:00Z</vt:filetime>
  </property>
</Properties>
</file>