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1D567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1D567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1D567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05989" y="4123207"/>
            <a:ext cx="930275" cy="1066800"/>
          </a:xfrm>
          <a:custGeom>
            <a:avLst/>
            <a:gdLst/>
            <a:ahLst/>
            <a:cxnLst/>
            <a:rect l="l" t="t" r="r" b="b"/>
            <a:pathLst>
              <a:path w="930275" h="1066800">
                <a:moveTo>
                  <a:pt x="930122" y="0"/>
                </a:moveTo>
                <a:lnTo>
                  <a:pt x="0" y="0"/>
                </a:lnTo>
                <a:lnTo>
                  <a:pt x="0" y="200660"/>
                </a:lnTo>
                <a:lnTo>
                  <a:pt x="341553" y="200660"/>
                </a:lnTo>
                <a:lnTo>
                  <a:pt x="341553" y="1066800"/>
                </a:lnTo>
                <a:lnTo>
                  <a:pt x="588568" y="1066800"/>
                </a:lnTo>
                <a:lnTo>
                  <a:pt x="588568" y="200660"/>
                </a:lnTo>
                <a:lnTo>
                  <a:pt x="930122" y="200660"/>
                </a:lnTo>
                <a:lnTo>
                  <a:pt x="930122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368764" y="4122419"/>
            <a:ext cx="248920" cy="1068070"/>
          </a:xfrm>
          <a:custGeom>
            <a:avLst/>
            <a:gdLst/>
            <a:ahLst/>
            <a:cxnLst/>
            <a:rect l="l" t="t" r="r" b="b"/>
            <a:pathLst>
              <a:path w="248920" h="1068070">
                <a:moveTo>
                  <a:pt x="248539" y="0"/>
                </a:moveTo>
                <a:lnTo>
                  <a:pt x="0" y="0"/>
                </a:lnTo>
                <a:lnTo>
                  <a:pt x="0" y="421640"/>
                </a:lnTo>
                <a:lnTo>
                  <a:pt x="0" y="629920"/>
                </a:lnTo>
                <a:lnTo>
                  <a:pt x="0" y="1068070"/>
                </a:lnTo>
                <a:lnTo>
                  <a:pt x="248539" y="1068070"/>
                </a:lnTo>
                <a:lnTo>
                  <a:pt x="248539" y="629920"/>
                </a:lnTo>
                <a:lnTo>
                  <a:pt x="228727" y="629920"/>
                </a:lnTo>
                <a:lnTo>
                  <a:pt x="228727" y="421640"/>
                </a:lnTo>
                <a:lnTo>
                  <a:pt x="248539" y="421640"/>
                </a:lnTo>
                <a:lnTo>
                  <a:pt x="248539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100665" y="4122419"/>
            <a:ext cx="247015" cy="1068070"/>
          </a:xfrm>
          <a:custGeom>
            <a:avLst/>
            <a:gdLst/>
            <a:ahLst/>
            <a:cxnLst/>
            <a:rect l="l" t="t" r="r" b="b"/>
            <a:pathLst>
              <a:path w="247014" h="1068070">
                <a:moveTo>
                  <a:pt x="247015" y="0"/>
                </a:moveTo>
                <a:lnTo>
                  <a:pt x="0" y="0"/>
                </a:lnTo>
                <a:lnTo>
                  <a:pt x="0" y="421640"/>
                </a:lnTo>
                <a:lnTo>
                  <a:pt x="0" y="629920"/>
                </a:lnTo>
                <a:lnTo>
                  <a:pt x="0" y="1068070"/>
                </a:lnTo>
                <a:lnTo>
                  <a:pt x="247015" y="1068070"/>
                </a:lnTo>
                <a:lnTo>
                  <a:pt x="247015" y="629920"/>
                </a:lnTo>
                <a:lnTo>
                  <a:pt x="18300" y="629920"/>
                </a:lnTo>
                <a:lnTo>
                  <a:pt x="18300" y="421640"/>
                </a:lnTo>
                <a:lnTo>
                  <a:pt x="247015" y="421640"/>
                </a:lnTo>
                <a:lnTo>
                  <a:pt x="247015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597490" y="4543500"/>
            <a:ext cx="750570" cy="208915"/>
          </a:xfrm>
          <a:custGeom>
            <a:avLst/>
            <a:gdLst/>
            <a:ahLst/>
            <a:cxnLst/>
            <a:rect l="l" t="t" r="r" b="b"/>
            <a:pathLst>
              <a:path w="750570" h="208914">
                <a:moveTo>
                  <a:pt x="503174" y="0"/>
                </a:moveTo>
                <a:lnTo>
                  <a:pt x="19812" y="0"/>
                </a:lnTo>
                <a:lnTo>
                  <a:pt x="0" y="0"/>
                </a:lnTo>
                <a:lnTo>
                  <a:pt x="0" y="208889"/>
                </a:lnTo>
                <a:lnTo>
                  <a:pt x="19812" y="208889"/>
                </a:lnTo>
                <a:lnTo>
                  <a:pt x="503174" y="208889"/>
                </a:lnTo>
                <a:lnTo>
                  <a:pt x="503174" y="0"/>
                </a:lnTo>
                <a:close/>
              </a:path>
              <a:path w="750570" h="208914">
                <a:moveTo>
                  <a:pt x="750189" y="0"/>
                </a:moveTo>
                <a:lnTo>
                  <a:pt x="521474" y="0"/>
                </a:lnTo>
                <a:lnTo>
                  <a:pt x="521474" y="208889"/>
                </a:lnTo>
                <a:lnTo>
                  <a:pt x="750189" y="208889"/>
                </a:lnTo>
                <a:lnTo>
                  <a:pt x="750189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460505" y="4122658"/>
            <a:ext cx="1196975" cy="1067435"/>
          </a:xfrm>
          <a:custGeom>
            <a:avLst/>
            <a:gdLst/>
            <a:ahLst/>
            <a:cxnLst/>
            <a:rect l="l" t="t" r="r" b="b"/>
            <a:pathLst>
              <a:path w="1196975" h="1067435">
                <a:moveTo>
                  <a:pt x="718185" y="0"/>
                </a:moveTo>
                <a:lnTo>
                  <a:pt x="474218" y="0"/>
                </a:lnTo>
                <a:lnTo>
                  <a:pt x="0" y="1067346"/>
                </a:lnTo>
                <a:lnTo>
                  <a:pt x="253123" y="1067346"/>
                </a:lnTo>
                <a:lnTo>
                  <a:pt x="348242" y="838619"/>
                </a:lnTo>
                <a:lnTo>
                  <a:pt x="239395" y="838619"/>
                </a:lnTo>
                <a:lnTo>
                  <a:pt x="301917" y="651065"/>
                </a:lnTo>
                <a:lnTo>
                  <a:pt x="426238" y="651065"/>
                </a:lnTo>
                <a:lnTo>
                  <a:pt x="595433" y="244210"/>
                </a:lnTo>
                <a:lnTo>
                  <a:pt x="545871" y="125031"/>
                </a:lnTo>
                <a:lnTo>
                  <a:pt x="774270" y="125031"/>
                </a:lnTo>
                <a:lnTo>
                  <a:pt x="718185" y="0"/>
                </a:lnTo>
                <a:close/>
              </a:path>
              <a:path w="1196975" h="1067435">
                <a:moveTo>
                  <a:pt x="774270" y="125031"/>
                </a:moveTo>
                <a:lnTo>
                  <a:pt x="644994" y="125031"/>
                </a:lnTo>
                <a:lnTo>
                  <a:pt x="595433" y="244210"/>
                </a:lnTo>
                <a:lnTo>
                  <a:pt x="937742" y="1067346"/>
                </a:lnTo>
                <a:lnTo>
                  <a:pt x="1196962" y="1067346"/>
                </a:lnTo>
                <a:lnTo>
                  <a:pt x="1094362" y="838619"/>
                </a:lnTo>
                <a:lnTo>
                  <a:pt x="917930" y="838619"/>
                </a:lnTo>
                <a:lnTo>
                  <a:pt x="853884" y="651065"/>
                </a:lnTo>
                <a:lnTo>
                  <a:pt x="1010232" y="651065"/>
                </a:lnTo>
                <a:lnTo>
                  <a:pt x="774270" y="125031"/>
                </a:lnTo>
                <a:close/>
              </a:path>
              <a:path w="1196975" h="1067435">
                <a:moveTo>
                  <a:pt x="426238" y="651065"/>
                </a:moveTo>
                <a:lnTo>
                  <a:pt x="301917" y="651065"/>
                </a:lnTo>
                <a:lnTo>
                  <a:pt x="239395" y="838619"/>
                </a:lnTo>
                <a:lnTo>
                  <a:pt x="348242" y="838619"/>
                </a:lnTo>
                <a:lnTo>
                  <a:pt x="426238" y="651065"/>
                </a:lnTo>
                <a:close/>
              </a:path>
              <a:path w="1196975" h="1067435">
                <a:moveTo>
                  <a:pt x="764628" y="651065"/>
                </a:moveTo>
                <a:lnTo>
                  <a:pt x="426238" y="651065"/>
                </a:lnTo>
                <a:lnTo>
                  <a:pt x="348242" y="838619"/>
                </a:lnTo>
                <a:lnTo>
                  <a:pt x="842624" y="838619"/>
                </a:lnTo>
                <a:lnTo>
                  <a:pt x="764628" y="651065"/>
                </a:lnTo>
                <a:close/>
              </a:path>
              <a:path w="1196975" h="1067435">
                <a:moveTo>
                  <a:pt x="1010232" y="651065"/>
                </a:moveTo>
                <a:lnTo>
                  <a:pt x="853884" y="651065"/>
                </a:lnTo>
                <a:lnTo>
                  <a:pt x="917930" y="838619"/>
                </a:lnTo>
                <a:lnTo>
                  <a:pt x="1094362" y="838619"/>
                </a:lnTo>
                <a:lnTo>
                  <a:pt x="1010232" y="651065"/>
                </a:lnTo>
                <a:close/>
              </a:path>
              <a:path w="1196975" h="1067435">
                <a:moveTo>
                  <a:pt x="644994" y="125031"/>
                </a:moveTo>
                <a:lnTo>
                  <a:pt x="545871" y="125031"/>
                </a:lnTo>
                <a:lnTo>
                  <a:pt x="595433" y="244210"/>
                </a:lnTo>
                <a:lnTo>
                  <a:pt x="644994" y="125031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768765" y="4122654"/>
            <a:ext cx="979169" cy="1067435"/>
          </a:xfrm>
          <a:custGeom>
            <a:avLst/>
            <a:gdLst/>
            <a:ahLst/>
            <a:cxnLst/>
            <a:rect l="l" t="t" r="r" b="b"/>
            <a:pathLst>
              <a:path w="979170" h="1067435">
                <a:moveTo>
                  <a:pt x="204317" y="0"/>
                </a:moveTo>
                <a:lnTo>
                  <a:pt x="0" y="0"/>
                </a:lnTo>
                <a:lnTo>
                  <a:pt x="0" y="1067346"/>
                </a:lnTo>
                <a:lnTo>
                  <a:pt x="243954" y="1067346"/>
                </a:lnTo>
                <a:lnTo>
                  <a:pt x="243954" y="419790"/>
                </a:lnTo>
                <a:lnTo>
                  <a:pt x="144856" y="298856"/>
                </a:lnTo>
                <a:lnTo>
                  <a:pt x="449216" y="298856"/>
                </a:lnTo>
                <a:lnTo>
                  <a:pt x="204317" y="0"/>
                </a:lnTo>
                <a:close/>
              </a:path>
              <a:path w="979170" h="1067435">
                <a:moveTo>
                  <a:pt x="449216" y="298856"/>
                </a:moveTo>
                <a:lnTo>
                  <a:pt x="243954" y="298856"/>
                </a:lnTo>
                <a:lnTo>
                  <a:pt x="243954" y="419790"/>
                </a:lnTo>
                <a:lnTo>
                  <a:pt x="774585" y="1067346"/>
                </a:lnTo>
                <a:lnTo>
                  <a:pt x="978916" y="1067346"/>
                </a:lnTo>
                <a:lnTo>
                  <a:pt x="978916" y="768489"/>
                </a:lnTo>
                <a:lnTo>
                  <a:pt x="734949" y="768489"/>
                </a:lnTo>
                <a:lnTo>
                  <a:pt x="734949" y="647542"/>
                </a:lnTo>
                <a:lnTo>
                  <a:pt x="449216" y="298856"/>
                </a:lnTo>
                <a:close/>
              </a:path>
              <a:path w="979170" h="1067435">
                <a:moveTo>
                  <a:pt x="734948" y="647542"/>
                </a:moveTo>
                <a:lnTo>
                  <a:pt x="734949" y="768489"/>
                </a:lnTo>
                <a:lnTo>
                  <a:pt x="834059" y="768489"/>
                </a:lnTo>
                <a:lnTo>
                  <a:pt x="734948" y="647542"/>
                </a:lnTo>
                <a:close/>
              </a:path>
              <a:path w="979170" h="1067435">
                <a:moveTo>
                  <a:pt x="978916" y="0"/>
                </a:moveTo>
                <a:lnTo>
                  <a:pt x="734949" y="0"/>
                </a:lnTo>
                <a:lnTo>
                  <a:pt x="734948" y="647542"/>
                </a:lnTo>
                <a:lnTo>
                  <a:pt x="834059" y="768489"/>
                </a:lnTo>
                <a:lnTo>
                  <a:pt x="978916" y="768489"/>
                </a:lnTo>
                <a:lnTo>
                  <a:pt x="978916" y="0"/>
                </a:lnTo>
                <a:close/>
              </a:path>
              <a:path w="979170" h="1067435">
                <a:moveTo>
                  <a:pt x="243954" y="298856"/>
                </a:moveTo>
                <a:lnTo>
                  <a:pt x="144856" y="298856"/>
                </a:lnTo>
                <a:lnTo>
                  <a:pt x="243954" y="419790"/>
                </a:lnTo>
                <a:lnTo>
                  <a:pt x="243954" y="298856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7000792" y="4122654"/>
            <a:ext cx="1020444" cy="1067435"/>
          </a:xfrm>
          <a:custGeom>
            <a:avLst/>
            <a:gdLst/>
            <a:ahLst/>
            <a:cxnLst/>
            <a:rect l="l" t="t" r="r" b="b"/>
            <a:pathLst>
              <a:path w="1020445" h="1067435">
                <a:moveTo>
                  <a:pt x="245491" y="0"/>
                </a:moveTo>
                <a:lnTo>
                  <a:pt x="0" y="0"/>
                </a:lnTo>
                <a:lnTo>
                  <a:pt x="0" y="1067346"/>
                </a:lnTo>
                <a:lnTo>
                  <a:pt x="245491" y="1067346"/>
                </a:lnTo>
                <a:lnTo>
                  <a:pt x="245491" y="823379"/>
                </a:lnTo>
                <a:lnTo>
                  <a:pt x="219557" y="823379"/>
                </a:lnTo>
                <a:lnTo>
                  <a:pt x="207365" y="538251"/>
                </a:lnTo>
                <a:lnTo>
                  <a:pt x="245491" y="498077"/>
                </a:lnTo>
                <a:lnTo>
                  <a:pt x="245491" y="0"/>
                </a:lnTo>
                <a:close/>
              </a:path>
              <a:path w="1020445" h="1067435">
                <a:moveTo>
                  <a:pt x="551482" y="476317"/>
                </a:moveTo>
                <a:lnTo>
                  <a:pt x="533666" y="495554"/>
                </a:lnTo>
                <a:lnTo>
                  <a:pt x="387205" y="648381"/>
                </a:lnTo>
                <a:lnTo>
                  <a:pt x="730364" y="1067346"/>
                </a:lnTo>
                <a:lnTo>
                  <a:pt x="1020076" y="1067346"/>
                </a:lnTo>
                <a:lnTo>
                  <a:pt x="551482" y="476317"/>
                </a:lnTo>
                <a:close/>
              </a:path>
              <a:path w="1020445" h="1067435">
                <a:moveTo>
                  <a:pt x="245491" y="498077"/>
                </a:moveTo>
                <a:lnTo>
                  <a:pt x="207365" y="538251"/>
                </a:lnTo>
                <a:lnTo>
                  <a:pt x="219557" y="823379"/>
                </a:lnTo>
                <a:lnTo>
                  <a:pt x="245491" y="796308"/>
                </a:lnTo>
                <a:lnTo>
                  <a:pt x="245491" y="498077"/>
                </a:lnTo>
                <a:close/>
              </a:path>
              <a:path w="1020445" h="1067435">
                <a:moveTo>
                  <a:pt x="245491" y="796308"/>
                </a:moveTo>
                <a:lnTo>
                  <a:pt x="219557" y="823379"/>
                </a:lnTo>
                <a:lnTo>
                  <a:pt x="245491" y="823379"/>
                </a:lnTo>
                <a:lnTo>
                  <a:pt x="245491" y="796308"/>
                </a:lnTo>
                <a:close/>
              </a:path>
              <a:path w="1020445" h="1067435">
                <a:moveTo>
                  <a:pt x="992632" y="0"/>
                </a:moveTo>
                <a:lnTo>
                  <a:pt x="718172" y="0"/>
                </a:lnTo>
                <a:lnTo>
                  <a:pt x="245491" y="498077"/>
                </a:lnTo>
                <a:lnTo>
                  <a:pt x="245491" y="796308"/>
                </a:lnTo>
                <a:lnTo>
                  <a:pt x="387205" y="648381"/>
                </a:lnTo>
                <a:lnTo>
                  <a:pt x="350697" y="603808"/>
                </a:lnTo>
                <a:lnTo>
                  <a:pt x="512330" y="426935"/>
                </a:lnTo>
                <a:lnTo>
                  <a:pt x="597218" y="426935"/>
                </a:lnTo>
                <a:lnTo>
                  <a:pt x="992632" y="0"/>
                </a:lnTo>
                <a:close/>
              </a:path>
              <a:path w="1020445" h="1067435">
                <a:moveTo>
                  <a:pt x="512330" y="426935"/>
                </a:moveTo>
                <a:lnTo>
                  <a:pt x="350697" y="603808"/>
                </a:lnTo>
                <a:lnTo>
                  <a:pt x="387205" y="648381"/>
                </a:lnTo>
                <a:lnTo>
                  <a:pt x="533666" y="495554"/>
                </a:lnTo>
                <a:lnTo>
                  <a:pt x="551482" y="476317"/>
                </a:lnTo>
                <a:lnTo>
                  <a:pt x="512330" y="426935"/>
                </a:lnTo>
                <a:close/>
              </a:path>
              <a:path w="1020445" h="1067435">
                <a:moveTo>
                  <a:pt x="597218" y="426935"/>
                </a:moveTo>
                <a:lnTo>
                  <a:pt x="512330" y="426935"/>
                </a:lnTo>
                <a:lnTo>
                  <a:pt x="551482" y="476317"/>
                </a:lnTo>
                <a:lnTo>
                  <a:pt x="597218" y="426935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8409127" y="4006811"/>
            <a:ext cx="2436495" cy="1203325"/>
          </a:xfrm>
          <a:custGeom>
            <a:avLst/>
            <a:gdLst/>
            <a:ahLst/>
            <a:cxnLst/>
            <a:rect l="l" t="t" r="r" b="b"/>
            <a:pathLst>
              <a:path w="2436495" h="1203325">
                <a:moveTo>
                  <a:pt x="1171562" y="19939"/>
                </a:moveTo>
                <a:lnTo>
                  <a:pt x="909002" y="19939"/>
                </a:lnTo>
                <a:lnTo>
                  <a:pt x="597573" y="535012"/>
                </a:lnTo>
                <a:lnTo>
                  <a:pt x="287489" y="19939"/>
                </a:lnTo>
                <a:lnTo>
                  <a:pt x="0" y="19939"/>
                </a:lnTo>
                <a:lnTo>
                  <a:pt x="452005" y="768908"/>
                </a:lnTo>
                <a:lnTo>
                  <a:pt x="452005" y="1183195"/>
                </a:lnTo>
                <a:lnTo>
                  <a:pt x="722884" y="1183195"/>
                </a:lnTo>
                <a:lnTo>
                  <a:pt x="722884" y="870775"/>
                </a:lnTo>
                <a:lnTo>
                  <a:pt x="722884" y="768223"/>
                </a:lnTo>
                <a:lnTo>
                  <a:pt x="759028" y="707923"/>
                </a:lnTo>
                <a:lnTo>
                  <a:pt x="780961" y="671360"/>
                </a:lnTo>
                <a:lnTo>
                  <a:pt x="1171562" y="19939"/>
                </a:lnTo>
                <a:close/>
              </a:path>
              <a:path w="2436495" h="1203325">
                <a:moveTo>
                  <a:pt x="2436177" y="601573"/>
                </a:moveTo>
                <a:lnTo>
                  <a:pt x="2434285" y="549922"/>
                </a:lnTo>
                <a:lnTo>
                  <a:pt x="2428595" y="500011"/>
                </a:lnTo>
                <a:lnTo>
                  <a:pt x="2419134" y="451815"/>
                </a:lnTo>
                <a:lnTo>
                  <a:pt x="2405875" y="405345"/>
                </a:lnTo>
                <a:lnTo>
                  <a:pt x="2388819" y="360616"/>
                </a:lnTo>
                <a:lnTo>
                  <a:pt x="2368308" y="317868"/>
                </a:lnTo>
                <a:lnTo>
                  <a:pt x="2344674" y="277380"/>
                </a:lnTo>
                <a:lnTo>
                  <a:pt x="2317927" y="239166"/>
                </a:lnTo>
                <a:lnTo>
                  <a:pt x="2308364" y="227672"/>
                </a:lnTo>
                <a:lnTo>
                  <a:pt x="2288044" y="203200"/>
                </a:lnTo>
                <a:lnTo>
                  <a:pt x="2255050" y="169506"/>
                </a:lnTo>
                <a:lnTo>
                  <a:pt x="2219312" y="138430"/>
                </a:lnTo>
                <a:lnTo>
                  <a:pt x="2181263" y="110350"/>
                </a:lnTo>
                <a:lnTo>
                  <a:pt x="2163648" y="99415"/>
                </a:lnTo>
                <a:lnTo>
                  <a:pt x="2163648" y="601573"/>
                </a:lnTo>
                <a:lnTo>
                  <a:pt x="2161933" y="642137"/>
                </a:lnTo>
                <a:lnTo>
                  <a:pt x="2156790" y="680720"/>
                </a:lnTo>
                <a:lnTo>
                  <a:pt x="2136229" y="751967"/>
                </a:lnTo>
                <a:lnTo>
                  <a:pt x="2103196" y="815111"/>
                </a:lnTo>
                <a:lnTo>
                  <a:pt x="2058962" y="869950"/>
                </a:lnTo>
                <a:lnTo>
                  <a:pt x="2005152" y="914819"/>
                </a:lnTo>
                <a:lnTo>
                  <a:pt x="1943455" y="948055"/>
                </a:lnTo>
                <a:lnTo>
                  <a:pt x="1874697" y="968616"/>
                </a:lnTo>
                <a:lnTo>
                  <a:pt x="1799717" y="975474"/>
                </a:lnTo>
                <a:lnTo>
                  <a:pt x="1761375" y="973759"/>
                </a:lnTo>
                <a:lnTo>
                  <a:pt x="1689087" y="960043"/>
                </a:lnTo>
                <a:lnTo>
                  <a:pt x="1622983" y="932891"/>
                </a:lnTo>
                <a:lnTo>
                  <a:pt x="1565236" y="893838"/>
                </a:lnTo>
                <a:lnTo>
                  <a:pt x="1516481" y="843572"/>
                </a:lnTo>
                <a:lnTo>
                  <a:pt x="1478254" y="784580"/>
                </a:lnTo>
                <a:lnTo>
                  <a:pt x="1451203" y="717321"/>
                </a:lnTo>
                <a:lnTo>
                  <a:pt x="1437500" y="642137"/>
                </a:lnTo>
                <a:lnTo>
                  <a:pt x="1435785" y="601573"/>
                </a:lnTo>
                <a:lnTo>
                  <a:pt x="1437500" y="561009"/>
                </a:lnTo>
                <a:lnTo>
                  <a:pt x="1442631" y="522427"/>
                </a:lnTo>
                <a:lnTo>
                  <a:pt x="1463205" y="451180"/>
                </a:lnTo>
                <a:lnTo>
                  <a:pt x="1496021" y="388035"/>
                </a:lnTo>
                <a:lnTo>
                  <a:pt x="1539646" y="333197"/>
                </a:lnTo>
                <a:lnTo>
                  <a:pt x="1593024" y="288328"/>
                </a:lnTo>
                <a:lnTo>
                  <a:pt x="1655140" y="255079"/>
                </a:lnTo>
                <a:lnTo>
                  <a:pt x="1724507" y="234518"/>
                </a:lnTo>
                <a:lnTo>
                  <a:pt x="1799717" y="227672"/>
                </a:lnTo>
                <a:lnTo>
                  <a:pt x="1837982" y="229387"/>
                </a:lnTo>
                <a:lnTo>
                  <a:pt x="1909851" y="243090"/>
                </a:lnTo>
                <a:lnTo>
                  <a:pt x="1975294" y="270243"/>
                </a:lnTo>
                <a:lnTo>
                  <a:pt x="2033041" y="309308"/>
                </a:lnTo>
                <a:lnTo>
                  <a:pt x="2082482" y="359587"/>
                </a:lnTo>
                <a:lnTo>
                  <a:pt x="2121116" y="418566"/>
                </a:lnTo>
                <a:lnTo>
                  <a:pt x="2148230" y="485813"/>
                </a:lnTo>
                <a:lnTo>
                  <a:pt x="2161933" y="561009"/>
                </a:lnTo>
                <a:lnTo>
                  <a:pt x="2163648" y="601573"/>
                </a:lnTo>
                <a:lnTo>
                  <a:pt x="2163648" y="99415"/>
                </a:lnTo>
                <a:lnTo>
                  <a:pt x="2098167" y="63157"/>
                </a:lnTo>
                <a:lnTo>
                  <a:pt x="2053145" y="44043"/>
                </a:lnTo>
                <a:lnTo>
                  <a:pt x="2006041" y="28194"/>
                </a:lnTo>
                <a:lnTo>
                  <a:pt x="1957146" y="15862"/>
                </a:lnTo>
                <a:lnTo>
                  <a:pt x="1906460" y="7048"/>
                </a:lnTo>
                <a:lnTo>
                  <a:pt x="1853984" y="1765"/>
                </a:lnTo>
                <a:lnTo>
                  <a:pt x="1799717" y="0"/>
                </a:lnTo>
                <a:lnTo>
                  <a:pt x="1745437" y="1790"/>
                </a:lnTo>
                <a:lnTo>
                  <a:pt x="1692948" y="7175"/>
                </a:lnTo>
                <a:lnTo>
                  <a:pt x="1642262" y="16154"/>
                </a:lnTo>
                <a:lnTo>
                  <a:pt x="1593380" y="28714"/>
                </a:lnTo>
                <a:lnTo>
                  <a:pt x="1546288" y="44881"/>
                </a:lnTo>
                <a:lnTo>
                  <a:pt x="1501241" y="64287"/>
                </a:lnTo>
                <a:lnTo>
                  <a:pt x="1458531" y="86614"/>
                </a:lnTo>
                <a:lnTo>
                  <a:pt x="1418158" y="111874"/>
                </a:lnTo>
                <a:lnTo>
                  <a:pt x="1380096" y="140068"/>
                </a:lnTo>
                <a:lnTo>
                  <a:pt x="1344383" y="171170"/>
                </a:lnTo>
                <a:lnTo>
                  <a:pt x="1311376" y="204838"/>
                </a:lnTo>
                <a:lnTo>
                  <a:pt x="1281493" y="240703"/>
                </a:lnTo>
                <a:lnTo>
                  <a:pt x="1254747" y="278752"/>
                </a:lnTo>
                <a:lnTo>
                  <a:pt x="1231112" y="318998"/>
                </a:lnTo>
                <a:lnTo>
                  <a:pt x="1210614" y="361442"/>
                </a:lnTo>
                <a:lnTo>
                  <a:pt x="1193558" y="405879"/>
                </a:lnTo>
                <a:lnTo>
                  <a:pt x="1180287" y="452107"/>
                </a:lnTo>
                <a:lnTo>
                  <a:pt x="1170825" y="500138"/>
                </a:lnTo>
                <a:lnTo>
                  <a:pt x="1165136" y="549960"/>
                </a:lnTo>
                <a:lnTo>
                  <a:pt x="1163243" y="601573"/>
                </a:lnTo>
                <a:lnTo>
                  <a:pt x="1165136" y="652653"/>
                </a:lnTo>
                <a:lnTo>
                  <a:pt x="1170851" y="702208"/>
                </a:lnTo>
                <a:lnTo>
                  <a:pt x="1180287" y="749935"/>
                </a:lnTo>
                <a:lnTo>
                  <a:pt x="1193558" y="796201"/>
                </a:lnTo>
                <a:lnTo>
                  <a:pt x="1210614" y="840867"/>
                </a:lnTo>
                <a:lnTo>
                  <a:pt x="1231112" y="883602"/>
                </a:lnTo>
                <a:lnTo>
                  <a:pt x="1254747" y="924090"/>
                </a:lnTo>
                <a:lnTo>
                  <a:pt x="1281493" y="962317"/>
                </a:lnTo>
                <a:lnTo>
                  <a:pt x="1311376" y="998283"/>
                </a:lnTo>
                <a:lnTo>
                  <a:pt x="1344383" y="1031976"/>
                </a:lnTo>
                <a:lnTo>
                  <a:pt x="1380134" y="1063091"/>
                </a:lnTo>
                <a:lnTo>
                  <a:pt x="1418285" y="1091272"/>
                </a:lnTo>
                <a:lnTo>
                  <a:pt x="1458836" y="1116533"/>
                </a:lnTo>
                <a:lnTo>
                  <a:pt x="1501787" y="1138859"/>
                </a:lnTo>
                <a:lnTo>
                  <a:pt x="1547126" y="1158278"/>
                </a:lnTo>
                <a:lnTo>
                  <a:pt x="1594446" y="1174419"/>
                </a:lnTo>
                <a:lnTo>
                  <a:pt x="1643367" y="1186992"/>
                </a:lnTo>
                <a:lnTo>
                  <a:pt x="1693887" y="1195959"/>
                </a:lnTo>
                <a:lnTo>
                  <a:pt x="1745996" y="1201343"/>
                </a:lnTo>
                <a:lnTo>
                  <a:pt x="1799717" y="1203147"/>
                </a:lnTo>
                <a:lnTo>
                  <a:pt x="1853984" y="1201381"/>
                </a:lnTo>
                <a:lnTo>
                  <a:pt x="1906460" y="1196086"/>
                </a:lnTo>
                <a:lnTo>
                  <a:pt x="1957146" y="1187284"/>
                </a:lnTo>
                <a:lnTo>
                  <a:pt x="2006041" y="1174953"/>
                </a:lnTo>
                <a:lnTo>
                  <a:pt x="2053145" y="1159103"/>
                </a:lnTo>
                <a:lnTo>
                  <a:pt x="2098167" y="1139990"/>
                </a:lnTo>
                <a:lnTo>
                  <a:pt x="2140877" y="1117892"/>
                </a:lnTo>
                <a:lnTo>
                  <a:pt x="2181263" y="1092796"/>
                </a:lnTo>
                <a:lnTo>
                  <a:pt x="2219312" y="1064717"/>
                </a:lnTo>
                <a:lnTo>
                  <a:pt x="2255050" y="1033640"/>
                </a:lnTo>
                <a:lnTo>
                  <a:pt x="2288044" y="999909"/>
                </a:lnTo>
                <a:lnTo>
                  <a:pt x="2317927" y="963853"/>
                </a:lnTo>
                <a:lnTo>
                  <a:pt x="2344674" y="925474"/>
                </a:lnTo>
                <a:lnTo>
                  <a:pt x="2368308" y="884745"/>
                </a:lnTo>
                <a:lnTo>
                  <a:pt x="2388819" y="841705"/>
                </a:lnTo>
                <a:lnTo>
                  <a:pt x="2405875" y="796734"/>
                </a:lnTo>
                <a:lnTo>
                  <a:pt x="2419134" y="750239"/>
                </a:lnTo>
                <a:lnTo>
                  <a:pt x="2428621" y="702068"/>
                </a:lnTo>
                <a:lnTo>
                  <a:pt x="2434285" y="652614"/>
                </a:lnTo>
                <a:lnTo>
                  <a:pt x="2436177" y="601573"/>
                </a:lnTo>
                <a:close/>
              </a:path>
            </a:pathLst>
          </a:custGeom>
          <a:solidFill>
            <a:srgbClr val="EE9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1038074" y="4026749"/>
            <a:ext cx="1052195" cy="1183640"/>
          </a:xfrm>
          <a:custGeom>
            <a:avLst/>
            <a:gdLst/>
            <a:ahLst/>
            <a:cxnLst/>
            <a:rect l="l" t="t" r="r" b="b"/>
            <a:pathLst>
              <a:path w="1052195" h="1183639">
                <a:moveTo>
                  <a:pt x="1051915" y="0"/>
                </a:moveTo>
                <a:lnTo>
                  <a:pt x="787679" y="0"/>
                </a:lnTo>
                <a:lnTo>
                  <a:pt x="787679" y="643115"/>
                </a:lnTo>
                <a:lnTo>
                  <a:pt x="784954" y="705295"/>
                </a:lnTo>
                <a:lnTo>
                  <a:pt x="776779" y="760235"/>
                </a:lnTo>
                <a:lnTo>
                  <a:pt x="763155" y="807933"/>
                </a:lnTo>
                <a:lnTo>
                  <a:pt x="744080" y="848383"/>
                </a:lnTo>
                <a:lnTo>
                  <a:pt x="719556" y="881583"/>
                </a:lnTo>
                <a:lnTo>
                  <a:pt x="682051" y="913935"/>
                </a:lnTo>
                <a:lnTo>
                  <a:pt x="637698" y="937040"/>
                </a:lnTo>
                <a:lnTo>
                  <a:pt x="586497" y="950902"/>
                </a:lnTo>
                <a:lnTo>
                  <a:pt x="528447" y="955522"/>
                </a:lnTo>
                <a:lnTo>
                  <a:pt x="471108" y="950902"/>
                </a:lnTo>
                <a:lnTo>
                  <a:pt x="420422" y="937040"/>
                </a:lnTo>
                <a:lnTo>
                  <a:pt x="376386" y="913935"/>
                </a:lnTo>
                <a:lnTo>
                  <a:pt x="339001" y="881583"/>
                </a:lnTo>
                <a:lnTo>
                  <a:pt x="314465" y="848383"/>
                </a:lnTo>
                <a:lnTo>
                  <a:pt x="295387" y="807933"/>
                </a:lnTo>
                <a:lnTo>
                  <a:pt x="281762" y="760235"/>
                </a:lnTo>
                <a:lnTo>
                  <a:pt x="273589" y="705295"/>
                </a:lnTo>
                <a:lnTo>
                  <a:pt x="270865" y="643115"/>
                </a:lnTo>
                <a:lnTo>
                  <a:pt x="270865" y="0"/>
                </a:lnTo>
                <a:lnTo>
                  <a:pt x="0" y="0"/>
                </a:lnTo>
                <a:lnTo>
                  <a:pt x="0" y="649757"/>
                </a:lnTo>
                <a:lnTo>
                  <a:pt x="1723" y="705526"/>
                </a:lnTo>
                <a:lnTo>
                  <a:pt x="6893" y="758337"/>
                </a:lnTo>
                <a:lnTo>
                  <a:pt x="15510" y="808192"/>
                </a:lnTo>
                <a:lnTo>
                  <a:pt x="27573" y="855092"/>
                </a:lnTo>
                <a:lnTo>
                  <a:pt x="43083" y="899036"/>
                </a:lnTo>
                <a:lnTo>
                  <a:pt x="62039" y="940025"/>
                </a:lnTo>
                <a:lnTo>
                  <a:pt x="84442" y="978061"/>
                </a:lnTo>
                <a:lnTo>
                  <a:pt x="110291" y="1013143"/>
                </a:lnTo>
                <a:lnTo>
                  <a:pt x="139585" y="1045273"/>
                </a:lnTo>
                <a:lnTo>
                  <a:pt x="171940" y="1074223"/>
                </a:lnTo>
                <a:lnTo>
                  <a:pt x="206960" y="1099766"/>
                </a:lnTo>
                <a:lnTo>
                  <a:pt x="244646" y="1121902"/>
                </a:lnTo>
                <a:lnTo>
                  <a:pt x="284999" y="1140632"/>
                </a:lnTo>
                <a:lnTo>
                  <a:pt x="328019" y="1155955"/>
                </a:lnTo>
                <a:lnTo>
                  <a:pt x="373707" y="1167873"/>
                </a:lnTo>
                <a:lnTo>
                  <a:pt x="422064" y="1176386"/>
                </a:lnTo>
                <a:lnTo>
                  <a:pt x="473089" y="1181493"/>
                </a:lnTo>
                <a:lnTo>
                  <a:pt x="526783" y="1183195"/>
                </a:lnTo>
                <a:lnTo>
                  <a:pt x="586602" y="1181040"/>
                </a:lnTo>
                <a:lnTo>
                  <a:pt x="643101" y="1174577"/>
                </a:lnTo>
                <a:lnTo>
                  <a:pt x="696279" y="1163803"/>
                </a:lnTo>
                <a:lnTo>
                  <a:pt x="746134" y="1148719"/>
                </a:lnTo>
                <a:lnTo>
                  <a:pt x="792666" y="1129325"/>
                </a:lnTo>
                <a:lnTo>
                  <a:pt x="835875" y="1105619"/>
                </a:lnTo>
                <a:lnTo>
                  <a:pt x="875759" y="1077602"/>
                </a:lnTo>
                <a:lnTo>
                  <a:pt x="912317" y="1045273"/>
                </a:lnTo>
                <a:lnTo>
                  <a:pt x="941615" y="1013143"/>
                </a:lnTo>
                <a:lnTo>
                  <a:pt x="967467" y="978061"/>
                </a:lnTo>
                <a:lnTo>
                  <a:pt x="989871" y="940025"/>
                </a:lnTo>
                <a:lnTo>
                  <a:pt x="1008829" y="899036"/>
                </a:lnTo>
                <a:lnTo>
                  <a:pt x="1024340" y="855092"/>
                </a:lnTo>
                <a:lnTo>
                  <a:pt x="1036404" y="808192"/>
                </a:lnTo>
                <a:lnTo>
                  <a:pt x="1045021" y="758337"/>
                </a:lnTo>
                <a:lnTo>
                  <a:pt x="1050192" y="705526"/>
                </a:lnTo>
                <a:lnTo>
                  <a:pt x="1051915" y="649757"/>
                </a:lnTo>
                <a:lnTo>
                  <a:pt x="1051915" y="0"/>
                </a:lnTo>
                <a:close/>
              </a:path>
            </a:pathLst>
          </a:custGeom>
          <a:solidFill>
            <a:srgbClr val="EE9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3546830" y="1430324"/>
            <a:ext cx="735965" cy="402590"/>
          </a:xfrm>
          <a:custGeom>
            <a:avLst/>
            <a:gdLst/>
            <a:ahLst/>
            <a:cxnLst/>
            <a:rect l="l" t="t" r="r" b="b"/>
            <a:pathLst>
              <a:path w="735964" h="402589">
                <a:moveTo>
                  <a:pt x="362661" y="402005"/>
                </a:moveTo>
                <a:lnTo>
                  <a:pt x="301777" y="261734"/>
                </a:lnTo>
                <a:lnTo>
                  <a:pt x="290652" y="236080"/>
                </a:lnTo>
                <a:lnTo>
                  <a:pt x="254889" y="153682"/>
                </a:lnTo>
                <a:lnTo>
                  <a:pt x="254889" y="236080"/>
                </a:lnTo>
                <a:lnTo>
                  <a:pt x="102641" y="236080"/>
                </a:lnTo>
                <a:lnTo>
                  <a:pt x="179616" y="54749"/>
                </a:lnTo>
                <a:lnTo>
                  <a:pt x="254889" y="236080"/>
                </a:lnTo>
                <a:lnTo>
                  <a:pt x="254889" y="153682"/>
                </a:lnTo>
                <a:lnTo>
                  <a:pt x="211950" y="54749"/>
                </a:lnTo>
                <a:lnTo>
                  <a:pt x="188175" y="0"/>
                </a:lnTo>
                <a:lnTo>
                  <a:pt x="174485" y="0"/>
                </a:lnTo>
                <a:lnTo>
                  <a:pt x="0" y="402005"/>
                </a:lnTo>
                <a:lnTo>
                  <a:pt x="35915" y="402005"/>
                </a:lnTo>
                <a:lnTo>
                  <a:pt x="94081" y="261734"/>
                </a:lnTo>
                <a:lnTo>
                  <a:pt x="271983" y="261734"/>
                </a:lnTo>
                <a:lnTo>
                  <a:pt x="330149" y="402005"/>
                </a:lnTo>
                <a:lnTo>
                  <a:pt x="362661" y="402005"/>
                </a:lnTo>
                <a:close/>
              </a:path>
              <a:path w="735964" h="402589">
                <a:moveTo>
                  <a:pt x="735609" y="3416"/>
                </a:moveTo>
                <a:lnTo>
                  <a:pt x="703097" y="3416"/>
                </a:lnTo>
                <a:lnTo>
                  <a:pt x="703097" y="350697"/>
                </a:lnTo>
                <a:lnTo>
                  <a:pt x="412267" y="3416"/>
                </a:lnTo>
                <a:lnTo>
                  <a:pt x="376351" y="3416"/>
                </a:lnTo>
                <a:lnTo>
                  <a:pt x="376351" y="402005"/>
                </a:lnTo>
                <a:lnTo>
                  <a:pt x="410552" y="402005"/>
                </a:lnTo>
                <a:lnTo>
                  <a:pt x="410552" y="49606"/>
                </a:lnTo>
                <a:lnTo>
                  <a:pt x="704799" y="402005"/>
                </a:lnTo>
                <a:lnTo>
                  <a:pt x="735609" y="402005"/>
                </a:lnTo>
                <a:lnTo>
                  <a:pt x="735609" y="3416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3007931" y="1351640"/>
            <a:ext cx="499745" cy="573405"/>
          </a:xfrm>
          <a:custGeom>
            <a:avLst/>
            <a:gdLst/>
            <a:ahLst/>
            <a:cxnLst/>
            <a:rect l="l" t="t" r="r" b="b"/>
            <a:pathLst>
              <a:path w="499745" h="573405">
                <a:moveTo>
                  <a:pt x="304520" y="0"/>
                </a:moveTo>
                <a:lnTo>
                  <a:pt x="243579" y="5133"/>
                </a:lnTo>
                <a:lnTo>
                  <a:pt x="186486" y="20535"/>
                </a:lnTo>
                <a:lnTo>
                  <a:pt x="133662" y="47686"/>
                </a:lnTo>
                <a:lnTo>
                  <a:pt x="87248" y="83820"/>
                </a:lnTo>
                <a:lnTo>
                  <a:pt x="51758" y="127454"/>
                </a:lnTo>
                <a:lnTo>
                  <a:pt x="23964" y="176212"/>
                </a:lnTo>
                <a:lnTo>
                  <a:pt x="6205" y="228806"/>
                </a:lnTo>
                <a:lnTo>
                  <a:pt x="0" y="283972"/>
                </a:lnTo>
                <a:lnTo>
                  <a:pt x="1977" y="319552"/>
                </a:lnTo>
                <a:lnTo>
                  <a:pt x="18763" y="388145"/>
                </a:lnTo>
                <a:lnTo>
                  <a:pt x="51805" y="451065"/>
                </a:lnTo>
                <a:lnTo>
                  <a:pt x="99171" y="501900"/>
                </a:lnTo>
                <a:lnTo>
                  <a:pt x="147877" y="535363"/>
                </a:lnTo>
                <a:lnTo>
                  <a:pt x="188935" y="554017"/>
                </a:lnTo>
                <a:lnTo>
                  <a:pt x="232291" y="566575"/>
                </a:lnTo>
                <a:lnTo>
                  <a:pt x="277304" y="572405"/>
                </a:lnTo>
                <a:lnTo>
                  <a:pt x="301091" y="573074"/>
                </a:lnTo>
                <a:lnTo>
                  <a:pt x="326196" y="572139"/>
                </a:lnTo>
                <a:lnTo>
                  <a:pt x="374473" y="565139"/>
                </a:lnTo>
                <a:lnTo>
                  <a:pt x="423986" y="551325"/>
                </a:lnTo>
                <a:lnTo>
                  <a:pt x="457007" y="538873"/>
                </a:lnTo>
                <a:lnTo>
                  <a:pt x="297675" y="538873"/>
                </a:lnTo>
                <a:lnTo>
                  <a:pt x="271345" y="537618"/>
                </a:lnTo>
                <a:lnTo>
                  <a:pt x="221894" y="528056"/>
                </a:lnTo>
                <a:lnTo>
                  <a:pt x="177248" y="509104"/>
                </a:lnTo>
                <a:lnTo>
                  <a:pt x="138069" y="482054"/>
                </a:lnTo>
                <a:lnTo>
                  <a:pt x="103053" y="446715"/>
                </a:lnTo>
                <a:lnTo>
                  <a:pt x="76696" y="405659"/>
                </a:lnTo>
                <a:lnTo>
                  <a:pt x="58009" y="360086"/>
                </a:lnTo>
                <a:lnTo>
                  <a:pt x="48920" y="313197"/>
                </a:lnTo>
                <a:lnTo>
                  <a:pt x="47904" y="289102"/>
                </a:lnTo>
                <a:lnTo>
                  <a:pt x="49562" y="257672"/>
                </a:lnTo>
                <a:lnTo>
                  <a:pt x="63784" y="198655"/>
                </a:lnTo>
                <a:lnTo>
                  <a:pt x="93672" y="145381"/>
                </a:lnTo>
                <a:lnTo>
                  <a:pt x="134733" y="101069"/>
                </a:lnTo>
                <a:lnTo>
                  <a:pt x="175816" y="72728"/>
                </a:lnTo>
                <a:lnTo>
                  <a:pt x="227533" y="51320"/>
                </a:lnTo>
                <a:lnTo>
                  <a:pt x="265169" y="43616"/>
                </a:lnTo>
                <a:lnTo>
                  <a:pt x="302806" y="41046"/>
                </a:lnTo>
                <a:lnTo>
                  <a:pt x="475023" y="41046"/>
                </a:lnTo>
                <a:lnTo>
                  <a:pt x="473192" y="40151"/>
                </a:lnTo>
                <a:lnTo>
                  <a:pt x="423050" y="20802"/>
                </a:lnTo>
                <a:lnTo>
                  <a:pt x="374527" y="7216"/>
                </a:lnTo>
                <a:lnTo>
                  <a:pt x="327643" y="694"/>
                </a:lnTo>
                <a:lnTo>
                  <a:pt x="304520" y="0"/>
                </a:lnTo>
                <a:close/>
              </a:path>
              <a:path w="499745" h="573405">
                <a:moveTo>
                  <a:pt x="492696" y="480720"/>
                </a:moveTo>
                <a:lnTo>
                  <a:pt x="439242" y="506163"/>
                </a:lnTo>
                <a:lnTo>
                  <a:pt x="388340" y="525195"/>
                </a:lnTo>
                <a:lnTo>
                  <a:pt x="342369" y="535882"/>
                </a:lnTo>
                <a:lnTo>
                  <a:pt x="297675" y="538873"/>
                </a:lnTo>
                <a:lnTo>
                  <a:pt x="457007" y="538873"/>
                </a:lnTo>
                <a:lnTo>
                  <a:pt x="473433" y="531973"/>
                </a:lnTo>
                <a:lnTo>
                  <a:pt x="492696" y="522564"/>
                </a:lnTo>
                <a:lnTo>
                  <a:pt x="492696" y="480720"/>
                </a:lnTo>
                <a:close/>
              </a:path>
              <a:path w="499745" h="573405">
                <a:moveTo>
                  <a:pt x="493314" y="522262"/>
                </a:moveTo>
                <a:lnTo>
                  <a:pt x="492696" y="522564"/>
                </a:lnTo>
                <a:lnTo>
                  <a:pt x="492696" y="523494"/>
                </a:lnTo>
                <a:lnTo>
                  <a:pt x="493314" y="522262"/>
                </a:lnTo>
                <a:close/>
              </a:path>
              <a:path w="499745" h="573405">
                <a:moveTo>
                  <a:pt x="497839" y="520052"/>
                </a:moveTo>
                <a:lnTo>
                  <a:pt x="494417" y="520065"/>
                </a:lnTo>
                <a:lnTo>
                  <a:pt x="493314" y="522262"/>
                </a:lnTo>
                <a:lnTo>
                  <a:pt x="497839" y="520052"/>
                </a:lnTo>
                <a:close/>
              </a:path>
              <a:path w="499745" h="573405">
                <a:moveTo>
                  <a:pt x="475023" y="41046"/>
                </a:moveTo>
                <a:lnTo>
                  <a:pt x="302806" y="41046"/>
                </a:lnTo>
                <a:lnTo>
                  <a:pt x="325664" y="41742"/>
                </a:lnTo>
                <a:lnTo>
                  <a:pt x="348362" y="44043"/>
                </a:lnTo>
                <a:lnTo>
                  <a:pt x="395185" y="54737"/>
                </a:lnTo>
                <a:lnTo>
                  <a:pt x="445439" y="73764"/>
                </a:lnTo>
                <a:lnTo>
                  <a:pt x="499541" y="99212"/>
                </a:lnTo>
                <a:lnTo>
                  <a:pt x="499541" y="53035"/>
                </a:lnTo>
                <a:lnTo>
                  <a:pt x="475023" y="41046"/>
                </a:lnTo>
                <a:close/>
              </a:path>
            </a:pathLst>
          </a:custGeom>
          <a:solidFill>
            <a:srgbClr val="8D88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2922422" y="1433741"/>
            <a:ext cx="34290" cy="398780"/>
          </a:xfrm>
          <a:custGeom>
            <a:avLst/>
            <a:gdLst/>
            <a:ahLst/>
            <a:cxnLst/>
            <a:rect l="l" t="t" r="r" b="b"/>
            <a:pathLst>
              <a:path w="34289" h="398780">
                <a:moveTo>
                  <a:pt x="34201" y="0"/>
                </a:moveTo>
                <a:lnTo>
                  <a:pt x="0" y="0"/>
                </a:lnTo>
                <a:lnTo>
                  <a:pt x="0" y="398589"/>
                </a:lnTo>
                <a:lnTo>
                  <a:pt x="34201" y="398589"/>
                </a:lnTo>
                <a:lnTo>
                  <a:pt x="34201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2652128" y="1433550"/>
            <a:ext cx="220979" cy="398780"/>
          </a:xfrm>
          <a:custGeom>
            <a:avLst/>
            <a:gdLst/>
            <a:ahLst/>
            <a:cxnLst/>
            <a:rect l="l" t="t" r="r" b="b"/>
            <a:pathLst>
              <a:path w="220980" h="398780">
                <a:moveTo>
                  <a:pt x="220687" y="370840"/>
                </a:moveTo>
                <a:lnTo>
                  <a:pt x="32499" y="370840"/>
                </a:lnTo>
                <a:lnTo>
                  <a:pt x="32499" y="0"/>
                </a:lnTo>
                <a:lnTo>
                  <a:pt x="0" y="0"/>
                </a:lnTo>
                <a:lnTo>
                  <a:pt x="0" y="370840"/>
                </a:lnTo>
                <a:lnTo>
                  <a:pt x="0" y="398780"/>
                </a:lnTo>
                <a:lnTo>
                  <a:pt x="220687" y="398780"/>
                </a:lnTo>
                <a:lnTo>
                  <a:pt x="220687" y="37084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2106422" y="1433550"/>
            <a:ext cx="491490" cy="399415"/>
          </a:xfrm>
          <a:custGeom>
            <a:avLst/>
            <a:gdLst/>
            <a:ahLst/>
            <a:cxnLst/>
            <a:rect l="l" t="t" r="r" b="b"/>
            <a:pathLst>
              <a:path w="491489" h="399414">
                <a:moveTo>
                  <a:pt x="227545" y="106260"/>
                </a:moveTo>
                <a:lnTo>
                  <a:pt x="218986" y="60502"/>
                </a:lnTo>
                <a:lnTo>
                  <a:pt x="195033" y="27559"/>
                </a:lnTo>
                <a:lnTo>
                  <a:pt x="193319" y="26555"/>
                </a:lnTo>
                <a:lnTo>
                  <a:pt x="193319" y="107962"/>
                </a:lnTo>
                <a:lnTo>
                  <a:pt x="191465" y="126949"/>
                </a:lnTo>
                <a:lnTo>
                  <a:pt x="167640" y="167855"/>
                </a:lnTo>
                <a:lnTo>
                  <a:pt x="116408" y="185661"/>
                </a:lnTo>
                <a:lnTo>
                  <a:pt x="92379" y="186677"/>
                </a:lnTo>
                <a:lnTo>
                  <a:pt x="32512" y="186677"/>
                </a:lnTo>
                <a:lnTo>
                  <a:pt x="32512" y="30988"/>
                </a:lnTo>
                <a:lnTo>
                  <a:pt x="99225" y="30988"/>
                </a:lnTo>
                <a:lnTo>
                  <a:pt x="140068" y="35267"/>
                </a:lnTo>
                <a:lnTo>
                  <a:pt x="179603" y="61074"/>
                </a:lnTo>
                <a:lnTo>
                  <a:pt x="193319" y="107962"/>
                </a:lnTo>
                <a:lnTo>
                  <a:pt x="193319" y="26555"/>
                </a:lnTo>
                <a:lnTo>
                  <a:pt x="175425" y="16078"/>
                </a:lnTo>
                <a:lnTo>
                  <a:pt x="152463" y="7467"/>
                </a:lnTo>
                <a:lnTo>
                  <a:pt x="125971" y="2070"/>
                </a:lnTo>
                <a:lnTo>
                  <a:pt x="95796" y="190"/>
                </a:lnTo>
                <a:lnTo>
                  <a:pt x="0" y="190"/>
                </a:lnTo>
                <a:lnTo>
                  <a:pt x="0" y="398805"/>
                </a:lnTo>
                <a:lnTo>
                  <a:pt x="32512" y="398805"/>
                </a:lnTo>
                <a:lnTo>
                  <a:pt x="32512" y="212331"/>
                </a:lnTo>
                <a:lnTo>
                  <a:pt x="111201" y="212331"/>
                </a:lnTo>
                <a:lnTo>
                  <a:pt x="136829" y="210439"/>
                </a:lnTo>
                <a:lnTo>
                  <a:pt x="159740" y="204851"/>
                </a:lnTo>
                <a:lnTo>
                  <a:pt x="179755" y="195745"/>
                </a:lnTo>
                <a:lnTo>
                  <a:pt x="192074" y="186677"/>
                </a:lnTo>
                <a:lnTo>
                  <a:pt x="196735" y="183248"/>
                </a:lnTo>
                <a:lnTo>
                  <a:pt x="210210" y="167843"/>
                </a:lnTo>
                <a:lnTo>
                  <a:pt x="219837" y="149898"/>
                </a:lnTo>
                <a:lnTo>
                  <a:pt x="225615" y="129362"/>
                </a:lnTo>
                <a:lnTo>
                  <a:pt x="227545" y="106260"/>
                </a:lnTo>
                <a:close/>
              </a:path>
              <a:path w="491489" h="399414">
                <a:moveTo>
                  <a:pt x="490969" y="370840"/>
                </a:moveTo>
                <a:lnTo>
                  <a:pt x="302793" y="370840"/>
                </a:lnTo>
                <a:lnTo>
                  <a:pt x="302793" y="208280"/>
                </a:lnTo>
                <a:lnTo>
                  <a:pt x="480695" y="208280"/>
                </a:lnTo>
                <a:lnTo>
                  <a:pt x="480695" y="182880"/>
                </a:lnTo>
                <a:lnTo>
                  <a:pt x="302793" y="182880"/>
                </a:lnTo>
                <a:lnTo>
                  <a:pt x="302793" y="24130"/>
                </a:lnTo>
                <a:lnTo>
                  <a:pt x="487540" y="24130"/>
                </a:lnTo>
                <a:lnTo>
                  <a:pt x="487540" y="0"/>
                </a:lnTo>
                <a:lnTo>
                  <a:pt x="270281" y="0"/>
                </a:lnTo>
                <a:lnTo>
                  <a:pt x="270281" y="24130"/>
                </a:lnTo>
                <a:lnTo>
                  <a:pt x="270281" y="182880"/>
                </a:lnTo>
                <a:lnTo>
                  <a:pt x="270281" y="208280"/>
                </a:lnTo>
                <a:lnTo>
                  <a:pt x="270281" y="370840"/>
                </a:lnTo>
                <a:lnTo>
                  <a:pt x="270281" y="398780"/>
                </a:lnTo>
                <a:lnTo>
                  <a:pt x="490969" y="398780"/>
                </a:lnTo>
                <a:lnTo>
                  <a:pt x="490969" y="37084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2994273" y="547536"/>
            <a:ext cx="693420" cy="962025"/>
          </a:xfrm>
          <a:custGeom>
            <a:avLst/>
            <a:gdLst/>
            <a:ahLst/>
            <a:cxnLst/>
            <a:rect l="l" t="t" r="r" b="b"/>
            <a:pathLst>
              <a:path w="693420" h="962025">
                <a:moveTo>
                  <a:pt x="570030" y="0"/>
                </a:moveTo>
                <a:lnTo>
                  <a:pt x="498882" y="17945"/>
                </a:lnTo>
                <a:lnTo>
                  <a:pt x="453351" y="78744"/>
                </a:lnTo>
                <a:lnTo>
                  <a:pt x="448290" y="117050"/>
                </a:lnTo>
                <a:lnTo>
                  <a:pt x="455219" y="154297"/>
                </a:lnTo>
                <a:lnTo>
                  <a:pt x="470730" y="191345"/>
                </a:lnTo>
                <a:lnTo>
                  <a:pt x="491413" y="229056"/>
                </a:lnTo>
                <a:lnTo>
                  <a:pt x="513861" y="268292"/>
                </a:lnTo>
                <a:lnTo>
                  <a:pt x="534665" y="309914"/>
                </a:lnTo>
                <a:lnTo>
                  <a:pt x="550417" y="354783"/>
                </a:lnTo>
                <a:lnTo>
                  <a:pt x="557707" y="403762"/>
                </a:lnTo>
                <a:lnTo>
                  <a:pt x="551287" y="430463"/>
                </a:lnTo>
                <a:lnTo>
                  <a:pt x="535886" y="450590"/>
                </a:lnTo>
                <a:lnTo>
                  <a:pt x="513430" y="462702"/>
                </a:lnTo>
                <a:lnTo>
                  <a:pt x="485851" y="465357"/>
                </a:lnTo>
                <a:lnTo>
                  <a:pt x="496017" y="499998"/>
                </a:lnTo>
                <a:lnTo>
                  <a:pt x="499366" y="530505"/>
                </a:lnTo>
                <a:lnTo>
                  <a:pt x="496458" y="557327"/>
                </a:lnTo>
                <a:lnTo>
                  <a:pt x="487857" y="580909"/>
                </a:lnTo>
                <a:lnTo>
                  <a:pt x="455820" y="620147"/>
                </a:lnTo>
                <a:lnTo>
                  <a:pt x="407750" y="651796"/>
                </a:lnTo>
                <a:lnTo>
                  <a:pt x="348144" y="679437"/>
                </a:lnTo>
                <a:lnTo>
                  <a:pt x="281497" y="706645"/>
                </a:lnTo>
                <a:lnTo>
                  <a:pt x="246938" y="721206"/>
                </a:lnTo>
                <a:lnTo>
                  <a:pt x="178159" y="754477"/>
                </a:lnTo>
                <a:lnTo>
                  <a:pt x="145063" y="774082"/>
                </a:lnTo>
                <a:lnTo>
                  <a:pt x="113579" y="796262"/>
                </a:lnTo>
                <a:lnTo>
                  <a:pt x="84268" y="821466"/>
                </a:lnTo>
                <a:lnTo>
                  <a:pt x="57693" y="850140"/>
                </a:lnTo>
                <a:lnTo>
                  <a:pt x="34415" y="882732"/>
                </a:lnTo>
                <a:lnTo>
                  <a:pt x="14997" y="919688"/>
                </a:lnTo>
                <a:lnTo>
                  <a:pt x="0" y="961457"/>
                </a:lnTo>
                <a:lnTo>
                  <a:pt x="18031" y="942544"/>
                </a:lnTo>
                <a:lnTo>
                  <a:pt x="38072" y="925592"/>
                </a:lnTo>
                <a:lnTo>
                  <a:pt x="83448" y="896836"/>
                </a:lnTo>
                <a:lnTo>
                  <a:pt x="134657" y="873714"/>
                </a:lnTo>
                <a:lnTo>
                  <a:pt x="190228" y="854753"/>
                </a:lnTo>
                <a:lnTo>
                  <a:pt x="248687" y="838476"/>
                </a:lnTo>
                <a:lnTo>
                  <a:pt x="338577" y="815871"/>
                </a:lnTo>
                <a:lnTo>
                  <a:pt x="368391" y="808080"/>
                </a:lnTo>
                <a:lnTo>
                  <a:pt x="426692" y="791011"/>
                </a:lnTo>
                <a:lnTo>
                  <a:pt x="481998" y="770727"/>
                </a:lnTo>
                <a:lnTo>
                  <a:pt x="532836" y="745755"/>
                </a:lnTo>
                <a:lnTo>
                  <a:pt x="577737" y="714619"/>
                </a:lnTo>
                <a:lnTo>
                  <a:pt x="615227" y="675844"/>
                </a:lnTo>
                <a:lnTo>
                  <a:pt x="643836" y="627957"/>
                </a:lnTo>
                <a:lnTo>
                  <a:pt x="662093" y="569482"/>
                </a:lnTo>
                <a:lnTo>
                  <a:pt x="668527" y="498944"/>
                </a:lnTo>
                <a:lnTo>
                  <a:pt x="666850" y="458691"/>
                </a:lnTo>
                <a:lnTo>
                  <a:pt x="661665" y="414869"/>
                </a:lnTo>
                <a:lnTo>
                  <a:pt x="652788" y="367294"/>
                </a:lnTo>
                <a:lnTo>
                  <a:pt x="640036" y="315781"/>
                </a:lnTo>
                <a:lnTo>
                  <a:pt x="623225" y="260147"/>
                </a:lnTo>
                <a:lnTo>
                  <a:pt x="602170" y="200206"/>
                </a:lnTo>
                <a:lnTo>
                  <a:pt x="598535" y="165482"/>
                </a:lnTo>
                <a:lnTo>
                  <a:pt x="606448" y="139258"/>
                </a:lnTo>
                <a:lnTo>
                  <a:pt x="627189" y="119127"/>
                </a:lnTo>
                <a:lnTo>
                  <a:pt x="662038" y="102683"/>
                </a:lnTo>
                <a:lnTo>
                  <a:pt x="692848" y="44530"/>
                </a:lnTo>
                <a:lnTo>
                  <a:pt x="652195" y="20838"/>
                </a:lnTo>
                <a:lnTo>
                  <a:pt x="610648" y="5825"/>
                </a:lnTo>
                <a:lnTo>
                  <a:pt x="570030" y="0"/>
                </a:lnTo>
                <a:close/>
              </a:path>
            </a:pathLst>
          </a:custGeom>
          <a:solidFill>
            <a:srgbClr val="8D88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3601275" y="597217"/>
            <a:ext cx="511809" cy="224154"/>
          </a:xfrm>
          <a:custGeom>
            <a:avLst/>
            <a:gdLst/>
            <a:ahLst/>
            <a:cxnLst/>
            <a:rect l="l" t="t" r="r" b="b"/>
            <a:pathLst>
              <a:path w="511810" h="224155">
                <a:moveTo>
                  <a:pt x="499833" y="181330"/>
                </a:moveTo>
                <a:lnTo>
                  <a:pt x="58483" y="66713"/>
                </a:lnTo>
                <a:lnTo>
                  <a:pt x="28295" y="74244"/>
                </a:lnTo>
                <a:lnTo>
                  <a:pt x="8216" y="94932"/>
                </a:lnTo>
                <a:lnTo>
                  <a:pt x="0" y="122034"/>
                </a:lnTo>
                <a:lnTo>
                  <a:pt x="5435" y="148818"/>
                </a:lnTo>
                <a:lnTo>
                  <a:pt x="53276" y="170053"/>
                </a:lnTo>
                <a:lnTo>
                  <a:pt x="101358" y="188328"/>
                </a:lnTo>
                <a:lnTo>
                  <a:pt x="149733" y="203263"/>
                </a:lnTo>
                <a:lnTo>
                  <a:pt x="198437" y="214452"/>
                </a:lnTo>
                <a:lnTo>
                  <a:pt x="247497" y="221526"/>
                </a:lnTo>
                <a:lnTo>
                  <a:pt x="296976" y="224078"/>
                </a:lnTo>
                <a:lnTo>
                  <a:pt x="346913" y="221716"/>
                </a:lnTo>
                <a:lnTo>
                  <a:pt x="397332" y="214071"/>
                </a:lnTo>
                <a:lnTo>
                  <a:pt x="448297" y="200736"/>
                </a:lnTo>
                <a:lnTo>
                  <a:pt x="499833" y="181330"/>
                </a:lnTo>
                <a:close/>
              </a:path>
              <a:path w="511810" h="224155">
                <a:moveTo>
                  <a:pt x="511810" y="167652"/>
                </a:moveTo>
                <a:lnTo>
                  <a:pt x="96100" y="0"/>
                </a:lnTo>
                <a:lnTo>
                  <a:pt x="87680" y="13817"/>
                </a:lnTo>
                <a:lnTo>
                  <a:pt x="65303" y="53022"/>
                </a:lnTo>
                <a:lnTo>
                  <a:pt x="511810" y="167652"/>
                </a:lnTo>
                <a:close/>
              </a:path>
            </a:pathLst>
          </a:custGeom>
          <a:solidFill>
            <a:srgbClr val="EE9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2977170" y="1026579"/>
            <a:ext cx="499109" cy="459105"/>
          </a:xfrm>
          <a:custGeom>
            <a:avLst/>
            <a:gdLst/>
            <a:ahLst/>
            <a:cxnLst/>
            <a:rect l="l" t="t" r="r" b="b"/>
            <a:pathLst>
              <a:path w="499110" h="459105">
                <a:moveTo>
                  <a:pt x="484136" y="0"/>
                </a:moveTo>
                <a:lnTo>
                  <a:pt x="420039" y="1633"/>
                </a:lnTo>
                <a:lnTo>
                  <a:pt x="361626" y="8115"/>
                </a:lnTo>
                <a:lnTo>
                  <a:pt x="308652" y="19109"/>
                </a:lnTo>
                <a:lnTo>
                  <a:pt x="260871" y="34279"/>
                </a:lnTo>
                <a:lnTo>
                  <a:pt x="218034" y="53289"/>
                </a:lnTo>
                <a:lnTo>
                  <a:pt x="179897" y="75803"/>
                </a:lnTo>
                <a:lnTo>
                  <a:pt x="146212" y="101483"/>
                </a:lnTo>
                <a:lnTo>
                  <a:pt x="116733" y="129995"/>
                </a:lnTo>
                <a:lnTo>
                  <a:pt x="91213" y="161000"/>
                </a:lnTo>
                <a:lnTo>
                  <a:pt x="69406" y="194164"/>
                </a:lnTo>
                <a:lnTo>
                  <a:pt x="51065" y="229149"/>
                </a:lnTo>
                <a:lnTo>
                  <a:pt x="35943" y="265620"/>
                </a:lnTo>
                <a:lnTo>
                  <a:pt x="23795" y="303239"/>
                </a:lnTo>
                <a:lnTo>
                  <a:pt x="14373" y="341672"/>
                </a:lnTo>
                <a:lnTo>
                  <a:pt x="7430" y="380581"/>
                </a:lnTo>
                <a:lnTo>
                  <a:pt x="2722" y="419630"/>
                </a:lnTo>
                <a:lnTo>
                  <a:pt x="0" y="458482"/>
                </a:lnTo>
                <a:lnTo>
                  <a:pt x="13309" y="421213"/>
                </a:lnTo>
                <a:lnTo>
                  <a:pt x="32676" y="387679"/>
                </a:lnTo>
                <a:lnTo>
                  <a:pt x="57284" y="357509"/>
                </a:lnTo>
                <a:lnTo>
                  <a:pt x="86312" y="330332"/>
                </a:lnTo>
                <a:lnTo>
                  <a:pt x="118944" y="305777"/>
                </a:lnTo>
                <a:lnTo>
                  <a:pt x="154360" y="283474"/>
                </a:lnTo>
                <a:lnTo>
                  <a:pt x="191742" y="263052"/>
                </a:lnTo>
                <a:lnTo>
                  <a:pt x="230270" y="244140"/>
                </a:lnTo>
                <a:lnTo>
                  <a:pt x="269128" y="226367"/>
                </a:lnTo>
                <a:lnTo>
                  <a:pt x="344554" y="192755"/>
                </a:lnTo>
                <a:lnTo>
                  <a:pt x="379486" y="176175"/>
                </a:lnTo>
                <a:lnTo>
                  <a:pt x="439693" y="141611"/>
                </a:lnTo>
                <a:lnTo>
                  <a:pt x="481570" y="102705"/>
                </a:lnTo>
                <a:lnTo>
                  <a:pt x="498567" y="56490"/>
                </a:lnTo>
                <a:lnTo>
                  <a:pt x="495689" y="29715"/>
                </a:lnTo>
                <a:lnTo>
                  <a:pt x="484136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9775368" y="0"/>
            <a:ext cx="5464810" cy="4940300"/>
          </a:xfrm>
          <a:custGeom>
            <a:avLst/>
            <a:gdLst/>
            <a:ahLst/>
            <a:cxnLst/>
            <a:rect l="l" t="t" r="r" b="b"/>
            <a:pathLst>
              <a:path w="5464809" h="4940300">
                <a:moveTo>
                  <a:pt x="5462360" y="0"/>
                </a:moveTo>
                <a:lnTo>
                  <a:pt x="4712858" y="0"/>
                </a:lnTo>
                <a:lnTo>
                  <a:pt x="0" y="19964"/>
                </a:lnTo>
                <a:lnTo>
                  <a:pt x="5464630" y="4940298"/>
                </a:lnTo>
                <a:lnTo>
                  <a:pt x="5464630" y="4241243"/>
                </a:lnTo>
                <a:lnTo>
                  <a:pt x="546236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0" y="7400467"/>
            <a:ext cx="15235555" cy="572135"/>
          </a:xfrm>
          <a:custGeom>
            <a:avLst/>
            <a:gdLst/>
            <a:ahLst/>
            <a:cxnLst/>
            <a:rect l="l" t="t" r="r" b="b"/>
            <a:pathLst>
              <a:path w="15235555" h="572134">
                <a:moveTo>
                  <a:pt x="15235466" y="571728"/>
                </a:moveTo>
                <a:lnTo>
                  <a:pt x="0" y="571728"/>
                </a:lnTo>
                <a:lnTo>
                  <a:pt x="0" y="0"/>
                </a:lnTo>
                <a:lnTo>
                  <a:pt x="15235466" y="0"/>
                </a:lnTo>
                <a:lnTo>
                  <a:pt x="15235466" y="571728"/>
                </a:lnTo>
                <a:close/>
              </a:path>
            </a:pathLst>
          </a:custGeom>
          <a:solidFill>
            <a:srgbClr val="EE9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1D567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4089" y="2240729"/>
            <a:ext cx="4676720" cy="1015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1D567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0248" y="3708838"/>
            <a:ext cx="10778490" cy="2584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nstagram.com/pelicanmigrationconsultants/?hl=en" TargetMode="External"/><Relationship Id="rId3" Type="http://schemas.openxmlformats.org/officeDocument/2006/relationships/hyperlink" Target="http://www.linkedin.com/company/pelican-migration/" TargetMode="External"/><Relationship Id="rId4" Type="http://schemas.openxmlformats.org/officeDocument/2006/relationships/hyperlink" Target="http://www.facebook.com/pelicanmigrate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upport@pelicanmigration.com" TargetMode="External"/><Relationship Id="rId3" Type="http://schemas.openxmlformats.org/officeDocument/2006/relationships/image" Target="../media/image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710439" y="3330300"/>
            <a:ext cx="661035" cy="1053465"/>
          </a:xfrm>
          <a:custGeom>
            <a:avLst/>
            <a:gdLst/>
            <a:ahLst/>
            <a:cxnLst/>
            <a:rect l="l" t="t" r="r" b="b"/>
            <a:pathLst>
              <a:path w="661035" h="1053464">
                <a:moveTo>
                  <a:pt x="464159" y="0"/>
                </a:moveTo>
                <a:lnTo>
                  <a:pt x="198920" y="0"/>
                </a:lnTo>
                <a:lnTo>
                  <a:pt x="0" y="1053122"/>
                </a:lnTo>
                <a:lnTo>
                  <a:pt x="219735" y="1053122"/>
                </a:lnTo>
                <a:lnTo>
                  <a:pt x="256133" y="830795"/>
                </a:lnTo>
                <a:lnTo>
                  <a:pt x="619041" y="830795"/>
                </a:lnTo>
                <a:lnTo>
                  <a:pt x="593106" y="691680"/>
                </a:lnTo>
                <a:lnTo>
                  <a:pt x="276936" y="691680"/>
                </a:lnTo>
                <a:lnTo>
                  <a:pt x="332841" y="280822"/>
                </a:lnTo>
                <a:lnTo>
                  <a:pt x="516512" y="280822"/>
                </a:lnTo>
                <a:lnTo>
                  <a:pt x="464159" y="0"/>
                </a:lnTo>
                <a:close/>
              </a:path>
              <a:path w="661035" h="1053464">
                <a:moveTo>
                  <a:pt x="619041" y="830795"/>
                </a:moveTo>
                <a:lnTo>
                  <a:pt x="410845" y="830795"/>
                </a:lnTo>
                <a:lnTo>
                  <a:pt x="445960" y="1053122"/>
                </a:lnTo>
                <a:lnTo>
                  <a:pt x="660488" y="1053122"/>
                </a:lnTo>
                <a:lnTo>
                  <a:pt x="619041" y="830795"/>
                </a:lnTo>
                <a:close/>
              </a:path>
              <a:path w="661035" h="1053464">
                <a:moveTo>
                  <a:pt x="516512" y="280822"/>
                </a:moveTo>
                <a:lnTo>
                  <a:pt x="332841" y="280822"/>
                </a:lnTo>
                <a:lnTo>
                  <a:pt x="388747" y="691680"/>
                </a:lnTo>
                <a:lnTo>
                  <a:pt x="593106" y="691680"/>
                </a:lnTo>
                <a:lnTo>
                  <a:pt x="516512" y="2808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459333" y="3330294"/>
            <a:ext cx="624205" cy="1069340"/>
          </a:xfrm>
          <a:custGeom>
            <a:avLst/>
            <a:gdLst/>
            <a:ahLst/>
            <a:cxnLst/>
            <a:rect l="l" t="t" r="r" b="b"/>
            <a:pathLst>
              <a:path w="624205" h="1069339">
                <a:moveTo>
                  <a:pt x="624077" y="0"/>
                </a:moveTo>
                <a:lnTo>
                  <a:pt x="392645" y="0"/>
                </a:lnTo>
                <a:lnTo>
                  <a:pt x="392645" y="761898"/>
                </a:lnTo>
                <a:lnTo>
                  <a:pt x="392360" y="778149"/>
                </a:lnTo>
                <a:lnTo>
                  <a:pt x="388099" y="826896"/>
                </a:lnTo>
                <a:lnTo>
                  <a:pt x="374319" y="869084"/>
                </a:lnTo>
                <a:lnTo>
                  <a:pt x="344539" y="895807"/>
                </a:lnTo>
                <a:lnTo>
                  <a:pt x="312038" y="901001"/>
                </a:lnTo>
                <a:lnTo>
                  <a:pt x="295009" y="899703"/>
                </a:lnTo>
                <a:lnTo>
                  <a:pt x="258076" y="880211"/>
                </a:lnTo>
                <a:lnTo>
                  <a:pt x="238697" y="842424"/>
                </a:lnTo>
                <a:lnTo>
                  <a:pt x="231427" y="794402"/>
                </a:lnTo>
                <a:lnTo>
                  <a:pt x="230123" y="761898"/>
                </a:lnTo>
                <a:lnTo>
                  <a:pt x="230123" y="0"/>
                </a:lnTo>
                <a:lnTo>
                  <a:pt x="0" y="0"/>
                </a:lnTo>
                <a:lnTo>
                  <a:pt x="0" y="726795"/>
                </a:lnTo>
                <a:lnTo>
                  <a:pt x="1705" y="779895"/>
                </a:lnTo>
                <a:lnTo>
                  <a:pt x="6823" y="828687"/>
                </a:lnTo>
                <a:lnTo>
                  <a:pt x="15355" y="873174"/>
                </a:lnTo>
                <a:lnTo>
                  <a:pt x="27304" y="913358"/>
                </a:lnTo>
                <a:lnTo>
                  <a:pt x="43514" y="949115"/>
                </a:lnTo>
                <a:lnTo>
                  <a:pt x="91291" y="1006970"/>
                </a:lnTo>
                <a:lnTo>
                  <a:pt x="122859" y="1029068"/>
                </a:lnTo>
                <a:lnTo>
                  <a:pt x="160280" y="1046415"/>
                </a:lnTo>
                <a:lnTo>
                  <a:pt x="204285" y="1058810"/>
                </a:lnTo>
                <a:lnTo>
                  <a:pt x="254872" y="1066249"/>
                </a:lnTo>
                <a:lnTo>
                  <a:pt x="312038" y="1068730"/>
                </a:lnTo>
                <a:lnTo>
                  <a:pt x="369162" y="1066249"/>
                </a:lnTo>
                <a:lnTo>
                  <a:pt x="419623" y="1058810"/>
                </a:lnTo>
                <a:lnTo>
                  <a:pt x="463422" y="1046415"/>
                </a:lnTo>
                <a:lnTo>
                  <a:pt x="500557" y="1029068"/>
                </a:lnTo>
                <a:lnTo>
                  <a:pt x="531876" y="1006970"/>
                </a:lnTo>
                <a:lnTo>
                  <a:pt x="579658" y="949115"/>
                </a:lnTo>
                <a:lnTo>
                  <a:pt x="596125" y="913358"/>
                </a:lnTo>
                <a:lnTo>
                  <a:pt x="608347" y="873174"/>
                </a:lnTo>
                <a:lnTo>
                  <a:pt x="617083" y="828687"/>
                </a:lnTo>
                <a:lnTo>
                  <a:pt x="622328" y="779895"/>
                </a:lnTo>
                <a:lnTo>
                  <a:pt x="624077" y="726795"/>
                </a:lnTo>
                <a:lnTo>
                  <a:pt x="624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208219" y="3315994"/>
            <a:ext cx="579120" cy="1083310"/>
          </a:xfrm>
          <a:custGeom>
            <a:avLst/>
            <a:gdLst/>
            <a:ahLst/>
            <a:cxnLst/>
            <a:rect l="l" t="t" r="r" b="b"/>
            <a:pathLst>
              <a:path w="579120" h="1083310">
                <a:moveTo>
                  <a:pt x="296430" y="0"/>
                </a:moveTo>
                <a:lnTo>
                  <a:pt x="244112" y="2835"/>
                </a:lnTo>
                <a:lnTo>
                  <a:pt x="196368" y="11342"/>
                </a:lnTo>
                <a:lnTo>
                  <a:pt x="153200" y="25517"/>
                </a:lnTo>
                <a:lnTo>
                  <a:pt x="114613" y="45359"/>
                </a:lnTo>
                <a:lnTo>
                  <a:pt x="80606" y="70866"/>
                </a:lnTo>
                <a:lnTo>
                  <a:pt x="52056" y="101734"/>
                </a:lnTo>
                <a:lnTo>
                  <a:pt x="29849" y="137646"/>
                </a:lnTo>
                <a:lnTo>
                  <a:pt x="13986" y="178599"/>
                </a:lnTo>
                <a:lnTo>
                  <a:pt x="4468" y="224594"/>
                </a:lnTo>
                <a:lnTo>
                  <a:pt x="1295" y="275628"/>
                </a:lnTo>
                <a:lnTo>
                  <a:pt x="3855" y="321179"/>
                </a:lnTo>
                <a:lnTo>
                  <a:pt x="11534" y="362907"/>
                </a:lnTo>
                <a:lnTo>
                  <a:pt x="24333" y="400813"/>
                </a:lnTo>
                <a:lnTo>
                  <a:pt x="42252" y="434898"/>
                </a:lnTo>
                <a:lnTo>
                  <a:pt x="87918" y="495849"/>
                </a:lnTo>
                <a:lnTo>
                  <a:pt x="114286" y="523759"/>
                </a:lnTo>
                <a:lnTo>
                  <a:pt x="143014" y="549960"/>
                </a:lnTo>
                <a:lnTo>
                  <a:pt x="234022" y="629272"/>
                </a:lnTo>
                <a:lnTo>
                  <a:pt x="259294" y="651992"/>
                </a:lnTo>
                <a:lnTo>
                  <a:pt x="301556" y="697170"/>
                </a:lnTo>
                <a:lnTo>
                  <a:pt x="332193" y="743323"/>
                </a:lnTo>
                <a:lnTo>
                  <a:pt x="347795" y="798258"/>
                </a:lnTo>
                <a:lnTo>
                  <a:pt x="349745" y="829500"/>
                </a:lnTo>
                <a:lnTo>
                  <a:pt x="349052" y="842989"/>
                </a:lnTo>
                <a:lnTo>
                  <a:pt x="338683" y="881507"/>
                </a:lnTo>
                <a:lnTo>
                  <a:pt x="307847" y="904665"/>
                </a:lnTo>
                <a:lnTo>
                  <a:pt x="291236" y="906208"/>
                </a:lnTo>
                <a:lnTo>
                  <a:pt x="277458" y="905074"/>
                </a:lnTo>
                <a:lnTo>
                  <a:pt x="242481" y="888009"/>
                </a:lnTo>
                <a:lnTo>
                  <a:pt x="217363" y="847550"/>
                </a:lnTo>
                <a:lnTo>
                  <a:pt x="206353" y="805778"/>
                </a:lnTo>
                <a:lnTo>
                  <a:pt x="200172" y="751170"/>
                </a:lnTo>
                <a:lnTo>
                  <a:pt x="198920" y="718985"/>
                </a:lnTo>
                <a:lnTo>
                  <a:pt x="0" y="748893"/>
                </a:lnTo>
                <a:lnTo>
                  <a:pt x="3818" y="804677"/>
                </a:lnTo>
                <a:lnTo>
                  <a:pt x="11371" y="855021"/>
                </a:lnTo>
                <a:lnTo>
                  <a:pt x="22665" y="899916"/>
                </a:lnTo>
                <a:lnTo>
                  <a:pt x="37706" y="939355"/>
                </a:lnTo>
                <a:lnTo>
                  <a:pt x="56637" y="973693"/>
                </a:lnTo>
                <a:lnTo>
                  <a:pt x="106695" y="1027977"/>
                </a:lnTo>
                <a:lnTo>
                  <a:pt x="173000" y="1063287"/>
                </a:lnTo>
                <a:lnTo>
                  <a:pt x="212247" y="1074256"/>
                </a:lnTo>
                <a:lnTo>
                  <a:pt x="255558" y="1080837"/>
                </a:lnTo>
                <a:lnTo>
                  <a:pt x="302933" y="1083030"/>
                </a:lnTo>
                <a:lnTo>
                  <a:pt x="343764" y="1080837"/>
                </a:lnTo>
                <a:lnTo>
                  <a:pt x="381752" y="1074256"/>
                </a:lnTo>
                <a:lnTo>
                  <a:pt x="449199" y="1047927"/>
                </a:lnTo>
                <a:lnTo>
                  <a:pt x="503959" y="1006482"/>
                </a:lnTo>
                <a:lnTo>
                  <a:pt x="544766" y="952360"/>
                </a:lnTo>
                <a:lnTo>
                  <a:pt x="570118" y="888496"/>
                </a:lnTo>
                <a:lnTo>
                  <a:pt x="578573" y="817803"/>
                </a:lnTo>
                <a:lnTo>
                  <a:pt x="575607" y="765390"/>
                </a:lnTo>
                <a:lnTo>
                  <a:pt x="566707" y="717364"/>
                </a:lnTo>
                <a:lnTo>
                  <a:pt x="551875" y="673726"/>
                </a:lnTo>
                <a:lnTo>
                  <a:pt x="531114" y="634479"/>
                </a:lnTo>
                <a:lnTo>
                  <a:pt x="506039" y="598401"/>
                </a:lnTo>
                <a:lnTo>
                  <a:pt x="478286" y="564272"/>
                </a:lnTo>
                <a:lnTo>
                  <a:pt x="447855" y="532093"/>
                </a:lnTo>
                <a:lnTo>
                  <a:pt x="414743" y="501865"/>
                </a:lnTo>
                <a:lnTo>
                  <a:pt x="327634" y="425157"/>
                </a:lnTo>
                <a:lnTo>
                  <a:pt x="305977" y="405210"/>
                </a:lnTo>
                <a:lnTo>
                  <a:pt x="269248" y="366522"/>
                </a:lnTo>
                <a:lnTo>
                  <a:pt x="241944" y="327922"/>
                </a:lnTo>
                <a:lnTo>
                  <a:pt x="227970" y="280145"/>
                </a:lnTo>
                <a:lnTo>
                  <a:pt x="226225" y="252234"/>
                </a:lnTo>
                <a:lnTo>
                  <a:pt x="227158" y="238578"/>
                </a:lnTo>
                <a:lnTo>
                  <a:pt x="241173" y="197624"/>
                </a:lnTo>
                <a:lnTo>
                  <a:pt x="273471" y="172026"/>
                </a:lnTo>
                <a:lnTo>
                  <a:pt x="288632" y="170319"/>
                </a:lnTo>
                <a:lnTo>
                  <a:pt x="302603" y="171500"/>
                </a:lnTo>
                <a:lnTo>
                  <a:pt x="339370" y="199582"/>
                </a:lnTo>
                <a:lnTo>
                  <a:pt x="351688" y="242481"/>
                </a:lnTo>
                <a:lnTo>
                  <a:pt x="356685" y="301106"/>
                </a:lnTo>
                <a:lnTo>
                  <a:pt x="357543" y="323735"/>
                </a:lnTo>
                <a:lnTo>
                  <a:pt x="557758" y="299034"/>
                </a:lnTo>
                <a:lnTo>
                  <a:pt x="554348" y="251098"/>
                </a:lnTo>
                <a:lnTo>
                  <a:pt x="546709" y="200875"/>
                </a:lnTo>
                <a:lnTo>
                  <a:pt x="532734" y="150825"/>
                </a:lnTo>
                <a:lnTo>
                  <a:pt x="510311" y="103365"/>
                </a:lnTo>
                <a:lnTo>
                  <a:pt x="477477" y="61606"/>
                </a:lnTo>
                <a:lnTo>
                  <a:pt x="432308" y="28600"/>
                </a:lnTo>
                <a:lnTo>
                  <a:pt x="372646" y="7156"/>
                </a:lnTo>
                <a:lnTo>
                  <a:pt x="336610" y="1789"/>
                </a:lnTo>
                <a:lnTo>
                  <a:pt x="2964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836174" y="3330600"/>
            <a:ext cx="550545" cy="1052830"/>
          </a:xfrm>
          <a:custGeom>
            <a:avLst/>
            <a:gdLst/>
            <a:ahLst/>
            <a:cxnLst/>
            <a:rect l="l" t="t" r="r" b="b"/>
            <a:pathLst>
              <a:path w="550545" h="1052829">
                <a:moveTo>
                  <a:pt x="549973" y="0"/>
                </a:moveTo>
                <a:lnTo>
                  <a:pt x="0" y="0"/>
                </a:lnTo>
                <a:lnTo>
                  <a:pt x="0" y="172720"/>
                </a:lnTo>
                <a:lnTo>
                  <a:pt x="158623" y="172720"/>
                </a:lnTo>
                <a:lnTo>
                  <a:pt x="158623" y="1052830"/>
                </a:lnTo>
                <a:lnTo>
                  <a:pt x="392645" y="1052830"/>
                </a:lnTo>
                <a:lnTo>
                  <a:pt x="392645" y="172720"/>
                </a:lnTo>
                <a:lnTo>
                  <a:pt x="549973" y="172720"/>
                </a:lnTo>
                <a:lnTo>
                  <a:pt x="5499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78445" y="3330293"/>
            <a:ext cx="655320" cy="1053465"/>
          </a:xfrm>
          <a:custGeom>
            <a:avLst/>
            <a:gdLst/>
            <a:ahLst/>
            <a:cxnLst/>
            <a:rect l="l" t="t" r="r" b="b"/>
            <a:pathLst>
              <a:path w="655320" h="1053464">
                <a:moveTo>
                  <a:pt x="289940" y="0"/>
                </a:moveTo>
                <a:lnTo>
                  <a:pt x="0" y="0"/>
                </a:lnTo>
                <a:lnTo>
                  <a:pt x="0" y="1053134"/>
                </a:lnTo>
                <a:lnTo>
                  <a:pt x="232727" y="1053134"/>
                </a:lnTo>
                <a:lnTo>
                  <a:pt x="232727" y="581164"/>
                </a:lnTo>
                <a:lnTo>
                  <a:pt x="521632" y="581164"/>
                </a:lnTo>
                <a:lnTo>
                  <a:pt x="510959" y="543471"/>
                </a:lnTo>
                <a:lnTo>
                  <a:pt x="535452" y="530351"/>
                </a:lnTo>
                <a:lnTo>
                  <a:pt x="556944" y="515681"/>
                </a:lnTo>
                <a:lnTo>
                  <a:pt x="575433" y="499467"/>
                </a:lnTo>
                <a:lnTo>
                  <a:pt x="590918" y="481710"/>
                </a:lnTo>
                <a:lnTo>
                  <a:pt x="603794" y="462330"/>
                </a:lnTo>
                <a:lnTo>
                  <a:pt x="611431" y="447255"/>
                </a:lnTo>
                <a:lnTo>
                  <a:pt x="232727" y="447255"/>
                </a:lnTo>
                <a:lnTo>
                  <a:pt x="232727" y="156019"/>
                </a:lnTo>
                <a:lnTo>
                  <a:pt x="620460" y="156019"/>
                </a:lnTo>
                <a:lnTo>
                  <a:pt x="615172" y="140625"/>
                </a:lnTo>
                <a:lnTo>
                  <a:pt x="596125" y="107264"/>
                </a:lnTo>
                <a:lnTo>
                  <a:pt x="543948" y="56072"/>
                </a:lnTo>
                <a:lnTo>
                  <a:pt x="474560" y="23406"/>
                </a:lnTo>
                <a:lnTo>
                  <a:pt x="433766" y="13164"/>
                </a:lnTo>
                <a:lnTo>
                  <a:pt x="389394" y="5849"/>
                </a:lnTo>
                <a:lnTo>
                  <a:pt x="341451" y="1462"/>
                </a:lnTo>
                <a:lnTo>
                  <a:pt x="289940" y="0"/>
                </a:lnTo>
                <a:close/>
              </a:path>
              <a:path w="655320" h="1053464">
                <a:moveTo>
                  <a:pt x="521632" y="581164"/>
                </a:moveTo>
                <a:lnTo>
                  <a:pt x="299034" y="581164"/>
                </a:lnTo>
                <a:lnTo>
                  <a:pt x="414756" y="1053134"/>
                </a:lnTo>
                <a:lnTo>
                  <a:pt x="655281" y="1053134"/>
                </a:lnTo>
                <a:lnTo>
                  <a:pt x="521632" y="581164"/>
                </a:lnTo>
                <a:close/>
              </a:path>
              <a:path w="655320" h="1053464">
                <a:moveTo>
                  <a:pt x="620460" y="156019"/>
                </a:moveTo>
                <a:lnTo>
                  <a:pt x="308140" y="156019"/>
                </a:lnTo>
                <a:lnTo>
                  <a:pt x="338688" y="158378"/>
                </a:lnTo>
                <a:lnTo>
                  <a:pt x="364040" y="165452"/>
                </a:lnTo>
                <a:lnTo>
                  <a:pt x="399148" y="193725"/>
                </a:lnTo>
                <a:lnTo>
                  <a:pt x="417671" y="238923"/>
                </a:lnTo>
                <a:lnTo>
                  <a:pt x="423849" y="299046"/>
                </a:lnTo>
                <a:lnTo>
                  <a:pt x="423157" y="321595"/>
                </a:lnTo>
                <a:lnTo>
                  <a:pt x="417629" y="361567"/>
                </a:lnTo>
                <a:lnTo>
                  <a:pt x="397681" y="408254"/>
                </a:lnTo>
                <a:lnTo>
                  <a:pt x="359414" y="437386"/>
                </a:lnTo>
                <a:lnTo>
                  <a:pt x="321057" y="446160"/>
                </a:lnTo>
                <a:lnTo>
                  <a:pt x="297738" y="447255"/>
                </a:lnTo>
                <a:lnTo>
                  <a:pt x="611431" y="447255"/>
                </a:lnTo>
                <a:lnTo>
                  <a:pt x="629284" y="393953"/>
                </a:lnTo>
                <a:lnTo>
                  <a:pt x="637074" y="339674"/>
                </a:lnTo>
                <a:lnTo>
                  <a:pt x="639673" y="278231"/>
                </a:lnTo>
                <a:lnTo>
                  <a:pt x="636950" y="226111"/>
                </a:lnTo>
                <a:lnTo>
                  <a:pt x="628781" y="180241"/>
                </a:lnTo>
                <a:lnTo>
                  <a:pt x="620460" y="1560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5207820" y="3330300"/>
            <a:ext cx="661035" cy="1053465"/>
          </a:xfrm>
          <a:custGeom>
            <a:avLst/>
            <a:gdLst/>
            <a:ahLst/>
            <a:cxnLst/>
            <a:rect l="l" t="t" r="r" b="b"/>
            <a:pathLst>
              <a:path w="661035" h="1053464">
                <a:moveTo>
                  <a:pt x="464159" y="0"/>
                </a:moveTo>
                <a:lnTo>
                  <a:pt x="198920" y="0"/>
                </a:lnTo>
                <a:lnTo>
                  <a:pt x="0" y="1053122"/>
                </a:lnTo>
                <a:lnTo>
                  <a:pt x="219735" y="1053122"/>
                </a:lnTo>
                <a:lnTo>
                  <a:pt x="256133" y="830795"/>
                </a:lnTo>
                <a:lnTo>
                  <a:pt x="619041" y="830795"/>
                </a:lnTo>
                <a:lnTo>
                  <a:pt x="593106" y="691680"/>
                </a:lnTo>
                <a:lnTo>
                  <a:pt x="276936" y="691680"/>
                </a:lnTo>
                <a:lnTo>
                  <a:pt x="332841" y="280822"/>
                </a:lnTo>
                <a:lnTo>
                  <a:pt x="516512" y="280822"/>
                </a:lnTo>
                <a:lnTo>
                  <a:pt x="464159" y="0"/>
                </a:lnTo>
                <a:close/>
              </a:path>
              <a:path w="661035" h="1053464">
                <a:moveTo>
                  <a:pt x="619041" y="830795"/>
                </a:moveTo>
                <a:lnTo>
                  <a:pt x="410844" y="830795"/>
                </a:lnTo>
                <a:lnTo>
                  <a:pt x="445960" y="1053122"/>
                </a:lnTo>
                <a:lnTo>
                  <a:pt x="660488" y="1053122"/>
                </a:lnTo>
                <a:lnTo>
                  <a:pt x="619041" y="830795"/>
                </a:lnTo>
                <a:close/>
              </a:path>
              <a:path w="661035" h="1053464">
                <a:moveTo>
                  <a:pt x="516512" y="280822"/>
                </a:moveTo>
                <a:lnTo>
                  <a:pt x="332841" y="280822"/>
                </a:lnTo>
                <a:lnTo>
                  <a:pt x="388746" y="691680"/>
                </a:lnTo>
                <a:lnTo>
                  <a:pt x="593106" y="691680"/>
                </a:lnTo>
                <a:lnTo>
                  <a:pt x="516512" y="2808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5974905" y="3330600"/>
            <a:ext cx="474980" cy="1052830"/>
          </a:xfrm>
          <a:custGeom>
            <a:avLst/>
            <a:gdLst/>
            <a:ahLst/>
            <a:cxnLst/>
            <a:rect l="l" t="t" r="r" b="b"/>
            <a:pathLst>
              <a:path w="474979" h="1052829">
                <a:moveTo>
                  <a:pt x="474560" y="895350"/>
                </a:moveTo>
                <a:lnTo>
                  <a:pt x="232727" y="895350"/>
                </a:lnTo>
                <a:lnTo>
                  <a:pt x="232727" y="0"/>
                </a:lnTo>
                <a:lnTo>
                  <a:pt x="0" y="0"/>
                </a:lnTo>
                <a:lnTo>
                  <a:pt x="0" y="895350"/>
                </a:lnTo>
                <a:lnTo>
                  <a:pt x="0" y="1052830"/>
                </a:lnTo>
                <a:lnTo>
                  <a:pt x="474560" y="1052830"/>
                </a:lnTo>
                <a:lnTo>
                  <a:pt x="474560" y="895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552158" y="3330295"/>
            <a:ext cx="233045" cy="1053465"/>
          </a:xfrm>
          <a:custGeom>
            <a:avLst/>
            <a:gdLst/>
            <a:ahLst/>
            <a:cxnLst/>
            <a:rect l="l" t="t" r="r" b="b"/>
            <a:pathLst>
              <a:path w="233045" h="1053464">
                <a:moveTo>
                  <a:pt x="232727" y="0"/>
                </a:moveTo>
                <a:lnTo>
                  <a:pt x="0" y="0"/>
                </a:lnTo>
                <a:lnTo>
                  <a:pt x="0" y="1053122"/>
                </a:lnTo>
                <a:lnTo>
                  <a:pt x="232727" y="1053122"/>
                </a:lnTo>
                <a:lnTo>
                  <a:pt x="2327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91494" y="3330300"/>
            <a:ext cx="661035" cy="1053465"/>
          </a:xfrm>
          <a:custGeom>
            <a:avLst/>
            <a:gdLst/>
            <a:ahLst/>
            <a:cxnLst/>
            <a:rect l="l" t="t" r="r" b="b"/>
            <a:pathLst>
              <a:path w="661034" h="1053464">
                <a:moveTo>
                  <a:pt x="464159" y="0"/>
                </a:moveTo>
                <a:lnTo>
                  <a:pt x="198920" y="0"/>
                </a:lnTo>
                <a:lnTo>
                  <a:pt x="0" y="1053122"/>
                </a:lnTo>
                <a:lnTo>
                  <a:pt x="219735" y="1053122"/>
                </a:lnTo>
                <a:lnTo>
                  <a:pt x="256133" y="830795"/>
                </a:lnTo>
                <a:lnTo>
                  <a:pt x="619041" y="830795"/>
                </a:lnTo>
                <a:lnTo>
                  <a:pt x="593106" y="691680"/>
                </a:lnTo>
                <a:lnTo>
                  <a:pt x="276936" y="691680"/>
                </a:lnTo>
                <a:lnTo>
                  <a:pt x="332841" y="280822"/>
                </a:lnTo>
                <a:lnTo>
                  <a:pt x="516512" y="280822"/>
                </a:lnTo>
                <a:lnTo>
                  <a:pt x="464159" y="0"/>
                </a:lnTo>
                <a:close/>
              </a:path>
              <a:path w="661034" h="1053464">
                <a:moveTo>
                  <a:pt x="619041" y="830795"/>
                </a:moveTo>
                <a:lnTo>
                  <a:pt x="410845" y="830795"/>
                </a:lnTo>
                <a:lnTo>
                  <a:pt x="445960" y="1053122"/>
                </a:lnTo>
                <a:lnTo>
                  <a:pt x="660488" y="1053122"/>
                </a:lnTo>
                <a:lnTo>
                  <a:pt x="619041" y="830795"/>
                </a:lnTo>
                <a:close/>
              </a:path>
              <a:path w="661034" h="1053464">
                <a:moveTo>
                  <a:pt x="516512" y="280822"/>
                </a:moveTo>
                <a:lnTo>
                  <a:pt x="332841" y="280822"/>
                </a:lnTo>
                <a:lnTo>
                  <a:pt x="388747" y="691680"/>
                </a:lnTo>
                <a:lnTo>
                  <a:pt x="593106" y="691680"/>
                </a:lnTo>
                <a:lnTo>
                  <a:pt x="516512" y="2808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75334" y="4890477"/>
            <a:ext cx="233045" cy="1053465"/>
          </a:xfrm>
          <a:custGeom>
            <a:avLst/>
            <a:gdLst/>
            <a:ahLst/>
            <a:cxnLst/>
            <a:rect l="l" t="t" r="r" b="b"/>
            <a:pathLst>
              <a:path w="233044" h="1053464">
                <a:moveTo>
                  <a:pt x="232727" y="0"/>
                </a:moveTo>
                <a:lnTo>
                  <a:pt x="0" y="0"/>
                </a:lnTo>
                <a:lnTo>
                  <a:pt x="0" y="1053122"/>
                </a:lnTo>
                <a:lnTo>
                  <a:pt x="232727" y="1053122"/>
                </a:lnTo>
                <a:lnTo>
                  <a:pt x="232727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461474" y="4890484"/>
            <a:ext cx="767715" cy="1053465"/>
          </a:xfrm>
          <a:custGeom>
            <a:avLst/>
            <a:gdLst/>
            <a:ahLst/>
            <a:cxnLst/>
            <a:rect l="l" t="t" r="r" b="b"/>
            <a:pathLst>
              <a:path w="767714" h="1053464">
                <a:moveTo>
                  <a:pt x="748880" y="0"/>
                </a:moveTo>
                <a:lnTo>
                  <a:pt x="508355" y="0"/>
                </a:lnTo>
                <a:lnTo>
                  <a:pt x="383540" y="612368"/>
                </a:lnTo>
                <a:lnTo>
                  <a:pt x="267830" y="0"/>
                </a:lnTo>
                <a:lnTo>
                  <a:pt x="18199" y="0"/>
                </a:lnTo>
                <a:lnTo>
                  <a:pt x="0" y="1053122"/>
                </a:lnTo>
                <a:lnTo>
                  <a:pt x="167716" y="1053122"/>
                </a:lnTo>
                <a:lnTo>
                  <a:pt x="183324" y="347141"/>
                </a:lnTo>
                <a:lnTo>
                  <a:pt x="313334" y="1053122"/>
                </a:lnTo>
                <a:lnTo>
                  <a:pt x="460248" y="1053122"/>
                </a:lnTo>
                <a:lnTo>
                  <a:pt x="582472" y="352336"/>
                </a:lnTo>
                <a:lnTo>
                  <a:pt x="601967" y="1053122"/>
                </a:lnTo>
                <a:lnTo>
                  <a:pt x="767092" y="1053122"/>
                </a:lnTo>
                <a:lnTo>
                  <a:pt x="74888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2376778" y="4890484"/>
            <a:ext cx="767715" cy="1053465"/>
          </a:xfrm>
          <a:custGeom>
            <a:avLst/>
            <a:gdLst/>
            <a:ahLst/>
            <a:cxnLst/>
            <a:rect l="l" t="t" r="r" b="b"/>
            <a:pathLst>
              <a:path w="767714" h="1053464">
                <a:moveTo>
                  <a:pt x="748880" y="0"/>
                </a:moveTo>
                <a:lnTo>
                  <a:pt x="508355" y="0"/>
                </a:lnTo>
                <a:lnTo>
                  <a:pt x="383540" y="612368"/>
                </a:lnTo>
                <a:lnTo>
                  <a:pt x="267830" y="0"/>
                </a:lnTo>
                <a:lnTo>
                  <a:pt x="18199" y="0"/>
                </a:lnTo>
                <a:lnTo>
                  <a:pt x="0" y="1053122"/>
                </a:lnTo>
                <a:lnTo>
                  <a:pt x="167716" y="1053122"/>
                </a:lnTo>
                <a:lnTo>
                  <a:pt x="183324" y="347141"/>
                </a:lnTo>
                <a:lnTo>
                  <a:pt x="313334" y="1053122"/>
                </a:lnTo>
                <a:lnTo>
                  <a:pt x="460248" y="1053122"/>
                </a:lnTo>
                <a:lnTo>
                  <a:pt x="582472" y="352336"/>
                </a:lnTo>
                <a:lnTo>
                  <a:pt x="601967" y="1053122"/>
                </a:lnTo>
                <a:lnTo>
                  <a:pt x="767092" y="1053122"/>
                </a:lnTo>
                <a:lnTo>
                  <a:pt x="74888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297275" y="4890477"/>
            <a:ext cx="233045" cy="1053465"/>
          </a:xfrm>
          <a:custGeom>
            <a:avLst/>
            <a:gdLst/>
            <a:ahLst/>
            <a:cxnLst/>
            <a:rect l="l" t="t" r="r" b="b"/>
            <a:pathLst>
              <a:path w="233045" h="1053464">
                <a:moveTo>
                  <a:pt x="232727" y="0"/>
                </a:moveTo>
                <a:lnTo>
                  <a:pt x="0" y="0"/>
                </a:lnTo>
                <a:lnTo>
                  <a:pt x="0" y="1053122"/>
                </a:lnTo>
                <a:lnTo>
                  <a:pt x="232727" y="1053122"/>
                </a:lnTo>
                <a:lnTo>
                  <a:pt x="232727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3673010" y="4876177"/>
            <a:ext cx="625475" cy="1083310"/>
          </a:xfrm>
          <a:custGeom>
            <a:avLst/>
            <a:gdLst/>
            <a:ahLst/>
            <a:cxnLst/>
            <a:rect l="l" t="t" r="r" b="b"/>
            <a:pathLst>
              <a:path w="625475" h="1083310">
                <a:moveTo>
                  <a:pt x="315950" y="0"/>
                </a:moveTo>
                <a:lnTo>
                  <a:pt x="259262" y="2802"/>
                </a:lnTo>
                <a:lnTo>
                  <a:pt x="208835" y="11212"/>
                </a:lnTo>
                <a:lnTo>
                  <a:pt x="164670" y="25229"/>
                </a:lnTo>
                <a:lnTo>
                  <a:pt x="126771" y="44856"/>
                </a:lnTo>
                <a:lnTo>
                  <a:pt x="94551" y="69602"/>
                </a:lnTo>
                <a:lnTo>
                  <a:pt x="67448" y="98977"/>
                </a:lnTo>
                <a:lnTo>
                  <a:pt x="45466" y="132981"/>
                </a:lnTo>
                <a:lnTo>
                  <a:pt x="28613" y="171615"/>
                </a:lnTo>
                <a:lnTo>
                  <a:pt x="16094" y="214443"/>
                </a:lnTo>
                <a:lnTo>
                  <a:pt x="7153" y="261010"/>
                </a:lnTo>
                <a:lnTo>
                  <a:pt x="1788" y="311311"/>
                </a:lnTo>
                <a:lnTo>
                  <a:pt x="0" y="365340"/>
                </a:lnTo>
                <a:lnTo>
                  <a:pt x="0" y="718985"/>
                </a:lnTo>
                <a:lnTo>
                  <a:pt x="1666" y="771365"/>
                </a:lnTo>
                <a:lnTo>
                  <a:pt x="6667" y="820570"/>
                </a:lnTo>
                <a:lnTo>
                  <a:pt x="15001" y="866601"/>
                </a:lnTo>
                <a:lnTo>
                  <a:pt x="26670" y="909459"/>
                </a:lnTo>
                <a:lnTo>
                  <a:pt x="42262" y="948431"/>
                </a:lnTo>
                <a:lnTo>
                  <a:pt x="62409" y="982765"/>
                </a:lnTo>
                <a:lnTo>
                  <a:pt x="87111" y="1012463"/>
                </a:lnTo>
                <a:lnTo>
                  <a:pt x="116370" y="1037526"/>
                </a:lnTo>
                <a:lnTo>
                  <a:pt x="150783" y="1057430"/>
                </a:lnTo>
                <a:lnTo>
                  <a:pt x="190968" y="1071651"/>
                </a:lnTo>
                <a:lnTo>
                  <a:pt x="236922" y="1080185"/>
                </a:lnTo>
                <a:lnTo>
                  <a:pt x="288645" y="1083030"/>
                </a:lnTo>
                <a:lnTo>
                  <a:pt x="321309" y="1081201"/>
                </a:lnTo>
                <a:lnTo>
                  <a:pt x="375911" y="1066576"/>
                </a:lnTo>
                <a:lnTo>
                  <a:pt x="416781" y="1038218"/>
                </a:lnTo>
                <a:lnTo>
                  <a:pt x="447337" y="1001490"/>
                </a:lnTo>
                <a:lnTo>
                  <a:pt x="458965" y="980325"/>
                </a:lnTo>
                <a:lnTo>
                  <a:pt x="471970" y="1067422"/>
                </a:lnTo>
                <a:lnTo>
                  <a:pt x="625386" y="1067422"/>
                </a:lnTo>
                <a:lnTo>
                  <a:pt x="625386" y="521360"/>
                </a:lnTo>
                <a:lnTo>
                  <a:pt x="321144" y="521360"/>
                </a:lnTo>
                <a:lnTo>
                  <a:pt x="321144" y="657872"/>
                </a:lnTo>
                <a:lnTo>
                  <a:pt x="416064" y="657872"/>
                </a:lnTo>
                <a:lnTo>
                  <a:pt x="416064" y="781392"/>
                </a:lnTo>
                <a:lnTo>
                  <a:pt x="411671" y="831854"/>
                </a:lnTo>
                <a:lnTo>
                  <a:pt x="397532" y="875979"/>
                </a:lnTo>
                <a:lnTo>
                  <a:pt x="370149" y="906939"/>
                </a:lnTo>
                <a:lnTo>
                  <a:pt x="325043" y="917917"/>
                </a:lnTo>
                <a:lnTo>
                  <a:pt x="308504" y="916739"/>
                </a:lnTo>
                <a:lnTo>
                  <a:pt x="271094" y="899058"/>
                </a:lnTo>
                <a:lnTo>
                  <a:pt x="249382" y="864202"/>
                </a:lnTo>
                <a:lnTo>
                  <a:pt x="239718" y="817964"/>
                </a:lnTo>
                <a:lnTo>
                  <a:pt x="237934" y="783996"/>
                </a:lnTo>
                <a:lnTo>
                  <a:pt x="237934" y="296430"/>
                </a:lnTo>
                <a:lnTo>
                  <a:pt x="240490" y="249146"/>
                </a:lnTo>
                <a:lnTo>
                  <a:pt x="250123" y="206568"/>
                </a:lnTo>
                <a:lnTo>
                  <a:pt x="273685" y="175159"/>
                </a:lnTo>
                <a:lnTo>
                  <a:pt x="318541" y="163817"/>
                </a:lnTo>
                <a:lnTo>
                  <a:pt x="335476" y="164914"/>
                </a:lnTo>
                <a:lnTo>
                  <a:pt x="371195" y="181368"/>
                </a:lnTo>
                <a:lnTo>
                  <a:pt x="392010" y="227533"/>
                </a:lnTo>
                <a:lnTo>
                  <a:pt x="396272" y="273367"/>
                </a:lnTo>
                <a:lnTo>
                  <a:pt x="396557" y="375742"/>
                </a:lnTo>
                <a:lnTo>
                  <a:pt x="624090" y="375742"/>
                </a:lnTo>
                <a:lnTo>
                  <a:pt x="624090" y="308140"/>
                </a:lnTo>
                <a:lnTo>
                  <a:pt x="622300" y="263453"/>
                </a:lnTo>
                <a:lnTo>
                  <a:pt x="616932" y="221689"/>
                </a:lnTo>
                <a:lnTo>
                  <a:pt x="607990" y="182847"/>
                </a:lnTo>
                <a:lnTo>
                  <a:pt x="578775" y="114341"/>
                </a:lnTo>
                <a:lnTo>
                  <a:pt x="530998" y="60377"/>
                </a:lnTo>
                <a:lnTo>
                  <a:pt x="463308" y="21940"/>
                </a:lnTo>
                <a:lnTo>
                  <a:pt x="420443" y="9752"/>
                </a:lnTo>
                <a:lnTo>
                  <a:pt x="371324" y="2438"/>
                </a:lnTo>
                <a:lnTo>
                  <a:pt x="315950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4443985" y="4890476"/>
            <a:ext cx="655320" cy="1053465"/>
          </a:xfrm>
          <a:custGeom>
            <a:avLst/>
            <a:gdLst/>
            <a:ahLst/>
            <a:cxnLst/>
            <a:rect l="l" t="t" r="r" b="b"/>
            <a:pathLst>
              <a:path w="655320" h="1053464">
                <a:moveTo>
                  <a:pt x="289940" y="0"/>
                </a:moveTo>
                <a:lnTo>
                  <a:pt x="0" y="0"/>
                </a:lnTo>
                <a:lnTo>
                  <a:pt x="0" y="1053134"/>
                </a:lnTo>
                <a:lnTo>
                  <a:pt x="232727" y="1053134"/>
                </a:lnTo>
                <a:lnTo>
                  <a:pt x="232727" y="581164"/>
                </a:lnTo>
                <a:lnTo>
                  <a:pt x="521632" y="581164"/>
                </a:lnTo>
                <a:lnTo>
                  <a:pt x="510959" y="543471"/>
                </a:lnTo>
                <a:lnTo>
                  <a:pt x="535452" y="530351"/>
                </a:lnTo>
                <a:lnTo>
                  <a:pt x="556944" y="515681"/>
                </a:lnTo>
                <a:lnTo>
                  <a:pt x="575433" y="499467"/>
                </a:lnTo>
                <a:lnTo>
                  <a:pt x="590918" y="481710"/>
                </a:lnTo>
                <a:lnTo>
                  <a:pt x="603794" y="462330"/>
                </a:lnTo>
                <a:lnTo>
                  <a:pt x="611431" y="447255"/>
                </a:lnTo>
                <a:lnTo>
                  <a:pt x="232727" y="447255"/>
                </a:lnTo>
                <a:lnTo>
                  <a:pt x="232727" y="156019"/>
                </a:lnTo>
                <a:lnTo>
                  <a:pt x="620460" y="156019"/>
                </a:lnTo>
                <a:lnTo>
                  <a:pt x="615172" y="140625"/>
                </a:lnTo>
                <a:lnTo>
                  <a:pt x="596125" y="107264"/>
                </a:lnTo>
                <a:lnTo>
                  <a:pt x="543948" y="56072"/>
                </a:lnTo>
                <a:lnTo>
                  <a:pt x="474560" y="23406"/>
                </a:lnTo>
                <a:lnTo>
                  <a:pt x="433766" y="13164"/>
                </a:lnTo>
                <a:lnTo>
                  <a:pt x="389394" y="5849"/>
                </a:lnTo>
                <a:lnTo>
                  <a:pt x="341451" y="1462"/>
                </a:lnTo>
                <a:lnTo>
                  <a:pt x="289940" y="0"/>
                </a:lnTo>
                <a:close/>
              </a:path>
              <a:path w="655320" h="1053464">
                <a:moveTo>
                  <a:pt x="521632" y="581164"/>
                </a:moveTo>
                <a:lnTo>
                  <a:pt x="299034" y="581164"/>
                </a:lnTo>
                <a:lnTo>
                  <a:pt x="414756" y="1053134"/>
                </a:lnTo>
                <a:lnTo>
                  <a:pt x="655281" y="1053134"/>
                </a:lnTo>
                <a:lnTo>
                  <a:pt x="521632" y="581164"/>
                </a:lnTo>
                <a:close/>
              </a:path>
              <a:path w="655320" h="1053464">
                <a:moveTo>
                  <a:pt x="620460" y="156019"/>
                </a:moveTo>
                <a:lnTo>
                  <a:pt x="308140" y="156019"/>
                </a:lnTo>
                <a:lnTo>
                  <a:pt x="338688" y="158378"/>
                </a:lnTo>
                <a:lnTo>
                  <a:pt x="364040" y="165452"/>
                </a:lnTo>
                <a:lnTo>
                  <a:pt x="399148" y="193725"/>
                </a:lnTo>
                <a:lnTo>
                  <a:pt x="417671" y="238923"/>
                </a:lnTo>
                <a:lnTo>
                  <a:pt x="423849" y="299046"/>
                </a:lnTo>
                <a:lnTo>
                  <a:pt x="423157" y="321595"/>
                </a:lnTo>
                <a:lnTo>
                  <a:pt x="417629" y="361567"/>
                </a:lnTo>
                <a:lnTo>
                  <a:pt x="397681" y="408254"/>
                </a:lnTo>
                <a:lnTo>
                  <a:pt x="359414" y="437386"/>
                </a:lnTo>
                <a:lnTo>
                  <a:pt x="321057" y="446160"/>
                </a:lnTo>
                <a:lnTo>
                  <a:pt x="297738" y="447255"/>
                </a:lnTo>
                <a:lnTo>
                  <a:pt x="611431" y="447255"/>
                </a:lnTo>
                <a:lnTo>
                  <a:pt x="629284" y="393953"/>
                </a:lnTo>
                <a:lnTo>
                  <a:pt x="637074" y="339674"/>
                </a:lnTo>
                <a:lnTo>
                  <a:pt x="639673" y="278231"/>
                </a:lnTo>
                <a:lnTo>
                  <a:pt x="636950" y="226111"/>
                </a:lnTo>
                <a:lnTo>
                  <a:pt x="628781" y="180241"/>
                </a:lnTo>
                <a:lnTo>
                  <a:pt x="620460" y="156019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173360" y="4890484"/>
            <a:ext cx="661035" cy="1053465"/>
          </a:xfrm>
          <a:custGeom>
            <a:avLst/>
            <a:gdLst/>
            <a:ahLst/>
            <a:cxnLst/>
            <a:rect l="l" t="t" r="r" b="b"/>
            <a:pathLst>
              <a:path w="661035" h="1053464">
                <a:moveTo>
                  <a:pt x="464159" y="0"/>
                </a:moveTo>
                <a:lnTo>
                  <a:pt x="198920" y="0"/>
                </a:lnTo>
                <a:lnTo>
                  <a:pt x="0" y="1053122"/>
                </a:lnTo>
                <a:lnTo>
                  <a:pt x="219735" y="1053122"/>
                </a:lnTo>
                <a:lnTo>
                  <a:pt x="256133" y="830795"/>
                </a:lnTo>
                <a:lnTo>
                  <a:pt x="619041" y="830795"/>
                </a:lnTo>
                <a:lnTo>
                  <a:pt x="593106" y="691680"/>
                </a:lnTo>
                <a:lnTo>
                  <a:pt x="276936" y="691680"/>
                </a:lnTo>
                <a:lnTo>
                  <a:pt x="332841" y="280822"/>
                </a:lnTo>
                <a:lnTo>
                  <a:pt x="516512" y="280822"/>
                </a:lnTo>
                <a:lnTo>
                  <a:pt x="464159" y="0"/>
                </a:lnTo>
                <a:close/>
              </a:path>
              <a:path w="661035" h="1053464">
                <a:moveTo>
                  <a:pt x="619041" y="830795"/>
                </a:moveTo>
                <a:lnTo>
                  <a:pt x="410844" y="830795"/>
                </a:lnTo>
                <a:lnTo>
                  <a:pt x="445960" y="1053122"/>
                </a:lnTo>
                <a:lnTo>
                  <a:pt x="660488" y="1053122"/>
                </a:lnTo>
                <a:lnTo>
                  <a:pt x="619041" y="830795"/>
                </a:lnTo>
                <a:close/>
              </a:path>
              <a:path w="661035" h="1053464">
                <a:moveTo>
                  <a:pt x="516512" y="280822"/>
                </a:moveTo>
                <a:lnTo>
                  <a:pt x="332841" y="280822"/>
                </a:lnTo>
                <a:lnTo>
                  <a:pt x="388746" y="691680"/>
                </a:lnTo>
                <a:lnTo>
                  <a:pt x="593106" y="691680"/>
                </a:lnTo>
                <a:lnTo>
                  <a:pt x="516512" y="280822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820829" y="4890782"/>
            <a:ext cx="550545" cy="1052830"/>
          </a:xfrm>
          <a:custGeom>
            <a:avLst/>
            <a:gdLst/>
            <a:ahLst/>
            <a:cxnLst/>
            <a:rect l="l" t="t" r="r" b="b"/>
            <a:pathLst>
              <a:path w="550545" h="1052829">
                <a:moveTo>
                  <a:pt x="549973" y="0"/>
                </a:moveTo>
                <a:lnTo>
                  <a:pt x="0" y="0"/>
                </a:lnTo>
                <a:lnTo>
                  <a:pt x="0" y="172720"/>
                </a:lnTo>
                <a:lnTo>
                  <a:pt x="158623" y="172720"/>
                </a:lnTo>
                <a:lnTo>
                  <a:pt x="158623" y="1052830"/>
                </a:lnTo>
                <a:lnTo>
                  <a:pt x="392645" y="1052830"/>
                </a:lnTo>
                <a:lnTo>
                  <a:pt x="392645" y="172720"/>
                </a:lnTo>
                <a:lnTo>
                  <a:pt x="549973" y="172720"/>
                </a:lnTo>
                <a:lnTo>
                  <a:pt x="549973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6464401" y="4890477"/>
            <a:ext cx="233045" cy="1053465"/>
          </a:xfrm>
          <a:custGeom>
            <a:avLst/>
            <a:gdLst/>
            <a:ahLst/>
            <a:cxnLst/>
            <a:rect l="l" t="t" r="r" b="b"/>
            <a:pathLst>
              <a:path w="233045" h="1053464">
                <a:moveTo>
                  <a:pt x="232727" y="0"/>
                </a:moveTo>
                <a:lnTo>
                  <a:pt x="0" y="0"/>
                </a:lnTo>
                <a:lnTo>
                  <a:pt x="0" y="1053122"/>
                </a:lnTo>
                <a:lnTo>
                  <a:pt x="232727" y="1053122"/>
                </a:lnTo>
                <a:lnTo>
                  <a:pt x="232727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840139" y="4876184"/>
            <a:ext cx="635000" cy="1083310"/>
          </a:xfrm>
          <a:custGeom>
            <a:avLst/>
            <a:gdLst/>
            <a:ahLst/>
            <a:cxnLst/>
            <a:rect l="l" t="t" r="r" b="b"/>
            <a:pathLst>
              <a:path w="635000" h="1083310">
                <a:moveTo>
                  <a:pt x="315937" y="0"/>
                </a:moveTo>
                <a:lnTo>
                  <a:pt x="259866" y="2557"/>
                </a:lnTo>
                <a:lnTo>
                  <a:pt x="209972" y="10233"/>
                </a:lnTo>
                <a:lnTo>
                  <a:pt x="166254" y="23027"/>
                </a:lnTo>
                <a:lnTo>
                  <a:pt x="128714" y="40944"/>
                </a:lnTo>
                <a:lnTo>
                  <a:pt x="96691" y="63659"/>
                </a:lnTo>
                <a:lnTo>
                  <a:pt x="69548" y="90843"/>
                </a:lnTo>
                <a:lnTo>
                  <a:pt x="47286" y="122494"/>
                </a:lnTo>
                <a:lnTo>
                  <a:pt x="29908" y="158610"/>
                </a:lnTo>
                <a:lnTo>
                  <a:pt x="16818" y="199004"/>
                </a:lnTo>
                <a:lnTo>
                  <a:pt x="7472" y="243454"/>
                </a:lnTo>
                <a:lnTo>
                  <a:pt x="1867" y="291964"/>
                </a:lnTo>
                <a:lnTo>
                  <a:pt x="0" y="344538"/>
                </a:lnTo>
                <a:lnTo>
                  <a:pt x="0" y="735876"/>
                </a:lnTo>
                <a:lnTo>
                  <a:pt x="1867" y="787971"/>
                </a:lnTo>
                <a:lnTo>
                  <a:pt x="7472" y="836321"/>
                </a:lnTo>
                <a:lnTo>
                  <a:pt x="16818" y="880931"/>
                </a:lnTo>
                <a:lnTo>
                  <a:pt x="29908" y="921804"/>
                </a:lnTo>
                <a:lnTo>
                  <a:pt x="47286" y="958534"/>
                </a:lnTo>
                <a:lnTo>
                  <a:pt x="69548" y="990715"/>
                </a:lnTo>
                <a:lnTo>
                  <a:pt x="96691" y="1018346"/>
                </a:lnTo>
                <a:lnTo>
                  <a:pt x="128714" y="1041425"/>
                </a:lnTo>
                <a:lnTo>
                  <a:pt x="166254" y="1059620"/>
                </a:lnTo>
                <a:lnTo>
                  <a:pt x="209972" y="1072618"/>
                </a:lnTo>
                <a:lnTo>
                  <a:pt x="259866" y="1080417"/>
                </a:lnTo>
                <a:lnTo>
                  <a:pt x="315937" y="1083017"/>
                </a:lnTo>
                <a:lnTo>
                  <a:pt x="372609" y="1080417"/>
                </a:lnTo>
                <a:lnTo>
                  <a:pt x="423027" y="1072618"/>
                </a:lnTo>
                <a:lnTo>
                  <a:pt x="467192" y="1059620"/>
                </a:lnTo>
                <a:lnTo>
                  <a:pt x="505104" y="1041425"/>
                </a:lnTo>
                <a:lnTo>
                  <a:pt x="537396" y="1018346"/>
                </a:lnTo>
                <a:lnTo>
                  <a:pt x="564738" y="990715"/>
                </a:lnTo>
                <a:lnTo>
                  <a:pt x="587130" y="958534"/>
                </a:lnTo>
                <a:lnTo>
                  <a:pt x="604570" y="921804"/>
                </a:lnTo>
                <a:lnTo>
                  <a:pt x="605818" y="917905"/>
                </a:lnTo>
                <a:lnTo>
                  <a:pt x="315937" y="917905"/>
                </a:lnTo>
                <a:lnTo>
                  <a:pt x="298988" y="916768"/>
                </a:lnTo>
                <a:lnTo>
                  <a:pt x="263283" y="899706"/>
                </a:lnTo>
                <a:lnTo>
                  <a:pt x="242481" y="852893"/>
                </a:lnTo>
                <a:lnTo>
                  <a:pt x="238205" y="809265"/>
                </a:lnTo>
                <a:lnTo>
                  <a:pt x="237921" y="794384"/>
                </a:lnTo>
                <a:lnTo>
                  <a:pt x="237921" y="287324"/>
                </a:lnTo>
                <a:lnTo>
                  <a:pt x="240847" y="242356"/>
                </a:lnTo>
                <a:lnTo>
                  <a:pt x="251244" y="202668"/>
                </a:lnTo>
                <a:lnTo>
                  <a:pt x="286348" y="168368"/>
                </a:lnTo>
                <a:lnTo>
                  <a:pt x="315937" y="163817"/>
                </a:lnTo>
                <a:lnTo>
                  <a:pt x="606256" y="163817"/>
                </a:lnTo>
                <a:lnTo>
                  <a:pt x="604570" y="158610"/>
                </a:lnTo>
                <a:lnTo>
                  <a:pt x="587130" y="122494"/>
                </a:lnTo>
                <a:lnTo>
                  <a:pt x="564738" y="90843"/>
                </a:lnTo>
                <a:lnTo>
                  <a:pt x="537396" y="63659"/>
                </a:lnTo>
                <a:lnTo>
                  <a:pt x="505104" y="40944"/>
                </a:lnTo>
                <a:lnTo>
                  <a:pt x="467192" y="23027"/>
                </a:lnTo>
                <a:lnTo>
                  <a:pt x="423027" y="10233"/>
                </a:lnTo>
                <a:lnTo>
                  <a:pt x="372609" y="2557"/>
                </a:lnTo>
                <a:lnTo>
                  <a:pt x="315937" y="0"/>
                </a:lnTo>
                <a:close/>
              </a:path>
              <a:path w="635000" h="1083310">
                <a:moveTo>
                  <a:pt x="606256" y="163817"/>
                </a:moveTo>
                <a:lnTo>
                  <a:pt x="315937" y="163817"/>
                </a:lnTo>
                <a:lnTo>
                  <a:pt x="332915" y="164955"/>
                </a:lnTo>
                <a:lnTo>
                  <a:pt x="347460" y="168368"/>
                </a:lnTo>
                <a:lnTo>
                  <a:pt x="383208" y="202668"/>
                </a:lnTo>
                <a:lnTo>
                  <a:pt x="393608" y="242356"/>
                </a:lnTo>
                <a:lnTo>
                  <a:pt x="396544" y="287324"/>
                </a:lnTo>
                <a:lnTo>
                  <a:pt x="396544" y="794384"/>
                </a:lnTo>
                <a:lnTo>
                  <a:pt x="393608" y="838520"/>
                </a:lnTo>
                <a:lnTo>
                  <a:pt x="383208" y="878905"/>
                </a:lnTo>
                <a:lnTo>
                  <a:pt x="347460" y="913358"/>
                </a:lnTo>
                <a:lnTo>
                  <a:pt x="315937" y="917905"/>
                </a:lnTo>
                <a:lnTo>
                  <a:pt x="605818" y="917905"/>
                </a:lnTo>
                <a:lnTo>
                  <a:pt x="617650" y="880931"/>
                </a:lnTo>
                <a:lnTo>
                  <a:pt x="626997" y="836321"/>
                </a:lnTo>
                <a:lnTo>
                  <a:pt x="632608" y="787971"/>
                </a:lnTo>
                <a:lnTo>
                  <a:pt x="634479" y="735876"/>
                </a:lnTo>
                <a:lnTo>
                  <a:pt x="634479" y="344538"/>
                </a:lnTo>
                <a:lnTo>
                  <a:pt x="632608" y="291964"/>
                </a:lnTo>
                <a:lnTo>
                  <a:pt x="626997" y="243454"/>
                </a:lnTo>
                <a:lnTo>
                  <a:pt x="617650" y="199004"/>
                </a:lnTo>
                <a:lnTo>
                  <a:pt x="606256" y="163817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7616328" y="4890484"/>
            <a:ext cx="572135" cy="1053465"/>
          </a:xfrm>
          <a:custGeom>
            <a:avLst/>
            <a:gdLst/>
            <a:ahLst/>
            <a:cxnLst/>
            <a:rect l="l" t="t" r="r" b="b"/>
            <a:pathLst>
              <a:path w="572134" h="1053464">
                <a:moveTo>
                  <a:pt x="572058" y="0"/>
                </a:moveTo>
                <a:lnTo>
                  <a:pt x="379641" y="0"/>
                </a:lnTo>
                <a:lnTo>
                  <a:pt x="379641" y="507060"/>
                </a:lnTo>
                <a:lnTo>
                  <a:pt x="163817" y="0"/>
                </a:lnTo>
                <a:lnTo>
                  <a:pt x="0" y="0"/>
                </a:lnTo>
                <a:lnTo>
                  <a:pt x="0" y="1053122"/>
                </a:lnTo>
                <a:lnTo>
                  <a:pt x="198920" y="1053122"/>
                </a:lnTo>
                <a:lnTo>
                  <a:pt x="198920" y="507060"/>
                </a:lnTo>
                <a:lnTo>
                  <a:pt x="414743" y="1053122"/>
                </a:lnTo>
                <a:lnTo>
                  <a:pt x="572058" y="1053122"/>
                </a:lnTo>
                <a:lnTo>
                  <a:pt x="572058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3011565" y="1355262"/>
            <a:ext cx="1275080" cy="573405"/>
            <a:chOff x="3011565" y="1355262"/>
            <a:chExt cx="1275080" cy="573405"/>
          </a:xfrm>
        </p:grpSpPr>
        <p:sp>
          <p:nvSpPr>
            <p:cNvPr id="23" name="object 23" descr=""/>
            <p:cNvSpPr/>
            <p:nvPr/>
          </p:nvSpPr>
          <p:spPr>
            <a:xfrm>
              <a:off x="3550463" y="1433943"/>
              <a:ext cx="735965" cy="402590"/>
            </a:xfrm>
            <a:custGeom>
              <a:avLst/>
              <a:gdLst/>
              <a:ahLst/>
              <a:cxnLst/>
              <a:rect l="l" t="t" r="r" b="b"/>
              <a:pathLst>
                <a:path w="735964" h="402589">
                  <a:moveTo>
                    <a:pt x="362661" y="402018"/>
                  </a:moveTo>
                  <a:lnTo>
                    <a:pt x="301777" y="261734"/>
                  </a:lnTo>
                  <a:lnTo>
                    <a:pt x="290639" y="236093"/>
                  </a:lnTo>
                  <a:lnTo>
                    <a:pt x="254889" y="153720"/>
                  </a:lnTo>
                  <a:lnTo>
                    <a:pt x="254889" y="236093"/>
                  </a:lnTo>
                  <a:lnTo>
                    <a:pt x="102641" y="236093"/>
                  </a:lnTo>
                  <a:lnTo>
                    <a:pt x="179616" y="54762"/>
                  </a:lnTo>
                  <a:lnTo>
                    <a:pt x="254889" y="236093"/>
                  </a:lnTo>
                  <a:lnTo>
                    <a:pt x="254889" y="153720"/>
                  </a:lnTo>
                  <a:lnTo>
                    <a:pt x="211950" y="54762"/>
                  </a:lnTo>
                  <a:lnTo>
                    <a:pt x="188175" y="0"/>
                  </a:lnTo>
                  <a:lnTo>
                    <a:pt x="174485" y="0"/>
                  </a:lnTo>
                  <a:lnTo>
                    <a:pt x="0" y="402018"/>
                  </a:lnTo>
                  <a:lnTo>
                    <a:pt x="35915" y="402018"/>
                  </a:lnTo>
                  <a:lnTo>
                    <a:pt x="94081" y="261734"/>
                  </a:lnTo>
                  <a:lnTo>
                    <a:pt x="271995" y="261734"/>
                  </a:lnTo>
                  <a:lnTo>
                    <a:pt x="330149" y="402018"/>
                  </a:lnTo>
                  <a:lnTo>
                    <a:pt x="362661" y="402018"/>
                  </a:lnTo>
                  <a:close/>
                </a:path>
                <a:path w="735964" h="402589">
                  <a:moveTo>
                    <a:pt x="735609" y="3429"/>
                  </a:moveTo>
                  <a:lnTo>
                    <a:pt x="703097" y="3429"/>
                  </a:lnTo>
                  <a:lnTo>
                    <a:pt x="703097" y="350697"/>
                  </a:lnTo>
                  <a:lnTo>
                    <a:pt x="412267" y="3429"/>
                  </a:lnTo>
                  <a:lnTo>
                    <a:pt x="376351" y="3429"/>
                  </a:lnTo>
                  <a:lnTo>
                    <a:pt x="376351" y="402018"/>
                  </a:lnTo>
                  <a:lnTo>
                    <a:pt x="410552" y="402018"/>
                  </a:lnTo>
                  <a:lnTo>
                    <a:pt x="410552" y="49606"/>
                  </a:lnTo>
                  <a:lnTo>
                    <a:pt x="704799" y="402018"/>
                  </a:lnTo>
                  <a:lnTo>
                    <a:pt x="735609" y="402018"/>
                  </a:lnTo>
                  <a:lnTo>
                    <a:pt x="735609" y="3429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011565" y="1355262"/>
              <a:ext cx="499745" cy="573405"/>
            </a:xfrm>
            <a:custGeom>
              <a:avLst/>
              <a:gdLst/>
              <a:ahLst/>
              <a:cxnLst/>
              <a:rect l="l" t="t" r="r" b="b"/>
              <a:pathLst>
                <a:path w="499745" h="573405">
                  <a:moveTo>
                    <a:pt x="304520" y="0"/>
                  </a:moveTo>
                  <a:lnTo>
                    <a:pt x="243573" y="5133"/>
                  </a:lnTo>
                  <a:lnTo>
                    <a:pt x="186474" y="20535"/>
                  </a:lnTo>
                  <a:lnTo>
                    <a:pt x="133661" y="47688"/>
                  </a:lnTo>
                  <a:lnTo>
                    <a:pt x="87248" y="83832"/>
                  </a:lnTo>
                  <a:lnTo>
                    <a:pt x="51754" y="127465"/>
                  </a:lnTo>
                  <a:lnTo>
                    <a:pt x="23964" y="176212"/>
                  </a:lnTo>
                  <a:lnTo>
                    <a:pt x="6205" y="228817"/>
                  </a:lnTo>
                  <a:lnTo>
                    <a:pt x="0" y="283984"/>
                  </a:lnTo>
                  <a:lnTo>
                    <a:pt x="1975" y="319559"/>
                  </a:lnTo>
                  <a:lnTo>
                    <a:pt x="18757" y="388151"/>
                  </a:lnTo>
                  <a:lnTo>
                    <a:pt x="51800" y="451066"/>
                  </a:lnTo>
                  <a:lnTo>
                    <a:pt x="99170" y="501905"/>
                  </a:lnTo>
                  <a:lnTo>
                    <a:pt x="147875" y="535368"/>
                  </a:lnTo>
                  <a:lnTo>
                    <a:pt x="188929" y="554019"/>
                  </a:lnTo>
                  <a:lnTo>
                    <a:pt x="232290" y="566583"/>
                  </a:lnTo>
                  <a:lnTo>
                    <a:pt x="277298" y="572417"/>
                  </a:lnTo>
                  <a:lnTo>
                    <a:pt x="301091" y="573087"/>
                  </a:lnTo>
                  <a:lnTo>
                    <a:pt x="326196" y="572150"/>
                  </a:lnTo>
                  <a:lnTo>
                    <a:pt x="374473" y="565141"/>
                  </a:lnTo>
                  <a:lnTo>
                    <a:pt x="423980" y="551331"/>
                  </a:lnTo>
                  <a:lnTo>
                    <a:pt x="456982" y="538886"/>
                  </a:lnTo>
                  <a:lnTo>
                    <a:pt x="297675" y="538886"/>
                  </a:lnTo>
                  <a:lnTo>
                    <a:pt x="271339" y="537629"/>
                  </a:lnTo>
                  <a:lnTo>
                    <a:pt x="221887" y="528058"/>
                  </a:lnTo>
                  <a:lnTo>
                    <a:pt x="177241" y="509104"/>
                  </a:lnTo>
                  <a:lnTo>
                    <a:pt x="138058" y="482060"/>
                  </a:lnTo>
                  <a:lnTo>
                    <a:pt x="103048" y="446723"/>
                  </a:lnTo>
                  <a:lnTo>
                    <a:pt x="76696" y="405665"/>
                  </a:lnTo>
                  <a:lnTo>
                    <a:pt x="58007" y="360086"/>
                  </a:lnTo>
                  <a:lnTo>
                    <a:pt x="48909" y="313202"/>
                  </a:lnTo>
                  <a:lnTo>
                    <a:pt x="47891" y="289115"/>
                  </a:lnTo>
                  <a:lnTo>
                    <a:pt x="49550" y="257683"/>
                  </a:lnTo>
                  <a:lnTo>
                    <a:pt x="63777" y="198663"/>
                  </a:lnTo>
                  <a:lnTo>
                    <a:pt x="93670" y="145392"/>
                  </a:lnTo>
                  <a:lnTo>
                    <a:pt x="134728" y="101071"/>
                  </a:lnTo>
                  <a:lnTo>
                    <a:pt x="175810" y="72734"/>
                  </a:lnTo>
                  <a:lnTo>
                    <a:pt x="227533" y="51320"/>
                  </a:lnTo>
                  <a:lnTo>
                    <a:pt x="265169" y="43622"/>
                  </a:lnTo>
                  <a:lnTo>
                    <a:pt x="302806" y="41059"/>
                  </a:lnTo>
                  <a:lnTo>
                    <a:pt x="475028" y="41059"/>
                  </a:lnTo>
                  <a:lnTo>
                    <a:pt x="473181" y="40156"/>
                  </a:lnTo>
                  <a:lnTo>
                    <a:pt x="423048" y="20804"/>
                  </a:lnTo>
                  <a:lnTo>
                    <a:pt x="374527" y="7222"/>
                  </a:lnTo>
                  <a:lnTo>
                    <a:pt x="327643" y="696"/>
                  </a:lnTo>
                  <a:lnTo>
                    <a:pt x="304520" y="0"/>
                  </a:lnTo>
                  <a:close/>
                </a:path>
                <a:path w="499745" h="573405">
                  <a:moveTo>
                    <a:pt x="492696" y="480733"/>
                  </a:moveTo>
                  <a:lnTo>
                    <a:pt x="439237" y="506164"/>
                  </a:lnTo>
                  <a:lnTo>
                    <a:pt x="388340" y="525195"/>
                  </a:lnTo>
                  <a:lnTo>
                    <a:pt x="342365" y="535893"/>
                  </a:lnTo>
                  <a:lnTo>
                    <a:pt x="297675" y="538886"/>
                  </a:lnTo>
                  <a:lnTo>
                    <a:pt x="456982" y="538886"/>
                  </a:lnTo>
                  <a:lnTo>
                    <a:pt x="473431" y="531975"/>
                  </a:lnTo>
                  <a:lnTo>
                    <a:pt x="492696" y="522564"/>
                  </a:lnTo>
                  <a:lnTo>
                    <a:pt x="492696" y="480733"/>
                  </a:lnTo>
                  <a:close/>
                </a:path>
                <a:path w="499745" h="573405">
                  <a:moveTo>
                    <a:pt x="493308" y="522266"/>
                  </a:moveTo>
                  <a:lnTo>
                    <a:pt x="492696" y="522564"/>
                  </a:lnTo>
                  <a:lnTo>
                    <a:pt x="492696" y="523493"/>
                  </a:lnTo>
                  <a:lnTo>
                    <a:pt x="493308" y="522266"/>
                  </a:lnTo>
                  <a:close/>
                </a:path>
                <a:path w="499745" h="573405">
                  <a:moveTo>
                    <a:pt x="497839" y="520052"/>
                  </a:moveTo>
                  <a:lnTo>
                    <a:pt x="494404" y="520064"/>
                  </a:lnTo>
                  <a:lnTo>
                    <a:pt x="493308" y="522266"/>
                  </a:lnTo>
                  <a:lnTo>
                    <a:pt x="497839" y="520052"/>
                  </a:lnTo>
                  <a:close/>
                </a:path>
                <a:path w="499745" h="573405">
                  <a:moveTo>
                    <a:pt x="475028" y="41059"/>
                  </a:moveTo>
                  <a:lnTo>
                    <a:pt x="302806" y="41059"/>
                  </a:lnTo>
                  <a:lnTo>
                    <a:pt x="325662" y="41753"/>
                  </a:lnTo>
                  <a:lnTo>
                    <a:pt x="348357" y="44049"/>
                  </a:lnTo>
                  <a:lnTo>
                    <a:pt x="395185" y="54736"/>
                  </a:lnTo>
                  <a:lnTo>
                    <a:pt x="445433" y="73769"/>
                  </a:lnTo>
                  <a:lnTo>
                    <a:pt x="499529" y="99212"/>
                  </a:lnTo>
                  <a:lnTo>
                    <a:pt x="499529" y="53035"/>
                  </a:lnTo>
                  <a:lnTo>
                    <a:pt x="475028" y="41059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/>
          <p:nvPr/>
        </p:nvSpPr>
        <p:spPr>
          <a:xfrm>
            <a:off x="2926054" y="1437373"/>
            <a:ext cx="34290" cy="398780"/>
          </a:xfrm>
          <a:custGeom>
            <a:avLst/>
            <a:gdLst/>
            <a:ahLst/>
            <a:cxnLst/>
            <a:rect l="l" t="t" r="r" b="b"/>
            <a:pathLst>
              <a:path w="34289" h="398780">
                <a:moveTo>
                  <a:pt x="34201" y="0"/>
                </a:moveTo>
                <a:lnTo>
                  <a:pt x="0" y="0"/>
                </a:lnTo>
                <a:lnTo>
                  <a:pt x="0" y="398589"/>
                </a:lnTo>
                <a:lnTo>
                  <a:pt x="34201" y="398589"/>
                </a:lnTo>
                <a:lnTo>
                  <a:pt x="34201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2655760" y="1437182"/>
            <a:ext cx="220979" cy="398780"/>
          </a:xfrm>
          <a:custGeom>
            <a:avLst/>
            <a:gdLst/>
            <a:ahLst/>
            <a:cxnLst/>
            <a:rect l="l" t="t" r="r" b="b"/>
            <a:pathLst>
              <a:path w="220980" h="398780">
                <a:moveTo>
                  <a:pt x="220687" y="370840"/>
                </a:moveTo>
                <a:lnTo>
                  <a:pt x="32499" y="370840"/>
                </a:lnTo>
                <a:lnTo>
                  <a:pt x="32499" y="0"/>
                </a:lnTo>
                <a:lnTo>
                  <a:pt x="0" y="0"/>
                </a:lnTo>
                <a:lnTo>
                  <a:pt x="0" y="370840"/>
                </a:lnTo>
                <a:lnTo>
                  <a:pt x="0" y="398780"/>
                </a:lnTo>
                <a:lnTo>
                  <a:pt x="220687" y="398780"/>
                </a:lnTo>
                <a:lnTo>
                  <a:pt x="220687" y="37084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2110041" y="1437182"/>
            <a:ext cx="491490" cy="399415"/>
          </a:xfrm>
          <a:custGeom>
            <a:avLst/>
            <a:gdLst/>
            <a:ahLst/>
            <a:cxnLst/>
            <a:rect l="l" t="t" r="r" b="b"/>
            <a:pathLst>
              <a:path w="491489" h="399414">
                <a:moveTo>
                  <a:pt x="227545" y="106260"/>
                </a:moveTo>
                <a:lnTo>
                  <a:pt x="218986" y="60502"/>
                </a:lnTo>
                <a:lnTo>
                  <a:pt x="195033" y="27571"/>
                </a:lnTo>
                <a:lnTo>
                  <a:pt x="193319" y="26568"/>
                </a:lnTo>
                <a:lnTo>
                  <a:pt x="193319" y="107975"/>
                </a:lnTo>
                <a:lnTo>
                  <a:pt x="191477" y="126949"/>
                </a:lnTo>
                <a:lnTo>
                  <a:pt x="167640" y="167855"/>
                </a:lnTo>
                <a:lnTo>
                  <a:pt x="116408" y="185648"/>
                </a:lnTo>
                <a:lnTo>
                  <a:pt x="92379" y="186664"/>
                </a:lnTo>
                <a:lnTo>
                  <a:pt x="32512" y="186664"/>
                </a:lnTo>
                <a:lnTo>
                  <a:pt x="32512" y="30988"/>
                </a:lnTo>
                <a:lnTo>
                  <a:pt x="99225" y="30988"/>
                </a:lnTo>
                <a:lnTo>
                  <a:pt x="140068" y="35267"/>
                </a:lnTo>
                <a:lnTo>
                  <a:pt x="179616" y="61061"/>
                </a:lnTo>
                <a:lnTo>
                  <a:pt x="193319" y="107975"/>
                </a:lnTo>
                <a:lnTo>
                  <a:pt x="193319" y="26568"/>
                </a:lnTo>
                <a:lnTo>
                  <a:pt x="175437" y="16078"/>
                </a:lnTo>
                <a:lnTo>
                  <a:pt x="152476" y="7467"/>
                </a:lnTo>
                <a:lnTo>
                  <a:pt x="125984" y="2070"/>
                </a:lnTo>
                <a:lnTo>
                  <a:pt x="95808" y="190"/>
                </a:lnTo>
                <a:lnTo>
                  <a:pt x="0" y="190"/>
                </a:lnTo>
                <a:lnTo>
                  <a:pt x="0" y="398792"/>
                </a:lnTo>
                <a:lnTo>
                  <a:pt x="32512" y="398792"/>
                </a:lnTo>
                <a:lnTo>
                  <a:pt x="32512" y="212331"/>
                </a:lnTo>
                <a:lnTo>
                  <a:pt x="111201" y="212331"/>
                </a:lnTo>
                <a:lnTo>
                  <a:pt x="159753" y="204851"/>
                </a:lnTo>
                <a:lnTo>
                  <a:pt x="196735" y="183248"/>
                </a:lnTo>
                <a:lnTo>
                  <a:pt x="219849" y="149885"/>
                </a:lnTo>
                <a:lnTo>
                  <a:pt x="225628" y="129362"/>
                </a:lnTo>
                <a:lnTo>
                  <a:pt x="227545" y="106260"/>
                </a:lnTo>
                <a:close/>
              </a:path>
              <a:path w="491489" h="399414">
                <a:moveTo>
                  <a:pt x="490982" y="370840"/>
                </a:moveTo>
                <a:lnTo>
                  <a:pt x="302806" y="370840"/>
                </a:lnTo>
                <a:lnTo>
                  <a:pt x="302806" y="208280"/>
                </a:lnTo>
                <a:lnTo>
                  <a:pt x="480707" y="208280"/>
                </a:lnTo>
                <a:lnTo>
                  <a:pt x="480707" y="182880"/>
                </a:lnTo>
                <a:lnTo>
                  <a:pt x="302806" y="182880"/>
                </a:lnTo>
                <a:lnTo>
                  <a:pt x="302806" y="24130"/>
                </a:lnTo>
                <a:lnTo>
                  <a:pt x="487553" y="24130"/>
                </a:lnTo>
                <a:lnTo>
                  <a:pt x="487553" y="0"/>
                </a:lnTo>
                <a:lnTo>
                  <a:pt x="270294" y="0"/>
                </a:lnTo>
                <a:lnTo>
                  <a:pt x="270294" y="24130"/>
                </a:lnTo>
                <a:lnTo>
                  <a:pt x="270294" y="182880"/>
                </a:lnTo>
                <a:lnTo>
                  <a:pt x="270294" y="208280"/>
                </a:lnTo>
                <a:lnTo>
                  <a:pt x="270294" y="370840"/>
                </a:lnTo>
                <a:lnTo>
                  <a:pt x="270294" y="398780"/>
                </a:lnTo>
                <a:lnTo>
                  <a:pt x="490982" y="398780"/>
                </a:lnTo>
                <a:lnTo>
                  <a:pt x="490982" y="37084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2980797" y="551164"/>
            <a:ext cx="1136015" cy="962025"/>
            <a:chOff x="2980797" y="551164"/>
            <a:chExt cx="1136015" cy="962025"/>
          </a:xfrm>
        </p:grpSpPr>
        <p:sp>
          <p:nvSpPr>
            <p:cNvPr id="29" name="object 29" descr=""/>
            <p:cNvSpPr/>
            <p:nvPr/>
          </p:nvSpPr>
          <p:spPr>
            <a:xfrm>
              <a:off x="2997907" y="551164"/>
              <a:ext cx="693420" cy="962025"/>
            </a:xfrm>
            <a:custGeom>
              <a:avLst/>
              <a:gdLst/>
              <a:ahLst/>
              <a:cxnLst/>
              <a:rect l="l" t="t" r="r" b="b"/>
              <a:pathLst>
                <a:path w="693420" h="962025">
                  <a:moveTo>
                    <a:pt x="570023" y="0"/>
                  </a:moveTo>
                  <a:lnTo>
                    <a:pt x="498876" y="17945"/>
                  </a:lnTo>
                  <a:lnTo>
                    <a:pt x="453351" y="78744"/>
                  </a:lnTo>
                  <a:lnTo>
                    <a:pt x="448290" y="117050"/>
                  </a:lnTo>
                  <a:lnTo>
                    <a:pt x="455219" y="154297"/>
                  </a:lnTo>
                  <a:lnTo>
                    <a:pt x="470729" y="191345"/>
                  </a:lnTo>
                  <a:lnTo>
                    <a:pt x="491412" y="229056"/>
                  </a:lnTo>
                  <a:lnTo>
                    <a:pt x="513858" y="268292"/>
                  </a:lnTo>
                  <a:lnTo>
                    <a:pt x="534660" y="309914"/>
                  </a:lnTo>
                  <a:lnTo>
                    <a:pt x="550408" y="354783"/>
                  </a:lnTo>
                  <a:lnTo>
                    <a:pt x="557695" y="403762"/>
                  </a:lnTo>
                  <a:lnTo>
                    <a:pt x="551277" y="430465"/>
                  </a:lnTo>
                  <a:lnTo>
                    <a:pt x="535878" y="450593"/>
                  </a:lnTo>
                  <a:lnTo>
                    <a:pt x="513423" y="462702"/>
                  </a:lnTo>
                  <a:lnTo>
                    <a:pt x="485838" y="465344"/>
                  </a:lnTo>
                  <a:lnTo>
                    <a:pt x="496004" y="499987"/>
                  </a:lnTo>
                  <a:lnTo>
                    <a:pt x="499353" y="530496"/>
                  </a:lnTo>
                  <a:lnTo>
                    <a:pt x="496446" y="557318"/>
                  </a:lnTo>
                  <a:lnTo>
                    <a:pt x="487844" y="580902"/>
                  </a:lnTo>
                  <a:lnTo>
                    <a:pt x="455807" y="620142"/>
                  </a:lnTo>
                  <a:lnTo>
                    <a:pt x="407738" y="651793"/>
                  </a:lnTo>
                  <a:lnTo>
                    <a:pt x="348133" y="679434"/>
                  </a:lnTo>
                  <a:lnTo>
                    <a:pt x="281487" y="706644"/>
                  </a:lnTo>
                  <a:lnTo>
                    <a:pt x="246928" y="721205"/>
                  </a:lnTo>
                  <a:lnTo>
                    <a:pt x="178151" y="754477"/>
                  </a:lnTo>
                  <a:lnTo>
                    <a:pt x="145056" y="774081"/>
                  </a:lnTo>
                  <a:lnTo>
                    <a:pt x="113572" y="796262"/>
                  </a:lnTo>
                  <a:lnTo>
                    <a:pt x="84262" y="821466"/>
                  </a:lnTo>
                  <a:lnTo>
                    <a:pt x="57688" y="850140"/>
                  </a:lnTo>
                  <a:lnTo>
                    <a:pt x="34412" y="882732"/>
                  </a:lnTo>
                  <a:lnTo>
                    <a:pt x="14995" y="919688"/>
                  </a:lnTo>
                  <a:lnTo>
                    <a:pt x="0" y="961457"/>
                  </a:lnTo>
                  <a:lnTo>
                    <a:pt x="18031" y="942544"/>
                  </a:lnTo>
                  <a:lnTo>
                    <a:pt x="38072" y="925592"/>
                  </a:lnTo>
                  <a:lnTo>
                    <a:pt x="83448" y="896836"/>
                  </a:lnTo>
                  <a:lnTo>
                    <a:pt x="134657" y="873715"/>
                  </a:lnTo>
                  <a:lnTo>
                    <a:pt x="190226" y="854754"/>
                  </a:lnTo>
                  <a:lnTo>
                    <a:pt x="248685" y="838479"/>
                  </a:lnTo>
                  <a:lnTo>
                    <a:pt x="338574" y="815874"/>
                  </a:lnTo>
                  <a:lnTo>
                    <a:pt x="368388" y="808084"/>
                  </a:lnTo>
                  <a:lnTo>
                    <a:pt x="426688" y="791015"/>
                  </a:lnTo>
                  <a:lnTo>
                    <a:pt x="481993" y="770732"/>
                  </a:lnTo>
                  <a:lnTo>
                    <a:pt x="532831" y="745760"/>
                  </a:lnTo>
                  <a:lnTo>
                    <a:pt x="577731" y="714624"/>
                  </a:lnTo>
                  <a:lnTo>
                    <a:pt x="615221" y="675850"/>
                  </a:lnTo>
                  <a:lnTo>
                    <a:pt x="643831" y="627963"/>
                  </a:lnTo>
                  <a:lnTo>
                    <a:pt x="662088" y="569487"/>
                  </a:lnTo>
                  <a:lnTo>
                    <a:pt x="668522" y="498948"/>
                  </a:lnTo>
                  <a:lnTo>
                    <a:pt x="666846" y="458695"/>
                  </a:lnTo>
                  <a:lnTo>
                    <a:pt x="661661" y="414872"/>
                  </a:lnTo>
                  <a:lnTo>
                    <a:pt x="652786" y="367296"/>
                  </a:lnTo>
                  <a:lnTo>
                    <a:pt x="640034" y="315783"/>
                  </a:lnTo>
                  <a:lnTo>
                    <a:pt x="623224" y="260148"/>
                  </a:lnTo>
                  <a:lnTo>
                    <a:pt x="602170" y="200206"/>
                  </a:lnTo>
                  <a:lnTo>
                    <a:pt x="598533" y="165488"/>
                  </a:lnTo>
                  <a:lnTo>
                    <a:pt x="606444" y="139264"/>
                  </a:lnTo>
                  <a:lnTo>
                    <a:pt x="627184" y="119134"/>
                  </a:lnTo>
                  <a:lnTo>
                    <a:pt x="662038" y="102696"/>
                  </a:lnTo>
                  <a:lnTo>
                    <a:pt x="692835" y="44530"/>
                  </a:lnTo>
                  <a:lnTo>
                    <a:pt x="652187" y="20838"/>
                  </a:lnTo>
                  <a:lnTo>
                    <a:pt x="610641" y="5825"/>
                  </a:lnTo>
                  <a:lnTo>
                    <a:pt x="570023" y="0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604907" y="600849"/>
              <a:ext cx="511809" cy="224154"/>
            </a:xfrm>
            <a:custGeom>
              <a:avLst/>
              <a:gdLst/>
              <a:ahLst/>
              <a:cxnLst/>
              <a:rect l="l" t="t" r="r" b="b"/>
              <a:pathLst>
                <a:path w="511810" h="224155">
                  <a:moveTo>
                    <a:pt x="499821" y="181330"/>
                  </a:moveTo>
                  <a:lnTo>
                    <a:pt x="58470" y="66713"/>
                  </a:lnTo>
                  <a:lnTo>
                    <a:pt x="28282" y="74244"/>
                  </a:lnTo>
                  <a:lnTo>
                    <a:pt x="8204" y="94932"/>
                  </a:lnTo>
                  <a:lnTo>
                    <a:pt x="0" y="122034"/>
                  </a:lnTo>
                  <a:lnTo>
                    <a:pt x="5422" y="148818"/>
                  </a:lnTo>
                  <a:lnTo>
                    <a:pt x="53263" y="170053"/>
                  </a:lnTo>
                  <a:lnTo>
                    <a:pt x="101358" y="188328"/>
                  </a:lnTo>
                  <a:lnTo>
                    <a:pt x="149720" y="203263"/>
                  </a:lnTo>
                  <a:lnTo>
                    <a:pt x="198424" y="214452"/>
                  </a:lnTo>
                  <a:lnTo>
                    <a:pt x="247497" y="221526"/>
                  </a:lnTo>
                  <a:lnTo>
                    <a:pt x="296976" y="224078"/>
                  </a:lnTo>
                  <a:lnTo>
                    <a:pt x="346913" y="221716"/>
                  </a:lnTo>
                  <a:lnTo>
                    <a:pt x="397332" y="214071"/>
                  </a:lnTo>
                  <a:lnTo>
                    <a:pt x="448297" y="200736"/>
                  </a:lnTo>
                  <a:lnTo>
                    <a:pt x="499821" y="181330"/>
                  </a:lnTo>
                  <a:close/>
                </a:path>
                <a:path w="511810" h="224155">
                  <a:moveTo>
                    <a:pt x="511810" y="167652"/>
                  </a:moveTo>
                  <a:lnTo>
                    <a:pt x="96100" y="0"/>
                  </a:lnTo>
                  <a:lnTo>
                    <a:pt x="87680" y="13817"/>
                  </a:lnTo>
                  <a:lnTo>
                    <a:pt x="65303" y="53022"/>
                  </a:lnTo>
                  <a:lnTo>
                    <a:pt x="511810" y="167652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980797" y="1030213"/>
              <a:ext cx="499109" cy="458470"/>
            </a:xfrm>
            <a:custGeom>
              <a:avLst/>
              <a:gdLst/>
              <a:ahLst/>
              <a:cxnLst/>
              <a:rect l="l" t="t" r="r" b="b"/>
              <a:pathLst>
                <a:path w="499110" h="458469">
                  <a:moveTo>
                    <a:pt x="484136" y="0"/>
                  </a:moveTo>
                  <a:lnTo>
                    <a:pt x="420039" y="1631"/>
                  </a:lnTo>
                  <a:lnTo>
                    <a:pt x="361626" y="8111"/>
                  </a:lnTo>
                  <a:lnTo>
                    <a:pt x="308652" y="19103"/>
                  </a:lnTo>
                  <a:lnTo>
                    <a:pt x="260871" y="34272"/>
                  </a:lnTo>
                  <a:lnTo>
                    <a:pt x="218034" y="53281"/>
                  </a:lnTo>
                  <a:lnTo>
                    <a:pt x="179897" y="75794"/>
                  </a:lnTo>
                  <a:lnTo>
                    <a:pt x="146212" y="101473"/>
                  </a:lnTo>
                  <a:lnTo>
                    <a:pt x="116733" y="129984"/>
                  </a:lnTo>
                  <a:lnTo>
                    <a:pt x="91213" y="160989"/>
                  </a:lnTo>
                  <a:lnTo>
                    <a:pt x="69406" y="194152"/>
                  </a:lnTo>
                  <a:lnTo>
                    <a:pt x="51065" y="229137"/>
                  </a:lnTo>
                  <a:lnTo>
                    <a:pt x="35943" y="265607"/>
                  </a:lnTo>
                  <a:lnTo>
                    <a:pt x="23795" y="303227"/>
                  </a:lnTo>
                  <a:lnTo>
                    <a:pt x="14373" y="341659"/>
                  </a:lnTo>
                  <a:lnTo>
                    <a:pt x="7430" y="380568"/>
                  </a:lnTo>
                  <a:lnTo>
                    <a:pt x="2722" y="419617"/>
                  </a:lnTo>
                  <a:lnTo>
                    <a:pt x="0" y="458470"/>
                  </a:lnTo>
                  <a:lnTo>
                    <a:pt x="13309" y="421200"/>
                  </a:lnTo>
                  <a:lnTo>
                    <a:pt x="32676" y="387666"/>
                  </a:lnTo>
                  <a:lnTo>
                    <a:pt x="57284" y="357496"/>
                  </a:lnTo>
                  <a:lnTo>
                    <a:pt x="86312" y="330319"/>
                  </a:lnTo>
                  <a:lnTo>
                    <a:pt x="118944" y="305765"/>
                  </a:lnTo>
                  <a:lnTo>
                    <a:pt x="154360" y="283462"/>
                  </a:lnTo>
                  <a:lnTo>
                    <a:pt x="191742" y="263040"/>
                  </a:lnTo>
                  <a:lnTo>
                    <a:pt x="230270" y="244128"/>
                  </a:lnTo>
                  <a:lnTo>
                    <a:pt x="269128" y="226355"/>
                  </a:lnTo>
                  <a:lnTo>
                    <a:pt x="344554" y="192745"/>
                  </a:lnTo>
                  <a:lnTo>
                    <a:pt x="379486" y="176165"/>
                  </a:lnTo>
                  <a:lnTo>
                    <a:pt x="439693" y="141603"/>
                  </a:lnTo>
                  <a:lnTo>
                    <a:pt x="481570" y="102699"/>
                  </a:lnTo>
                  <a:lnTo>
                    <a:pt x="498567" y="56487"/>
                  </a:lnTo>
                  <a:lnTo>
                    <a:pt x="495689" y="29713"/>
                  </a:lnTo>
                  <a:lnTo>
                    <a:pt x="484136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-901" y="0"/>
            <a:ext cx="15241269" cy="7976870"/>
            <a:chOff x="-901" y="0"/>
            <a:chExt cx="15241269" cy="7976870"/>
          </a:xfrm>
        </p:grpSpPr>
        <p:sp>
          <p:nvSpPr>
            <p:cNvPr id="33" name="object 33" descr=""/>
            <p:cNvSpPr/>
            <p:nvPr/>
          </p:nvSpPr>
          <p:spPr>
            <a:xfrm>
              <a:off x="11604275" y="0"/>
              <a:ext cx="3636010" cy="7969250"/>
            </a:xfrm>
            <a:custGeom>
              <a:avLst/>
              <a:gdLst/>
              <a:ahLst/>
              <a:cxnLst/>
              <a:rect l="l" t="t" r="r" b="b"/>
              <a:pathLst>
                <a:path w="3636009" h="7969250">
                  <a:moveTo>
                    <a:pt x="3536769" y="0"/>
                  </a:moveTo>
                  <a:lnTo>
                    <a:pt x="0" y="0"/>
                  </a:lnTo>
                  <a:lnTo>
                    <a:pt x="2102197" y="7968797"/>
                  </a:lnTo>
                  <a:lnTo>
                    <a:pt x="3635723" y="7968797"/>
                  </a:lnTo>
                  <a:lnTo>
                    <a:pt x="3635723" y="443"/>
                  </a:lnTo>
                  <a:lnTo>
                    <a:pt x="3536769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-901" y="7404772"/>
              <a:ext cx="15240000" cy="572135"/>
            </a:xfrm>
            <a:custGeom>
              <a:avLst/>
              <a:gdLst/>
              <a:ahLst/>
              <a:cxnLst/>
              <a:rect l="l" t="t" r="r" b="b"/>
              <a:pathLst>
                <a:path w="15240000" h="572134">
                  <a:moveTo>
                    <a:pt x="15240000" y="0"/>
                  </a:moveTo>
                  <a:lnTo>
                    <a:pt x="0" y="0"/>
                  </a:lnTo>
                  <a:lnTo>
                    <a:pt x="0" y="571728"/>
                  </a:lnTo>
                  <a:lnTo>
                    <a:pt x="15240000" y="571728"/>
                  </a:lnTo>
                  <a:lnTo>
                    <a:pt x="15240000" y="0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9815" y="1360462"/>
              <a:ext cx="4844135" cy="5251043"/>
            </a:xfrm>
            <a:prstGeom prst="rect">
              <a:avLst/>
            </a:prstGeom>
          </p:spPr>
        </p:pic>
      </p:grpSp>
      <p:sp>
        <p:nvSpPr>
          <p:cNvPr id="36" name="object 36" descr=""/>
          <p:cNvSpPr txBox="1"/>
          <p:nvPr/>
        </p:nvSpPr>
        <p:spPr>
          <a:xfrm>
            <a:off x="2258982" y="7490133"/>
            <a:ext cx="7358380" cy="3765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https://pelicanmigration.com/migrate-</a:t>
            </a:r>
            <a:r>
              <a:rPr dirty="0" sz="2250">
                <a:solidFill>
                  <a:srgbClr val="FFFFFF"/>
                </a:solidFill>
                <a:latin typeface="Verdana"/>
                <a:cs typeface="Verdana"/>
              </a:rPr>
              <a:t>to-</a:t>
            </a: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australia/</a:t>
            </a:r>
            <a:endParaRPr sz="2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64803" y="3602645"/>
            <a:ext cx="7285990" cy="2829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300" spc="-20">
                <a:latin typeface="Verdana"/>
                <a:cs typeface="Verdana"/>
              </a:rPr>
              <a:t>Express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Entry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is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perhaps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primary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way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to </a:t>
            </a:r>
            <a:r>
              <a:rPr dirty="0" sz="2300">
                <a:latin typeface="Verdana"/>
                <a:cs typeface="Verdana"/>
              </a:rPr>
              <a:t>migrate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as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a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skilled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45">
                <a:latin typeface="Verdana"/>
                <a:cs typeface="Verdana"/>
              </a:rPr>
              <a:t>worker.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After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all,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country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55">
                <a:latin typeface="Verdana"/>
                <a:cs typeface="Verdana"/>
              </a:rPr>
              <a:t>welcomes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nearly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204">
                <a:latin typeface="Verdana"/>
                <a:cs typeface="Verdana"/>
              </a:rPr>
              <a:t>110,000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Express </a:t>
            </a:r>
            <a:r>
              <a:rPr dirty="0" sz="2300">
                <a:latin typeface="Verdana"/>
                <a:cs typeface="Verdana"/>
              </a:rPr>
              <a:t>Entry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immigrants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each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 spc="-114">
                <a:latin typeface="Verdana"/>
                <a:cs typeface="Verdana"/>
              </a:rPr>
              <a:t>year.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 spc="55">
                <a:latin typeface="Verdana"/>
                <a:cs typeface="Verdana"/>
              </a:rPr>
              <a:t>At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Pelican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Migration </a:t>
            </a:r>
            <a:r>
              <a:rPr dirty="0" sz="2300">
                <a:latin typeface="Verdana"/>
                <a:cs typeface="Verdana"/>
              </a:rPr>
              <a:t>Consultants,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80">
                <a:latin typeface="Verdana"/>
                <a:cs typeface="Verdana"/>
              </a:rPr>
              <a:t>we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55">
                <a:latin typeface="Verdana"/>
                <a:cs typeface="Verdana"/>
              </a:rPr>
              <a:t>aim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85">
                <a:latin typeface="Verdana"/>
                <a:cs typeface="Verdana"/>
              </a:rPr>
              <a:t>put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in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that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-70">
                <a:latin typeface="Verdana"/>
                <a:cs typeface="Verdana"/>
              </a:rPr>
              <a:t>110,000.</a:t>
            </a:r>
            <a:endParaRPr sz="2300">
              <a:latin typeface="Verdana"/>
              <a:cs typeface="Verdana"/>
            </a:endParaRPr>
          </a:p>
          <a:p>
            <a:pPr marL="12700" marR="187325">
              <a:lnSpc>
                <a:spcPct val="100000"/>
              </a:lnSpc>
            </a:pPr>
            <a:r>
              <a:rPr dirty="0" sz="2300">
                <a:latin typeface="Verdana"/>
                <a:cs typeface="Verdana"/>
              </a:rPr>
              <a:t>Leveraging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our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expertise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knowledge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35">
                <a:latin typeface="Verdana"/>
                <a:cs typeface="Verdana"/>
              </a:rPr>
              <a:t>in </a:t>
            </a:r>
            <a:r>
              <a:rPr dirty="0" sz="2300" spc="-20">
                <a:latin typeface="Verdana"/>
                <a:cs typeface="Verdana"/>
              </a:rPr>
              <a:t>Express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Entry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Australia,</a:t>
            </a:r>
            <a:r>
              <a:rPr dirty="0" sz="2300" spc="-114">
                <a:latin typeface="Verdana"/>
                <a:cs typeface="Verdana"/>
              </a:rPr>
              <a:t> </a:t>
            </a:r>
            <a:r>
              <a:rPr dirty="0" sz="2300" spc="80">
                <a:latin typeface="Verdana"/>
                <a:cs typeface="Verdana"/>
              </a:rPr>
              <a:t>we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make</a:t>
            </a:r>
            <a:r>
              <a:rPr dirty="0" sz="2300" spc="-114">
                <a:latin typeface="Verdana"/>
                <a:cs typeface="Verdana"/>
              </a:rPr>
              <a:t> </a:t>
            </a:r>
            <a:r>
              <a:rPr dirty="0" sz="2300" spc="50">
                <a:latin typeface="Verdana"/>
                <a:cs typeface="Verdana"/>
              </a:rPr>
              <a:t>migrating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to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dream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destination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as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seamless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as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possible.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754" rIns="0" bIns="0" rtlCol="0" vert="horz">
            <a:spAutoFit/>
          </a:bodyPr>
          <a:lstStyle/>
          <a:p>
            <a:pPr marL="196850">
              <a:lnSpc>
                <a:spcPct val="100000"/>
              </a:lnSpc>
              <a:spcBef>
                <a:spcPts val="95"/>
              </a:spcBef>
            </a:pPr>
            <a:r>
              <a:rPr dirty="0" sz="5000" spc="245"/>
              <a:t>ABOUT</a:t>
            </a:r>
            <a:r>
              <a:rPr dirty="0" sz="5000" spc="-335"/>
              <a:t> </a:t>
            </a:r>
            <a:r>
              <a:rPr dirty="0" sz="5450" spc="-25">
                <a:solidFill>
                  <a:srgbClr val="EE9821"/>
                </a:solidFill>
              </a:rPr>
              <a:t>US</a:t>
            </a:r>
            <a:endParaRPr sz="5450"/>
          </a:p>
        </p:txBody>
      </p:sp>
      <p:sp>
        <p:nvSpPr>
          <p:cNvPr id="4" name="object 4" descr=""/>
          <p:cNvSpPr/>
          <p:nvPr/>
        </p:nvSpPr>
        <p:spPr>
          <a:xfrm>
            <a:off x="2671191" y="1460321"/>
            <a:ext cx="220979" cy="398780"/>
          </a:xfrm>
          <a:custGeom>
            <a:avLst/>
            <a:gdLst/>
            <a:ahLst/>
            <a:cxnLst/>
            <a:rect l="l" t="t" r="r" b="b"/>
            <a:pathLst>
              <a:path w="220980" h="398780">
                <a:moveTo>
                  <a:pt x="220675" y="370840"/>
                </a:moveTo>
                <a:lnTo>
                  <a:pt x="32499" y="370840"/>
                </a:lnTo>
                <a:lnTo>
                  <a:pt x="32499" y="0"/>
                </a:lnTo>
                <a:lnTo>
                  <a:pt x="0" y="0"/>
                </a:lnTo>
                <a:lnTo>
                  <a:pt x="0" y="370840"/>
                </a:lnTo>
                <a:lnTo>
                  <a:pt x="0" y="398780"/>
                </a:lnTo>
                <a:lnTo>
                  <a:pt x="220675" y="398780"/>
                </a:lnTo>
                <a:lnTo>
                  <a:pt x="220675" y="37084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125459" y="1460321"/>
            <a:ext cx="491490" cy="399415"/>
          </a:xfrm>
          <a:custGeom>
            <a:avLst/>
            <a:gdLst/>
            <a:ahLst/>
            <a:cxnLst/>
            <a:rect l="l" t="t" r="r" b="b"/>
            <a:pathLst>
              <a:path w="491489" h="399414">
                <a:moveTo>
                  <a:pt x="227545" y="106248"/>
                </a:moveTo>
                <a:lnTo>
                  <a:pt x="218986" y="60490"/>
                </a:lnTo>
                <a:lnTo>
                  <a:pt x="195033" y="27559"/>
                </a:lnTo>
                <a:lnTo>
                  <a:pt x="193319" y="26555"/>
                </a:lnTo>
                <a:lnTo>
                  <a:pt x="193319" y="107962"/>
                </a:lnTo>
                <a:lnTo>
                  <a:pt x="191477" y="126949"/>
                </a:lnTo>
                <a:lnTo>
                  <a:pt x="167652" y="167843"/>
                </a:lnTo>
                <a:lnTo>
                  <a:pt x="116408" y="185648"/>
                </a:lnTo>
                <a:lnTo>
                  <a:pt x="92379" y="186651"/>
                </a:lnTo>
                <a:lnTo>
                  <a:pt x="32512" y="186651"/>
                </a:lnTo>
                <a:lnTo>
                  <a:pt x="32512" y="30975"/>
                </a:lnTo>
                <a:lnTo>
                  <a:pt x="99225" y="30975"/>
                </a:lnTo>
                <a:lnTo>
                  <a:pt x="140081" y="35267"/>
                </a:lnTo>
                <a:lnTo>
                  <a:pt x="179616" y="61061"/>
                </a:lnTo>
                <a:lnTo>
                  <a:pt x="193319" y="107962"/>
                </a:lnTo>
                <a:lnTo>
                  <a:pt x="193319" y="26555"/>
                </a:lnTo>
                <a:lnTo>
                  <a:pt x="175437" y="16065"/>
                </a:lnTo>
                <a:lnTo>
                  <a:pt x="152476" y="7454"/>
                </a:lnTo>
                <a:lnTo>
                  <a:pt x="125984" y="2057"/>
                </a:lnTo>
                <a:lnTo>
                  <a:pt x="95808" y="177"/>
                </a:lnTo>
                <a:lnTo>
                  <a:pt x="0" y="177"/>
                </a:lnTo>
                <a:lnTo>
                  <a:pt x="0" y="398792"/>
                </a:lnTo>
                <a:lnTo>
                  <a:pt x="32512" y="398792"/>
                </a:lnTo>
                <a:lnTo>
                  <a:pt x="32512" y="212318"/>
                </a:lnTo>
                <a:lnTo>
                  <a:pt x="111213" y="212318"/>
                </a:lnTo>
                <a:lnTo>
                  <a:pt x="136855" y="210426"/>
                </a:lnTo>
                <a:lnTo>
                  <a:pt x="159753" y="204838"/>
                </a:lnTo>
                <a:lnTo>
                  <a:pt x="179768" y="195732"/>
                </a:lnTo>
                <a:lnTo>
                  <a:pt x="192100" y="186651"/>
                </a:lnTo>
                <a:lnTo>
                  <a:pt x="196748" y="183235"/>
                </a:lnTo>
                <a:lnTo>
                  <a:pt x="210223" y="167830"/>
                </a:lnTo>
                <a:lnTo>
                  <a:pt x="219849" y="149885"/>
                </a:lnTo>
                <a:lnTo>
                  <a:pt x="225628" y="129349"/>
                </a:lnTo>
                <a:lnTo>
                  <a:pt x="227545" y="106248"/>
                </a:lnTo>
                <a:close/>
              </a:path>
              <a:path w="491489" h="399414">
                <a:moveTo>
                  <a:pt x="490982" y="370840"/>
                </a:moveTo>
                <a:lnTo>
                  <a:pt x="302806" y="370840"/>
                </a:lnTo>
                <a:lnTo>
                  <a:pt x="302806" y="208280"/>
                </a:lnTo>
                <a:lnTo>
                  <a:pt x="480707" y="208280"/>
                </a:lnTo>
                <a:lnTo>
                  <a:pt x="480707" y="182880"/>
                </a:lnTo>
                <a:lnTo>
                  <a:pt x="302806" y="182880"/>
                </a:lnTo>
                <a:lnTo>
                  <a:pt x="302806" y="24130"/>
                </a:lnTo>
                <a:lnTo>
                  <a:pt x="487553" y="24130"/>
                </a:lnTo>
                <a:lnTo>
                  <a:pt x="487553" y="0"/>
                </a:lnTo>
                <a:lnTo>
                  <a:pt x="270294" y="0"/>
                </a:lnTo>
                <a:lnTo>
                  <a:pt x="270294" y="24130"/>
                </a:lnTo>
                <a:lnTo>
                  <a:pt x="270294" y="182880"/>
                </a:lnTo>
                <a:lnTo>
                  <a:pt x="270294" y="208280"/>
                </a:lnTo>
                <a:lnTo>
                  <a:pt x="270294" y="370840"/>
                </a:lnTo>
                <a:lnTo>
                  <a:pt x="270294" y="398780"/>
                </a:lnTo>
                <a:lnTo>
                  <a:pt x="490982" y="398780"/>
                </a:lnTo>
                <a:lnTo>
                  <a:pt x="490982" y="37084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2941472" y="574300"/>
            <a:ext cx="1360170" cy="1377315"/>
            <a:chOff x="2941472" y="574300"/>
            <a:chExt cx="1360170" cy="1377315"/>
          </a:xfrm>
        </p:grpSpPr>
        <p:sp>
          <p:nvSpPr>
            <p:cNvPr id="7" name="object 7" descr=""/>
            <p:cNvSpPr/>
            <p:nvPr/>
          </p:nvSpPr>
          <p:spPr>
            <a:xfrm>
              <a:off x="3565880" y="1457083"/>
              <a:ext cx="735965" cy="402590"/>
            </a:xfrm>
            <a:custGeom>
              <a:avLst/>
              <a:gdLst/>
              <a:ahLst/>
              <a:cxnLst/>
              <a:rect l="l" t="t" r="r" b="b"/>
              <a:pathLst>
                <a:path w="735964" h="402589">
                  <a:moveTo>
                    <a:pt x="362673" y="402018"/>
                  </a:moveTo>
                  <a:lnTo>
                    <a:pt x="301790" y="261747"/>
                  </a:lnTo>
                  <a:lnTo>
                    <a:pt x="290652" y="236093"/>
                  </a:lnTo>
                  <a:lnTo>
                    <a:pt x="254889" y="153708"/>
                  </a:lnTo>
                  <a:lnTo>
                    <a:pt x="254889" y="236093"/>
                  </a:lnTo>
                  <a:lnTo>
                    <a:pt x="102641" y="236093"/>
                  </a:lnTo>
                  <a:lnTo>
                    <a:pt x="179628" y="54762"/>
                  </a:lnTo>
                  <a:lnTo>
                    <a:pt x="254889" y="236093"/>
                  </a:lnTo>
                  <a:lnTo>
                    <a:pt x="254889" y="153708"/>
                  </a:lnTo>
                  <a:lnTo>
                    <a:pt x="211937" y="54762"/>
                  </a:lnTo>
                  <a:lnTo>
                    <a:pt x="188175" y="0"/>
                  </a:lnTo>
                  <a:lnTo>
                    <a:pt x="174485" y="0"/>
                  </a:lnTo>
                  <a:lnTo>
                    <a:pt x="0" y="402018"/>
                  </a:lnTo>
                  <a:lnTo>
                    <a:pt x="35928" y="402018"/>
                  </a:lnTo>
                  <a:lnTo>
                    <a:pt x="94081" y="261747"/>
                  </a:lnTo>
                  <a:lnTo>
                    <a:pt x="271995" y="261747"/>
                  </a:lnTo>
                  <a:lnTo>
                    <a:pt x="330149" y="402018"/>
                  </a:lnTo>
                  <a:lnTo>
                    <a:pt x="362673" y="402018"/>
                  </a:lnTo>
                  <a:close/>
                </a:path>
                <a:path w="735964" h="402589">
                  <a:moveTo>
                    <a:pt x="735609" y="3429"/>
                  </a:moveTo>
                  <a:lnTo>
                    <a:pt x="703110" y="3429"/>
                  </a:lnTo>
                  <a:lnTo>
                    <a:pt x="703110" y="350697"/>
                  </a:lnTo>
                  <a:lnTo>
                    <a:pt x="412280" y="3429"/>
                  </a:lnTo>
                  <a:lnTo>
                    <a:pt x="376351" y="3429"/>
                  </a:lnTo>
                  <a:lnTo>
                    <a:pt x="376351" y="402018"/>
                  </a:lnTo>
                  <a:lnTo>
                    <a:pt x="410565" y="402018"/>
                  </a:lnTo>
                  <a:lnTo>
                    <a:pt x="410565" y="49606"/>
                  </a:lnTo>
                  <a:lnTo>
                    <a:pt x="704811" y="402018"/>
                  </a:lnTo>
                  <a:lnTo>
                    <a:pt x="735609" y="402018"/>
                  </a:lnTo>
                  <a:lnTo>
                    <a:pt x="735609" y="3429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026992" y="1378393"/>
              <a:ext cx="499745" cy="573405"/>
            </a:xfrm>
            <a:custGeom>
              <a:avLst/>
              <a:gdLst/>
              <a:ahLst/>
              <a:cxnLst/>
              <a:rect l="l" t="t" r="r" b="b"/>
              <a:pathLst>
                <a:path w="499745" h="573405">
                  <a:moveTo>
                    <a:pt x="304507" y="0"/>
                  </a:moveTo>
                  <a:lnTo>
                    <a:pt x="243566" y="5133"/>
                  </a:lnTo>
                  <a:lnTo>
                    <a:pt x="186474" y="20535"/>
                  </a:lnTo>
                  <a:lnTo>
                    <a:pt x="133651" y="47693"/>
                  </a:lnTo>
                  <a:lnTo>
                    <a:pt x="87249" y="83832"/>
                  </a:lnTo>
                  <a:lnTo>
                    <a:pt x="51742" y="127465"/>
                  </a:lnTo>
                  <a:lnTo>
                    <a:pt x="23952" y="176212"/>
                  </a:lnTo>
                  <a:lnTo>
                    <a:pt x="6203" y="228817"/>
                  </a:lnTo>
                  <a:lnTo>
                    <a:pt x="0" y="283984"/>
                  </a:lnTo>
                  <a:lnTo>
                    <a:pt x="1973" y="319559"/>
                  </a:lnTo>
                  <a:lnTo>
                    <a:pt x="18746" y="388151"/>
                  </a:lnTo>
                  <a:lnTo>
                    <a:pt x="51789" y="451066"/>
                  </a:lnTo>
                  <a:lnTo>
                    <a:pt x="99162" y="501905"/>
                  </a:lnTo>
                  <a:lnTo>
                    <a:pt x="147862" y="535368"/>
                  </a:lnTo>
                  <a:lnTo>
                    <a:pt x="188917" y="554019"/>
                  </a:lnTo>
                  <a:lnTo>
                    <a:pt x="232277" y="566583"/>
                  </a:lnTo>
                  <a:lnTo>
                    <a:pt x="277291" y="572417"/>
                  </a:lnTo>
                  <a:lnTo>
                    <a:pt x="301091" y="573087"/>
                  </a:lnTo>
                  <a:lnTo>
                    <a:pt x="326189" y="572150"/>
                  </a:lnTo>
                  <a:lnTo>
                    <a:pt x="374466" y="565141"/>
                  </a:lnTo>
                  <a:lnTo>
                    <a:pt x="423978" y="551332"/>
                  </a:lnTo>
                  <a:lnTo>
                    <a:pt x="456986" y="538886"/>
                  </a:lnTo>
                  <a:lnTo>
                    <a:pt x="297662" y="538886"/>
                  </a:lnTo>
                  <a:lnTo>
                    <a:pt x="271332" y="537629"/>
                  </a:lnTo>
                  <a:lnTo>
                    <a:pt x="221881" y="528058"/>
                  </a:lnTo>
                  <a:lnTo>
                    <a:pt x="177239" y="509106"/>
                  </a:lnTo>
                  <a:lnTo>
                    <a:pt x="138047" y="482065"/>
                  </a:lnTo>
                  <a:lnTo>
                    <a:pt x="103040" y="446723"/>
                  </a:lnTo>
                  <a:lnTo>
                    <a:pt x="76685" y="405665"/>
                  </a:lnTo>
                  <a:lnTo>
                    <a:pt x="57996" y="360086"/>
                  </a:lnTo>
                  <a:lnTo>
                    <a:pt x="48907" y="313202"/>
                  </a:lnTo>
                  <a:lnTo>
                    <a:pt x="47891" y="289115"/>
                  </a:lnTo>
                  <a:lnTo>
                    <a:pt x="49548" y="257683"/>
                  </a:lnTo>
                  <a:lnTo>
                    <a:pt x="63766" y="198663"/>
                  </a:lnTo>
                  <a:lnTo>
                    <a:pt x="93659" y="145392"/>
                  </a:lnTo>
                  <a:lnTo>
                    <a:pt x="134721" y="101071"/>
                  </a:lnTo>
                  <a:lnTo>
                    <a:pt x="175803" y="72734"/>
                  </a:lnTo>
                  <a:lnTo>
                    <a:pt x="227520" y="51320"/>
                  </a:lnTo>
                  <a:lnTo>
                    <a:pt x="265158" y="43622"/>
                  </a:lnTo>
                  <a:lnTo>
                    <a:pt x="302806" y="41059"/>
                  </a:lnTo>
                  <a:lnTo>
                    <a:pt x="475026" y="41059"/>
                  </a:lnTo>
                  <a:lnTo>
                    <a:pt x="473179" y="40156"/>
                  </a:lnTo>
                  <a:lnTo>
                    <a:pt x="423042" y="20804"/>
                  </a:lnTo>
                  <a:lnTo>
                    <a:pt x="374520" y="7222"/>
                  </a:lnTo>
                  <a:lnTo>
                    <a:pt x="327631" y="696"/>
                  </a:lnTo>
                  <a:lnTo>
                    <a:pt x="304507" y="0"/>
                  </a:lnTo>
                  <a:close/>
                </a:path>
                <a:path w="499745" h="573405">
                  <a:moveTo>
                    <a:pt x="492683" y="480733"/>
                  </a:moveTo>
                  <a:lnTo>
                    <a:pt x="439231" y="506171"/>
                  </a:lnTo>
                  <a:lnTo>
                    <a:pt x="388340" y="525208"/>
                  </a:lnTo>
                  <a:lnTo>
                    <a:pt x="342353" y="535895"/>
                  </a:lnTo>
                  <a:lnTo>
                    <a:pt x="297662" y="538886"/>
                  </a:lnTo>
                  <a:lnTo>
                    <a:pt x="456986" y="538886"/>
                  </a:lnTo>
                  <a:lnTo>
                    <a:pt x="473420" y="531980"/>
                  </a:lnTo>
                  <a:lnTo>
                    <a:pt x="492683" y="522566"/>
                  </a:lnTo>
                  <a:lnTo>
                    <a:pt x="492683" y="480733"/>
                  </a:lnTo>
                  <a:close/>
                </a:path>
                <a:path w="499745" h="573405">
                  <a:moveTo>
                    <a:pt x="493294" y="522267"/>
                  </a:moveTo>
                  <a:lnTo>
                    <a:pt x="492683" y="522566"/>
                  </a:lnTo>
                  <a:lnTo>
                    <a:pt x="492683" y="523494"/>
                  </a:lnTo>
                  <a:lnTo>
                    <a:pt x="493294" y="522267"/>
                  </a:lnTo>
                  <a:close/>
                </a:path>
                <a:path w="499745" h="573405">
                  <a:moveTo>
                    <a:pt x="497827" y="520052"/>
                  </a:moveTo>
                  <a:lnTo>
                    <a:pt x="494391" y="520065"/>
                  </a:lnTo>
                  <a:lnTo>
                    <a:pt x="493294" y="522267"/>
                  </a:lnTo>
                  <a:lnTo>
                    <a:pt x="497827" y="520052"/>
                  </a:lnTo>
                  <a:close/>
                </a:path>
                <a:path w="499745" h="573405">
                  <a:moveTo>
                    <a:pt x="475026" y="41059"/>
                  </a:moveTo>
                  <a:lnTo>
                    <a:pt x="302806" y="41059"/>
                  </a:lnTo>
                  <a:lnTo>
                    <a:pt x="325655" y="41753"/>
                  </a:lnTo>
                  <a:lnTo>
                    <a:pt x="348348" y="44051"/>
                  </a:lnTo>
                  <a:lnTo>
                    <a:pt x="395185" y="54749"/>
                  </a:lnTo>
                  <a:lnTo>
                    <a:pt x="445433" y="73771"/>
                  </a:lnTo>
                  <a:lnTo>
                    <a:pt x="499529" y="99212"/>
                  </a:lnTo>
                  <a:lnTo>
                    <a:pt x="499529" y="53035"/>
                  </a:lnTo>
                  <a:lnTo>
                    <a:pt x="475026" y="41059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941472" y="1460500"/>
              <a:ext cx="34290" cy="398780"/>
            </a:xfrm>
            <a:custGeom>
              <a:avLst/>
              <a:gdLst/>
              <a:ahLst/>
              <a:cxnLst/>
              <a:rect l="l" t="t" r="r" b="b"/>
              <a:pathLst>
                <a:path w="34289" h="398780">
                  <a:moveTo>
                    <a:pt x="34201" y="0"/>
                  </a:moveTo>
                  <a:lnTo>
                    <a:pt x="0" y="0"/>
                  </a:lnTo>
                  <a:lnTo>
                    <a:pt x="0" y="398589"/>
                  </a:lnTo>
                  <a:lnTo>
                    <a:pt x="34201" y="398589"/>
                  </a:lnTo>
                  <a:lnTo>
                    <a:pt x="34201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013336" y="574300"/>
              <a:ext cx="693420" cy="962025"/>
            </a:xfrm>
            <a:custGeom>
              <a:avLst/>
              <a:gdLst/>
              <a:ahLst/>
              <a:cxnLst/>
              <a:rect l="l" t="t" r="r" b="b"/>
              <a:pathLst>
                <a:path w="693420" h="962025">
                  <a:moveTo>
                    <a:pt x="570017" y="0"/>
                  </a:moveTo>
                  <a:lnTo>
                    <a:pt x="498870" y="17942"/>
                  </a:lnTo>
                  <a:lnTo>
                    <a:pt x="453339" y="78738"/>
                  </a:lnTo>
                  <a:lnTo>
                    <a:pt x="448282" y="117049"/>
                  </a:lnTo>
                  <a:lnTo>
                    <a:pt x="455214" y="154297"/>
                  </a:lnTo>
                  <a:lnTo>
                    <a:pt x="470725" y="191345"/>
                  </a:lnTo>
                  <a:lnTo>
                    <a:pt x="491409" y="229056"/>
                  </a:lnTo>
                  <a:lnTo>
                    <a:pt x="513854" y="268290"/>
                  </a:lnTo>
                  <a:lnTo>
                    <a:pt x="534654" y="309910"/>
                  </a:lnTo>
                  <a:lnTo>
                    <a:pt x="550400" y="354778"/>
                  </a:lnTo>
                  <a:lnTo>
                    <a:pt x="557682" y="403757"/>
                  </a:lnTo>
                  <a:lnTo>
                    <a:pt x="551264" y="430460"/>
                  </a:lnTo>
                  <a:lnTo>
                    <a:pt x="535866" y="450588"/>
                  </a:lnTo>
                  <a:lnTo>
                    <a:pt x="513416" y="462696"/>
                  </a:lnTo>
                  <a:lnTo>
                    <a:pt x="485838" y="465339"/>
                  </a:lnTo>
                  <a:lnTo>
                    <a:pt x="496004" y="499983"/>
                  </a:lnTo>
                  <a:lnTo>
                    <a:pt x="499353" y="530493"/>
                  </a:lnTo>
                  <a:lnTo>
                    <a:pt x="496445" y="557317"/>
                  </a:lnTo>
                  <a:lnTo>
                    <a:pt x="487843" y="580901"/>
                  </a:lnTo>
                  <a:lnTo>
                    <a:pt x="455805" y="620142"/>
                  </a:lnTo>
                  <a:lnTo>
                    <a:pt x="407735" y="651793"/>
                  </a:lnTo>
                  <a:lnTo>
                    <a:pt x="348128" y="679434"/>
                  </a:lnTo>
                  <a:lnTo>
                    <a:pt x="281481" y="706643"/>
                  </a:lnTo>
                  <a:lnTo>
                    <a:pt x="246923" y="721204"/>
                  </a:lnTo>
                  <a:lnTo>
                    <a:pt x="178145" y="754474"/>
                  </a:lnTo>
                  <a:lnTo>
                    <a:pt x="145050" y="774078"/>
                  </a:lnTo>
                  <a:lnTo>
                    <a:pt x="113567" y="796258"/>
                  </a:lnTo>
                  <a:lnTo>
                    <a:pt x="84258" y="821461"/>
                  </a:lnTo>
                  <a:lnTo>
                    <a:pt x="57684" y="850135"/>
                  </a:lnTo>
                  <a:lnTo>
                    <a:pt x="34409" y="882726"/>
                  </a:lnTo>
                  <a:lnTo>
                    <a:pt x="14993" y="919683"/>
                  </a:lnTo>
                  <a:lnTo>
                    <a:pt x="0" y="961452"/>
                  </a:lnTo>
                  <a:lnTo>
                    <a:pt x="18030" y="942538"/>
                  </a:lnTo>
                  <a:lnTo>
                    <a:pt x="38070" y="925586"/>
                  </a:lnTo>
                  <a:lnTo>
                    <a:pt x="83445" y="896831"/>
                  </a:lnTo>
                  <a:lnTo>
                    <a:pt x="134652" y="873710"/>
                  </a:lnTo>
                  <a:lnTo>
                    <a:pt x="190221" y="854749"/>
                  </a:lnTo>
                  <a:lnTo>
                    <a:pt x="248680" y="838473"/>
                  </a:lnTo>
                  <a:lnTo>
                    <a:pt x="338568" y="815868"/>
                  </a:lnTo>
                  <a:lnTo>
                    <a:pt x="368381" y="808078"/>
                  </a:lnTo>
                  <a:lnTo>
                    <a:pt x="426682" y="791009"/>
                  </a:lnTo>
                  <a:lnTo>
                    <a:pt x="481987" y="770726"/>
                  </a:lnTo>
                  <a:lnTo>
                    <a:pt x="532825" y="745755"/>
                  </a:lnTo>
                  <a:lnTo>
                    <a:pt x="577725" y="714619"/>
                  </a:lnTo>
                  <a:lnTo>
                    <a:pt x="615215" y="675845"/>
                  </a:lnTo>
                  <a:lnTo>
                    <a:pt x="643824" y="627957"/>
                  </a:lnTo>
                  <a:lnTo>
                    <a:pt x="662081" y="569482"/>
                  </a:lnTo>
                  <a:lnTo>
                    <a:pt x="668514" y="498943"/>
                  </a:lnTo>
                  <a:lnTo>
                    <a:pt x="666837" y="458689"/>
                  </a:lnTo>
                  <a:lnTo>
                    <a:pt x="661652" y="414867"/>
                  </a:lnTo>
                  <a:lnTo>
                    <a:pt x="652776" y="367291"/>
                  </a:lnTo>
                  <a:lnTo>
                    <a:pt x="640024" y="315778"/>
                  </a:lnTo>
                  <a:lnTo>
                    <a:pt x="623212" y="260142"/>
                  </a:lnTo>
                  <a:lnTo>
                    <a:pt x="602157" y="200201"/>
                  </a:lnTo>
                  <a:lnTo>
                    <a:pt x="598523" y="165482"/>
                  </a:lnTo>
                  <a:lnTo>
                    <a:pt x="606437" y="139259"/>
                  </a:lnTo>
                  <a:lnTo>
                    <a:pt x="627182" y="119128"/>
                  </a:lnTo>
                  <a:lnTo>
                    <a:pt x="662038" y="102691"/>
                  </a:lnTo>
                  <a:lnTo>
                    <a:pt x="692835" y="44525"/>
                  </a:lnTo>
                  <a:lnTo>
                    <a:pt x="652183" y="20837"/>
                  </a:lnTo>
                  <a:lnTo>
                    <a:pt x="610635" y="5825"/>
                  </a:lnTo>
                  <a:lnTo>
                    <a:pt x="570017" y="0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20325" y="623988"/>
              <a:ext cx="511809" cy="224154"/>
            </a:xfrm>
            <a:custGeom>
              <a:avLst/>
              <a:gdLst/>
              <a:ahLst/>
              <a:cxnLst/>
              <a:rect l="l" t="t" r="r" b="b"/>
              <a:pathLst>
                <a:path w="511810" h="224155">
                  <a:moveTo>
                    <a:pt x="499833" y="181317"/>
                  </a:moveTo>
                  <a:lnTo>
                    <a:pt x="58483" y="66713"/>
                  </a:lnTo>
                  <a:lnTo>
                    <a:pt x="28295" y="74244"/>
                  </a:lnTo>
                  <a:lnTo>
                    <a:pt x="8204" y="94932"/>
                  </a:lnTo>
                  <a:lnTo>
                    <a:pt x="0" y="122034"/>
                  </a:lnTo>
                  <a:lnTo>
                    <a:pt x="5435" y="148805"/>
                  </a:lnTo>
                  <a:lnTo>
                    <a:pt x="53263" y="170040"/>
                  </a:lnTo>
                  <a:lnTo>
                    <a:pt x="101358" y="188315"/>
                  </a:lnTo>
                  <a:lnTo>
                    <a:pt x="149720" y="203250"/>
                  </a:lnTo>
                  <a:lnTo>
                    <a:pt x="198424" y="214439"/>
                  </a:lnTo>
                  <a:lnTo>
                    <a:pt x="247497" y="221513"/>
                  </a:lnTo>
                  <a:lnTo>
                    <a:pt x="296976" y="224066"/>
                  </a:lnTo>
                  <a:lnTo>
                    <a:pt x="346900" y="221716"/>
                  </a:lnTo>
                  <a:lnTo>
                    <a:pt x="397332" y="214058"/>
                  </a:lnTo>
                  <a:lnTo>
                    <a:pt x="448297" y="200723"/>
                  </a:lnTo>
                  <a:lnTo>
                    <a:pt x="499833" y="181317"/>
                  </a:lnTo>
                  <a:close/>
                </a:path>
                <a:path w="511810" h="224155">
                  <a:moveTo>
                    <a:pt x="511810" y="167652"/>
                  </a:moveTo>
                  <a:lnTo>
                    <a:pt x="96113" y="0"/>
                  </a:lnTo>
                  <a:lnTo>
                    <a:pt x="87680" y="13817"/>
                  </a:lnTo>
                  <a:lnTo>
                    <a:pt x="65316" y="53022"/>
                  </a:lnTo>
                  <a:lnTo>
                    <a:pt x="511810" y="167652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996220" y="1053344"/>
              <a:ext cx="499109" cy="458470"/>
            </a:xfrm>
            <a:custGeom>
              <a:avLst/>
              <a:gdLst/>
              <a:ahLst/>
              <a:cxnLst/>
              <a:rect l="l" t="t" r="r" b="b"/>
              <a:pathLst>
                <a:path w="499110" h="458469">
                  <a:moveTo>
                    <a:pt x="484123" y="0"/>
                  </a:moveTo>
                  <a:lnTo>
                    <a:pt x="420028" y="1631"/>
                  </a:lnTo>
                  <a:lnTo>
                    <a:pt x="361618" y="8111"/>
                  </a:lnTo>
                  <a:lnTo>
                    <a:pt x="308646" y="19103"/>
                  </a:lnTo>
                  <a:lnTo>
                    <a:pt x="260867" y="34272"/>
                  </a:lnTo>
                  <a:lnTo>
                    <a:pt x="218032" y="53281"/>
                  </a:lnTo>
                  <a:lnTo>
                    <a:pt x="179897" y="75794"/>
                  </a:lnTo>
                  <a:lnTo>
                    <a:pt x="146213" y="101473"/>
                  </a:lnTo>
                  <a:lnTo>
                    <a:pt x="116735" y="129984"/>
                  </a:lnTo>
                  <a:lnTo>
                    <a:pt x="91217" y="160989"/>
                  </a:lnTo>
                  <a:lnTo>
                    <a:pt x="69410" y="194152"/>
                  </a:lnTo>
                  <a:lnTo>
                    <a:pt x="51070" y="229137"/>
                  </a:lnTo>
                  <a:lnTo>
                    <a:pt x="35948" y="265607"/>
                  </a:lnTo>
                  <a:lnTo>
                    <a:pt x="23800" y="303227"/>
                  </a:lnTo>
                  <a:lnTo>
                    <a:pt x="14377" y="341659"/>
                  </a:lnTo>
                  <a:lnTo>
                    <a:pt x="7434" y="380568"/>
                  </a:lnTo>
                  <a:lnTo>
                    <a:pt x="2724" y="419617"/>
                  </a:lnTo>
                  <a:lnTo>
                    <a:pt x="0" y="458469"/>
                  </a:lnTo>
                  <a:lnTo>
                    <a:pt x="13309" y="421200"/>
                  </a:lnTo>
                  <a:lnTo>
                    <a:pt x="32676" y="387666"/>
                  </a:lnTo>
                  <a:lnTo>
                    <a:pt x="57284" y="357496"/>
                  </a:lnTo>
                  <a:lnTo>
                    <a:pt x="86312" y="330319"/>
                  </a:lnTo>
                  <a:lnTo>
                    <a:pt x="118944" y="305765"/>
                  </a:lnTo>
                  <a:lnTo>
                    <a:pt x="154360" y="283462"/>
                  </a:lnTo>
                  <a:lnTo>
                    <a:pt x="191741" y="263040"/>
                  </a:lnTo>
                  <a:lnTo>
                    <a:pt x="230270" y="244128"/>
                  </a:lnTo>
                  <a:lnTo>
                    <a:pt x="269127" y="226355"/>
                  </a:lnTo>
                  <a:lnTo>
                    <a:pt x="344552" y="192745"/>
                  </a:lnTo>
                  <a:lnTo>
                    <a:pt x="379483" y="176165"/>
                  </a:lnTo>
                  <a:lnTo>
                    <a:pt x="439689" y="141603"/>
                  </a:lnTo>
                  <a:lnTo>
                    <a:pt x="481564" y="102699"/>
                  </a:lnTo>
                  <a:lnTo>
                    <a:pt x="498558" y="56487"/>
                  </a:lnTo>
                  <a:lnTo>
                    <a:pt x="495679" y="29713"/>
                  </a:lnTo>
                  <a:lnTo>
                    <a:pt x="484123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2273" y="7259"/>
            <a:ext cx="15240000" cy="7968615"/>
            <a:chOff x="2273" y="7259"/>
            <a:chExt cx="15240000" cy="7968615"/>
          </a:xfrm>
        </p:grpSpPr>
        <p:sp>
          <p:nvSpPr>
            <p:cNvPr id="14" name="object 14" descr=""/>
            <p:cNvSpPr/>
            <p:nvPr/>
          </p:nvSpPr>
          <p:spPr>
            <a:xfrm>
              <a:off x="11615512" y="7259"/>
              <a:ext cx="3624579" cy="7968615"/>
            </a:xfrm>
            <a:custGeom>
              <a:avLst/>
              <a:gdLst/>
              <a:ahLst/>
              <a:cxnLst/>
              <a:rect l="l" t="t" r="r" b="b"/>
              <a:pathLst>
                <a:path w="3624580" h="7968615">
                  <a:moveTo>
                    <a:pt x="0" y="0"/>
                  </a:moveTo>
                  <a:lnTo>
                    <a:pt x="2102076" y="7968340"/>
                  </a:lnTo>
                  <a:lnTo>
                    <a:pt x="3624487" y="7968340"/>
                  </a:lnTo>
                  <a:lnTo>
                    <a:pt x="3624487" y="16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273" y="7404100"/>
              <a:ext cx="15240000" cy="572135"/>
            </a:xfrm>
            <a:custGeom>
              <a:avLst/>
              <a:gdLst/>
              <a:ahLst/>
              <a:cxnLst/>
              <a:rect l="l" t="t" r="r" b="b"/>
              <a:pathLst>
                <a:path w="15240000" h="572134">
                  <a:moveTo>
                    <a:pt x="15240000" y="0"/>
                  </a:moveTo>
                  <a:lnTo>
                    <a:pt x="0" y="0"/>
                  </a:lnTo>
                  <a:lnTo>
                    <a:pt x="0" y="571728"/>
                  </a:lnTo>
                  <a:lnTo>
                    <a:pt x="15240000" y="571728"/>
                  </a:lnTo>
                  <a:lnTo>
                    <a:pt x="15240000" y="0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888" y="1155699"/>
              <a:ext cx="5045570" cy="5442864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2258982" y="7490133"/>
            <a:ext cx="7358380" cy="3765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https://pelicanmigration.com/migrate-</a:t>
            </a:r>
            <a:r>
              <a:rPr dirty="0" sz="2250">
                <a:solidFill>
                  <a:srgbClr val="FFFFFF"/>
                </a:solidFill>
                <a:latin typeface="Verdana"/>
                <a:cs typeface="Verdana"/>
              </a:rPr>
              <a:t>to-</a:t>
            </a: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australia/</a:t>
            </a:r>
            <a:endParaRPr sz="2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92225" y="1251334"/>
            <a:ext cx="8695055" cy="5283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9230">
              <a:lnSpc>
                <a:spcPct val="100000"/>
              </a:lnSpc>
              <a:spcBef>
                <a:spcPts val="100"/>
              </a:spcBef>
            </a:pPr>
            <a:r>
              <a:rPr dirty="0" sz="2300" spc="85">
                <a:latin typeface="Verdana"/>
                <a:cs typeface="Verdana"/>
              </a:rPr>
              <a:t>Middle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-30">
                <a:latin typeface="Verdana"/>
                <a:cs typeface="Verdana"/>
              </a:rPr>
              <a:t>East's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Best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7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Immigration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Consultants </a:t>
            </a:r>
            <a:r>
              <a:rPr dirty="0" sz="2300">
                <a:latin typeface="Verdana"/>
                <a:cs typeface="Verdana"/>
              </a:rPr>
              <a:t>Leveraging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our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wealth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of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 spc="-35">
                <a:latin typeface="Verdana"/>
                <a:cs typeface="Verdana"/>
              </a:rPr>
              <a:t>expertise,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 spc="80">
                <a:latin typeface="Verdana"/>
                <a:cs typeface="Verdana"/>
              </a:rPr>
              <a:t>we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provide</a:t>
            </a:r>
            <a:r>
              <a:rPr dirty="0" sz="2300" spc="-6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Australian </a:t>
            </a:r>
            <a:r>
              <a:rPr dirty="0" sz="2300">
                <a:latin typeface="Verdana"/>
                <a:cs typeface="Verdana"/>
              </a:rPr>
              <a:t>immigration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services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people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cover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bases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so </a:t>
            </a:r>
            <a:r>
              <a:rPr dirty="0" sz="2300">
                <a:latin typeface="Verdana"/>
                <a:cs typeface="Verdana"/>
              </a:rPr>
              <a:t>that</a:t>
            </a:r>
            <a:r>
              <a:rPr dirty="0" sz="2300" spc="-13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don’t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have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85">
                <a:latin typeface="Verdana"/>
                <a:cs typeface="Verdana"/>
              </a:rPr>
              <a:t>do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legwork.</a:t>
            </a:r>
            <a:endParaRPr sz="23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dirty="0" sz="2300" spc="60">
                <a:latin typeface="Verdana"/>
                <a:cs typeface="Verdana"/>
              </a:rPr>
              <a:t>Applying</a:t>
            </a:r>
            <a:r>
              <a:rPr dirty="0" sz="2300" spc="-17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for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an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 spc="150">
                <a:latin typeface="Verdana"/>
                <a:cs typeface="Verdana"/>
              </a:rPr>
              <a:t>PR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visa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is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not</a:t>
            </a:r>
            <a:r>
              <a:rPr dirty="0" sz="2300" spc="-17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a</a:t>
            </a:r>
            <a:r>
              <a:rPr dirty="0" sz="2300" spc="-16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straightforward </a:t>
            </a:r>
            <a:r>
              <a:rPr dirty="0" sz="2300" spc="-35">
                <a:latin typeface="Verdana"/>
                <a:cs typeface="Verdana"/>
              </a:rPr>
              <a:t>process,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understanding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100">
                <a:latin typeface="Verdana"/>
                <a:cs typeface="Verdana"/>
              </a:rPr>
              <a:t>how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regulation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12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policy </a:t>
            </a:r>
            <a:r>
              <a:rPr dirty="0" sz="2300">
                <a:latin typeface="Verdana"/>
                <a:cs typeface="Verdana"/>
              </a:rPr>
              <a:t>applies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application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is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complex.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90">
                <a:latin typeface="Verdana"/>
                <a:cs typeface="Verdana"/>
              </a:rPr>
              <a:t>Being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55">
                <a:latin typeface="Verdana"/>
                <a:cs typeface="Verdana"/>
              </a:rPr>
              <a:t>one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of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35">
                <a:latin typeface="Verdana"/>
                <a:cs typeface="Verdana"/>
              </a:rPr>
              <a:t>the </a:t>
            </a:r>
            <a:r>
              <a:rPr dirty="0" sz="2300">
                <a:latin typeface="Verdana"/>
                <a:cs typeface="Verdana"/>
              </a:rPr>
              <a:t>best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Immigration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Consultants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in</a:t>
            </a:r>
            <a:r>
              <a:rPr dirty="0" sz="2300" spc="-5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Dubai,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 spc="80">
                <a:latin typeface="Verdana"/>
                <a:cs typeface="Verdana"/>
              </a:rPr>
              <a:t>we</a:t>
            </a:r>
            <a:r>
              <a:rPr dirty="0" sz="2300" spc="-60">
                <a:latin typeface="Verdana"/>
                <a:cs typeface="Verdana"/>
              </a:rPr>
              <a:t> </a:t>
            </a:r>
            <a:r>
              <a:rPr dirty="0" sz="2300" spc="40">
                <a:latin typeface="Verdana"/>
                <a:cs typeface="Verdana"/>
              </a:rPr>
              <a:t>can </a:t>
            </a:r>
            <a:r>
              <a:rPr dirty="0" sz="2300">
                <a:latin typeface="Verdana"/>
                <a:cs typeface="Verdana"/>
              </a:rPr>
              <a:t>facilitate</a:t>
            </a:r>
            <a:r>
              <a:rPr dirty="0" sz="2300" spc="-9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migration</a:t>
            </a:r>
            <a:r>
              <a:rPr dirty="0" sz="2300" spc="-9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9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offer</a:t>
            </a:r>
            <a:endParaRPr sz="2300">
              <a:latin typeface="Verdana"/>
              <a:cs typeface="Verdana"/>
            </a:endParaRPr>
          </a:p>
          <a:p>
            <a:pPr marL="12700" marR="208279">
              <a:lnSpc>
                <a:spcPct val="100000"/>
              </a:lnSpc>
            </a:pPr>
            <a:r>
              <a:rPr dirty="0" sz="2300">
                <a:latin typeface="Verdana"/>
                <a:cs typeface="Verdana"/>
              </a:rPr>
              <a:t>migrate-</a:t>
            </a:r>
            <a:r>
              <a:rPr dirty="0" sz="2300" spc="-60">
                <a:latin typeface="Verdana"/>
                <a:cs typeface="Verdana"/>
              </a:rPr>
              <a:t>to-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services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ensure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that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have </a:t>
            </a:r>
            <a:r>
              <a:rPr dirty="0" sz="2300">
                <a:latin typeface="Verdana"/>
                <a:cs typeface="Verdana"/>
              </a:rPr>
              <a:t>everything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need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avoid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hassles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of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visa </a:t>
            </a:r>
            <a:r>
              <a:rPr dirty="0" sz="2300">
                <a:latin typeface="Verdana"/>
                <a:cs typeface="Verdana"/>
              </a:rPr>
              <a:t>application.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95">
                <a:latin typeface="Verdana"/>
                <a:cs typeface="Verdana"/>
              </a:rPr>
              <a:t>We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work</a:t>
            </a:r>
            <a:r>
              <a:rPr dirty="0" sz="2300" spc="-7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directly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85">
                <a:latin typeface="Verdana"/>
                <a:cs typeface="Verdana"/>
              </a:rPr>
              <a:t>with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our</a:t>
            </a:r>
            <a:r>
              <a:rPr dirty="0" sz="2300" spc="-7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clients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take </a:t>
            </a:r>
            <a:r>
              <a:rPr dirty="0" sz="2300">
                <a:latin typeface="Verdana"/>
                <a:cs typeface="Verdana"/>
              </a:rPr>
              <a:t>responsibility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for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entire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 spc="75">
                <a:latin typeface="Verdana"/>
                <a:cs typeface="Verdana"/>
              </a:rPr>
              <a:t>management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of</a:t>
            </a:r>
            <a:r>
              <a:rPr dirty="0" sz="2300" spc="-12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your </a:t>
            </a:r>
            <a:r>
              <a:rPr dirty="0" sz="2300">
                <a:latin typeface="Verdana"/>
                <a:cs typeface="Verdana"/>
              </a:rPr>
              <a:t>application</a:t>
            </a:r>
            <a:r>
              <a:rPr dirty="0" sz="2300" spc="-8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8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make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sure</a:t>
            </a:r>
            <a:r>
              <a:rPr dirty="0" sz="2300" spc="-8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that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8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case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runs</a:t>
            </a:r>
            <a:r>
              <a:rPr dirty="0" sz="2300" spc="-80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as</a:t>
            </a:r>
            <a:r>
              <a:rPr dirty="0" sz="2300" spc="-7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smoothly </a:t>
            </a:r>
            <a:r>
              <a:rPr dirty="0" sz="2300" spc="-40">
                <a:latin typeface="Verdana"/>
                <a:cs typeface="Verdana"/>
              </a:rPr>
              <a:t>as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possible.</a:t>
            </a:r>
            <a:endParaRPr sz="2300">
              <a:latin typeface="Verdana"/>
              <a:cs typeface="Verdan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-2"/>
            <a:ext cx="15240000" cy="7969250"/>
            <a:chOff x="0" y="-2"/>
            <a:chExt cx="15240000" cy="7969250"/>
          </a:xfrm>
        </p:grpSpPr>
        <p:sp>
          <p:nvSpPr>
            <p:cNvPr id="4" name="object 4" descr=""/>
            <p:cNvSpPr/>
            <p:nvPr/>
          </p:nvSpPr>
          <p:spPr>
            <a:xfrm>
              <a:off x="11602460" y="-2"/>
              <a:ext cx="3637279" cy="7969250"/>
            </a:xfrm>
            <a:custGeom>
              <a:avLst/>
              <a:gdLst/>
              <a:ahLst/>
              <a:cxnLst/>
              <a:rect l="l" t="t" r="r" b="b"/>
              <a:pathLst>
                <a:path w="3637280" h="7969250">
                  <a:moveTo>
                    <a:pt x="3535159" y="0"/>
                  </a:moveTo>
                  <a:lnTo>
                    <a:pt x="0" y="0"/>
                  </a:lnTo>
                  <a:lnTo>
                    <a:pt x="2102205" y="7968792"/>
                  </a:lnTo>
                  <a:lnTo>
                    <a:pt x="3637089" y="7968792"/>
                  </a:lnTo>
                  <a:lnTo>
                    <a:pt x="3637089" y="457"/>
                  </a:lnTo>
                  <a:lnTo>
                    <a:pt x="3535159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7380960"/>
              <a:ext cx="15225394" cy="572135"/>
            </a:xfrm>
            <a:custGeom>
              <a:avLst/>
              <a:gdLst/>
              <a:ahLst/>
              <a:cxnLst/>
              <a:rect l="l" t="t" r="r" b="b"/>
              <a:pathLst>
                <a:path w="15225394" h="572134">
                  <a:moveTo>
                    <a:pt x="15225039" y="0"/>
                  </a:moveTo>
                  <a:lnTo>
                    <a:pt x="0" y="0"/>
                  </a:lnTo>
                  <a:lnTo>
                    <a:pt x="0" y="571728"/>
                  </a:lnTo>
                  <a:lnTo>
                    <a:pt x="15225039" y="571728"/>
                  </a:lnTo>
                  <a:lnTo>
                    <a:pt x="15225039" y="0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83583" y="1651977"/>
              <a:ext cx="4201883" cy="4537392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258982" y="7490133"/>
            <a:ext cx="7358380" cy="3765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https://pelicanmigration.com/migrate-</a:t>
            </a:r>
            <a:r>
              <a:rPr dirty="0" sz="2250">
                <a:solidFill>
                  <a:srgbClr val="FFFFFF"/>
                </a:solidFill>
                <a:latin typeface="Verdana"/>
                <a:cs typeface="Verdana"/>
              </a:rPr>
              <a:t>to-</a:t>
            </a: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australia/</a:t>
            </a:r>
            <a:endParaRPr sz="2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7596" y="1364524"/>
            <a:ext cx="289750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40">
                <a:solidFill>
                  <a:srgbClr val="000000"/>
                </a:solidFill>
              </a:rPr>
              <a:t>Work</a:t>
            </a:r>
            <a:r>
              <a:rPr dirty="0" sz="2500" spc="-175">
                <a:solidFill>
                  <a:srgbClr val="000000"/>
                </a:solidFill>
              </a:rPr>
              <a:t> </a:t>
            </a:r>
            <a:r>
              <a:rPr dirty="0" sz="2500" spc="100">
                <a:solidFill>
                  <a:srgbClr val="000000"/>
                </a:solidFill>
              </a:rPr>
              <a:t>in</a:t>
            </a:r>
            <a:r>
              <a:rPr dirty="0" sz="2500" spc="-170">
                <a:solidFill>
                  <a:srgbClr val="000000"/>
                </a:solidFill>
              </a:rPr>
              <a:t> </a:t>
            </a:r>
            <a:r>
              <a:rPr dirty="0" sz="2500" spc="40">
                <a:solidFill>
                  <a:srgbClr val="000000"/>
                </a:solidFill>
              </a:rPr>
              <a:t>Australia</a:t>
            </a:r>
            <a:endParaRPr sz="2500"/>
          </a:p>
        </p:txBody>
      </p:sp>
      <p:sp>
        <p:nvSpPr>
          <p:cNvPr id="3" name="object 3" descr=""/>
          <p:cNvSpPr txBox="1"/>
          <p:nvPr/>
        </p:nvSpPr>
        <p:spPr>
          <a:xfrm>
            <a:off x="807596" y="1740446"/>
            <a:ext cx="10469880" cy="470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1877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latin typeface="Verdana"/>
                <a:cs typeface="Verdana"/>
              </a:rPr>
              <a:t>The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150">
                <a:latin typeface="Verdana"/>
                <a:cs typeface="Verdana"/>
              </a:rPr>
              <a:t>PR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card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demonstrates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residency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status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helps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</a:t>
            </a:r>
            <a:r>
              <a:rPr dirty="0" sz="2300" spc="-9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work </a:t>
            </a:r>
            <a:r>
              <a:rPr dirty="0" sz="2300">
                <a:latin typeface="Verdana"/>
                <a:cs typeface="Verdana"/>
              </a:rPr>
              <a:t>anywhere</a:t>
            </a:r>
            <a:r>
              <a:rPr dirty="0" sz="2300" spc="-100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in</a:t>
            </a:r>
            <a:r>
              <a:rPr dirty="0" sz="2300" spc="-9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Australia.</a:t>
            </a:r>
            <a:endParaRPr sz="2300">
              <a:latin typeface="Verdana"/>
              <a:cs typeface="Verdana"/>
            </a:endParaRPr>
          </a:p>
          <a:p>
            <a:pPr marL="12700">
              <a:lnSpc>
                <a:spcPts val="2980"/>
              </a:lnSpc>
              <a:spcBef>
                <a:spcPts val="40"/>
              </a:spcBef>
            </a:pPr>
            <a:r>
              <a:rPr dirty="0" sz="2500" spc="55">
                <a:latin typeface="Verdana"/>
                <a:cs typeface="Verdana"/>
              </a:rPr>
              <a:t>Study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100">
                <a:latin typeface="Verdana"/>
                <a:cs typeface="Verdana"/>
              </a:rPr>
              <a:t>in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Australia</a:t>
            </a:r>
            <a:endParaRPr sz="2500">
              <a:latin typeface="Verdana"/>
              <a:cs typeface="Verdana"/>
            </a:endParaRPr>
          </a:p>
          <a:p>
            <a:pPr marL="12700" marR="5080">
              <a:lnSpc>
                <a:spcPts val="2760"/>
              </a:lnSpc>
              <a:spcBef>
                <a:spcPts val="70"/>
              </a:spcBef>
            </a:pPr>
            <a:r>
              <a:rPr dirty="0" sz="2300">
                <a:latin typeface="Verdana"/>
                <a:cs typeface="Verdana"/>
              </a:rPr>
              <a:t>Study</a:t>
            </a:r>
            <a:r>
              <a:rPr dirty="0" sz="2300" spc="-114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in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55">
                <a:latin typeface="Verdana"/>
                <a:cs typeface="Verdana"/>
              </a:rPr>
              <a:t>one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of</a:t>
            </a:r>
            <a:r>
              <a:rPr dirty="0" sz="2300" spc="-114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world’s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55">
                <a:latin typeface="Verdana"/>
                <a:cs typeface="Verdana"/>
              </a:rPr>
              <a:t>leading</a:t>
            </a:r>
            <a:r>
              <a:rPr dirty="0" sz="2300" spc="-114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study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destinations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well-</a:t>
            </a:r>
            <a:r>
              <a:rPr dirty="0" sz="2300" spc="-10">
                <a:latin typeface="Verdana"/>
                <a:cs typeface="Verdana"/>
              </a:rPr>
              <a:t>established universities.</a:t>
            </a:r>
            <a:endParaRPr sz="2300">
              <a:latin typeface="Verdana"/>
              <a:cs typeface="Verdana"/>
            </a:endParaRPr>
          </a:p>
          <a:p>
            <a:pPr marL="12700">
              <a:lnSpc>
                <a:spcPts val="2930"/>
              </a:lnSpc>
            </a:pPr>
            <a:r>
              <a:rPr dirty="0" sz="2500" spc="65">
                <a:latin typeface="Verdana"/>
                <a:cs typeface="Verdana"/>
              </a:rPr>
              <a:t>Starting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75">
                <a:latin typeface="Verdana"/>
                <a:cs typeface="Verdana"/>
              </a:rPr>
              <a:t>Business</a:t>
            </a:r>
            <a:endParaRPr sz="2500">
              <a:latin typeface="Verdana"/>
              <a:cs typeface="Verdana"/>
            </a:endParaRPr>
          </a:p>
          <a:p>
            <a:pPr marL="12700" marR="427990">
              <a:lnSpc>
                <a:spcPts val="2760"/>
              </a:lnSpc>
              <a:spcBef>
                <a:spcPts val="70"/>
              </a:spcBef>
            </a:pPr>
            <a:r>
              <a:rPr dirty="0" sz="2300">
                <a:latin typeface="Verdana"/>
                <a:cs typeface="Verdana"/>
              </a:rPr>
              <a:t>The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150">
                <a:latin typeface="Verdana"/>
                <a:cs typeface="Verdana"/>
              </a:rPr>
              <a:t>PR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 spc="-40">
                <a:latin typeface="Verdana"/>
                <a:cs typeface="Verdana"/>
              </a:rPr>
              <a:t>visa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is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not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just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entry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the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country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85">
                <a:latin typeface="Verdana"/>
                <a:cs typeface="Verdana"/>
              </a:rPr>
              <a:t>but</a:t>
            </a:r>
            <a:r>
              <a:rPr dirty="0" sz="2300" spc="-14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also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to </a:t>
            </a:r>
            <a:r>
              <a:rPr dirty="0" sz="2300">
                <a:latin typeface="Verdana"/>
                <a:cs typeface="Verdana"/>
              </a:rPr>
              <a:t>set</a:t>
            </a:r>
            <a:r>
              <a:rPr dirty="0" sz="2300" spc="-195">
                <a:latin typeface="Verdana"/>
                <a:cs typeface="Verdana"/>
              </a:rPr>
              <a:t> </a:t>
            </a:r>
            <a:r>
              <a:rPr dirty="0" sz="2300" spc="114">
                <a:latin typeface="Verdana"/>
                <a:cs typeface="Verdana"/>
              </a:rPr>
              <a:t>up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business.</a:t>
            </a:r>
            <a:endParaRPr sz="2300">
              <a:latin typeface="Verdana"/>
              <a:cs typeface="Verdana"/>
            </a:endParaRPr>
          </a:p>
          <a:p>
            <a:pPr marL="12700">
              <a:lnSpc>
                <a:spcPts val="2930"/>
              </a:lnSpc>
            </a:pPr>
            <a:r>
              <a:rPr dirty="0" sz="2500">
                <a:latin typeface="Verdana"/>
                <a:cs typeface="Verdana"/>
              </a:rPr>
              <a:t>Settle</a:t>
            </a:r>
            <a:r>
              <a:rPr dirty="0" sz="2500" spc="-40">
                <a:latin typeface="Verdana"/>
                <a:cs typeface="Verdana"/>
              </a:rPr>
              <a:t> </a:t>
            </a:r>
            <a:r>
              <a:rPr dirty="0" sz="2500" spc="160">
                <a:latin typeface="Verdana"/>
                <a:cs typeface="Verdana"/>
              </a:rPr>
              <a:t>With</a:t>
            </a:r>
            <a:r>
              <a:rPr dirty="0" sz="2500" spc="-40">
                <a:latin typeface="Verdana"/>
                <a:cs typeface="Verdana"/>
              </a:rPr>
              <a:t> </a:t>
            </a:r>
            <a:r>
              <a:rPr dirty="0" sz="2500" spc="65">
                <a:latin typeface="Verdana"/>
                <a:cs typeface="Verdana"/>
              </a:rPr>
              <a:t>Family</a:t>
            </a:r>
            <a:endParaRPr sz="2500">
              <a:latin typeface="Verdana"/>
              <a:cs typeface="Verdana"/>
            </a:endParaRPr>
          </a:p>
          <a:p>
            <a:pPr marL="12700">
              <a:lnSpc>
                <a:spcPts val="2740"/>
              </a:lnSpc>
            </a:pPr>
            <a:r>
              <a:rPr dirty="0" sz="2300">
                <a:latin typeface="Verdana"/>
                <a:cs typeface="Verdana"/>
              </a:rPr>
              <a:t>Sponsor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your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family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get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settled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60">
                <a:latin typeface="Verdana"/>
                <a:cs typeface="Verdana"/>
              </a:rPr>
              <a:t>in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this</a:t>
            </a:r>
            <a:r>
              <a:rPr dirty="0" sz="2300" spc="-10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thriving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country.</a:t>
            </a:r>
            <a:endParaRPr sz="2300">
              <a:latin typeface="Verdana"/>
              <a:cs typeface="Verdana"/>
            </a:endParaRPr>
          </a:p>
          <a:p>
            <a:pPr marL="12700">
              <a:lnSpc>
                <a:spcPts val="2980"/>
              </a:lnSpc>
              <a:spcBef>
                <a:spcPts val="40"/>
              </a:spcBef>
            </a:pPr>
            <a:r>
              <a:rPr dirty="0" sz="2500" spc="85">
                <a:latin typeface="Verdana"/>
                <a:cs typeface="Verdana"/>
              </a:rPr>
              <a:t>Migrate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85">
                <a:latin typeface="Verdana"/>
                <a:cs typeface="Verdana"/>
              </a:rPr>
              <a:t>to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Australia</a:t>
            </a:r>
            <a:endParaRPr sz="2500">
              <a:latin typeface="Verdana"/>
              <a:cs typeface="Verdana"/>
            </a:endParaRPr>
          </a:p>
          <a:p>
            <a:pPr marL="12700" marR="224790">
              <a:lnSpc>
                <a:spcPts val="2760"/>
              </a:lnSpc>
              <a:spcBef>
                <a:spcPts val="75"/>
              </a:spcBef>
            </a:pPr>
            <a:r>
              <a:rPr dirty="0" sz="2300">
                <a:latin typeface="Verdana"/>
                <a:cs typeface="Verdana"/>
              </a:rPr>
              <a:t>Migrate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to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Australia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70">
                <a:latin typeface="Verdana"/>
                <a:cs typeface="Verdana"/>
              </a:rPr>
              <a:t>and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enjoy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Australia’s</a:t>
            </a:r>
            <a:r>
              <a:rPr dirty="0" sz="2300" spc="-110">
                <a:latin typeface="Verdana"/>
                <a:cs typeface="Verdana"/>
              </a:rPr>
              <a:t> </a:t>
            </a:r>
            <a:r>
              <a:rPr dirty="0" sz="2300" spc="95">
                <a:latin typeface="Verdana"/>
                <a:cs typeface="Verdana"/>
              </a:rPr>
              <a:t>high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standards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of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living</a:t>
            </a:r>
            <a:r>
              <a:rPr dirty="0" sz="2300" spc="-105">
                <a:latin typeface="Verdana"/>
                <a:cs typeface="Verdana"/>
              </a:rPr>
              <a:t> </a:t>
            </a:r>
            <a:r>
              <a:rPr dirty="0" sz="2300" spc="45">
                <a:latin typeface="Verdana"/>
                <a:cs typeface="Verdana"/>
              </a:rPr>
              <a:t>and </a:t>
            </a:r>
            <a:r>
              <a:rPr dirty="0" sz="2300" spc="-20">
                <a:latin typeface="Verdana"/>
                <a:cs typeface="Verdana"/>
              </a:rPr>
              <a:t>a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strong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economy.</a:t>
            </a:r>
            <a:endParaRPr sz="23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-2"/>
            <a:ext cx="15240000" cy="7967980"/>
            <a:chOff x="0" y="-2"/>
            <a:chExt cx="15240000" cy="7967980"/>
          </a:xfrm>
        </p:grpSpPr>
        <p:sp>
          <p:nvSpPr>
            <p:cNvPr id="5" name="object 5" descr=""/>
            <p:cNvSpPr/>
            <p:nvPr/>
          </p:nvSpPr>
          <p:spPr>
            <a:xfrm>
              <a:off x="11603273" y="-2"/>
              <a:ext cx="3637279" cy="7967980"/>
            </a:xfrm>
            <a:custGeom>
              <a:avLst/>
              <a:gdLst/>
              <a:ahLst/>
              <a:cxnLst/>
              <a:rect l="l" t="t" r="r" b="b"/>
              <a:pathLst>
                <a:path w="3637280" h="7967980">
                  <a:moveTo>
                    <a:pt x="3636721" y="0"/>
                  </a:moveTo>
                  <a:lnTo>
                    <a:pt x="0" y="0"/>
                  </a:lnTo>
                  <a:lnTo>
                    <a:pt x="2101837" y="7967446"/>
                  </a:lnTo>
                  <a:lnTo>
                    <a:pt x="3636721" y="7967446"/>
                  </a:lnTo>
                  <a:lnTo>
                    <a:pt x="3636721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7380960"/>
              <a:ext cx="15225394" cy="572135"/>
            </a:xfrm>
            <a:custGeom>
              <a:avLst/>
              <a:gdLst/>
              <a:ahLst/>
              <a:cxnLst/>
              <a:rect l="l" t="t" r="r" b="b"/>
              <a:pathLst>
                <a:path w="15225394" h="572134">
                  <a:moveTo>
                    <a:pt x="15225039" y="0"/>
                  </a:moveTo>
                  <a:lnTo>
                    <a:pt x="0" y="0"/>
                  </a:lnTo>
                  <a:lnTo>
                    <a:pt x="0" y="571728"/>
                  </a:lnTo>
                  <a:lnTo>
                    <a:pt x="15225039" y="571728"/>
                  </a:lnTo>
                  <a:lnTo>
                    <a:pt x="15225039" y="0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258982" y="7490133"/>
            <a:ext cx="7358380" cy="3765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https://pelicanmigration.com/migrate-</a:t>
            </a:r>
            <a:r>
              <a:rPr dirty="0" sz="2250">
                <a:solidFill>
                  <a:srgbClr val="FFFFFF"/>
                </a:solidFill>
                <a:latin typeface="Verdana"/>
                <a:cs typeface="Verdana"/>
              </a:rPr>
              <a:t>to-</a:t>
            </a: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australia/</a:t>
            </a:r>
            <a:endParaRPr sz="2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77907" y="3542364"/>
            <a:ext cx="9577070" cy="31032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10">
                <a:latin typeface="Verdana"/>
                <a:cs typeface="Verdana"/>
              </a:rPr>
              <a:t>https://</a:t>
            </a:r>
            <a:r>
              <a:rPr dirty="0" sz="2300" spc="-10">
                <a:latin typeface="Verdana"/>
                <a:cs typeface="Verdana"/>
                <a:hlinkClick r:id="rId2"/>
              </a:rPr>
              <a:t>www.instagram.com/pelicanmigrationconsultants/?hl=en</a:t>
            </a:r>
            <a:endParaRPr sz="2300">
              <a:latin typeface="Verdana"/>
              <a:cs typeface="Verdana"/>
            </a:endParaRPr>
          </a:p>
          <a:p>
            <a:pPr marL="28575" marR="1463040">
              <a:lnSpc>
                <a:spcPct val="233800"/>
              </a:lnSpc>
              <a:spcBef>
                <a:spcPts val="795"/>
              </a:spcBef>
            </a:pPr>
            <a:r>
              <a:rPr dirty="0" sz="2300" spc="-25">
                <a:latin typeface="Verdana"/>
                <a:cs typeface="Verdana"/>
              </a:rPr>
              <a:t>https://</a:t>
            </a:r>
            <a:r>
              <a:rPr dirty="0" sz="2300" spc="-25">
                <a:latin typeface="Verdana"/>
                <a:cs typeface="Verdana"/>
                <a:hlinkClick r:id="rId3"/>
              </a:rPr>
              <a:t>www.linkedin.com/company/pelican-</a:t>
            </a:r>
            <a:r>
              <a:rPr dirty="0" sz="2300" spc="-10">
                <a:latin typeface="Verdana"/>
                <a:cs typeface="Verdana"/>
                <a:hlinkClick r:id="rId3"/>
              </a:rPr>
              <a:t>migration/</a:t>
            </a:r>
            <a:r>
              <a:rPr dirty="0" sz="2300" spc="-10">
                <a:latin typeface="Verdana"/>
                <a:cs typeface="Verdana"/>
              </a:rPr>
              <a:t> https://twitter.com/PelicanMigrate</a:t>
            </a:r>
            <a:endParaRPr sz="2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225"/>
              </a:spcBef>
            </a:pPr>
            <a:endParaRPr sz="2300">
              <a:latin typeface="Verdana"/>
              <a:cs typeface="Verdana"/>
            </a:endParaRPr>
          </a:p>
          <a:p>
            <a:pPr marL="28575">
              <a:lnSpc>
                <a:spcPct val="100000"/>
              </a:lnSpc>
            </a:pPr>
            <a:r>
              <a:rPr dirty="0" sz="2300" spc="-10">
                <a:latin typeface="Verdana"/>
                <a:cs typeface="Verdana"/>
              </a:rPr>
              <a:t>https://</a:t>
            </a:r>
            <a:r>
              <a:rPr dirty="0" sz="2300" spc="-10">
                <a:latin typeface="Verdana"/>
                <a:cs typeface="Verdana"/>
                <a:hlinkClick r:id="rId4"/>
              </a:rPr>
              <a:t>www.facebook.com/pelicanmigrate/</a:t>
            </a:r>
            <a:endParaRPr sz="2300">
              <a:latin typeface="Verdana"/>
              <a:cs typeface="Verdan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10409" y="6193871"/>
            <a:ext cx="496570" cy="496570"/>
            <a:chOff x="1110409" y="6193871"/>
            <a:chExt cx="496570" cy="496570"/>
          </a:xfrm>
        </p:grpSpPr>
        <p:sp>
          <p:nvSpPr>
            <p:cNvPr id="4" name="object 4" descr=""/>
            <p:cNvSpPr/>
            <p:nvPr/>
          </p:nvSpPr>
          <p:spPr>
            <a:xfrm>
              <a:off x="1110409" y="6193871"/>
              <a:ext cx="496570" cy="493395"/>
            </a:xfrm>
            <a:custGeom>
              <a:avLst/>
              <a:gdLst/>
              <a:ahLst/>
              <a:cxnLst/>
              <a:rect l="l" t="t" r="r" b="b"/>
              <a:pathLst>
                <a:path w="496569" h="493395">
                  <a:moveTo>
                    <a:pt x="247980" y="0"/>
                  </a:moveTo>
                  <a:lnTo>
                    <a:pt x="198003" y="5038"/>
                  </a:lnTo>
                  <a:lnTo>
                    <a:pt x="151454" y="19487"/>
                  </a:lnTo>
                  <a:lnTo>
                    <a:pt x="109331" y="42350"/>
                  </a:lnTo>
                  <a:lnTo>
                    <a:pt x="72631" y="72629"/>
                  </a:lnTo>
                  <a:lnTo>
                    <a:pt x="42350" y="109328"/>
                  </a:lnTo>
                  <a:lnTo>
                    <a:pt x="19487" y="151449"/>
                  </a:lnTo>
                  <a:lnTo>
                    <a:pt x="5038" y="197994"/>
                  </a:lnTo>
                  <a:lnTo>
                    <a:pt x="0" y="247967"/>
                  </a:lnTo>
                  <a:lnTo>
                    <a:pt x="5369" y="299533"/>
                  </a:lnTo>
                  <a:lnTo>
                    <a:pt x="20744" y="347407"/>
                  </a:lnTo>
                  <a:lnTo>
                    <a:pt x="45025" y="390489"/>
                  </a:lnTo>
                  <a:lnTo>
                    <a:pt x="77114" y="427682"/>
                  </a:lnTo>
                  <a:lnTo>
                    <a:pt x="115911" y="457887"/>
                  </a:lnTo>
                  <a:lnTo>
                    <a:pt x="160317" y="480005"/>
                  </a:lnTo>
                  <a:lnTo>
                    <a:pt x="209232" y="492937"/>
                  </a:lnTo>
                  <a:lnTo>
                    <a:pt x="209232" y="319658"/>
                  </a:lnTo>
                  <a:lnTo>
                    <a:pt x="146265" y="319658"/>
                  </a:lnTo>
                  <a:lnTo>
                    <a:pt x="146265" y="247967"/>
                  </a:lnTo>
                  <a:lnTo>
                    <a:pt x="209232" y="247967"/>
                  </a:lnTo>
                  <a:lnTo>
                    <a:pt x="209232" y="193332"/>
                  </a:lnTo>
                  <a:lnTo>
                    <a:pt x="215901" y="152043"/>
                  </a:lnTo>
                  <a:lnTo>
                    <a:pt x="234823" y="121794"/>
                  </a:lnTo>
                  <a:lnTo>
                    <a:pt x="264364" y="103197"/>
                  </a:lnTo>
                  <a:lnTo>
                    <a:pt x="302895" y="96862"/>
                  </a:lnTo>
                  <a:lnTo>
                    <a:pt x="323018" y="97618"/>
                  </a:lnTo>
                  <a:lnTo>
                    <a:pt x="340828" y="99282"/>
                  </a:lnTo>
                  <a:lnTo>
                    <a:pt x="358406" y="101701"/>
                  </a:lnTo>
                  <a:lnTo>
                    <a:pt x="358406" y="162725"/>
                  </a:lnTo>
                  <a:lnTo>
                    <a:pt x="327139" y="162725"/>
                  </a:lnTo>
                  <a:lnTo>
                    <a:pt x="307826" y="166019"/>
                  </a:lnTo>
                  <a:lnTo>
                    <a:pt x="295379" y="174739"/>
                  </a:lnTo>
                  <a:lnTo>
                    <a:pt x="288709" y="187135"/>
                  </a:lnTo>
                  <a:lnTo>
                    <a:pt x="286727" y="201460"/>
                  </a:lnTo>
                  <a:lnTo>
                    <a:pt x="286727" y="247967"/>
                  </a:lnTo>
                  <a:lnTo>
                    <a:pt x="355498" y="247967"/>
                  </a:lnTo>
                  <a:lnTo>
                    <a:pt x="344512" y="319658"/>
                  </a:lnTo>
                  <a:lnTo>
                    <a:pt x="286727" y="319658"/>
                  </a:lnTo>
                  <a:lnTo>
                    <a:pt x="286727" y="492937"/>
                  </a:lnTo>
                  <a:lnTo>
                    <a:pt x="335643" y="480005"/>
                  </a:lnTo>
                  <a:lnTo>
                    <a:pt x="380048" y="457887"/>
                  </a:lnTo>
                  <a:lnTo>
                    <a:pt x="418845" y="427682"/>
                  </a:lnTo>
                  <a:lnTo>
                    <a:pt x="450934" y="390489"/>
                  </a:lnTo>
                  <a:lnTo>
                    <a:pt x="475216" y="347407"/>
                  </a:lnTo>
                  <a:lnTo>
                    <a:pt x="490591" y="299533"/>
                  </a:lnTo>
                  <a:lnTo>
                    <a:pt x="495960" y="247967"/>
                  </a:lnTo>
                  <a:lnTo>
                    <a:pt x="490922" y="197994"/>
                  </a:lnTo>
                  <a:lnTo>
                    <a:pt x="476473" y="151449"/>
                  </a:lnTo>
                  <a:lnTo>
                    <a:pt x="453609" y="109328"/>
                  </a:lnTo>
                  <a:lnTo>
                    <a:pt x="423329" y="72629"/>
                  </a:lnTo>
                  <a:lnTo>
                    <a:pt x="386628" y="42350"/>
                  </a:lnTo>
                  <a:lnTo>
                    <a:pt x="344505" y="19487"/>
                  </a:lnTo>
                  <a:lnTo>
                    <a:pt x="297957" y="5038"/>
                  </a:lnTo>
                  <a:lnTo>
                    <a:pt x="247980" y="0"/>
                  </a:lnTo>
                  <a:close/>
                </a:path>
              </a:pathLst>
            </a:custGeom>
            <a:solidFill>
              <a:srgbClr val="3178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56684" y="6290728"/>
              <a:ext cx="212725" cy="399415"/>
            </a:xfrm>
            <a:custGeom>
              <a:avLst/>
              <a:gdLst/>
              <a:ahLst/>
              <a:cxnLst/>
              <a:rect l="l" t="t" r="r" b="b"/>
              <a:pathLst>
                <a:path w="212725" h="399415">
                  <a:moveTo>
                    <a:pt x="172755" y="75"/>
                  </a:moveTo>
                  <a:lnTo>
                    <a:pt x="118098" y="6334"/>
                  </a:lnTo>
                  <a:lnTo>
                    <a:pt x="69636" y="55185"/>
                  </a:lnTo>
                  <a:lnTo>
                    <a:pt x="62966" y="96481"/>
                  </a:lnTo>
                  <a:lnTo>
                    <a:pt x="62966" y="151104"/>
                  </a:lnTo>
                  <a:lnTo>
                    <a:pt x="0" y="151104"/>
                  </a:lnTo>
                  <a:lnTo>
                    <a:pt x="0" y="222796"/>
                  </a:lnTo>
                  <a:lnTo>
                    <a:pt x="62966" y="222796"/>
                  </a:lnTo>
                  <a:lnTo>
                    <a:pt x="62966" y="396087"/>
                  </a:lnTo>
                  <a:lnTo>
                    <a:pt x="72485" y="397388"/>
                  </a:lnTo>
                  <a:lnTo>
                    <a:pt x="82119" y="398330"/>
                  </a:lnTo>
                  <a:lnTo>
                    <a:pt x="91861" y="398904"/>
                  </a:lnTo>
                  <a:lnTo>
                    <a:pt x="101701" y="399097"/>
                  </a:lnTo>
                  <a:lnTo>
                    <a:pt x="111542" y="398904"/>
                  </a:lnTo>
                  <a:lnTo>
                    <a:pt x="121284" y="398330"/>
                  </a:lnTo>
                  <a:lnTo>
                    <a:pt x="130923" y="397388"/>
                  </a:lnTo>
                  <a:lnTo>
                    <a:pt x="140449" y="396087"/>
                  </a:lnTo>
                  <a:lnTo>
                    <a:pt x="140449" y="222796"/>
                  </a:lnTo>
                  <a:lnTo>
                    <a:pt x="198234" y="222796"/>
                  </a:lnTo>
                  <a:lnTo>
                    <a:pt x="209232" y="151104"/>
                  </a:lnTo>
                  <a:lnTo>
                    <a:pt x="140449" y="151104"/>
                  </a:lnTo>
                  <a:lnTo>
                    <a:pt x="140449" y="104597"/>
                  </a:lnTo>
                  <a:lnTo>
                    <a:pt x="142432" y="90274"/>
                  </a:lnTo>
                  <a:lnTo>
                    <a:pt x="149105" y="77882"/>
                  </a:lnTo>
                  <a:lnTo>
                    <a:pt x="161553" y="69167"/>
                  </a:lnTo>
                  <a:lnTo>
                    <a:pt x="180860" y="65874"/>
                  </a:lnTo>
                  <a:lnTo>
                    <a:pt x="212128" y="65874"/>
                  </a:lnTo>
                  <a:lnTo>
                    <a:pt x="212128" y="4851"/>
                  </a:lnTo>
                  <a:lnTo>
                    <a:pt x="195301" y="2046"/>
                  </a:lnTo>
                  <a:lnTo>
                    <a:pt x="183911" y="606"/>
                  </a:lnTo>
                  <a:lnTo>
                    <a:pt x="172755" y="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075347" y="3526231"/>
            <a:ext cx="566420" cy="566420"/>
            <a:chOff x="1075347" y="3526231"/>
            <a:chExt cx="566420" cy="56642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347" y="3526231"/>
              <a:ext cx="566077" cy="56608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8025" y="3702198"/>
              <a:ext cx="187680" cy="18841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192456" y="3642952"/>
              <a:ext cx="332105" cy="332105"/>
            </a:xfrm>
            <a:custGeom>
              <a:avLst/>
              <a:gdLst/>
              <a:ahLst/>
              <a:cxnLst/>
              <a:rect l="l" t="t" r="r" b="b"/>
              <a:pathLst>
                <a:path w="332105" h="332104">
                  <a:moveTo>
                    <a:pt x="232181" y="0"/>
                  </a:moveTo>
                  <a:lnTo>
                    <a:pt x="99682" y="0"/>
                  </a:lnTo>
                  <a:lnTo>
                    <a:pt x="60918" y="7844"/>
                  </a:lnTo>
                  <a:lnTo>
                    <a:pt x="29229" y="29224"/>
                  </a:lnTo>
                  <a:lnTo>
                    <a:pt x="7845" y="60912"/>
                  </a:lnTo>
                  <a:lnTo>
                    <a:pt x="0" y="99682"/>
                  </a:lnTo>
                  <a:lnTo>
                    <a:pt x="0" y="232181"/>
                  </a:lnTo>
                  <a:lnTo>
                    <a:pt x="7845" y="270940"/>
                  </a:lnTo>
                  <a:lnTo>
                    <a:pt x="29229" y="302629"/>
                  </a:lnTo>
                  <a:lnTo>
                    <a:pt x="60918" y="324016"/>
                  </a:lnTo>
                  <a:lnTo>
                    <a:pt x="99682" y="331863"/>
                  </a:lnTo>
                  <a:lnTo>
                    <a:pt x="232181" y="331863"/>
                  </a:lnTo>
                  <a:lnTo>
                    <a:pt x="270945" y="324016"/>
                  </a:lnTo>
                  <a:lnTo>
                    <a:pt x="302634" y="302629"/>
                  </a:lnTo>
                  <a:lnTo>
                    <a:pt x="303972" y="300647"/>
                  </a:lnTo>
                  <a:lnTo>
                    <a:pt x="99682" y="300647"/>
                  </a:lnTo>
                  <a:lnTo>
                    <a:pt x="73061" y="295257"/>
                  </a:lnTo>
                  <a:lnTo>
                    <a:pt x="51295" y="280568"/>
                  </a:lnTo>
                  <a:lnTo>
                    <a:pt x="36606" y="258802"/>
                  </a:lnTo>
                  <a:lnTo>
                    <a:pt x="31216" y="232181"/>
                  </a:lnTo>
                  <a:lnTo>
                    <a:pt x="31216" y="99682"/>
                  </a:lnTo>
                  <a:lnTo>
                    <a:pt x="36606" y="73055"/>
                  </a:lnTo>
                  <a:lnTo>
                    <a:pt x="51295" y="51290"/>
                  </a:lnTo>
                  <a:lnTo>
                    <a:pt x="73061" y="36604"/>
                  </a:lnTo>
                  <a:lnTo>
                    <a:pt x="99682" y="31216"/>
                  </a:lnTo>
                  <a:lnTo>
                    <a:pt x="303979" y="31216"/>
                  </a:lnTo>
                  <a:lnTo>
                    <a:pt x="302634" y="29224"/>
                  </a:lnTo>
                  <a:lnTo>
                    <a:pt x="270945" y="7844"/>
                  </a:lnTo>
                  <a:lnTo>
                    <a:pt x="232181" y="0"/>
                  </a:lnTo>
                  <a:close/>
                </a:path>
                <a:path w="332105" h="332104">
                  <a:moveTo>
                    <a:pt x="303979" y="31216"/>
                  </a:moveTo>
                  <a:lnTo>
                    <a:pt x="232181" y="31216"/>
                  </a:lnTo>
                  <a:lnTo>
                    <a:pt x="258802" y="36604"/>
                  </a:lnTo>
                  <a:lnTo>
                    <a:pt x="280568" y="51290"/>
                  </a:lnTo>
                  <a:lnTo>
                    <a:pt x="295257" y="73055"/>
                  </a:lnTo>
                  <a:lnTo>
                    <a:pt x="300647" y="99682"/>
                  </a:lnTo>
                  <a:lnTo>
                    <a:pt x="300647" y="232181"/>
                  </a:lnTo>
                  <a:lnTo>
                    <a:pt x="295257" y="258802"/>
                  </a:lnTo>
                  <a:lnTo>
                    <a:pt x="280568" y="280568"/>
                  </a:lnTo>
                  <a:lnTo>
                    <a:pt x="258802" y="295257"/>
                  </a:lnTo>
                  <a:lnTo>
                    <a:pt x="232181" y="300647"/>
                  </a:lnTo>
                  <a:lnTo>
                    <a:pt x="303972" y="300647"/>
                  </a:lnTo>
                  <a:lnTo>
                    <a:pt x="324017" y="270940"/>
                  </a:lnTo>
                  <a:lnTo>
                    <a:pt x="331863" y="232181"/>
                  </a:lnTo>
                  <a:lnTo>
                    <a:pt x="331863" y="99682"/>
                  </a:lnTo>
                  <a:lnTo>
                    <a:pt x="324017" y="60912"/>
                  </a:lnTo>
                  <a:lnTo>
                    <a:pt x="303979" y="312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6822" y="5192305"/>
            <a:ext cx="523138" cy="522643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1076044" y="4351777"/>
            <a:ext cx="565150" cy="565150"/>
            <a:chOff x="1076044" y="4351777"/>
            <a:chExt cx="565150" cy="565150"/>
          </a:xfrm>
        </p:grpSpPr>
        <p:sp>
          <p:nvSpPr>
            <p:cNvPr id="12" name="object 12" descr=""/>
            <p:cNvSpPr/>
            <p:nvPr/>
          </p:nvSpPr>
          <p:spPr>
            <a:xfrm>
              <a:off x="1076044" y="4351777"/>
              <a:ext cx="565150" cy="565150"/>
            </a:xfrm>
            <a:custGeom>
              <a:avLst/>
              <a:gdLst/>
              <a:ahLst/>
              <a:cxnLst/>
              <a:rect l="l" t="t" r="r" b="b"/>
              <a:pathLst>
                <a:path w="565150" h="565150">
                  <a:moveTo>
                    <a:pt x="282346" y="0"/>
                  </a:moveTo>
                  <a:lnTo>
                    <a:pt x="236549" y="3695"/>
                  </a:lnTo>
                  <a:lnTo>
                    <a:pt x="193105" y="14394"/>
                  </a:lnTo>
                  <a:lnTo>
                    <a:pt x="152594" y="31515"/>
                  </a:lnTo>
                  <a:lnTo>
                    <a:pt x="115598" y="54477"/>
                  </a:lnTo>
                  <a:lnTo>
                    <a:pt x="82699" y="82699"/>
                  </a:lnTo>
                  <a:lnTo>
                    <a:pt x="54477" y="115598"/>
                  </a:lnTo>
                  <a:lnTo>
                    <a:pt x="31515" y="152594"/>
                  </a:lnTo>
                  <a:lnTo>
                    <a:pt x="14394" y="193105"/>
                  </a:lnTo>
                  <a:lnTo>
                    <a:pt x="3695" y="236549"/>
                  </a:lnTo>
                  <a:lnTo>
                    <a:pt x="0" y="282346"/>
                  </a:lnTo>
                  <a:lnTo>
                    <a:pt x="3695" y="328143"/>
                  </a:lnTo>
                  <a:lnTo>
                    <a:pt x="14394" y="371587"/>
                  </a:lnTo>
                  <a:lnTo>
                    <a:pt x="31515" y="412098"/>
                  </a:lnTo>
                  <a:lnTo>
                    <a:pt x="54477" y="449094"/>
                  </a:lnTo>
                  <a:lnTo>
                    <a:pt x="82699" y="481993"/>
                  </a:lnTo>
                  <a:lnTo>
                    <a:pt x="115598" y="510214"/>
                  </a:lnTo>
                  <a:lnTo>
                    <a:pt x="152594" y="533176"/>
                  </a:lnTo>
                  <a:lnTo>
                    <a:pt x="193105" y="550298"/>
                  </a:lnTo>
                  <a:lnTo>
                    <a:pt x="236549" y="560997"/>
                  </a:lnTo>
                  <a:lnTo>
                    <a:pt x="282346" y="564692"/>
                  </a:lnTo>
                  <a:lnTo>
                    <a:pt x="328143" y="560997"/>
                  </a:lnTo>
                  <a:lnTo>
                    <a:pt x="371587" y="550298"/>
                  </a:lnTo>
                  <a:lnTo>
                    <a:pt x="412098" y="533176"/>
                  </a:lnTo>
                  <a:lnTo>
                    <a:pt x="449094" y="510214"/>
                  </a:lnTo>
                  <a:lnTo>
                    <a:pt x="481993" y="481993"/>
                  </a:lnTo>
                  <a:lnTo>
                    <a:pt x="510214" y="449094"/>
                  </a:lnTo>
                  <a:lnTo>
                    <a:pt x="533176" y="412098"/>
                  </a:lnTo>
                  <a:lnTo>
                    <a:pt x="550298" y="371587"/>
                  </a:lnTo>
                  <a:lnTo>
                    <a:pt x="560997" y="328143"/>
                  </a:lnTo>
                  <a:lnTo>
                    <a:pt x="564692" y="282346"/>
                  </a:lnTo>
                  <a:lnTo>
                    <a:pt x="560997" y="236549"/>
                  </a:lnTo>
                  <a:lnTo>
                    <a:pt x="550298" y="193105"/>
                  </a:lnTo>
                  <a:lnTo>
                    <a:pt x="533176" y="152594"/>
                  </a:lnTo>
                  <a:lnTo>
                    <a:pt x="510214" y="115598"/>
                  </a:lnTo>
                  <a:lnTo>
                    <a:pt x="481993" y="82699"/>
                  </a:lnTo>
                  <a:lnTo>
                    <a:pt x="449094" y="54477"/>
                  </a:lnTo>
                  <a:lnTo>
                    <a:pt x="412098" y="31515"/>
                  </a:lnTo>
                  <a:lnTo>
                    <a:pt x="371587" y="14394"/>
                  </a:lnTo>
                  <a:lnTo>
                    <a:pt x="328143" y="3695"/>
                  </a:lnTo>
                  <a:lnTo>
                    <a:pt x="282346" y="0"/>
                  </a:lnTo>
                  <a:close/>
                </a:path>
              </a:pathLst>
            </a:custGeom>
            <a:solidFill>
              <a:srgbClr val="2868B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3766" y="4560016"/>
              <a:ext cx="216293" cy="22840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200746" y="4565522"/>
              <a:ext cx="69850" cy="223520"/>
            </a:xfrm>
            <a:custGeom>
              <a:avLst/>
              <a:gdLst/>
              <a:ahLst/>
              <a:cxnLst/>
              <a:rect l="l" t="t" r="r" b="b"/>
              <a:pathLst>
                <a:path w="69850" h="223520">
                  <a:moveTo>
                    <a:pt x="69443" y="111760"/>
                  </a:moveTo>
                  <a:lnTo>
                    <a:pt x="69418" y="1270"/>
                  </a:lnTo>
                  <a:lnTo>
                    <a:pt x="69164" y="1270"/>
                  </a:lnTo>
                  <a:lnTo>
                    <a:pt x="69164" y="0"/>
                  </a:lnTo>
                  <a:lnTo>
                    <a:pt x="304" y="0"/>
                  </a:lnTo>
                  <a:lnTo>
                    <a:pt x="304" y="1270"/>
                  </a:lnTo>
                  <a:lnTo>
                    <a:pt x="12" y="1270"/>
                  </a:lnTo>
                  <a:lnTo>
                    <a:pt x="12" y="111760"/>
                  </a:lnTo>
                  <a:lnTo>
                    <a:pt x="0" y="222250"/>
                  </a:lnTo>
                  <a:lnTo>
                    <a:pt x="977" y="222250"/>
                  </a:lnTo>
                  <a:lnTo>
                    <a:pt x="977" y="223520"/>
                  </a:lnTo>
                  <a:lnTo>
                    <a:pt x="68554" y="223520"/>
                  </a:lnTo>
                  <a:lnTo>
                    <a:pt x="68554" y="222250"/>
                  </a:lnTo>
                  <a:lnTo>
                    <a:pt x="69443" y="222250"/>
                  </a:lnTo>
                  <a:lnTo>
                    <a:pt x="69443" y="111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95442" y="4454668"/>
              <a:ext cx="80238" cy="80213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0" spc="265"/>
              <a:t>FOLLOW</a:t>
            </a:r>
            <a:r>
              <a:rPr dirty="0" sz="4000" spc="-245"/>
              <a:t> </a:t>
            </a:r>
            <a:r>
              <a:rPr dirty="0" sz="4000" spc="-25">
                <a:solidFill>
                  <a:srgbClr val="EE9821"/>
                </a:solidFill>
              </a:rPr>
              <a:t>US</a:t>
            </a:r>
            <a:endParaRPr sz="4000"/>
          </a:p>
        </p:txBody>
      </p:sp>
      <p:grpSp>
        <p:nvGrpSpPr>
          <p:cNvPr id="17" name="object 17" descr=""/>
          <p:cNvGrpSpPr/>
          <p:nvPr/>
        </p:nvGrpSpPr>
        <p:grpSpPr>
          <a:xfrm>
            <a:off x="1544154" y="319712"/>
            <a:ext cx="1303020" cy="1318260"/>
            <a:chOff x="1544154" y="319712"/>
            <a:chExt cx="1303020" cy="1318260"/>
          </a:xfrm>
        </p:grpSpPr>
        <p:sp>
          <p:nvSpPr>
            <p:cNvPr id="18" name="object 18" descr=""/>
            <p:cNvSpPr/>
            <p:nvPr/>
          </p:nvSpPr>
          <p:spPr>
            <a:xfrm>
              <a:off x="2142134" y="1164475"/>
              <a:ext cx="704850" cy="385445"/>
            </a:xfrm>
            <a:custGeom>
              <a:avLst/>
              <a:gdLst/>
              <a:ahLst/>
              <a:cxnLst/>
              <a:rect l="l" t="t" r="r" b="b"/>
              <a:pathLst>
                <a:path w="704850" h="385444">
                  <a:moveTo>
                    <a:pt x="347306" y="385000"/>
                  </a:moveTo>
                  <a:lnTo>
                    <a:pt x="289001" y="250659"/>
                  </a:lnTo>
                  <a:lnTo>
                    <a:pt x="278345" y="226085"/>
                  </a:lnTo>
                  <a:lnTo>
                    <a:pt x="244106" y="147205"/>
                  </a:lnTo>
                  <a:lnTo>
                    <a:pt x="244106" y="226085"/>
                  </a:lnTo>
                  <a:lnTo>
                    <a:pt x="98298" y="226085"/>
                  </a:lnTo>
                  <a:lnTo>
                    <a:pt x="172008" y="52425"/>
                  </a:lnTo>
                  <a:lnTo>
                    <a:pt x="244106" y="226085"/>
                  </a:lnTo>
                  <a:lnTo>
                    <a:pt x="244106" y="147205"/>
                  </a:lnTo>
                  <a:lnTo>
                    <a:pt x="202971" y="52425"/>
                  </a:lnTo>
                  <a:lnTo>
                    <a:pt x="180213" y="0"/>
                  </a:lnTo>
                  <a:lnTo>
                    <a:pt x="167106" y="0"/>
                  </a:lnTo>
                  <a:lnTo>
                    <a:pt x="0" y="385000"/>
                  </a:lnTo>
                  <a:lnTo>
                    <a:pt x="34391" y="385000"/>
                  </a:lnTo>
                  <a:lnTo>
                    <a:pt x="90093" y="250659"/>
                  </a:lnTo>
                  <a:lnTo>
                    <a:pt x="260477" y="250659"/>
                  </a:lnTo>
                  <a:lnTo>
                    <a:pt x="316179" y="385000"/>
                  </a:lnTo>
                  <a:lnTo>
                    <a:pt x="347306" y="385000"/>
                  </a:lnTo>
                  <a:close/>
                </a:path>
                <a:path w="704850" h="385444">
                  <a:moveTo>
                    <a:pt x="704481" y="3263"/>
                  </a:moveTo>
                  <a:lnTo>
                    <a:pt x="673341" y="3263"/>
                  </a:lnTo>
                  <a:lnTo>
                    <a:pt x="673341" y="335851"/>
                  </a:lnTo>
                  <a:lnTo>
                    <a:pt x="394817" y="3263"/>
                  </a:lnTo>
                  <a:lnTo>
                    <a:pt x="360426" y="3263"/>
                  </a:lnTo>
                  <a:lnTo>
                    <a:pt x="360426" y="385000"/>
                  </a:lnTo>
                  <a:lnTo>
                    <a:pt x="393192" y="385000"/>
                  </a:lnTo>
                  <a:lnTo>
                    <a:pt x="393192" y="47498"/>
                  </a:lnTo>
                  <a:lnTo>
                    <a:pt x="674979" y="385000"/>
                  </a:lnTo>
                  <a:lnTo>
                    <a:pt x="704481" y="385000"/>
                  </a:lnTo>
                  <a:lnTo>
                    <a:pt x="704481" y="3263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26047" y="1089122"/>
              <a:ext cx="478790" cy="549275"/>
            </a:xfrm>
            <a:custGeom>
              <a:avLst/>
              <a:gdLst/>
              <a:ahLst/>
              <a:cxnLst/>
              <a:rect l="l" t="t" r="r" b="b"/>
              <a:pathLst>
                <a:path w="478789" h="549275">
                  <a:moveTo>
                    <a:pt x="291630" y="0"/>
                  </a:moveTo>
                  <a:lnTo>
                    <a:pt x="233265" y="4914"/>
                  </a:lnTo>
                  <a:lnTo>
                    <a:pt x="178587" y="19659"/>
                  </a:lnTo>
                  <a:lnTo>
                    <a:pt x="128004" y="45667"/>
                  </a:lnTo>
                  <a:lnTo>
                    <a:pt x="83565" y="80276"/>
                  </a:lnTo>
                  <a:lnTo>
                    <a:pt x="49571" y="122062"/>
                  </a:lnTo>
                  <a:lnTo>
                    <a:pt x="22948" y="168744"/>
                  </a:lnTo>
                  <a:lnTo>
                    <a:pt x="5940" y="219117"/>
                  </a:lnTo>
                  <a:lnTo>
                    <a:pt x="0" y="271957"/>
                  </a:lnTo>
                  <a:lnTo>
                    <a:pt x="1892" y="306029"/>
                  </a:lnTo>
                  <a:lnTo>
                    <a:pt x="17964" y="371714"/>
                  </a:lnTo>
                  <a:lnTo>
                    <a:pt x="49611" y="431966"/>
                  </a:lnTo>
                  <a:lnTo>
                    <a:pt x="94975" y="480654"/>
                  </a:lnTo>
                  <a:lnTo>
                    <a:pt x="141616" y="512703"/>
                  </a:lnTo>
                  <a:lnTo>
                    <a:pt x="180936" y="530566"/>
                  </a:lnTo>
                  <a:lnTo>
                    <a:pt x="222461" y="542597"/>
                  </a:lnTo>
                  <a:lnTo>
                    <a:pt x="265565" y="548177"/>
                  </a:lnTo>
                  <a:lnTo>
                    <a:pt x="288353" y="548817"/>
                  </a:lnTo>
                  <a:lnTo>
                    <a:pt x="312395" y="547921"/>
                  </a:lnTo>
                  <a:lnTo>
                    <a:pt x="358628" y="541215"/>
                  </a:lnTo>
                  <a:lnTo>
                    <a:pt x="406040" y="527987"/>
                  </a:lnTo>
                  <a:lnTo>
                    <a:pt x="437630" y="516077"/>
                  </a:lnTo>
                  <a:lnTo>
                    <a:pt x="285076" y="516077"/>
                  </a:lnTo>
                  <a:lnTo>
                    <a:pt x="259856" y="514872"/>
                  </a:lnTo>
                  <a:lnTo>
                    <a:pt x="212498" y="505704"/>
                  </a:lnTo>
                  <a:lnTo>
                    <a:pt x="169743" y="487560"/>
                  </a:lnTo>
                  <a:lnTo>
                    <a:pt x="132215" y="461654"/>
                  </a:lnTo>
                  <a:lnTo>
                    <a:pt x="98689" y="427808"/>
                  </a:lnTo>
                  <a:lnTo>
                    <a:pt x="73449" y="388492"/>
                  </a:lnTo>
                  <a:lnTo>
                    <a:pt x="55548" y="344843"/>
                  </a:lnTo>
                  <a:lnTo>
                    <a:pt x="46845" y="299942"/>
                  </a:lnTo>
                  <a:lnTo>
                    <a:pt x="45872" y="276872"/>
                  </a:lnTo>
                  <a:lnTo>
                    <a:pt x="47459" y="246769"/>
                  </a:lnTo>
                  <a:lnTo>
                    <a:pt x="61083" y="190252"/>
                  </a:lnTo>
                  <a:lnTo>
                    <a:pt x="89709" y="139235"/>
                  </a:lnTo>
                  <a:lnTo>
                    <a:pt x="129028" y="96787"/>
                  </a:lnTo>
                  <a:lnTo>
                    <a:pt x="168373" y="69647"/>
                  </a:lnTo>
                  <a:lnTo>
                    <a:pt x="217906" y="49136"/>
                  </a:lnTo>
                  <a:lnTo>
                    <a:pt x="271811" y="39922"/>
                  </a:lnTo>
                  <a:lnTo>
                    <a:pt x="289991" y="39306"/>
                  </a:lnTo>
                  <a:lnTo>
                    <a:pt x="454924" y="39306"/>
                  </a:lnTo>
                  <a:lnTo>
                    <a:pt x="453158" y="38443"/>
                  </a:lnTo>
                  <a:lnTo>
                    <a:pt x="405144" y="19915"/>
                  </a:lnTo>
                  <a:lnTo>
                    <a:pt x="358679" y="6911"/>
                  </a:lnTo>
                  <a:lnTo>
                    <a:pt x="313778" y="665"/>
                  </a:lnTo>
                  <a:lnTo>
                    <a:pt x="291630" y="0"/>
                  </a:lnTo>
                  <a:close/>
                </a:path>
                <a:path w="478789" h="549275">
                  <a:moveTo>
                    <a:pt x="471843" y="460374"/>
                  </a:moveTo>
                  <a:lnTo>
                    <a:pt x="420650" y="484735"/>
                  </a:lnTo>
                  <a:lnTo>
                    <a:pt x="371906" y="502970"/>
                  </a:lnTo>
                  <a:lnTo>
                    <a:pt x="327882" y="513210"/>
                  </a:lnTo>
                  <a:lnTo>
                    <a:pt x="285076" y="516077"/>
                  </a:lnTo>
                  <a:lnTo>
                    <a:pt x="437630" y="516077"/>
                  </a:lnTo>
                  <a:lnTo>
                    <a:pt x="453393" y="509454"/>
                  </a:lnTo>
                  <a:lnTo>
                    <a:pt x="471843" y="500438"/>
                  </a:lnTo>
                  <a:lnTo>
                    <a:pt x="471843" y="460374"/>
                  </a:lnTo>
                  <a:close/>
                </a:path>
                <a:path w="478789" h="549275">
                  <a:moveTo>
                    <a:pt x="472434" y="500149"/>
                  </a:moveTo>
                  <a:lnTo>
                    <a:pt x="471843" y="500438"/>
                  </a:lnTo>
                  <a:lnTo>
                    <a:pt x="471843" y="501332"/>
                  </a:lnTo>
                  <a:lnTo>
                    <a:pt x="472434" y="500149"/>
                  </a:lnTo>
                  <a:close/>
                </a:path>
                <a:path w="478789" h="549275">
                  <a:moveTo>
                    <a:pt x="476770" y="498030"/>
                  </a:moveTo>
                  <a:lnTo>
                    <a:pt x="473494" y="498030"/>
                  </a:lnTo>
                  <a:lnTo>
                    <a:pt x="472434" y="500149"/>
                  </a:lnTo>
                  <a:lnTo>
                    <a:pt x="476770" y="498030"/>
                  </a:lnTo>
                  <a:close/>
                </a:path>
                <a:path w="478789" h="549275">
                  <a:moveTo>
                    <a:pt x="454924" y="39306"/>
                  </a:moveTo>
                  <a:lnTo>
                    <a:pt x="289991" y="39306"/>
                  </a:lnTo>
                  <a:lnTo>
                    <a:pt x="311885" y="39973"/>
                  </a:lnTo>
                  <a:lnTo>
                    <a:pt x="333621" y="42178"/>
                  </a:lnTo>
                  <a:lnTo>
                    <a:pt x="378459" y="52412"/>
                  </a:lnTo>
                  <a:lnTo>
                    <a:pt x="426589" y="70643"/>
                  </a:lnTo>
                  <a:lnTo>
                    <a:pt x="478396" y="95008"/>
                  </a:lnTo>
                  <a:lnTo>
                    <a:pt x="478396" y="50774"/>
                  </a:lnTo>
                  <a:lnTo>
                    <a:pt x="454924" y="39306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44154" y="1167739"/>
              <a:ext cx="33020" cy="382270"/>
            </a:xfrm>
            <a:custGeom>
              <a:avLst/>
              <a:gdLst/>
              <a:ahLst/>
              <a:cxnLst/>
              <a:rect l="l" t="t" r="r" b="b"/>
              <a:pathLst>
                <a:path w="33019" h="382269">
                  <a:moveTo>
                    <a:pt x="32765" y="0"/>
                  </a:moveTo>
                  <a:lnTo>
                    <a:pt x="0" y="0"/>
                  </a:lnTo>
                  <a:lnTo>
                    <a:pt x="0" y="381736"/>
                  </a:lnTo>
                  <a:lnTo>
                    <a:pt x="32765" y="381736"/>
                  </a:lnTo>
                  <a:lnTo>
                    <a:pt x="32765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612971" y="319712"/>
              <a:ext cx="663575" cy="920115"/>
            </a:xfrm>
            <a:custGeom>
              <a:avLst/>
              <a:gdLst/>
              <a:ahLst/>
              <a:cxnLst/>
              <a:rect l="l" t="t" r="r" b="b"/>
              <a:pathLst>
                <a:path w="663575" h="920115">
                  <a:moveTo>
                    <a:pt x="527334" y="0"/>
                  </a:moveTo>
                  <a:lnTo>
                    <a:pt x="487798" y="10914"/>
                  </a:lnTo>
                  <a:lnTo>
                    <a:pt x="455815" y="35572"/>
                  </a:lnTo>
                  <a:lnTo>
                    <a:pt x="434162" y="74747"/>
                  </a:lnTo>
                  <a:lnTo>
                    <a:pt x="429314" y="111435"/>
                  </a:lnTo>
                  <a:lnTo>
                    <a:pt x="435948" y="147107"/>
                  </a:lnTo>
                  <a:lnTo>
                    <a:pt x="450801" y="182587"/>
                  </a:lnTo>
                  <a:lnTo>
                    <a:pt x="470608" y="218703"/>
                  </a:lnTo>
                  <a:lnTo>
                    <a:pt x="492104" y="256279"/>
                  </a:lnTo>
                  <a:lnTo>
                    <a:pt x="512025" y="296141"/>
                  </a:lnTo>
                  <a:lnTo>
                    <a:pt x="527107" y="339114"/>
                  </a:lnTo>
                  <a:lnTo>
                    <a:pt x="534085" y="386024"/>
                  </a:lnTo>
                  <a:lnTo>
                    <a:pt x="527947" y="411589"/>
                  </a:lnTo>
                  <a:lnTo>
                    <a:pt x="513203" y="430861"/>
                  </a:lnTo>
                  <a:lnTo>
                    <a:pt x="491701" y="442456"/>
                  </a:lnTo>
                  <a:lnTo>
                    <a:pt x="465289" y="444990"/>
                  </a:lnTo>
                  <a:lnTo>
                    <a:pt x="475321" y="479644"/>
                  </a:lnTo>
                  <a:lnTo>
                    <a:pt x="474590" y="536477"/>
                  </a:lnTo>
                  <a:lnTo>
                    <a:pt x="450258" y="579962"/>
                  </a:lnTo>
                  <a:lnTo>
                    <a:pt x="407275" y="614038"/>
                  </a:lnTo>
                  <a:lnTo>
                    <a:pt x="350593" y="642646"/>
                  </a:lnTo>
                  <a:lnTo>
                    <a:pt x="250709" y="683924"/>
                  </a:lnTo>
                  <a:lnTo>
                    <a:pt x="215927" y="699217"/>
                  </a:lnTo>
                  <a:lnTo>
                    <a:pt x="181432" y="716098"/>
                  </a:lnTo>
                  <a:lnTo>
                    <a:pt x="147844" y="735060"/>
                  </a:lnTo>
                  <a:lnTo>
                    <a:pt x="115781" y="756594"/>
                  </a:lnTo>
                  <a:lnTo>
                    <a:pt x="85862" y="781194"/>
                  </a:lnTo>
                  <a:lnTo>
                    <a:pt x="58705" y="809352"/>
                  </a:lnTo>
                  <a:lnTo>
                    <a:pt x="34930" y="841560"/>
                  </a:lnTo>
                  <a:lnTo>
                    <a:pt x="15155" y="878311"/>
                  </a:lnTo>
                  <a:lnTo>
                    <a:pt x="0" y="920097"/>
                  </a:lnTo>
                  <a:lnTo>
                    <a:pt x="18345" y="900980"/>
                  </a:lnTo>
                  <a:lnTo>
                    <a:pt x="38836" y="883957"/>
                  </a:lnTo>
                  <a:lnTo>
                    <a:pt x="85421" y="855356"/>
                  </a:lnTo>
                  <a:lnTo>
                    <a:pt x="138083" y="832619"/>
                  </a:lnTo>
                  <a:lnTo>
                    <a:pt x="195148" y="814068"/>
                  </a:lnTo>
                  <a:lnTo>
                    <a:pt x="254945" y="798028"/>
                  </a:lnTo>
                  <a:lnTo>
                    <a:pt x="315800" y="782820"/>
                  </a:lnTo>
                  <a:lnTo>
                    <a:pt x="346101" y="775006"/>
                  </a:lnTo>
                  <a:lnTo>
                    <a:pt x="405407" y="757905"/>
                  </a:lnTo>
                  <a:lnTo>
                    <a:pt x="461591" y="737447"/>
                  </a:lnTo>
                  <a:lnTo>
                    <a:pt x="512978" y="711955"/>
                  </a:lnTo>
                  <a:lnTo>
                    <a:pt x="557896" y="679751"/>
                  </a:lnTo>
                  <a:lnTo>
                    <a:pt x="594674" y="639161"/>
                  </a:lnTo>
                  <a:lnTo>
                    <a:pt x="621638" y="588506"/>
                  </a:lnTo>
                  <a:lnTo>
                    <a:pt x="637115" y="526111"/>
                  </a:lnTo>
                  <a:lnTo>
                    <a:pt x="640024" y="489987"/>
                  </a:lnTo>
                  <a:lnTo>
                    <a:pt x="639433" y="450299"/>
                  </a:lnTo>
                  <a:lnTo>
                    <a:pt x="635135" y="406837"/>
                  </a:lnTo>
                  <a:lnTo>
                    <a:pt x="626920" y="359393"/>
                  </a:lnTo>
                  <a:lnTo>
                    <a:pt x="614578" y="307756"/>
                  </a:lnTo>
                  <a:lnTo>
                    <a:pt x="597902" y="251717"/>
                  </a:lnTo>
                  <a:lnTo>
                    <a:pt x="576681" y="191066"/>
                  </a:lnTo>
                  <a:lnTo>
                    <a:pt x="573200" y="157819"/>
                  </a:lnTo>
                  <a:lnTo>
                    <a:pt x="580777" y="132705"/>
                  </a:lnTo>
                  <a:lnTo>
                    <a:pt x="600641" y="113423"/>
                  </a:lnTo>
                  <a:lnTo>
                    <a:pt x="634022" y="97670"/>
                  </a:lnTo>
                  <a:lnTo>
                    <a:pt x="663511" y="41981"/>
                  </a:lnTo>
                  <a:lnTo>
                    <a:pt x="617966" y="16307"/>
                  </a:lnTo>
                  <a:lnTo>
                    <a:pt x="571648" y="2055"/>
                  </a:lnTo>
                  <a:lnTo>
                    <a:pt x="527334" y="0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194280" y="366635"/>
              <a:ext cx="490220" cy="214629"/>
            </a:xfrm>
            <a:custGeom>
              <a:avLst/>
              <a:gdLst/>
              <a:ahLst/>
              <a:cxnLst/>
              <a:rect l="l" t="t" r="r" b="b"/>
              <a:pathLst>
                <a:path w="490219" h="214629">
                  <a:moveTo>
                    <a:pt x="478675" y="173647"/>
                  </a:moveTo>
                  <a:lnTo>
                    <a:pt x="56007" y="63893"/>
                  </a:lnTo>
                  <a:lnTo>
                    <a:pt x="27089" y="71120"/>
                  </a:lnTo>
                  <a:lnTo>
                    <a:pt x="7861" y="90919"/>
                  </a:lnTo>
                  <a:lnTo>
                    <a:pt x="0" y="116865"/>
                  </a:lnTo>
                  <a:lnTo>
                    <a:pt x="5207" y="142506"/>
                  </a:lnTo>
                  <a:lnTo>
                    <a:pt x="51015" y="162852"/>
                  </a:lnTo>
                  <a:lnTo>
                    <a:pt x="97066" y="180352"/>
                  </a:lnTo>
                  <a:lnTo>
                    <a:pt x="143383" y="194652"/>
                  </a:lnTo>
                  <a:lnTo>
                    <a:pt x="190017" y="205371"/>
                  </a:lnTo>
                  <a:lnTo>
                    <a:pt x="237020" y="212140"/>
                  </a:lnTo>
                  <a:lnTo>
                    <a:pt x="284403" y="214591"/>
                  </a:lnTo>
                  <a:lnTo>
                    <a:pt x="332219" y="212331"/>
                  </a:lnTo>
                  <a:lnTo>
                    <a:pt x="380504" y="205003"/>
                  </a:lnTo>
                  <a:lnTo>
                    <a:pt x="429310" y="192239"/>
                  </a:lnTo>
                  <a:lnTo>
                    <a:pt x="478675" y="173647"/>
                  </a:lnTo>
                  <a:close/>
                </a:path>
                <a:path w="490219" h="214629">
                  <a:moveTo>
                    <a:pt x="490143" y="160566"/>
                  </a:moveTo>
                  <a:lnTo>
                    <a:pt x="92036" y="0"/>
                  </a:lnTo>
                  <a:lnTo>
                    <a:pt x="83972" y="13233"/>
                  </a:lnTo>
                  <a:lnTo>
                    <a:pt x="62534" y="50787"/>
                  </a:lnTo>
                  <a:lnTo>
                    <a:pt x="490143" y="160566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596584" y="777829"/>
              <a:ext cx="477520" cy="439420"/>
            </a:xfrm>
            <a:custGeom>
              <a:avLst/>
              <a:gdLst/>
              <a:ahLst/>
              <a:cxnLst/>
              <a:rect l="l" t="t" r="r" b="b"/>
              <a:pathLst>
                <a:path w="477519" h="439419">
                  <a:moveTo>
                    <a:pt x="463638" y="0"/>
                  </a:moveTo>
                  <a:lnTo>
                    <a:pt x="398603" y="1816"/>
                  </a:lnTo>
                  <a:lnTo>
                    <a:pt x="339697" y="8853"/>
                  </a:lnTo>
                  <a:lnTo>
                    <a:pt x="286637" y="20722"/>
                  </a:lnTo>
                  <a:lnTo>
                    <a:pt x="239140" y="37039"/>
                  </a:lnTo>
                  <a:lnTo>
                    <a:pt x="196923" y="57415"/>
                  </a:lnTo>
                  <a:lnTo>
                    <a:pt x="159702" y="81466"/>
                  </a:lnTo>
                  <a:lnTo>
                    <a:pt x="127194" y="108805"/>
                  </a:lnTo>
                  <a:lnTo>
                    <a:pt x="99117" y="139045"/>
                  </a:lnTo>
                  <a:lnTo>
                    <a:pt x="75186" y="171801"/>
                  </a:lnTo>
                  <a:lnTo>
                    <a:pt x="55119" y="206685"/>
                  </a:lnTo>
                  <a:lnTo>
                    <a:pt x="38633" y="243312"/>
                  </a:lnTo>
                  <a:lnTo>
                    <a:pt x="25444" y="281295"/>
                  </a:lnTo>
                  <a:lnTo>
                    <a:pt x="15270" y="320248"/>
                  </a:lnTo>
                  <a:lnTo>
                    <a:pt x="7826" y="359785"/>
                  </a:lnTo>
                  <a:lnTo>
                    <a:pt x="2831" y="399519"/>
                  </a:lnTo>
                  <a:lnTo>
                    <a:pt x="0" y="439064"/>
                  </a:lnTo>
                  <a:lnTo>
                    <a:pt x="13584" y="401595"/>
                  </a:lnTo>
                  <a:lnTo>
                    <a:pt x="33552" y="368069"/>
                  </a:lnTo>
                  <a:lnTo>
                    <a:pt x="58989" y="338072"/>
                  </a:lnTo>
                  <a:lnTo>
                    <a:pt x="88980" y="311188"/>
                  </a:lnTo>
                  <a:lnTo>
                    <a:pt x="122612" y="287005"/>
                  </a:lnTo>
                  <a:lnTo>
                    <a:pt x="158969" y="265107"/>
                  </a:lnTo>
                  <a:lnTo>
                    <a:pt x="197137" y="245081"/>
                  </a:lnTo>
                  <a:lnTo>
                    <a:pt x="236203" y="226512"/>
                  </a:lnTo>
                  <a:lnTo>
                    <a:pt x="313369" y="192091"/>
                  </a:lnTo>
                  <a:lnTo>
                    <a:pt x="349640" y="175410"/>
                  </a:lnTo>
                  <a:lnTo>
                    <a:pt x="412987" y="141036"/>
                  </a:lnTo>
                  <a:lnTo>
                    <a:pt x="457979" y="102552"/>
                  </a:lnTo>
                  <a:lnTo>
                    <a:pt x="477301" y="56644"/>
                  </a:lnTo>
                  <a:lnTo>
                    <a:pt x="475050" y="29871"/>
                  </a:lnTo>
                  <a:lnTo>
                    <a:pt x="463638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/>
          <p:nvPr/>
        </p:nvSpPr>
        <p:spPr>
          <a:xfrm>
            <a:off x="1285303" y="1167205"/>
            <a:ext cx="211454" cy="382270"/>
          </a:xfrm>
          <a:custGeom>
            <a:avLst/>
            <a:gdLst/>
            <a:ahLst/>
            <a:cxnLst/>
            <a:rect l="l" t="t" r="r" b="b"/>
            <a:pathLst>
              <a:path w="211455" h="382269">
                <a:moveTo>
                  <a:pt x="211340" y="355600"/>
                </a:moveTo>
                <a:lnTo>
                  <a:pt x="31115" y="355600"/>
                </a:lnTo>
                <a:lnTo>
                  <a:pt x="31115" y="0"/>
                </a:lnTo>
                <a:lnTo>
                  <a:pt x="0" y="0"/>
                </a:lnTo>
                <a:lnTo>
                  <a:pt x="0" y="355600"/>
                </a:lnTo>
                <a:lnTo>
                  <a:pt x="0" y="382270"/>
                </a:lnTo>
                <a:lnTo>
                  <a:pt x="211340" y="382270"/>
                </a:lnTo>
                <a:lnTo>
                  <a:pt x="211340" y="35560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762685" y="1167205"/>
            <a:ext cx="470534" cy="382905"/>
          </a:xfrm>
          <a:custGeom>
            <a:avLst/>
            <a:gdLst/>
            <a:ahLst/>
            <a:cxnLst/>
            <a:rect l="l" t="t" r="r" b="b"/>
            <a:pathLst>
              <a:path w="470534" h="382905">
                <a:moveTo>
                  <a:pt x="217919" y="102133"/>
                </a:moveTo>
                <a:lnTo>
                  <a:pt x="209715" y="58293"/>
                </a:lnTo>
                <a:lnTo>
                  <a:pt x="186778" y="26758"/>
                </a:lnTo>
                <a:lnTo>
                  <a:pt x="185140" y="25806"/>
                </a:lnTo>
                <a:lnTo>
                  <a:pt x="185140" y="103771"/>
                </a:lnTo>
                <a:lnTo>
                  <a:pt x="183375" y="121932"/>
                </a:lnTo>
                <a:lnTo>
                  <a:pt x="160553" y="161112"/>
                </a:lnTo>
                <a:lnTo>
                  <a:pt x="111480" y="178168"/>
                </a:lnTo>
                <a:lnTo>
                  <a:pt x="88480" y="179146"/>
                </a:lnTo>
                <a:lnTo>
                  <a:pt x="31140" y="179146"/>
                </a:lnTo>
                <a:lnTo>
                  <a:pt x="31140" y="30035"/>
                </a:lnTo>
                <a:lnTo>
                  <a:pt x="95034" y="30035"/>
                </a:lnTo>
                <a:lnTo>
                  <a:pt x="134137" y="34137"/>
                </a:lnTo>
                <a:lnTo>
                  <a:pt x="172008" y="58839"/>
                </a:lnTo>
                <a:lnTo>
                  <a:pt x="185140" y="103771"/>
                </a:lnTo>
                <a:lnTo>
                  <a:pt x="185140" y="25806"/>
                </a:lnTo>
                <a:lnTo>
                  <a:pt x="168008" y="15748"/>
                </a:lnTo>
                <a:lnTo>
                  <a:pt x="146024" y="7505"/>
                </a:lnTo>
                <a:lnTo>
                  <a:pt x="120650" y="2336"/>
                </a:lnTo>
                <a:lnTo>
                  <a:pt x="91757" y="546"/>
                </a:lnTo>
                <a:lnTo>
                  <a:pt x="0" y="546"/>
                </a:lnTo>
                <a:lnTo>
                  <a:pt x="0" y="382295"/>
                </a:lnTo>
                <a:lnTo>
                  <a:pt x="31140" y="382295"/>
                </a:lnTo>
                <a:lnTo>
                  <a:pt x="31140" y="203708"/>
                </a:lnTo>
                <a:lnTo>
                  <a:pt x="106502" y="203708"/>
                </a:lnTo>
                <a:lnTo>
                  <a:pt x="152996" y="196545"/>
                </a:lnTo>
                <a:lnTo>
                  <a:pt x="188417" y="175856"/>
                </a:lnTo>
                <a:lnTo>
                  <a:pt x="210540" y="143903"/>
                </a:lnTo>
                <a:lnTo>
                  <a:pt x="216077" y="124244"/>
                </a:lnTo>
                <a:lnTo>
                  <a:pt x="217919" y="102133"/>
                </a:lnTo>
                <a:close/>
              </a:path>
              <a:path w="470534" h="382905">
                <a:moveTo>
                  <a:pt x="470192" y="355600"/>
                </a:moveTo>
                <a:lnTo>
                  <a:pt x="289991" y="355600"/>
                </a:lnTo>
                <a:lnTo>
                  <a:pt x="289991" y="200660"/>
                </a:lnTo>
                <a:lnTo>
                  <a:pt x="460362" y="200660"/>
                </a:lnTo>
                <a:lnTo>
                  <a:pt x="460362" y="175260"/>
                </a:lnTo>
                <a:lnTo>
                  <a:pt x="289991" y="175260"/>
                </a:lnTo>
                <a:lnTo>
                  <a:pt x="289991" y="22860"/>
                </a:lnTo>
                <a:lnTo>
                  <a:pt x="466915" y="22860"/>
                </a:lnTo>
                <a:lnTo>
                  <a:pt x="466915" y="0"/>
                </a:lnTo>
                <a:lnTo>
                  <a:pt x="258851" y="0"/>
                </a:lnTo>
                <a:lnTo>
                  <a:pt x="258851" y="22860"/>
                </a:lnTo>
                <a:lnTo>
                  <a:pt x="258851" y="175260"/>
                </a:lnTo>
                <a:lnTo>
                  <a:pt x="258851" y="200660"/>
                </a:lnTo>
                <a:lnTo>
                  <a:pt x="258851" y="355600"/>
                </a:lnTo>
                <a:lnTo>
                  <a:pt x="258851" y="382270"/>
                </a:lnTo>
                <a:lnTo>
                  <a:pt x="470192" y="382270"/>
                </a:lnTo>
                <a:lnTo>
                  <a:pt x="470192" y="35560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9778994" y="458"/>
            <a:ext cx="5461000" cy="4940300"/>
          </a:xfrm>
          <a:custGeom>
            <a:avLst/>
            <a:gdLst/>
            <a:ahLst/>
            <a:cxnLst/>
            <a:rect l="l" t="t" r="r" b="b"/>
            <a:pathLst>
              <a:path w="5461000" h="4940300">
                <a:moveTo>
                  <a:pt x="5461005" y="0"/>
                </a:moveTo>
                <a:lnTo>
                  <a:pt x="0" y="23133"/>
                </a:lnTo>
                <a:lnTo>
                  <a:pt x="5461005" y="4940203"/>
                </a:lnTo>
                <a:lnTo>
                  <a:pt x="5461005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-901" y="7404100"/>
            <a:ext cx="15240000" cy="572135"/>
          </a:xfrm>
          <a:custGeom>
            <a:avLst/>
            <a:gdLst/>
            <a:ahLst/>
            <a:cxnLst/>
            <a:rect l="l" t="t" r="r" b="b"/>
            <a:pathLst>
              <a:path w="15240000" h="572134">
                <a:moveTo>
                  <a:pt x="15240000" y="0"/>
                </a:moveTo>
                <a:lnTo>
                  <a:pt x="0" y="0"/>
                </a:lnTo>
                <a:lnTo>
                  <a:pt x="0" y="571728"/>
                </a:lnTo>
                <a:lnTo>
                  <a:pt x="15240000" y="571728"/>
                </a:lnTo>
                <a:lnTo>
                  <a:pt x="15240000" y="0"/>
                </a:lnTo>
                <a:close/>
              </a:path>
            </a:pathLst>
          </a:custGeom>
          <a:solidFill>
            <a:srgbClr val="EE9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4933689" y="7506460"/>
            <a:ext cx="4358640" cy="3765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https://pelicanmigration.com/</a:t>
            </a:r>
            <a:endParaRPr sz="2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75"/>
              <a:t>Ofﬁce</a:t>
            </a:r>
            <a:r>
              <a:rPr dirty="0" spc="-170"/>
              <a:t> </a:t>
            </a:r>
            <a:r>
              <a:rPr dirty="0" spc="-235"/>
              <a:t>1603,</a:t>
            </a:r>
            <a:r>
              <a:rPr dirty="0" spc="-175"/>
              <a:t> </a:t>
            </a:r>
            <a:r>
              <a:rPr dirty="0" spc="-85"/>
              <a:t>Iris</a:t>
            </a:r>
            <a:r>
              <a:rPr dirty="0" spc="-170"/>
              <a:t> </a:t>
            </a:r>
            <a:r>
              <a:rPr dirty="0"/>
              <a:t>Bay</a:t>
            </a:r>
            <a:r>
              <a:rPr dirty="0" spc="-170"/>
              <a:t> </a:t>
            </a:r>
            <a:r>
              <a:rPr dirty="0"/>
              <a:t>Tower</a:t>
            </a:r>
            <a:r>
              <a:rPr dirty="0" spc="-170"/>
              <a:t> </a:t>
            </a:r>
            <a:r>
              <a:rPr dirty="0" spc="-180"/>
              <a:t>-</a:t>
            </a:r>
            <a:r>
              <a:rPr dirty="0" spc="-170"/>
              <a:t> </a:t>
            </a:r>
            <a:r>
              <a:rPr dirty="0" spc="70"/>
              <a:t>Al</a:t>
            </a:r>
            <a:r>
              <a:rPr dirty="0" spc="-170"/>
              <a:t> </a:t>
            </a:r>
            <a:r>
              <a:rPr dirty="0" spc="80"/>
              <a:t>Mustaqbal</a:t>
            </a:r>
            <a:r>
              <a:rPr dirty="0" spc="-170"/>
              <a:t> </a:t>
            </a:r>
            <a:r>
              <a:rPr dirty="0" spc="-50"/>
              <a:t>St</a:t>
            </a:r>
            <a:r>
              <a:rPr dirty="0" spc="-170"/>
              <a:t> </a:t>
            </a:r>
            <a:r>
              <a:rPr dirty="0" spc="-180"/>
              <a:t>-</a:t>
            </a:r>
            <a:r>
              <a:rPr dirty="0" spc="-170"/>
              <a:t> </a:t>
            </a:r>
            <a:r>
              <a:rPr dirty="0" spc="50"/>
              <a:t>Business</a:t>
            </a:r>
            <a:r>
              <a:rPr dirty="0" spc="-170"/>
              <a:t> </a:t>
            </a:r>
            <a:r>
              <a:rPr dirty="0"/>
              <a:t>Bay</a:t>
            </a:r>
            <a:r>
              <a:rPr dirty="0" spc="-170"/>
              <a:t> </a:t>
            </a:r>
            <a:r>
              <a:rPr dirty="0" spc="-180"/>
              <a:t>-</a:t>
            </a:r>
            <a:r>
              <a:rPr dirty="0" spc="-170"/>
              <a:t> </a:t>
            </a:r>
            <a:r>
              <a:rPr dirty="0" spc="70"/>
              <a:t>Dubai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840"/>
              </a:spcBef>
            </a:pPr>
          </a:p>
          <a:p>
            <a:pPr marL="12700">
              <a:lnSpc>
                <a:spcPct val="100000"/>
              </a:lnSpc>
            </a:pPr>
            <a:r>
              <a:rPr dirty="0" spc="-340"/>
              <a:t>+971</a:t>
            </a:r>
            <a:r>
              <a:rPr dirty="0" spc="-195"/>
              <a:t> </a:t>
            </a:r>
            <a:r>
              <a:rPr dirty="0" spc="95"/>
              <a:t>4</a:t>
            </a:r>
            <a:r>
              <a:rPr dirty="0" spc="-190"/>
              <a:t> </a:t>
            </a:r>
            <a:r>
              <a:rPr dirty="0" spc="-35"/>
              <a:t>564</a:t>
            </a:r>
            <a:r>
              <a:rPr dirty="0" spc="-190"/>
              <a:t> </a:t>
            </a:r>
            <a:r>
              <a:rPr dirty="0" spc="-20"/>
              <a:t>6282</a:t>
            </a:r>
          </a:p>
          <a:p>
            <a:pPr>
              <a:lnSpc>
                <a:spcPct val="100000"/>
              </a:lnSpc>
              <a:spcBef>
                <a:spcPts val="1150"/>
              </a:spcBef>
            </a:pPr>
          </a:p>
          <a:p>
            <a:pPr marL="20320">
              <a:lnSpc>
                <a:spcPct val="100000"/>
              </a:lnSpc>
              <a:spcBef>
                <a:spcPts val="5"/>
              </a:spcBef>
            </a:pPr>
            <a:r>
              <a:rPr dirty="0" spc="45">
                <a:hlinkClick r:id="rId2"/>
              </a:rPr>
              <a:t>support@pelicanmigration.com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670050" y="5874803"/>
            <a:ext cx="577215" cy="444500"/>
          </a:xfrm>
          <a:custGeom>
            <a:avLst/>
            <a:gdLst/>
            <a:ahLst/>
            <a:cxnLst/>
            <a:rect l="l" t="t" r="r" b="b"/>
            <a:pathLst>
              <a:path w="577214" h="444500">
                <a:moveTo>
                  <a:pt x="535927" y="5702"/>
                </a:moveTo>
                <a:lnTo>
                  <a:pt x="529513" y="3276"/>
                </a:lnTo>
                <a:lnTo>
                  <a:pt x="522820" y="1485"/>
                </a:lnTo>
                <a:lnTo>
                  <a:pt x="515874" y="381"/>
                </a:lnTo>
                <a:lnTo>
                  <a:pt x="508698" y="0"/>
                </a:lnTo>
                <a:lnTo>
                  <a:pt x="68072" y="0"/>
                </a:lnTo>
                <a:lnTo>
                  <a:pt x="61201" y="342"/>
                </a:lnTo>
                <a:lnTo>
                  <a:pt x="54533" y="1346"/>
                </a:lnTo>
                <a:lnTo>
                  <a:pt x="48094" y="2984"/>
                </a:lnTo>
                <a:lnTo>
                  <a:pt x="41910" y="5219"/>
                </a:lnTo>
                <a:lnTo>
                  <a:pt x="42938" y="6172"/>
                </a:lnTo>
                <a:lnTo>
                  <a:pt x="243344" y="233565"/>
                </a:lnTo>
                <a:lnTo>
                  <a:pt x="252768" y="242201"/>
                </a:lnTo>
                <a:lnTo>
                  <a:pt x="263677" y="248589"/>
                </a:lnTo>
                <a:lnTo>
                  <a:pt x="275678" y="252552"/>
                </a:lnTo>
                <a:lnTo>
                  <a:pt x="288378" y="253911"/>
                </a:lnTo>
                <a:lnTo>
                  <a:pt x="301091" y="252552"/>
                </a:lnTo>
                <a:lnTo>
                  <a:pt x="313093" y="248589"/>
                </a:lnTo>
                <a:lnTo>
                  <a:pt x="324002" y="242201"/>
                </a:lnTo>
                <a:lnTo>
                  <a:pt x="333425" y="233565"/>
                </a:lnTo>
                <a:lnTo>
                  <a:pt x="531990" y="8267"/>
                </a:lnTo>
                <a:lnTo>
                  <a:pt x="533895" y="6858"/>
                </a:lnTo>
                <a:lnTo>
                  <a:pt x="535927" y="5702"/>
                </a:lnTo>
                <a:close/>
              </a:path>
              <a:path w="577214" h="444500">
                <a:moveTo>
                  <a:pt x="576757" y="68059"/>
                </a:moveTo>
                <a:lnTo>
                  <a:pt x="576059" y="58267"/>
                </a:lnTo>
                <a:lnTo>
                  <a:pt x="574001" y="48920"/>
                </a:lnTo>
                <a:lnTo>
                  <a:pt x="570712" y="40093"/>
                </a:lnTo>
                <a:lnTo>
                  <a:pt x="566280" y="31889"/>
                </a:lnTo>
                <a:lnTo>
                  <a:pt x="565404" y="34213"/>
                </a:lnTo>
                <a:lnTo>
                  <a:pt x="564159" y="36410"/>
                </a:lnTo>
                <a:lnTo>
                  <a:pt x="365493" y="261823"/>
                </a:lnTo>
                <a:lnTo>
                  <a:pt x="330682" y="287540"/>
                </a:lnTo>
                <a:lnTo>
                  <a:pt x="288378" y="296659"/>
                </a:lnTo>
                <a:lnTo>
                  <a:pt x="266636" y="294335"/>
                </a:lnTo>
                <a:lnTo>
                  <a:pt x="227406" y="276606"/>
                </a:lnTo>
                <a:lnTo>
                  <a:pt x="10452" y="33985"/>
                </a:lnTo>
                <a:lnTo>
                  <a:pt x="9817" y="32981"/>
                </a:lnTo>
                <a:lnTo>
                  <a:pt x="5676" y="40982"/>
                </a:lnTo>
                <a:lnTo>
                  <a:pt x="2590" y="49555"/>
                </a:lnTo>
                <a:lnTo>
                  <a:pt x="673" y="58597"/>
                </a:lnTo>
                <a:lnTo>
                  <a:pt x="0" y="68059"/>
                </a:lnTo>
                <a:lnTo>
                  <a:pt x="0" y="375831"/>
                </a:lnTo>
                <a:lnTo>
                  <a:pt x="5359" y="402323"/>
                </a:lnTo>
                <a:lnTo>
                  <a:pt x="19939" y="423964"/>
                </a:lnTo>
                <a:lnTo>
                  <a:pt x="41579" y="438543"/>
                </a:lnTo>
                <a:lnTo>
                  <a:pt x="68072" y="443890"/>
                </a:lnTo>
                <a:lnTo>
                  <a:pt x="508698" y="443890"/>
                </a:lnTo>
                <a:lnTo>
                  <a:pt x="535190" y="438543"/>
                </a:lnTo>
                <a:lnTo>
                  <a:pt x="556831" y="423964"/>
                </a:lnTo>
                <a:lnTo>
                  <a:pt x="571411" y="402323"/>
                </a:lnTo>
                <a:lnTo>
                  <a:pt x="576757" y="375831"/>
                </a:lnTo>
                <a:lnTo>
                  <a:pt x="576757" y="68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714665" y="4775678"/>
            <a:ext cx="490220" cy="709930"/>
          </a:xfrm>
          <a:custGeom>
            <a:avLst/>
            <a:gdLst/>
            <a:ahLst/>
            <a:cxnLst/>
            <a:rect l="l" t="t" r="r" b="b"/>
            <a:pathLst>
              <a:path w="490219" h="709929">
                <a:moveTo>
                  <a:pt x="113223" y="109"/>
                </a:moveTo>
                <a:lnTo>
                  <a:pt x="58394" y="8929"/>
                </a:lnTo>
                <a:lnTo>
                  <a:pt x="22057" y="34913"/>
                </a:lnTo>
                <a:lnTo>
                  <a:pt x="5788" y="93965"/>
                </a:lnTo>
                <a:lnTo>
                  <a:pt x="0" y="138749"/>
                </a:lnTo>
                <a:lnTo>
                  <a:pt x="1250" y="192827"/>
                </a:lnTo>
                <a:lnTo>
                  <a:pt x="6661" y="244955"/>
                </a:lnTo>
                <a:lnTo>
                  <a:pt x="16187" y="295145"/>
                </a:lnTo>
                <a:lnTo>
                  <a:pt x="29781" y="343410"/>
                </a:lnTo>
                <a:lnTo>
                  <a:pt x="47398" y="389763"/>
                </a:lnTo>
                <a:lnTo>
                  <a:pt x="68991" y="434218"/>
                </a:lnTo>
                <a:lnTo>
                  <a:pt x="94514" y="476787"/>
                </a:lnTo>
                <a:lnTo>
                  <a:pt x="123922" y="517482"/>
                </a:lnTo>
                <a:lnTo>
                  <a:pt x="157167" y="556318"/>
                </a:lnTo>
                <a:lnTo>
                  <a:pt x="194204" y="593306"/>
                </a:lnTo>
                <a:lnTo>
                  <a:pt x="234988" y="628461"/>
                </a:lnTo>
                <a:lnTo>
                  <a:pt x="272205" y="655952"/>
                </a:lnTo>
                <a:lnTo>
                  <a:pt x="311629" y="679345"/>
                </a:lnTo>
                <a:lnTo>
                  <a:pt x="353677" y="697367"/>
                </a:lnTo>
                <a:lnTo>
                  <a:pt x="398767" y="708750"/>
                </a:lnTo>
                <a:lnTo>
                  <a:pt x="409808" y="709479"/>
                </a:lnTo>
                <a:lnTo>
                  <a:pt x="421339" y="708318"/>
                </a:lnTo>
                <a:lnTo>
                  <a:pt x="463581" y="684504"/>
                </a:lnTo>
                <a:lnTo>
                  <a:pt x="487781" y="654467"/>
                </a:lnTo>
                <a:lnTo>
                  <a:pt x="489958" y="643937"/>
                </a:lnTo>
                <a:lnTo>
                  <a:pt x="488322" y="633200"/>
                </a:lnTo>
                <a:lnTo>
                  <a:pt x="457107" y="587351"/>
                </a:lnTo>
                <a:lnTo>
                  <a:pt x="405210" y="516873"/>
                </a:lnTo>
                <a:lnTo>
                  <a:pt x="378942" y="481877"/>
                </a:lnTo>
                <a:lnTo>
                  <a:pt x="342979" y="468333"/>
                </a:lnTo>
                <a:lnTo>
                  <a:pt x="307594" y="489772"/>
                </a:lnTo>
                <a:lnTo>
                  <a:pt x="300786" y="495390"/>
                </a:lnTo>
                <a:lnTo>
                  <a:pt x="291309" y="501725"/>
                </a:lnTo>
                <a:lnTo>
                  <a:pt x="239580" y="472296"/>
                </a:lnTo>
                <a:lnTo>
                  <a:pt x="197038" y="423176"/>
                </a:lnTo>
                <a:lnTo>
                  <a:pt x="165627" y="368144"/>
                </a:lnTo>
                <a:lnTo>
                  <a:pt x="148745" y="323492"/>
                </a:lnTo>
                <a:lnTo>
                  <a:pt x="135712" y="273521"/>
                </a:lnTo>
                <a:lnTo>
                  <a:pt x="133941" y="262211"/>
                </a:lnTo>
                <a:lnTo>
                  <a:pt x="135878" y="252958"/>
                </a:lnTo>
                <a:lnTo>
                  <a:pt x="141914" y="245741"/>
                </a:lnTo>
                <a:lnTo>
                  <a:pt x="152438" y="240539"/>
                </a:lnTo>
                <a:lnTo>
                  <a:pt x="160295" y="237684"/>
                </a:lnTo>
                <a:lnTo>
                  <a:pt x="168014" y="234403"/>
                </a:lnTo>
                <a:lnTo>
                  <a:pt x="183133" y="227077"/>
                </a:lnTo>
                <a:lnTo>
                  <a:pt x="197338" y="217273"/>
                </a:lnTo>
                <a:lnTo>
                  <a:pt x="205246" y="205358"/>
                </a:lnTo>
                <a:lnTo>
                  <a:pt x="206888" y="191203"/>
                </a:lnTo>
                <a:lnTo>
                  <a:pt x="202298" y="174677"/>
                </a:lnTo>
                <a:lnTo>
                  <a:pt x="160423" y="80160"/>
                </a:lnTo>
                <a:lnTo>
                  <a:pt x="147192" y="48363"/>
                </a:lnTo>
                <a:lnTo>
                  <a:pt x="130421" y="14487"/>
                </a:lnTo>
                <a:lnTo>
                  <a:pt x="113223" y="1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1669197" y="3633814"/>
            <a:ext cx="528955" cy="685165"/>
            <a:chOff x="1669197" y="3633814"/>
            <a:chExt cx="528955" cy="68516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4833" y="3806762"/>
              <a:ext cx="157594" cy="15759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669197" y="3633814"/>
              <a:ext cx="528955" cy="685165"/>
            </a:xfrm>
            <a:custGeom>
              <a:avLst/>
              <a:gdLst/>
              <a:ahLst/>
              <a:cxnLst/>
              <a:rect l="l" t="t" r="r" b="b"/>
              <a:pathLst>
                <a:path w="528955" h="685164">
                  <a:moveTo>
                    <a:pt x="264426" y="0"/>
                  </a:moveTo>
                  <a:lnTo>
                    <a:pt x="216892" y="4260"/>
                  </a:lnTo>
                  <a:lnTo>
                    <a:pt x="172155" y="16543"/>
                  </a:lnTo>
                  <a:lnTo>
                    <a:pt x="130960" y="36102"/>
                  </a:lnTo>
                  <a:lnTo>
                    <a:pt x="94055" y="62190"/>
                  </a:lnTo>
                  <a:lnTo>
                    <a:pt x="62186" y="94060"/>
                  </a:lnTo>
                  <a:lnTo>
                    <a:pt x="36099" y="130966"/>
                  </a:lnTo>
                  <a:lnTo>
                    <a:pt x="16541" y="172160"/>
                  </a:lnTo>
                  <a:lnTo>
                    <a:pt x="4259" y="216896"/>
                  </a:lnTo>
                  <a:lnTo>
                    <a:pt x="0" y="264426"/>
                  </a:lnTo>
                  <a:lnTo>
                    <a:pt x="5439" y="304547"/>
                  </a:lnTo>
                  <a:lnTo>
                    <a:pt x="20446" y="349138"/>
                  </a:lnTo>
                  <a:lnTo>
                    <a:pt x="43053" y="396625"/>
                  </a:lnTo>
                  <a:lnTo>
                    <a:pt x="71293" y="445434"/>
                  </a:lnTo>
                  <a:lnTo>
                    <a:pt x="103200" y="493991"/>
                  </a:lnTo>
                  <a:lnTo>
                    <a:pt x="136806" y="540723"/>
                  </a:lnTo>
                  <a:lnTo>
                    <a:pt x="170144" y="584055"/>
                  </a:lnTo>
                  <a:lnTo>
                    <a:pt x="201247" y="622413"/>
                  </a:lnTo>
                  <a:lnTo>
                    <a:pt x="228149" y="654224"/>
                  </a:lnTo>
                  <a:lnTo>
                    <a:pt x="256070" y="683149"/>
                  </a:lnTo>
                  <a:lnTo>
                    <a:pt x="264420" y="684895"/>
                  </a:lnTo>
                  <a:lnTo>
                    <a:pt x="272770" y="683149"/>
                  </a:lnTo>
                  <a:lnTo>
                    <a:pt x="300695" y="654224"/>
                  </a:lnTo>
                  <a:lnTo>
                    <a:pt x="327600" y="622413"/>
                  </a:lnTo>
                  <a:lnTo>
                    <a:pt x="358707" y="584055"/>
                  </a:lnTo>
                  <a:lnTo>
                    <a:pt x="392048" y="540723"/>
                  </a:lnTo>
                  <a:lnTo>
                    <a:pt x="425657" y="493991"/>
                  </a:lnTo>
                  <a:lnTo>
                    <a:pt x="457567" y="445434"/>
                  </a:lnTo>
                  <a:lnTo>
                    <a:pt x="485809" y="396625"/>
                  </a:lnTo>
                  <a:lnTo>
                    <a:pt x="492541" y="382485"/>
                  </a:lnTo>
                  <a:lnTo>
                    <a:pt x="264426" y="382485"/>
                  </a:lnTo>
                  <a:lnTo>
                    <a:pt x="213581" y="372195"/>
                  </a:lnTo>
                  <a:lnTo>
                    <a:pt x="172016" y="344150"/>
                  </a:lnTo>
                  <a:lnTo>
                    <a:pt x="143970" y="302590"/>
                  </a:lnTo>
                  <a:lnTo>
                    <a:pt x="133680" y="251752"/>
                  </a:lnTo>
                  <a:lnTo>
                    <a:pt x="143970" y="200899"/>
                  </a:lnTo>
                  <a:lnTo>
                    <a:pt x="172016" y="159331"/>
                  </a:lnTo>
                  <a:lnTo>
                    <a:pt x="213581" y="131283"/>
                  </a:lnTo>
                  <a:lnTo>
                    <a:pt x="264426" y="120992"/>
                  </a:lnTo>
                  <a:lnTo>
                    <a:pt x="485713" y="120992"/>
                  </a:lnTo>
                  <a:lnTo>
                    <a:pt x="466674" y="94060"/>
                  </a:lnTo>
                  <a:lnTo>
                    <a:pt x="434803" y="62190"/>
                  </a:lnTo>
                  <a:lnTo>
                    <a:pt x="397896" y="36102"/>
                  </a:lnTo>
                  <a:lnTo>
                    <a:pt x="356699" y="16543"/>
                  </a:lnTo>
                  <a:lnTo>
                    <a:pt x="311961" y="4260"/>
                  </a:lnTo>
                  <a:lnTo>
                    <a:pt x="264426" y="0"/>
                  </a:lnTo>
                  <a:close/>
                </a:path>
                <a:path w="528955" h="685164">
                  <a:moveTo>
                    <a:pt x="485713" y="120992"/>
                  </a:moveTo>
                  <a:lnTo>
                    <a:pt x="264426" y="120992"/>
                  </a:lnTo>
                  <a:lnTo>
                    <a:pt x="315272" y="131283"/>
                  </a:lnTo>
                  <a:lnTo>
                    <a:pt x="356836" y="159331"/>
                  </a:lnTo>
                  <a:lnTo>
                    <a:pt x="384882" y="200899"/>
                  </a:lnTo>
                  <a:lnTo>
                    <a:pt x="395173" y="251752"/>
                  </a:lnTo>
                  <a:lnTo>
                    <a:pt x="384882" y="302590"/>
                  </a:lnTo>
                  <a:lnTo>
                    <a:pt x="356836" y="344150"/>
                  </a:lnTo>
                  <a:lnTo>
                    <a:pt x="315272" y="372195"/>
                  </a:lnTo>
                  <a:lnTo>
                    <a:pt x="264426" y="382485"/>
                  </a:lnTo>
                  <a:lnTo>
                    <a:pt x="492541" y="382485"/>
                  </a:lnTo>
                  <a:lnTo>
                    <a:pt x="508418" y="349138"/>
                  </a:lnTo>
                  <a:lnTo>
                    <a:pt x="523426" y="304547"/>
                  </a:lnTo>
                  <a:lnTo>
                    <a:pt x="528866" y="264426"/>
                  </a:lnTo>
                  <a:lnTo>
                    <a:pt x="524605" y="216896"/>
                  </a:lnTo>
                  <a:lnTo>
                    <a:pt x="512322" y="172160"/>
                  </a:lnTo>
                  <a:lnTo>
                    <a:pt x="492763" y="130966"/>
                  </a:lnTo>
                  <a:lnTo>
                    <a:pt x="485713" y="120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8626" rIns="0" bIns="0" rtlCol="0" vert="horz">
            <a:spAutoFit/>
          </a:bodyPr>
          <a:lstStyle/>
          <a:p>
            <a:pPr marL="540385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CONTACT</a:t>
            </a:r>
            <a:r>
              <a:rPr dirty="0" spc="-325"/>
              <a:t> </a:t>
            </a:r>
            <a:r>
              <a:rPr dirty="0" spc="-25">
                <a:solidFill>
                  <a:srgbClr val="EE9821"/>
                </a:solidFill>
              </a:rPr>
              <a:t>US</a:t>
            </a:r>
          </a:p>
        </p:txBody>
      </p:sp>
      <p:grpSp>
        <p:nvGrpSpPr>
          <p:cNvPr id="9" name="object 9" descr=""/>
          <p:cNvGrpSpPr/>
          <p:nvPr/>
        </p:nvGrpSpPr>
        <p:grpSpPr>
          <a:xfrm>
            <a:off x="1659001" y="297277"/>
            <a:ext cx="1374775" cy="1391920"/>
            <a:chOff x="1659001" y="297277"/>
            <a:chExt cx="1374775" cy="1391920"/>
          </a:xfrm>
        </p:grpSpPr>
        <p:sp>
          <p:nvSpPr>
            <p:cNvPr id="10" name="object 10" descr=""/>
            <p:cNvSpPr/>
            <p:nvPr/>
          </p:nvSpPr>
          <p:spPr>
            <a:xfrm>
              <a:off x="2290038" y="1189456"/>
              <a:ext cx="743585" cy="406400"/>
            </a:xfrm>
            <a:custGeom>
              <a:avLst/>
              <a:gdLst/>
              <a:ahLst/>
              <a:cxnLst/>
              <a:rect l="l" t="t" r="r" b="b"/>
              <a:pathLst>
                <a:path w="743585" h="406400">
                  <a:moveTo>
                    <a:pt x="366509" y="406285"/>
                  </a:moveTo>
                  <a:lnTo>
                    <a:pt x="304977" y="264515"/>
                  </a:lnTo>
                  <a:lnTo>
                    <a:pt x="293725" y="238594"/>
                  </a:lnTo>
                  <a:lnTo>
                    <a:pt x="257606" y="155371"/>
                  </a:lnTo>
                  <a:lnTo>
                    <a:pt x="257606" y="238594"/>
                  </a:lnTo>
                  <a:lnTo>
                    <a:pt x="103733" y="238594"/>
                  </a:lnTo>
                  <a:lnTo>
                    <a:pt x="181533" y="55333"/>
                  </a:lnTo>
                  <a:lnTo>
                    <a:pt x="257606" y="238594"/>
                  </a:lnTo>
                  <a:lnTo>
                    <a:pt x="257606" y="155371"/>
                  </a:lnTo>
                  <a:lnTo>
                    <a:pt x="214198" y="55333"/>
                  </a:lnTo>
                  <a:lnTo>
                    <a:pt x="190182" y="0"/>
                  </a:lnTo>
                  <a:lnTo>
                    <a:pt x="176339" y="0"/>
                  </a:lnTo>
                  <a:lnTo>
                    <a:pt x="0" y="406285"/>
                  </a:lnTo>
                  <a:lnTo>
                    <a:pt x="36296" y="406285"/>
                  </a:lnTo>
                  <a:lnTo>
                    <a:pt x="95072" y="264515"/>
                  </a:lnTo>
                  <a:lnTo>
                    <a:pt x="274891" y="264515"/>
                  </a:lnTo>
                  <a:lnTo>
                    <a:pt x="333654" y="406285"/>
                  </a:lnTo>
                  <a:lnTo>
                    <a:pt x="366509" y="406285"/>
                  </a:lnTo>
                  <a:close/>
                </a:path>
                <a:path w="743585" h="406400">
                  <a:moveTo>
                    <a:pt x="743419" y="3454"/>
                  </a:moveTo>
                  <a:lnTo>
                    <a:pt x="710565" y="3454"/>
                  </a:lnTo>
                  <a:lnTo>
                    <a:pt x="710565" y="354418"/>
                  </a:lnTo>
                  <a:lnTo>
                    <a:pt x="416636" y="3454"/>
                  </a:lnTo>
                  <a:lnTo>
                    <a:pt x="380352" y="3454"/>
                  </a:lnTo>
                  <a:lnTo>
                    <a:pt x="380352" y="406285"/>
                  </a:lnTo>
                  <a:lnTo>
                    <a:pt x="414921" y="406285"/>
                  </a:lnTo>
                  <a:lnTo>
                    <a:pt x="414921" y="50126"/>
                  </a:lnTo>
                  <a:lnTo>
                    <a:pt x="712292" y="406285"/>
                  </a:lnTo>
                  <a:lnTo>
                    <a:pt x="743419" y="406285"/>
                  </a:lnTo>
                  <a:lnTo>
                    <a:pt x="743419" y="3454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745422" y="1109933"/>
              <a:ext cx="505459" cy="579755"/>
            </a:xfrm>
            <a:custGeom>
              <a:avLst/>
              <a:gdLst/>
              <a:ahLst/>
              <a:cxnLst/>
              <a:rect l="l" t="t" r="r" b="b"/>
              <a:pathLst>
                <a:path w="505460" h="579755">
                  <a:moveTo>
                    <a:pt x="307746" y="0"/>
                  </a:moveTo>
                  <a:lnTo>
                    <a:pt x="246157" y="5184"/>
                  </a:lnTo>
                  <a:lnTo>
                    <a:pt x="188455" y="20751"/>
                  </a:lnTo>
                  <a:lnTo>
                    <a:pt x="135077" y="48198"/>
                  </a:lnTo>
                  <a:lnTo>
                    <a:pt x="88176" y="84721"/>
                  </a:lnTo>
                  <a:lnTo>
                    <a:pt x="52300" y="128811"/>
                  </a:lnTo>
                  <a:lnTo>
                    <a:pt x="24206" y="178092"/>
                  </a:lnTo>
                  <a:lnTo>
                    <a:pt x="6264" y="231243"/>
                  </a:lnTo>
                  <a:lnTo>
                    <a:pt x="0" y="286994"/>
                  </a:lnTo>
                  <a:lnTo>
                    <a:pt x="1995" y="322947"/>
                  </a:lnTo>
                  <a:lnTo>
                    <a:pt x="18945" y="392266"/>
                  </a:lnTo>
                  <a:lnTo>
                    <a:pt x="52337" y="455854"/>
                  </a:lnTo>
                  <a:lnTo>
                    <a:pt x="100220" y="507232"/>
                  </a:lnTo>
                  <a:lnTo>
                    <a:pt x="149439" y="541050"/>
                  </a:lnTo>
                  <a:lnTo>
                    <a:pt x="190926" y="559906"/>
                  </a:lnTo>
                  <a:lnTo>
                    <a:pt x="234745" y="572602"/>
                  </a:lnTo>
                  <a:lnTo>
                    <a:pt x="280244" y="578494"/>
                  </a:lnTo>
                  <a:lnTo>
                    <a:pt x="304292" y="579170"/>
                  </a:lnTo>
                  <a:lnTo>
                    <a:pt x="329654" y="578226"/>
                  </a:lnTo>
                  <a:lnTo>
                    <a:pt x="378445" y="571150"/>
                  </a:lnTo>
                  <a:lnTo>
                    <a:pt x="428481" y="557180"/>
                  </a:lnTo>
                  <a:lnTo>
                    <a:pt x="461810" y="544614"/>
                  </a:lnTo>
                  <a:lnTo>
                    <a:pt x="300824" y="544614"/>
                  </a:lnTo>
                  <a:lnTo>
                    <a:pt x="274215" y="543343"/>
                  </a:lnTo>
                  <a:lnTo>
                    <a:pt x="224240" y="533668"/>
                  </a:lnTo>
                  <a:lnTo>
                    <a:pt x="179120" y="514516"/>
                  </a:lnTo>
                  <a:lnTo>
                    <a:pt x="139516" y="487190"/>
                  </a:lnTo>
                  <a:lnTo>
                    <a:pt x="104134" y="451467"/>
                  </a:lnTo>
                  <a:lnTo>
                    <a:pt x="77496" y="409973"/>
                  </a:lnTo>
                  <a:lnTo>
                    <a:pt x="58611" y="363905"/>
                  </a:lnTo>
                  <a:lnTo>
                    <a:pt x="49427" y="316529"/>
                  </a:lnTo>
                  <a:lnTo>
                    <a:pt x="48399" y="292188"/>
                  </a:lnTo>
                  <a:lnTo>
                    <a:pt x="50075" y="260421"/>
                  </a:lnTo>
                  <a:lnTo>
                    <a:pt x="64451" y="200766"/>
                  </a:lnTo>
                  <a:lnTo>
                    <a:pt x="94659" y="146925"/>
                  </a:lnTo>
                  <a:lnTo>
                    <a:pt x="136150" y="102140"/>
                  </a:lnTo>
                  <a:lnTo>
                    <a:pt x="177666" y="73505"/>
                  </a:lnTo>
                  <a:lnTo>
                    <a:pt x="229933" y="51854"/>
                  </a:lnTo>
                  <a:lnTo>
                    <a:pt x="267979" y="44081"/>
                  </a:lnTo>
                  <a:lnTo>
                    <a:pt x="306006" y="41490"/>
                  </a:lnTo>
                  <a:lnTo>
                    <a:pt x="480072" y="41490"/>
                  </a:lnTo>
                  <a:lnTo>
                    <a:pt x="478201" y="40576"/>
                  </a:lnTo>
                  <a:lnTo>
                    <a:pt x="427529" y="21018"/>
                  </a:lnTo>
                  <a:lnTo>
                    <a:pt x="378499" y="7291"/>
                  </a:lnTo>
                  <a:lnTo>
                    <a:pt x="331111" y="701"/>
                  </a:lnTo>
                  <a:lnTo>
                    <a:pt x="307746" y="0"/>
                  </a:lnTo>
                  <a:close/>
                </a:path>
                <a:path w="505460" h="579755">
                  <a:moveTo>
                    <a:pt x="497916" y="485825"/>
                  </a:moveTo>
                  <a:lnTo>
                    <a:pt x="443899" y="511541"/>
                  </a:lnTo>
                  <a:lnTo>
                    <a:pt x="392455" y="530771"/>
                  </a:lnTo>
                  <a:lnTo>
                    <a:pt x="345997" y="541588"/>
                  </a:lnTo>
                  <a:lnTo>
                    <a:pt x="300824" y="544614"/>
                  </a:lnTo>
                  <a:lnTo>
                    <a:pt x="461810" y="544614"/>
                  </a:lnTo>
                  <a:lnTo>
                    <a:pt x="478457" y="537622"/>
                  </a:lnTo>
                  <a:lnTo>
                    <a:pt x="497916" y="528119"/>
                  </a:lnTo>
                  <a:lnTo>
                    <a:pt x="497916" y="485825"/>
                  </a:lnTo>
                  <a:close/>
                </a:path>
                <a:path w="505460" h="579755">
                  <a:moveTo>
                    <a:pt x="498536" y="527816"/>
                  </a:moveTo>
                  <a:lnTo>
                    <a:pt x="497916" y="528119"/>
                  </a:lnTo>
                  <a:lnTo>
                    <a:pt x="497916" y="529043"/>
                  </a:lnTo>
                  <a:lnTo>
                    <a:pt x="498536" y="527816"/>
                  </a:lnTo>
                  <a:close/>
                </a:path>
                <a:path w="505460" h="579755">
                  <a:moveTo>
                    <a:pt x="503123" y="525576"/>
                  </a:moveTo>
                  <a:lnTo>
                    <a:pt x="499662" y="525589"/>
                  </a:lnTo>
                  <a:lnTo>
                    <a:pt x="498536" y="527816"/>
                  </a:lnTo>
                  <a:lnTo>
                    <a:pt x="503123" y="525576"/>
                  </a:lnTo>
                  <a:close/>
                </a:path>
                <a:path w="505460" h="579755">
                  <a:moveTo>
                    <a:pt x="480072" y="41490"/>
                  </a:moveTo>
                  <a:lnTo>
                    <a:pt x="306006" y="41490"/>
                  </a:lnTo>
                  <a:lnTo>
                    <a:pt x="329114" y="42192"/>
                  </a:lnTo>
                  <a:lnTo>
                    <a:pt x="352053" y="44515"/>
                  </a:lnTo>
                  <a:lnTo>
                    <a:pt x="399376" y="55321"/>
                  </a:lnTo>
                  <a:lnTo>
                    <a:pt x="450164" y="74550"/>
                  </a:lnTo>
                  <a:lnTo>
                    <a:pt x="504837" y="100266"/>
                  </a:lnTo>
                  <a:lnTo>
                    <a:pt x="504837" y="53594"/>
                  </a:lnTo>
                  <a:lnTo>
                    <a:pt x="480072" y="41490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59001" y="1192910"/>
              <a:ext cx="34925" cy="403225"/>
            </a:xfrm>
            <a:custGeom>
              <a:avLst/>
              <a:gdLst/>
              <a:ahLst/>
              <a:cxnLst/>
              <a:rect l="l" t="t" r="r" b="b"/>
              <a:pathLst>
                <a:path w="34925" h="403225">
                  <a:moveTo>
                    <a:pt x="34569" y="0"/>
                  </a:moveTo>
                  <a:lnTo>
                    <a:pt x="0" y="0"/>
                  </a:lnTo>
                  <a:lnTo>
                    <a:pt x="0" y="402831"/>
                  </a:lnTo>
                  <a:lnTo>
                    <a:pt x="34569" y="402831"/>
                  </a:lnTo>
                  <a:lnTo>
                    <a:pt x="34569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731614" y="297277"/>
              <a:ext cx="700405" cy="972185"/>
            </a:xfrm>
            <a:custGeom>
              <a:avLst/>
              <a:gdLst/>
              <a:ahLst/>
              <a:cxnLst/>
              <a:rect l="l" t="t" r="r" b="b"/>
              <a:pathLst>
                <a:path w="700405" h="972185">
                  <a:moveTo>
                    <a:pt x="576081" y="0"/>
                  </a:moveTo>
                  <a:lnTo>
                    <a:pt x="537815" y="3913"/>
                  </a:lnTo>
                  <a:lnTo>
                    <a:pt x="477013" y="43189"/>
                  </a:lnTo>
                  <a:lnTo>
                    <a:pt x="458165" y="79579"/>
                  </a:lnTo>
                  <a:lnTo>
                    <a:pt x="453047" y="118300"/>
                  </a:lnTo>
                  <a:lnTo>
                    <a:pt x="460048" y="155947"/>
                  </a:lnTo>
                  <a:lnTo>
                    <a:pt x="475722" y="193392"/>
                  </a:lnTo>
                  <a:lnTo>
                    <a:pt x="496625" y="231506"/>
                  </a:lnTo>
                  <a:lnTo>
                    <a:pt x="519311" y="271159"/>
                  </a:lnTo>
                  <a:lnTo>
                    <a:pt x="540334" y="313222"/>
                  </a:lnTo>
                  <a:lnTo>
                    <a:pt x="556250" y="358567"/>
                  </a:lnTo>
                  <a:lnTo>
                    <a:pt x="563613" y="408064"/>
                  </a:lnTo>
                  <a:lnTo>
                    <a:pt x="557129" y="435045"/>
                  </a:lnTo>
                  <a:lnTo>
                    <a:pt x="541569" y="455388"/>
                  </a:lnTo>
                  <a:lnTo>
                    <a:pt x="518879" y="467629"/>
                  </a:lnTo>
                  <a:lnTo>
                    <a:pt x="491007" y="470307"/>
                  </a:lnTo>
                  <a:lnTo>
                    <a:pt x="501281" y="505316"/>
                  </a:lnTo>
                  <a:lnTo>
                    <a:pt x="504664" y="536147"/>
                  </a:lnTo>
                  <a:lnTo>
                    <a:pt x="501726" y="563253"/>
                  </a:lnTo>
                  <a:lnTo>
                    <a:pt x="493033" y="587086"/>
                  </a:lnTo>
                  <a:lnTo>
                    <a:pt x="460655" y="626740"/>
                  </a:lnTo>
                  <a:lnTo>
                    <a:pt x="412075" y="658726"/>
                  </a:lnTo>
                  <a:lnTo>
                    <a:pt x="351836" y="686660"/>
                  </a:lnTo>
                  <a:lnTo>
                    <a:pt x="284482" y="714158"/>
                  </a:lnTo>
                  <a:lnTo>
                    <a:pt x="249557" y="728873"/>
                  </a:lnTo>
                  <a:lnTo>
                    <a:pt x="214556" y="744836"/>
                  </a:lnTo>
                  <a:lnTo>
                    <a:pt x="180048" y="762498"/>
                  </a:lnTo>
                  <a:lnTo>
                    <a:pt x="146601" y="782311"/>
                  </a:lnTo>
                  <a:lnTo>
                    <a:pt x="114783" y="804727"/>
                  </a:lnTo>
                  <a:lnTo>
                    <a:pt x="85161" y="830198"/>
                  </a:lnTo>
                  <a:lnTo>
                    <a:pt x="58304" y="859177"/>
                  </a:lnTo>
                  <a:lnTo>
                    <a:pt x="34779" y="892115"/>
                  </a:lnTo>
                  <a:lnTo>
                    <a:pt x="15155" y="929465"/>
                  </a:lnTo>
                  <a:lnTo>
                    <a:pt x="0" y="971678"/>
                  </a:lnTo>
                  <a:lnTo>
                    <a:pt x="18221" y="952562"/>
                  </a:lnTo>
                  <a:lnTo>
                    <a:pt x="38474" y="935430"/>
                  </a:lnTo>
                  <a:lnTo>
                    <a:pt x="84330" y="906368"/>
                  </a:lnTo>
                  <a:lnTo>
                    <a:pt x="136081" y="883000"/>
                  </a:lnTo>
                  <a:lnTo>
                    <a:pt x="192240" y="863837"/>
                  </a:lnTo>
                  <a:lnTo>
                    <a:pt x="251320" y="847388"/>
                  </a:lnTo>
                  <a:lnTo>
                    <a:pt x="342163" y="824543"/>
                  </a:lnTo>
                  <a:lnTo>
                    <a:pt x="372294" y="816670"/>
                  </a:lnTo>
                  <a:lnTo>
                    <a:pt x="431214" y="799420"/>
                  </a:lnTo>
                  <a:lnTo>
                    <a:pt x="487106" y="778922"/>
                  </a:lnTo>
                  <a:lnTo>
                    <a:pt x="538485" y="753685"/>
                  </a:lnTo>
                  <a:lnTo>
                    <a:pt x="583862" y="722219"/>
                  </a:lnTo>
                  <a:lnTo>
                    <a:pt x="621751" y="683033"/>
                  </a:lnTo>
                  <a:lnTo>
                    <a:pt x="650665" y="634637"/>
                  </a:lnTo>
                  <a:lnTo>
                    <a:pt x="669116" y="575540"/>
                  </a:lnTo>
                  <a:lnTo>
                    <a:pt x="675618" y="504253"/>
                  </a:lnTo>
                  <a:lnTo>
                    <a:pt x="673923" y="463571"/>
                  </a:lnTo>
                  <a:lnTo>
                    <a:pt x="668684" y="419283"/>
                  </a:lnTo>
                  <a:lnTo>
                    <a:pt x="659713" y="371202"/>
                  </a:lnTo>
                  <a:lnTo>
                    <a:pt x="646826" y="319141"/>
                  </a:lnTo>
                  <a:lnTo>
                    <a:pt x="629836" y="262915"/>
                  </a:lnTo>
                  <a:lnTo>
                    <a:pt x="608558" y="202337"/>
                  </a:lnTo>
                  <a:lnTo>
                    <a:pt x="604883" y="167247"/>
                  </a:lnTo>
                  <a:lnTo>
                    <a:pt x="612879" y="140745"/>
                  </a:lnTo>
                  <a:lnTo>
                    <a:pt x="633843" y="120402"/>
                  </a:lnTo>
                  <a:lnTo>
                    <a:pt x="669074" y="103785"/>
                  </a:lnTo>
                  <a:lnTo>
                    <a:pt x="700201" y="44997"/>
                  </a:lnTo>
                  <a:lnTo>
                    <a:pt x="659118" y="21055"/>
                  </a:lnTo>
                  <a:lnTo>
                    <a:pt x="617130" y="5885"/>
                  </a:lnTo>
                  <a:lnTo>
                    <a:pt x="576081" y="0"/>
                  </a:lnTo>
                  <a:close/>
                </a:path>
              </a:pathLst>
            </a:custGeom>
            <a:solidFill>
              <a:srgbClr val="8D88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45067" y="347497"/>
              <a:ext cx="517525" cy="226695"/>
            </a:xfrm>
            <a:custGeom>
              <a:avLst/>
              <a:gdLst/>
              <a:ahLst/>
              <a:cxnLst/>
              <a:rect l="l" t="t" r="r" b="b"/>
              <a:pathLst>
                <a:path w="517525" h="226695">
                  <a:moveTo>
                    <a:pt x="505142" y="183261"/>
                  </a:moveTo>
                  <a:lnTo>
                    <a:pt x="59093" y="67437"/>
                  </a:lnTo>
                  <a:lnTo>
                    <a:pt x="28587" y="75044"/>
                  </a:lnTo>
                  <a:lnTo>
                    <a:pt x="8293" y="95948"/>
                  </a:lnTo>
                  <a:lnTo>
                    <a:pt x="0" y="123342"/>
                  </a:lnTo>
                  <a:lnTo>
                    <a:pt x="5486" y="150406"/>
                  </a:lnTo>
                  <a:lnTo>
                    <a:pt x="49428" y="170027"/>
                  </a:lnTo>
                  <a:lnTo>
                    <a:pt x="93573" y="187210"/>
                  </a:lnTo>
                  <a:lnTo>
                    <a:pt x="137947" y="201663"/>
                  </a:lnTo>
                  <a:lnTo>
                    <a:pt x="182587" y="213080"/>
                  </a:lnTo>
                  <a:lnTo>
                    <a:pt x="227533" y="221170"/>
                  </a:lnTo>
                  <a:lnTo>
                    <a:pt x="272796" y="225640"/>
                  </a:lnTo>
                  <a:lnTo>
                    <a:pt x="318427" y="226187"/>
                  </a:lnTo>
                  <a:lnTo>
                    <a:pt x="364439" y="222516"/>
                  </a:lnTo>
                  <a:lnTo>
                    <a:pt x="410870" y="214337"/>
                  </a:lnTo>
                  <a:lnTo>
                    <a:pt x="457758" y="201345"/>
                  </a:lnTo>
                  <a:lnTo>
                    <a:pt x="505142" y="183261"/>
                  </a:lnTo>
                  <a:close/>
                </a:path>
                <a:path w="517525" h="226695">
                  <a:moveTo>
                    <a:pt x="517232" y="169443"/>
                  </a:moveTo>
                  <a:lnTo>
                    <a:pt x="97116" y="0"/>
                  </a:lnTo>
                  <a:lnTo>
                    <a:pt x="88607" y="13970"/>
                  </a:lnTo>
                  <a:lnTo>
                    <a:pt x="65989" y="53594"/>
                  </a:lnTo>
                  <a:lnTo>
                    <a:pt x="517232" y="169443"/>
                  </a:lnTo>
                  <a:close/>
                </a:path>
              </a:pathLst>
            </a:custGeom>
            <a:solidFill>
              <a:srgbClr val="EE98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714314" y="781439"/>
              <a:ext cx="504190" cy="463550"/>
            </a:xfrm>
            <a:custGeom>
              <a:avLst/>
              <a:gdLst/>
              <a:ahLst/>
              <a:cxnLst/>
              <a:rect l="l" t="t" r="r" b="b"/>
              <a:pathLst>
                <a:path w="504189" h="463550">
                  <a:moveTo>
                    <a:pt x="489280" y="0"/>
                  </a:moveTo>
                  <a:lnTo>
                    <a:pt x="424503" y="1644"/>
                  </a:lnTo>
                  <a:lnTo>
                    <a:pt x="365471" y="8190"/>
                  </a:lnTo>
                  <a:lnTo>
                    <a:pt x="311935" y="19297"/>
                  </a:lnTo>
                  <a:lnTo>
                    <a:pt x="263646" y="34625"/>
                  </a:lnTo>
                  <a:lnTo>
                    <a:pt x="220356" y="53834"/>
                  </a:lnTo>
                  <a:lnTo>
                    <a:pt x="181813" y="76585"/>
                  </a:lnTo>
                  <a:lnTo>
                    <a:pt x="147771" y="102536"/>
                  </a:lnTo>
                  <a:lnTo>
                    <a:pt x="117978" y="131349"/>
                  </a:lnTo>
                  <a:lnTo>
                    <a:pt x="92187" y="162684"/>
                  </a:lnTo>
                  <a:lnTo>
                    <a:pt x="70148" y="196199"/>
                  </a:lnTo>
                  <a:lnTo>
                    <a:pt x="51612" y="231557"/>
                  </a:lnTo>
                  <a:lnTo>
                    <a:pt x="36329" y="268415"/>
                  </a:lnTo>
                  <a:lnTo>
                    <a:pt x="24051" y="306436"/>
                  </a:lnTo>
                  <a:lnTo>
                    <a:pt x="14528" y="345277"/>
                  </a:lnTo>
                  <a:lnTo>
                    <a:pt x="7511" y="384601"/>
                  </a:lnTo>
                  <a:lnTo>
                    <a:pt x="2751" y="424066"/>
                  </a:lnTo>
                  <a:lnTo>
                    <a:pt x="0" y="463334"/>
                  </a:lnTo>
                  <a:lnTo>
                    <a:pt x="13452" y="425668"/>
                  </a:lnTo>
                  <a:lnTo>
                    <a:pt x="33028" y="391778"/>
                  </a:lnTo>
                  <a:lnTo>
                    <a:pt x="57898" y="361287"/>
                  </a:lnTo>
                  <a:lnTo>
                    <a:pt x="87238" y="333821"/>
                  </a:lnTo>
                  <a:lnTo>
                    <a:pt x="120218" y="309006"/>
                  </a:lnTo>
                  <a:lnTo>
                    <a:pt x="156011" y="286466"/>
                  </a:lnTo>
                  <a:lnTo>
                    <a:pt x="193791" y="265827"/>
                  </a:lnTo>
                  <a:lnTo>
                    <a:pt x="232730" y="246715"/>
                  </a:lnTo>
                  <a:lnTo>
                    <a:pt x="272001" y="228753"/>
                  </a:lnTo>
                  <a:lnTo>
                    <a:pt x="348229" y="194786"/>
                  </a:lnTo>
                  <a:lnTo>
                    <a:pt x="383532" y="178031"/>
                  </a:lnTo>
                  <a:lnTo>
                    <a:pt x="444378" y="143103"/>
                  </a:lnTo>
                  <a:lnTo>
                    <a:pt x="486697" y="103787"/>
                  </a:lnTo>
                  <a:lnTo>
                    <a:pt x="503870" y="57085"/>
                  </a:lnTo>
                  <a:lnTo>
                    <a:pt x="500959" y="30028"/>
                  </a:lnTo>
                  <a:lnTo>
                    <a:pt x="489280" y="0"/>
                  </a:lnTo>
                  <a:close/>
                </a:path>
              </a:pathLst>
            </a:custGeom>
            <a:solidFill>
              <a:srgbClr val="1D567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1385836" y="1193151"/>
            <a:ext cx="223520" cy="402590"/>
          </a:xfrm>
          <a:custGeom>
            <a:avLst/>
            <a:gdLst/>
            <a:ahLst/>
            <a:cxnLst/>
            <a:rect l="l" t="t" r="r" b="b"/>
            <a:pathLst>
              <a:path w="223519" h="402590">
                <a:moveTo>
                  <a:pt x="223037" y="374650"/>
                </a:moveTo>
                <a:lnTo>
                  <a:pt x="32842" y="374650"/>
                </a:lnTo>
                <a:lnTo>
                  <a:pt x="32842" y="0"/>
                </a:lnTo>
                <a:lnTo>
                  <a:pt x="0" y="0"/>
                </a:lnTo>
                <a:lnTo>
                  <a:pt x="0" y="374650"/>
                </a:lnTo>
                <a:lnTo>
                  <a:pt x="0" y="402590"/>
                </a:lnTo>
                <a:lnTo>
                  <a:pt x="223037" y="402590"/>
                </a:lnTo>
                <a:lnTo>
                  <a:pt x="223037" y="37465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834313" y="1192910"/>
            <a:ext cx="496570" cy="403225"/>
          </a:xfrm>
          <a:custGeom>
            <a:avLst/>
            <a:gdLst/>
            <a:ahLst/>
            <a:cxnLst/>
            <a:rect l="l" t="t" r="r" b="b"/>
            <a:pathLst>
              <a:path w="496569" h="403225">
                <a:moveTo>
                  <a:pt x="229958" y="107188"/>
                </a:moveTo>
                <a:lnTo>
                  <a:pt x="221310" y="60947"/>
                </a:lnTo>
                <a:lnTo>
                  <a:pt x="197104" y="27673"/>
                </a:lnTo>
                <a:lnTo>
                  <a:pt x="195376" y="26670"/>
                </a:lnTo>
                <a:lnTo>
                  <a:pt x="195376" y="108927"/>
                </a:lnTo>
                <a:lnTo>
                  <a:pt x="193509" y="128104"/>
                </a:lnTo>
                <a:lnTo>
                  <a:pt x="169443" y="169443"/>
                </a:lnTo>
                <a:lnTo>
                  <a:pt x="117640" y="187426"/>
                </a:lnTo>
                <a:lnTo>
                  <a:pt x="93357" y="188455"/>
                </a:lnTo>
                <a:lnTo>
                  <a:pt x="32854" y="188455"/>
                </a:lnTo>
                <a:lnTo>
                  <a:pt x="32854" y="31127"/>
                </a:lnTo>
                <a:lnTo>
                  <a:pt x="100279" y="31127"/>
                </a:lnTo>
                <a:lnTo>
                  <a:pt x="141554" y="35445"/>
                </a:lnTo>
                <a:lnTo>
                  <a:pt x="181508" y="61518"/>
                </a:lnTo>
                <a:lnTo>
                  <a:pt x="195376" y="108927"/>
                </a:lnTo>
                <a:lnTo>
                  <a:pt x="195376" y="26670"/>
                </a:lnTo>
                <a:lnTo>
                  <a:pt x="177304" y="16052"/>
                </a:lnTo>
                <a:lnTo>
                  <a:pt x="154089" y="7353"/>
                </a:lnTo>
                <a:lnTo>
                  <a:pt x="127317" y="1892"/>
                </a:lnTo>
                <a:lnTo>
                  <a:pt x="96824" y="0"/>
                </a:lnTo>
                <a:lnTo>
                  <a:pt x="0" y="0"/>
                </a:lnTo>
                <a:lnTo>
                  <a:pt x="0" y="402844"/>
                </a:lnTo>
                <a:lnTo>
                  <a:pt x="32854" y="402844"/>
                </a:lnTo>
                <a:lnTo>
                  <a:pt x="32854" y="214401"/>
                </a:lnTo>
                <a:lnTo>
                  <a:pt x="112382" y="214401"/>
                </a:lnTo>
                <a:lnTo>
                  <a:pt x="161442" y="206832"/>
                </a:lnTo>
                <a:lnTo>
                  <a:pt x="198831" y="185000"/>
                </a:lnTo>
                <a:lnTo>
                  <a:pt x="222173" y="151282"/>
                </a:lnTo>
                <a:lnTo>
                  <a:pt x="228015" y="130543"/>
                </a:lnTo>
                <a:lnTo>
                  <a:pt x="229958" y="107188"/>
                </a:lnTo>
                <a:close/>
              </a:path>
              <a:path w="496569" h="403225">
                <a:moveTo>
                  <a:pt x="496201" y="374891"/>
                </a:moveTo>
                <a:lnTo>
                  <a:pt x="306019" y="374891"/>
                </a:lnTo>
                <a:lnTo>
                  <a:pt x="306019" y="211061"/>
                </a:lnTo>
                <a:lnTo>
                  <a:pt x="485825" y="211061"/>
                </a:lnTo>
                <a:lnTo>
                  <a:pt x="485825" y="184391"/>
                </a:lnTo>
                <a:lnTo>
                  <a:pt x="306019" y="184391"/>
                </a:lnTo>
                <a:lnTo>
                  <a:pt x="306019" y="24371"/>
                </a:lnTo>
                <a:lnTo>
                  <a:pt x="492734" y="24371"/>
                </a:lnTo>
                <a:lnTo>
                  <a:pt x="492734" y="241"/>
                </a:lnTo>
                <a:lnTo>
                  <a:pt x="273164" y="241"/>
                </a:lnTo>
                <a:lnTo>
                  <a:pt x="273164" y="24371"/>
                </a:lnTo>
                <a:lnTo>
                  <a:pt x="273164" y="184391"/>
                </a:lnTo>
                <a:lnTo>
                  <a:pt x="273164" y="211061"/>
                </a:lnTo>
                <a:lnTo>
                  <a:pt x="273164" y="374891"/>
                </a:lnTo>
                <a:lnTo>
                  <a:pt x="273164" y="402831"/>
                </a:lnTo>
                <a:lnTo>
                  <a:pt x="496201" y="402831"/>
                </a:lnTo>
                <a:lnTo>
                  <a:pt x="496201" y="374891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9777414" y="453"/>
            <a:ext cx="5464810" cy="4943475"/>
          </a:xfrm>
          <a:custGeom>
            <a:avLst/>
            <a:gdLst/>
            <a:ahLst/>
            <a:cxnLst/>
            <a:rect l="l" t="t" r="r" b="b"/>
            <a:pathLst>
              <a:path w="5464809" h="4943475">
                <a:moveTo>
                  <a:pt x="5462358" y="0"/>
                </a:moveTo>
                <a:lnTo>
                  <a:pt x="0" y="23139"/>
                </a:lnTo>
                <a:lnTo>
                  <a:pt x="5464632" y="4943475"/>
                </a:lnTo>
                <a:lnTo>
                  <a:pt x="5464632" y="4246791"/>
                </a:lnTo>
                <a:lnTo>
                  <a:pt x="5462358" y="0"/>
                </a:lnTo>
                <a:close/>
              </a:path>
            </a:pathLst>
          </a:custGeom>
          <a:solidFill>
            <a:srgbClr val="1D56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-1130" y="7404100"/>
            <a:ext cx="15240000" cy="572135"/>
          </a:xfrm>
          <a:custGeom>
            <a:avLst/>
            <a:gdLst/>
            <a:ahLst/>
            <a:cxnLst/>
            <a:rect l="l" t="t" r="r" b="b"/>
            <a:pathLst>
              <a:path w="15240000" h="572134">
                <a:moveTo>
                  <a:pt x="15240000" y="0"/>
                </a:moveTo>
                <a:lnTo>
                  <a:pt x="0" y="0"/>
                </a:lnTo>
                <a:lnTo>
                  <a:pt x="0" y="571728"/>
                </a:lnTo>
                <a:lnTo>
                  <a:pt x="15240000" y="571728"/>
                </a:lnTo>
                <a:lnTo>
                  <a:pt x="15240000" y="0"/>
                </a:lnTo>
                <a:close/>
              </a:path>
            </a:pathLst>
          </a:custGeom>
          <a:solidFill>
            <a:srgbClr val="EE9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5641032" y="7479243"/>
            <a:ext cx="4358640" cy="3765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250" spc="-10">
                <a:solidFill>
                  <a:srgbClr val="FFFFFF"/>
                </a:solidFill>
                <a:latin typeface="Verdana"/>
                <a:cs typeface="Verdana"/>
              </a:rPr>
              <a:t>https://pelicanmigration.com/</a:t>
            </a:r>
            <a:endParaRPr sz="2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8172" y="7477282"/>
            <a:ext cx="4358640" cy="37147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-10">
                <a:solidFill>
                  <a:srgbClr val="FFFFFF"/>
                </a:solidFill>
              </a:rPr>
              <a:t>https://pelicanmigration.com/</a:t>
            </a:r>
            <a:endParaRPr sz="22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Pelicanmigration</dc:title>
  <dcterms:created xsi:type="dcterms:W3CDTF">2024-05-24T09:02:04Z</dcterms:created>
  <dcterms:modified xsi:type="dcterms:W3CDTF">2024-05-24T09:02:04Z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2024-05-24T00:00:00Z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2024-05-24T00:00:00Z</vt:filetime>
  </property>
  <property fmtid="{D5CDD505-2E9C-101B-9397-08002B2CF9AE}" pid="5" name="Producer">
    <vt:lpwstr>Adobe PDF library 15.00</vt:lpwstr>
  </property>
</Properties>
</file>