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5240000" cy="7975600"/>
  <p:notesSz cx="15240000" cy="79756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43000" y="2472436"/>
            <a:ext cx="12954000" cy="16748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86000" y="4466336"/>
            <a:ext cx="10668000" cy="1993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3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3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762000" y="1834388"/>
            <a:ext cx="66294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7848600" y="1834388"/>
            <a:ext cx="66294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3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75528" y="1823627"/>
            <a:ext cx="5888942" cy="835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3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358751" y="3288568"/>
            <a:ext cx="6522496" cy="2841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5181600" y="7417308"/>
            <a:ext cx="48768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762000" y="7417308"/>
            <a:ext cx="35052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0972800" y="7417308"/>
            <a:ext cx="35052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hyperlink" Target="http://www.silverjewelrydoctor.com/blog/7-tips-for-buying-wholesale-sterling-silver-jewelry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hyperlink" Target="http://www.silverjewelrydoctor.com/blog/7-tips-for-buying-wholesale-sterling-silver-jewelry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silverjewelrydoctor.com/blog/7-tips-for-buying-wholesale-sterling-silver-jewelry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facebook.com/silverjewelrydoctor" TargetMode="External"/><Relationship Id="rId3" Type="http://schemas.openxmlformats.org/officeDocument/2006/relationships/hyperlink" Target="http://www.instagram.com/silverjewelrydoctor/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1.png"/><Relationship Id="rId9" Type="http://schemas.openxmlformats.org/officeDocument/2006/relationships/hyperlink" Target="http://www.silverjewelrydoctor.com/blog/7-tips-for-buying-wholesale-sterling-silver-jewelry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Mysilvershop@gmail.com" TargetMode="External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5" Type="http://schemas.openxmlformats.org/officeDocument/2006/relationships/hyperlink" Target="http://www.silverjewelrydoctor.com/blog/7-tips-for-buying-wholesale-sterling-silver-jewelry" TargetMode="Externa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hyperlink" Target="http://www.silverjewelrydoctor.com/blog/7-tips-for-buying-wholesale-sterling-silver-jewelry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45583" y="1816"/>
            <a:ext cx="4289425" cy="4463415"/>
          </a:xfrm>
          <a:custGeom>
            <a:avLst/>
            <a:gdLst/>
            <a:ahLst/>
            <a:cxnLst/>
            <a:rect l="l" t="t" r="r" b="b"/>
            <a:pathLst>
              <a:path w="4289425" h="4463415">
                <a:moveTo>
                  <a:pt x="4288967" y="0"/>
                </a:moveTo>
                <a:lnTo>
                  <a:pt x="0" y="0"/>
                </a:lnTo>
                <a:lnTo>
                  <a:pt x="0" y="4463135"/>
                </a:lnTo>
                <a:lnTo>
                  <a:pt x="4288967" y="4463135"/>
                </a:lnTo>
                <a:lnTo>
                  <a:pt x="42889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99694" y="3529713"/>
            <a:ext cx="599440" cy="755650"/>
          </a:xfrm>
          <a:custGeom>
            <a:avLst/>
            <a:gdLst/>
            <a:ahLst/>
            <a:cxnLst/>
            <a:rect l="l" t="t" r="r" b="b"/>
            <a:pathLst>
              <a:path w="599440" h="755650">
                <a:moveTo>
                  <a:pt x="599401" y="0"/>
                </a:moveTo>
                <a:lnTo>
                  <a:pt x="459574" y="0"/>
                </a:lnTo>
                <a:lnTo>
                  <a:pt x="413892" y="437210"/>
                </a:lnTo>
                <a:lnTo>
                  <a:pt x="354228" y="939"/>
                </a:lnTo>
                <a:lnTo>
                  <a:pt x="243293" y="939"/>
                </a:lnTo>
                <a:lnTo>
                  <a:pt x="186435" y="440004"/>
                </a:lnTo>
                <a:lnTo>
                  <a:pt x="141693" y="0"/>
                </a:lnTo>
                <a:lnTo>
                  <a:pt x="0" y="0"/>
                </a:lnTo>
                <a:lnTo>
                  <a:pt x="91351" y="755091"/>
                </a:lnTo>
                <a:lnTo>
                  <a:pt x="238645" y="755091"/>
                </a:lnTo>
                <a:lnTo>
                  <a:pt x="299237" y="299237"/>
                </a:lnTo>
                <a:lnTo>
                  <a:pt x="363562" y="755091"/>
                </a:lnTo>
                <a:lnTo>
                  <a:pt x="508977" y="755091"/>
                </a:lnTo>
                <a:lnTo>
                  <a:pt x="5994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482991" y="3954604"/>
            <a:ext cx="167005" cy="330200"/>
          </a:xfrm>
          <a:custGeom>
            <a:avLst/>
            <a:gdLst/>
            <a:ahLst/>
            <a:cxnLst/>
            <a:rect l="l" t="t" r="r" b="b"/>
            <a:pathLst>
              <a:path w="167005" h="330200">
                <a:moveTo>
                  <a:pt x="0" y="330200"/>
                </a:moveTo>
                <a:lnTo>
                  <a:pt x="166865" y="330200"/>
                </a:lnTo>
                <a:lnTo>
                  <a:pt x="166865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482991" y="3529164"/>
            <a:ext cx="451484" cy="755650"/>
          </a:xfrm>
          <a:custGeom>
            <a:avLst/>
            <a:gdLst/>
            <a:ahLst/>
            <a:cxnLst/>
            <a:rect l="l" t="t" r="r" b="b"/>
            <a:pathLst>
              <a:path w="451485" h="755650">
                <a:moveTo>
                  <a:pt x="451180" y="0"/>
                </a:moveTo>
                <a:lnTo>
                  <a:pt x="283387" y="0"/>
                </a:lnTo>
                <a:lnTo>
                  <a:pt x="283387" y="306070"/>
                </a:lnTo>
                <a:lnTo>
                  <a:pt x="166865" y="306070"/>
                </a:lnTo>
                <a:lnTo>
                  <a:pt x="166865" y="0"/>
                </a:lnTo>
                <a:lnTo>
                  <a:pt x="0" y="0"/>
                </a:lnTo>
                <a:lnTo>
                  <a:pt x="0" y="306070"/>
                </a:lnTo>
                <a:lnTo>
                  <a:pt x="0" y="425450"/>
                </a:lnTo>
                <a:lnTo>
                  <a:pt x="283387" y="425450"/>
                </a:lnTo>
                <a:lnTo>
                  <a:pt x="283387" y="755650"/>
                </a:lnTo>
                <a:lnTo>
                  <a:pt x="451180" y="755650"/>
                </a:lnTo>
                <a:lnTo>
                  <a:pt x="451180" y="425450"/>
                </a:lnTo>
                <a:lnTo>
                  <a:pt x="451180" y="306070"/>
                </a:lnTo>
                <a:lnTo>
                  <a:pt x="4511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038572" y="3519459"/>
            <a:ext cx="455295" cy="776605"/>
          </a:xfrm>
          <a:custGeom>
            <a:avLst/>
            <a:gdLst/>
            <a:ahLst/>
            <a:cxnLst/>
            <a:rect l="l" t="t" r="r" b="b"/>
            <a:pathLst>
              <a:path w="455294" h="776604">
                <a:moveTo>
                  <a:pt x="226529" y="0"/>
                </a:moveTo>
                <a:lnTo>
                  <a:pt x="186322" y="1835"/>
                </a:lnTo>
                <a:lnTo>
                  <a:pt x="119203" y="16518"/>
                </a:lnTo>
                <a:lnTo>
                  <a:pt x="69327" y="45652"/>
                </a:lnTo>
                <a:lnTo>
                  <a:pt x="33912" y="87837"/>
                </a:lnTo>
                <a:lnTo>
                  <a:pt x="12060" y="142689"/>
                </a:lnTo>
                <a:lnTo>
                  <a:pt x="1338" y="209342"/>
                </a:lnTo>
                <a:lnTo>
                  <a:pt x="0" y="247040"/>
                </a:lnTo>
                <a:lnTo>
                  <a:pt x="0" y="527634"/>
                </a:lnTo>
                <a:lnTo>
                  <a:pt x="5357" y="599646"/>
                </a:lnTo>
                <a:lnTo>
                  <a:pt x="21450" y="660933"/>
                </a:lnTo>
                <a:lnTo>
                  <a:pt x="49869" y="710344"/>
                </a:lnTo>
                <a:lnTo>
                  <a:pt x="92290" y="746696"/>
                </a:lnTo>
                <a:lnTo>
                  <a:pt x="150547" y="769070"/>
                </a:lnTo>
                <a:lnTo>
                  <a:pt x="226529" y="776528"/>
                </a:lnTo>
                <a:lnTo>
                  <a:pt x="267162" y="774664"/>
                </a:lnTo>
                <a:lnTo>
                  <a:pt x="334984" y="759748"/>
                </a:lnTo>
                <a:lnTo>
                  <a:pt x="385318" y="730154"/>
                </a:lnTo>
                <a:lnTo>
                  <a:pt x="420975" y="687269"/>
                </a:lnTo>
                <a:lnTo>
                  <a:pt x="434370" y="658139"/>
                </a:lnTo>
                <a:lnTo>
                  <a:pt x="226529" y="658139"/>
                </a:lnTo>
                <a:lnTo>
                  <a:pt x="214375" y="657324"/>
                </a:lnTo>
                <a:lnTo>
                  <a:pt x="179212" y="630180"/>
                </a:lnTo>
                <a:lnTo>
                  <a:pt x="171411" y="590794"/>
                </a:lnTo>
                <a:lnTo>
                  <a:pt x="170599" y="569582"/>
                </a:lnTo>
                <a:lnTo>
                  <a:pt x="170599" y="206019"/>
                </a:lnTo>
                <a:lnTo>
                  <a:pt x="174320" y="163601"/>
                </a:lnTo>
                <a:lnTo>
                  <a:pt x="196979" y="124807"/>
                </a:lnTo>
                <a:lnTo>
                  <a:pt x="226529" y="117462"/>
                </a:lnTo>
                <a:lnTo>
                  <a:pt x="434685" y="117462"/>
                </a:lnTo>
                <a:lnTo>
                  <a:pt x="433476" y="113728"/>
                </a:lnTo>
                <a:lnTo>
                  <a:pt x="404922" y="65144"/>
                </a:lnTo>
                <a:lnTo>
                  <a:pt x="362165" y="29362"/>
                </a:lnTo>
                <a:lnTo>
                  <a:pt x="303315" y="7342"/>
                </a:lnTo>
                <a:lnTo>
                  <a:pt x="267162" y="1835"/>
                </a:lnTo>
                <a:lnTo>
                  <a:pt x="226529" y="0"/>
                </a:lnTo>
                <a:close/>
              </a:path>
              <a:path w="455294" h="776604">
                <a:moveTo>
                  <a:pt x="434685" y="117462"/>
                </a:moveTo>
                <a:lnTo>
                  <a:pt x="226529" y="117462"/>
                </a:lnTo>
                <a:lnTo>
                  <a:pt x="238699" y="118278"/>
                </a:lnTo>
                <a:lnTo>
                  <a:pt x="249127" y="120727"/>
                </a:lnTo>
                <a:lnTo>
                  <a:pt x="278203" y="154024"/>
                </a:lnTo>
                <a:lnTo>
                  <a:pt x="284092" y="194982"/>
                </a:lnTo>
                <a:lnTo>
                  <a:pt x="284327" y="206019"/>
                </a:lnTo>
                <a:lnTo>
                  <a:pt x="284327" y="569582"/>
                </a:lnTo>
                <a:lnTo>
                  <a:pt x="280593" y="611530"/>
                </a:lnTo>
                <a:lnTo>
                  <a:pt x="257810" y="650804"/>
                </a:lnTo>
                <a:lnTo>
                  <a:pt x="226529" y="658139"/>
                </a:lnTo>
                <a:lnTo>
                  <a:pt x="434370" y="658139"/>
                </a:lnTo>
                <a:lnTo>
                  <a:pt x="442853" y="631629"/>
                </a:lnTo>
                <a:lnTo>
                  <a:pt x="449553" y="599646"/>
                </a:lnTo>
                <a:lnTo>
                  <a:pt x="453573" y="564982"/>
                </a:lnTo>
                <a:lnTo>
                  <a:pt x="454913" y="527634"/>
                </a:lnTo>
                <a:lnTo>
                  <a:pt x="454913" y="247040"/>
                </a:lnTo>
                <a:lnTo>
                  <a:pt x="453573" y="209342"/>
                </a:lnTo>
                <a:lnTo>
                  <a:pt x="449553" y="174559"/>
                </a:lnTo>
                <a:lnTo>
                  <a:pt x="442853" y="142689"/>
                </a:lnTo>
                <a:lnTo>
                  <a:pt x="434685" y="1174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595092" y="3529164"/>
            <a:ext cx="340360" cy="755650"/>
          </a:xfrm>
          <a:custGeom>
            <a:avLst/>
            <a:gdLst/>
            <a:ahLst/>
            <a:cxnLst/>
            <a:rect l="l" t="t" r="r" b="b"/>
            <a:pathLst>
              <a:path w="340360" h="755650">
                <a:moveTo>
                  <a:pt x="340258" y="642620"/>
                </a:moveTo>
                <a:lnTo>
                  <a:pt x="166865" y="642620"/>
                </a:lnTo>
                <a:lnTo>
                  <a:pt x="166865" y="0"/>
                </a:lnTo>
                <a:lnTo>
                  <a:pt x="0" y="0"/>
                </a:lnTo>
                <a:lnTo>
                  <a:pt x="0" y="642620"/>
                </a:lnTo>
                <a:lnTo>
                  <a:pt x="0" y="755650"/>
                </a:lnTo>
                <a:lnTo>
                  <a:pt x="340258" y="755650"/>
                </a:lnTo>
                <a:lnTo>
                  <a:pt x="340258" y="642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008058" y="3529164"/>
            <a:ext cx="341630" cy="755650"/>
          </a:xfrm>
          <a:custGeom>
            <a:avLst/>
            <a:gdLst/>
            <a:ahLst/>
            <a:cxnLst/>
            <a:rect l="l" t="t" r="r" b="b"/>
            <a:pathLst>
              <a:path w="341629" h="755650">
                <a:moveTo>
                  <a:pt x="341185" y="642620"/>
                </a:moveTo>
                <a:lnTo>
                  <a:pt x="166865" y="642620"/>
                </a:lnTo>
                <a:lnTo>
                  <a:pt x="166865" y="417830"/>
                </a:lnTo>
                <a:lnTo>
                  <a:pt x="298310" y="417830"/>
                </a:lnTo>
                <a:lnTo>
                  <a:pt x="298310" y="302260"/>
                </a:lnTo>
                <a:lnTo>
                  <a:pt x="166865" y="302260"/>
                </a:lnTo>
                <a:lnTo>
                  <a:pt x="166865" y="114300"/>
                </a:lnTo>
                <a:lnTo>
                  <a:pt x="339318" y="114300"/>
                </a:lnTo>
                <a:lnTo>
                  <a:pt x="339318" y="0"/>
                </a:lnTo>
                <a:lnTo>
                  <a:pt x="0" y="0"/>
                </a:lnTo>
                <a:lnTo>
                  <a:pt x="0" y="114300"/>
                </a:lnTo>
                <a:lnTo>
                  <a:pt x="0" y="302260"/>
                </a:lnTo>
                <a:lnTo>
                  <a:pt x="0" y="417830"/>
                </a:lnTo>
                <a:lnTo>
                  <a:pt x="0" y="642620"/>
                </a:lnTo>
                <a:lnTo>
                  <a:pt x="0" y="755650"/>
                </a:lnTo>
                <a:lnTo>
                  <a:pt x="341185" y="755650"/>
                </a:lnTo>
                <a:lnTo>
                  <a:pt x="341185" y="642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407956" y="3519474"/>
            <a:ext cx="925830" cy="776605"/>
          </a:xfrm>
          <a:custGeom>
            <a:avLst/>
            <a:gdLst/>
            <a:ahLst/>
            <a:cxnLst/>
            <a:rect l="l" t="t" r="r" b="b"/>
            <a:pathLst>
              <a:path w="925829" h="776604">
                <a:moveTo>
                  <a:pt x="414845" y="586359"/>
                </a:moveTo>
                <a:lnTo>
                  <a:pt x="406336" y="514337"/>
                </a:lnTo>
                <a:lnTo>
                  <a:pt x="380809" y="454914"/>
                </a:lnTo>
                <a:lnTo>
                  <a:pt x="342938" y="404571"/>
                </a:lnTo>
                <a:lnTo>
                  <a:pt x="297370" y="359829"/>
                </a:lnTo>
                <a:lnTo>
                  <a:pt x="234924" y="304825"/>
                </a:lnTo>
                <a:lnTo>
                  <a:pt x="219392" y="290525"/>
                </a:lnTo>
                <a:lnTo>
                  <a:pt x="193065" y="262788"/>
                </a:lnTo>
                <a:lnTo>
                  <a:pt x="167220" y="218948"/>
                </a:lnTo>
                <a:lnTo>
                  <a:pt x="162204" y="180848"/>
                </a:lnTo>
                <a:lnTo>
                  <a:pt x="162877" y="171056"/>
                </a:lnTo>
                <a:lnTo>
                  <a:pt x="179082" y="133121"/>
                </a:lnTo>
                <a:lnTo>
                  <a:pt x="206959" y="122123"/>
                </a:lnTo>
                <a:lnTo>
                  <a:pt x="216979" y="122961"/>
                </a:lnTo>
                <a:lnTo>
                  <a:pt x="247154" y="151955"/>
                </a:lnTo>
                <a:lnTo>
                  <a:pt x="254850" y="200774"/>
                </a:lnTo>
                <a:lnTo>
                  <a:pt x="256362" y="232117"/>
                </a:lnTo>
                <a:lnTo>
                  <a:pt x="399923" y="214401"/>
                </a:lnTo>
                <a:lnTo>
                  <a:pt x="395122" y="162229"/>
                </a:lnTo>
                <a:lnTo>
                  <a:pt x="381977" y="108127"/>
                </a:lnTo>
                <a:lnTo>
                  <a:pt x="355231" y="58343"/>
                </a:lnTo>
                <a:lnTo>
                  <a:pt x="327266" y="31546"/>
                </a:lnTo>
                <a:lnTo>
                  <a:pt x="290068" y="11531"/>
                </a:lnTo>
                <a:lnTo>
                  <a:pt x="241350" y="1282"/>
                </a:lnTo>
                <a:lnTo>
                  <a:pt x="212547" y="0"/>
                </a:lnTo>
                <a:lnTo>
                  <a:pt x="166179" y="3175"/>
                </a:lnTo>
                <a:lnTo>
                  <a:pt x="124917" y="12700"/>
                </a:lnTo>
                <a:lnTo>
                  <a:pt x="88798" y="28575"/>
                </a:lnTo>
                <a:lnTo>
                  <a:pt x="57797" y="50800"/>
                </a:lnTo>
                <a:lnTo>
                  <a:pt x="15151" y="112915"/>
                </a:lnTo>
                <a:lnTo>
                  <a:pt x="4495" y="152438"/>
                </a:lnTo>
                <a:lnTo>
                  <a:pt x="939" y="197624"/>
                </a:lnTo>
                <a:lnTo>
                  <a:pt x="2781" y="230276"/>
                </a:lnTo>
                <a:lnTo>
                  <a:pt x="17462" y="287375"/>
                </a:lnTo>
                <a:lnTo>
                  <a:pt x="45834" y="334276"/>
                </a:lnTo>
                <a:lnTo>
                  <a:pt x="81953" y="375526"/>
                </a:lnTo>
                <a:lnTo>
                  <a:pt x="167805" y="451192"/>
                </a:lnTo>
                <a:lnTo>
                  <a:pt x="185928" y="467474"/>
                </a:lnTo>
                <a:lnTo>
                  <a:pt x="216230" y="499859"/>
                </a:lnTo>
                <a:lnTo>
                  <a:pt x="238188" y="532955"/>
                </a:lnTo>
                <a:lnTo>
                  <a:pt x="249377" y="572338"/>
                </a:lnTo>
                <a:lnTo>
                  <a:pt x="250774" y="594753"/>
                </a:lnTo>
                <a:lnTo>
                  <a:pt x="250278" y="604418"/>
                </a:lnTo>
                <a:lnTo>
                  <a:pt x="230378" y="645312"/>
                </a:lnTo>
                <a:lnTo>
                  <a:pt x="208813" y="649744"/>
                </a:lnTo>
                <a:lnTo>
                  <a:pt x="198945" y="648919"/>
                </a:lnTo>
                <a:lnTo>
                  <a:pt x="161036" y="619455"/>
                </a:lnTo>
                <a:lnTo>
                  <a:pt x="147967" y="577723"/>
                </a:lnTo>
                <a:lnTo>
                  <a:pt x="143535" y="538568"/>
                </a:lnTo>
                <a:lnTo>
                  <a:pt x="142633" y="515505"/>
                </a:lnTo>
                <a:lnTo>
                  <a:pt x="0" y="536956"/>
                </a:lnTo>
                <a:lnTo>
                  <a:pt x="2743" y="576948"/>
                </a:lnTo>
                <a:lnTo>
                  <a:pt x="16256" y="645236"/>
                </a:lnTo>
                <a:lnTo>
                  <a:pt x="40614" y="698131"/>
                </a:lnTo>
                <a:lnTo>
                  <a:pt x="76504" y="737044"/>
                </a:lnTo>
                <a:lnTo>
                  <a:pt x="124053" y="762368"/>
                </a:lnTo>
                <a:lnTo>
                  <a:pt x="183248" y="774954"/>
                </a:lnTo>
                <a:lnTo>
                  <a:pt x="217208" y="776528"/>
                </a:lnTo>
                <a:lnTo>
                  <a:pt x="246494" y="774954"/>
                </a:lnTo>
                <a:lnTo>
                  <a:pt x="298919" y="762368"/>
                </a:lnTo>
                <a:lnTo>
                  <a:pt x="342976" y="737628"/>
                </a:lnTo>
                <a:lnTo>
                  <a:pt x="377228" y="703376"/>
                </a:lnTo>
                <a:lnTo>
                  <a:pt x="401205" y="660552"/>
                </a:lnTo>
                <a:lnTo>
                  <a:pt x="413334" y="612305"/>
                </a:lnTo>
                <a:lnTo>
                  <a:pt x="414845" y="586359"/>
                </a:lnTo>
                <a:close/>
              </a:path>
              <a:path w="925829" h="776604">
                <a:moveTo>
                  <a:pt x="925677" y="765340"/>
                </a:moveTo>
                <a:lnTo>
                  <a:pt x="895959" y="605929"/>
                </a:lnTo>
                <a:lnTo>
                  <a:pt x="877366" y="506183"/>
                </a:lnTo>
                <a:lnTo>
                  <a:pt x="822464" y="211607"/>
                </a:lnTo>
                <a:lnTo>
                  <a:pt x="784923" y="10248"/>
                </a:lnTo>
                <a:lnTo>
                  <a:pt x="730846" y="10248"/>
                </a:lnTo>
                <a:lnTo>
                  <a:pt x="730846" y="506183"/>
                </a:lnTo>
                <a:lnTo>
                  <a:pt x="650684" y="506183"/>
                </a:lnTo>
                <a:lnTo>
                  <a:pt x="690765" y="211607"/>
                </a:lnTo>
                <a:lnTo>
                  <a:pt x="730846" y="506183"/>
                </a:lnTo>
                <a:lnTo>
                  <a:pt x="730846" y="10248"/>
                </a:lnTo>
                <a:lnTo>
                  <a:pt x="594753" y="10248"/>
                </a:lnTo>
                <a:lnTo>
                  <a:pt x="452120" y="765340"/>
                </a:lnTo>
                <a:lnTo>
                  <a:pt x="609663" y="765340"/>
                </a:lnTo>
                <a:lnTo>
                  <a:pt x="635762" y="605929"/>
                </a:lnTo>
                <a:lnTo>
                  <a:pt x="746696" y="605929"/>
                </a:lnTo>
                <a:lnTo>
                  <a:pt x="771867" y="765340"/>
                </a:lnTo>
                <a:lnTo>
                  <a:pt x="925677" y="7653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410087" y="3529164"/>
            <a:ext cx="340360" cy="755650"/>
          </a:xfrm>
          <a:custGeom>
            <a:avLst/>
            <a:gdLst/>
            <a:ahLst/>
            <a:cxnLst/>
            <a:rect l="l" t="t" r="r" b="b"/>
            <a:pathLst>
              <a:path w="340360" h="755650">
                <a:moveTo>
                  <a:pt x="340258" y="642620"/>
                </a:moveTo>
                <a:lnTo>
                  <a:pt x="166865" y="642620"/>
                </a:lnTo>
                <a:lnTo>
                  <a:pt x="166865" y="0"/>
                </a:lnTo>
                <a:lnTo>
                  <a:pt x="0" y="0"/>
                </a:lnTo>
                <a:lnTo>
                  <a:pt x="0" y="642620"/>
                </a:lnTo>
                <a:lnTo>
                  <a:pt x="0" y="755650"/>
                </a:lnTo>
                <a:lnTo>
                  <a:pt x="340258" y="755650"/>
                </a:lnTo>
                <a:lnTo>
                  <a:pt x="340258" y="642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823041" y="3529164"/>
            <a:ext cx="341630" cy="755650"/>
          </a:xfrm>
          <a:custGeom>
            <a:avLst/>
            <a:gdLst/>
            <a:ahLst/>
            <a:cxnLst/>
            <a:rect l="l" t="t" r="r" b="b"/>
            <a:pathLst>
              <a:path w="341629" h="755650">
                <a:moveTo>
                  <a:pt x="341185" y="642620"/>
                </a:moveTo>
                <a:lnTo>
                  <a:pt x="166865" y="642620"/>
                </a:lnTo>
                <a:lnTo>
                  <a:pt x="166865" y="417830"/>
                </a:lnTo>
                <a:lnTo>
                  <a:pt x="298310" y="417830"/>
                </a:lnTo>
                <a:lnTo>
                  <a:pt x="298310" y="302260"/>
                </a:lnTo>
                <a:lnTo>
                  <a:pt x="166865" y="302260"/>
                </a:lnTo>
                <a:lnTo>
                  <a:pt x="166865" y="114300"/>
                </a:lnTo>
                <a:lnTo>
                  <a:pt x="339318" y="114300"/>
                </a:lnTo>
                <a:lnTo>
                  <a:pt x="339318" y="0"/>
                </a:lnTo>
                <a:lnTo>
                  <a:pt x="0" y="0"/>
                </a:lnTo>
                <a:lnTo>
                  <a:pt x="0" y="114300"/>
                </a:lnTo>
                <a:lnTo>
                  <a:pt x="0" y="302260"/>
                </a:lnTo>
                <a:lnTo>
                  <a:pt x="0" y="417830"/>
                </a:lnTo>
                <a:lnTo>
                  <a:pt x="0" y="642620"/>
                </a:lnTo>
                <a:lnTo>
                  <a:pt x="0" y="755650"/>
                </a:lnTo>
                <a:lnTo>
                  <a:pt x="341185" y="755650"/>
                </a:lnTo>
                <a:lnTo>
                  <a:pt x="341185" y="642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461589" y="3519463"/>
            <a:ext cx="415290" cy="776605"/>
          </a:xfrm>
          <a:custGeom>
            <a:avLst/>
            <a:gdLst/>
            <a:ahLst/>
            <a:cxnLst/>
            <a:rect l="l" t="t" r="r" b="b"/>
            <a:pathLst>
              <a:path w="415289" h="776604">
                <a:moveTo>
                  <a:pt x="212547" y="0"/>
                </a:moveTo>
                <a:lnTo>
                  <a:pt x="166170" y="3176"/>
                </a:lnTo>
                <a:lnTo>
                  <a:pt x="124918" y="12703"/>
                </a:lnTo>
                <a:lnTo>
                  <a:pt x="88794" y="28578"/>
                </a:lnTo>
                <a:lnTo>
                  <a:pt x="57797" y="50800"/>
                </a:lnTo>
                <a:lnTo>
                  <a:pt x="15152" y="112915"/>
                </a:lnTo>
                <a:lnTo>
                  <a:pt x="4492" y="152444"/>
                </a:lnTo>
                <a:lnTo>
                  <a:pt x="939" y="197624"/>
                </a:lnTo>
                <a:lnTo>
                  <a:pt x="2775" y="230286"/>
                </a:lnTo>
                <a:lnTo>
                  <a:pt x="17457" y="287384"/>
                </a:lnTo>
                <a:lnTo>
                  <a:pt x="45825" y="334282"/>
                </a:lnTo>
                <a:lnTo>
                  <a:pt x="81949" y="375534"/>
                </a:lnTo>
                <a:lnTo>
                  <a:pt x="167805" y="451192"/>
                </a:lnTo>
                <a:lnTo>
                  <a:pt x="185923" y="467478"/>
                </a:lnTo>
                <a:lnTo>
                  <a:pt x="216221" y="499868"/>
                </a:lnTo>
                <a:lnTo>
                  <a:pt x="238183" y="532958"/>
                </a:lnTo>
                <a:lnTo>
                  <a:pt x="249374" y="572348"/>
                </a:lnTo>
                <a:lnTo>
                  <a:pt x="250774" y="594753"/>
                </a:lnTo>
                <a:lnTo>
                  <a:pt x="250277" y="604423"/>
                </a:lnTo>
                <a:lnTo>
                  <a:pt x="230374" y="645321"/>
                </a:lnTo>
                <a:lnTo>
                  <a:pt x="208813" y="649744"/>
                </a:lnTo>
                <a:lnTo>
                  <a:pt x="198941" y="648930"/>
                </a:lnTo>
                <a:lnTo>
                  <a:pt x="161036" y="619458"/>
                </a:lnTo>
                <a:lnTo>
                  <a:pt x="147959" y="577733"/>
                </a:lnTo>
                <a:lnTo>
                  <a:pt x="143531" y="538580"/>
                </a:lnTo>
                <a:lnTo>
                  <a:pt x="142633" y="515505"/>
                </a:lnTo>
                <a:lnTo>
                  <a:pt x="0" y="536956"/>
                </a:lnTo>
                <a:lnTo>
                  <a:pt x="2738" y="576953"/>
                </a:lnTo>
                <a:lnTo>
                  <a:pt x="16255" y="645237"/>
                </a:lnTo>
                <a:lnTo>
                  <a:pt x="40611" y="698136"/>
                </a:lnTo>
                <a:lnTo>
                  <a:pt x="76501" y="737055"/>
                </a:lnTo>
                <a:lnTo>
                  <a:pt x="124048" y="762368"/>
                </a:lnTo>
                <a:lnTo>
                  <a:pt x="183241" y="774954"/>
                </a:lnTo>
                <a:lnTo>
                  <a:pt x="217208" y="776528"/>
                </a:lnTo>
                <a:lnTo>
                  <a:pt x="246485" y="774954"/>
                </a:lnTo>
                <a:lnTo>
                  <a:pt x="298921" y="762368"/>
                </a:lnTo>
                <a:lnTo>
                  <a:pt x="342968" y="737637"/>
                </a:lnTo>
                <a:lnTo>
                  <a:pt x="377225" y="703376"/>
                </a:lnTo>
                <a:lnTo>
                  <a:pt x="401204" y="660557"/>
                </a:lnTo>
                <a:lnTo>
                  <a:pt x="413329" y="612314"/>
                </a:lnTo>
                <a:lnTo>
                  <a:pt x="414845" y="586359"/>
                </a:lnTo>
                <a:lnTo>
                  <a:pt x="412717" y="548781"/>
                </a:lnTo>
                <a:lnTo>
                  <a:pt x="395696" y="483055"/>
                </a:lnTo>
                <a:lnTo>
                  <a:pt x="362830" y="429046"/>
                </a:lnTo>
                <a:lnTo>
                  <a:pt x="321114" y="381503"/>
                </a:lnTo>
                <a:lnTo>
                  <a:pt x="234924" y="304825"/>
                </a:lnTo>
                <a:lnTo>
                  <a:pt x="219389" y="290528"/>
                </a:lnTo>
                <a:lnTo>
                  <a:pt x="193056" y="262796"/>
                </a:lnTo>
                <a:lnTo>
                  <a:pt x="167216" y="218949"/>
                </a:lnTo>
                <a:lnTo>
                  <a:pt x="162204" y="180848"/>
                </a:lnTo>
                <a:lnTo>
                  <a:pt x="162873" y="171058"/>
                </a:lnTo>
                <a:lnTo>
                  <a:pt x="179077" y="133128"/>
                </a:lnTo>
                <a:lnTo>
                  <a:pt x="206959" y="122123"/>
                </a:lnTo>
                <a:lnTo>
                  <a:pt x="216975" y="122968"/>
                </a:lnTo>
                <a:lnTo>
                  <a:pt x="247149" y="151957"/>
                </a:lnTo>
                <a:lnTo>
                  <a:pt x="254841" y="200779"/>
                </a:lnTo>
                <a:lnTo>
                  <a:pt x="256362" y="232117"/>
                </a:lnTo>
                <a:lnTo>
                  <a:pt x="399923" y="214401"/>
                </a:lnTo>
                <a:lnTo>
                  <a:pt x="395113" y="162237"/>
                </a:lnTo>
                <a:lnTo>
                  <a:pt x="381973" y="108138"/>
                </a:lnTo>
                <a:lnTo>
                  <a:pt x="355231" y="58352"/>
                </a:lnTo>
                <a:lnTo>
                  <a:pt x="327266" y="31554"/>
                </a:lnTo>
                <a:lnTo>
                  <a:pt x="290064" y="11540"/>
                </a:lnTo>
                <a:lnTo>
                  <a:pt x="241353" y="1283"/>
                </a:lnTo>
                <a:lnTo>
                  <a:pt x="2125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911837" y="3529164"/>
            <a:ext cx="394335" cy="755650"/>
          </a:xfrm>
          <a:custGeom>
            <a:avLst/>
            <a:gdLst/>
            <a:ahLst/>
            <a:cxnLst/>
            <a:rect l="l" t="t" r="r" b="b"/>
            <a:pathLst>
              <a:path w="394335" h="755650">
                <a:moveTo>
                  <a:pt x="394322" y="0"/>
                </a:moveTo>
                <a:lnTo>
                  <a:pt x="0" y="0"/>
                </a:lnTo>
                <a:lnTo>
                  <a:pt x="0" y="124460"/>
                </a:lnTo>
                <a:lnTo>
                  <a:pt x="113728" y="124460"/>
                </a:lnTo>
                <a:lnTo>
                  <a:pt x="113728" y="755650"/>
                </a:lnTo>
                <a:lnTo>
                  <a:pt x="281520" y="755650"/>
                </a:lnTo>
                <a:lnTo>
                  <a:pt x="281520" y="124460"/>
                </a:lnTo>
                <a:lnTo>
                  <a:pt x="394322" y="124460"/>
                </a:lnTo>
                <a:lnTo>
                  <a:pt x="3943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372339" y="3529164"/>
            <a:ext cx="341630" cy="755650"/>
          </a:xfrm>
          <a:custGeom>
            <a:avLst/>
            <a:gdLst/>
            <a:ahLst/>
            <a:cxnLst/>
            <a:rect l="l" t="t" r="r" b="b"/>
            <a:pathLst>
              <a:path w="341629" h="755650">
                <a:moveTo>
                  <a:pt x="341185" y="642620"/>
                </a:moveTo>
                <a:lnTo>
                  <a:pt x="166865" y="642620"/>
                </a:lnTo>
                <a:lnTo>
                  <a:pt x="166865" y="417830"/>
                </a:lnTo>
                <a:lnTo>
                  <a:pt x="298310" y="417830"/>
                </a:lnTo>
                <a:lnTo>
                  <a:pt x="298310" y="302260"/>
                </a:lnTo>
                <a:lnTo>
                  <a:pt x="166865" y="302260"/>
                </a:lnTo>
                <a:lnTo>
                  <a:pt x="166865" y="114300"/>
                </a:lnTo>
                <a:lnTo>
                  <a:pt x="339318" y="114300"/>
                </a:lnTo>
                <a:lnTo>
                  <a:pt x="339318" y="0"/>
                </a:lnTo>
                <a:lnTo>
                  <a:pt x="0" y="0"/>
                </a:lnTo>
                <a:lnTo>
                  <a:pt x="0" y="114300"/>
                </a:lnTo>
                <a:lnTo>
                  <a:pt x="0" y="302260"/>
                </a:lnTo>
                <a:lnTo>
                  <a:pt x="0" y="417830"/>
                </a:lnTo>
                <a:lnTo>
                  <a:pt x="0" y="642620"/>
                </a:lnTo>
                <a:lnTo>
                  <a:pt x="0" y="755650"/>
                </a:lnTo>
                <a:lnTo>
                  <a:pt x="341185" y="755650"/>
                </a:lnTo>
                <a:lnTo>
                  <a:pt x="341185" y="642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789032" y="3529719"/>
            <a:ext cx="469900" cy="755650"/>
          </a:xfrm>
          <a:custGeom>
            <a:avLst/>
            <a:gdLst/>
            <a:ahLst/>
            <a:cxnLst/>
            <a:rect l="l" t="t" r="r" b="b"/>
            <a:pathLst>
              <a:path w="469900" h="755650">
                <a:moveTo>
                  <a:pt x="207886" y="0"/>
                </a:moveTo>
                <a:lnTo>
                  <a:pt x="0" y="0"/>
                </a:lnTo>
                <a:lnTo>
                  <a:pt x="0" y="755091"/>
                </a:lnTo>
                <a:lnTo>
                  <a:pt x="166865" y="755091"/>
                </a:lnTo>
                <a:lnTo>
                  <a:pt x="166865" y="416699"/>
                </a:lnTo>
                <a:lnTo>
                  <a:pt x="374013" y="416699"/>
                </a:lnTo>
                <a:lnTo>
                  <a:pt x="366356" y="389661"/>
                </a:lnTo>
                <a:lnTo>
                  <a:pt x="383919" y="380255"/>
                </a:lnTo>
                <a:lnTo>
                  <a:pt x="399327" y="369738"/>
                </a:lnTo>
                <a:lnTo>
                  <a:pt x="412585" y="358111"/>
                </a:lnTo>
                <a:lnTo>
                  <a:pt x="423697" y="345376"/>
                </a:lnTo>
                <a:lnTo>
                  <a:pt x="432924" y="331484"/>
                </a:lnTo>
                <a:lnTo>
                  <a:pt x="438400" y="320675"/>
                </a:lnTo>
                <a:lnTo>
                  <a:pt x="166865" y="320675"/>
                </a:lnTo>
                <a:lnTo>
                  <a:pt x="166865" y="111861"/>
                </a:lnTo>
                <a:lnTo>
                  <a:pt x="444871" y="111861"/>
                </a:lnTo>
                <a:lnTo>
                  <a:pt x="441079" y="100825"/>
                </a:lnTo>
                <a:lnTo>
                  <a:pt x="410256" y="56894"/>
                </a:lnTo>
                <a:lnTo>
                  <a:pt x="366678" y="26828"/>
                </a:lnTo>
                <a:lnTo>
                  <a:pt x="311009" y="9435"/>
                </a:lnTo>
                <a:lnTo>
                  <a:pt x="244821" y="1047"/>
                </a:lnTo>
                <a:lnTo>
                  <a:pt x="207886" y="0"/>
                </a:lnTo>
                <a:close/>
              </a:path>
              <a:path w="469900" h="755650">
                <a:moveTo>
                  <a:pt x="374013" y="416699"/>
                </a:moveTo>
                <a:lnTo>
                  <a:pt x="214414" y="416699"/>
                </a:lnTo>
                <a:lnTo>
                  <a:pt x="297370" y="755091"/>
                </a:lnTo>
                <a:lnTo>
                  <a:pt x="469836" y="755091"/>
                </a:lnTo>
                <a:lnTo>
                  <a:pt x="374013" y="416699"/>
                </a:lnTo>
                <a:close/>
              </a:path>
              <a:path w="469900" h="755650">
                <a:moveTo>
                  <a:pt x="444871" y="111861"/>
                </a:moveTo>
                <a:lnTo>
                  <a:pt x="220929" y="111861"/>
                </a:lnTo>
                <a:lnTo>
                  <a:pt x="242837" y="113552"/>
                </a:lnTo>
                <a:lnTo>
                  <a:pt x="261015" y="118622"/>
                </a:lnTo>
                <a:lnTo>
                  <a:pt x="293940" y="153756"/>
                </a:lnTo>
                <a:lnTo>
                  <a:pt x="302801" y="191508"/>
                </a:lnTo>
                <a:lnTo>
                  <a:pt x="303911" y="214401"/>
                </a:lnTo>
                <a:lnTo>
                  <a:pt x="303413" y="230570"/>
                </a:lnTo>
                <a:lnTo>
                  <a:pt x="295986" y="271729"/>
                </a:lnTo>
                <a:lnTo>
                  <a:pt x="268478" y="308089"/>
                </a:lnTo>
                <a:lnTo>
                  <a:pt x="230192" y="319888"/>
                </a:lnTo>
                <a:lnTo>
                  <a:pt x="213474" y="320675"/>
                </a:lnTo>
                <a:lnTo>
                  <a:pt x="438400" y="320675"/>
                </a:lnTo>
                <a:lnTo>
                  <a:pt x="451192" y="282460"/>
                </a:lnTo>
                <a:lnTo>
                  <a:pt x="456782" y="243538"/>
                </a:lnTo>
                <a:lnTo>
                  <a:pt x="458647" y="199491"/>
                </a:lnTo>
                <a:lnTo>
                  <a:pt x="456695" y="162118"/>
                </a:lnTo>
                <a:lnTo>
                  <a:pt x="450838" y="129228"/>
                </a:lnTo>
                <a:lnTo>
                  <a:pt x="444871" y="1118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348347" y="3529164"/>
            <a:ext cx="340360" cy="755650"/>
          </a:xfrm>
          <a:custGeom>
            <a:avLst/>
            <a:gdLst/>
            <a:ahLst/>
            <a:cxnLst/>
            <a:rect l="l" t="t" r="r" b="b"/>
            <a:pathLst>
              <a:path w="340359" h="755650">
                <a:moveTo>
                  <a:pt x="340258" y="642620"/>
                </a:moveTo>
                <a:lnTo>
                  <a:pt x="166865" y="642620"/>
                </a:lnTo>
                <a:lnTo>
                  <a:pt x="166865" y="0"/>
                </a:lnTo>
                <a:lnTo>
                  <a:pt x="0" y="0"/>
                </a:lnTo>
                <a:lnTo>
                  <a:pt x="0" y="642620"/>
                </a:lnTo>
                <a:lnTo>
                  <a:pt x="0" y="755650"/>
                </a:lnTo>
                <a:lnTo>
                  <a:pt x="340258" y="755650"/>
                </a:lnTo>
                <a:lnTo>
                  <a:pt x="340258" y="642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762240" y="3529710"/>
            <a:ext cx="167005" cy="755650"/>
          </a:xfrm>
          <a:custGeom>
            <a:avLst/>
            <a:gdLst/>
            <a:ahLst/>
            <a:cxnLst/>
            <a:rect l="l" t="t" r="r" b="b"/>
            <a:pathLst>
              <a:path w="167004" h="755650">
                <a:moveTo>
                  <a:pt x="166865" y="0"/>
                </a:moveTo>
                <a:lnTo>
                  <a:pt x="0" y="0"/>
                </a:lnTo>
                <a:lnTo>
                  <a:pt x="0" y="755091"/>
                </a:lnTo>
                <a:lnTo>
                  <a:pt x="166865" y="755091"/>
                </a:lnTo>
                <a:lnTo>
                  <a:pt x="1668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041902" y="3529713"/>
            <a:ext cx="410209" cy="755650"/>
          </a:xfrm>
          <a:custGeom>
            <a:avLst/>
            <a:gdLst/>
            <a:ahLst/>
            <a:cxnLst/>
            <a:rect l="l" t="t" r="r" b="b"/>
            <a:pathLst>
              <a:path w="410209" h="755650">
                <a:moveTo>
                  <a:pt x="410171" y="0"/>
                </a:moveTo>
                <a:lnTo>
                  <a:pt x="272199" y="0"/>
                </a:lnTo>
                <a:lnTo>
                  <a:pt x="272199" y="363562"/>
                </a:lnTo>
                <a:lnTo>
                  <a:pt x="117462" y="0"/>
                </a:lnTo>
                <a:lnTo>
                  <a:pt x="0" y="0"/>
                </a:lnTo>
                <a:lnTo>
                  <a:pt x="0" y="755091"/>
                </a:lnTo>
                <a:lnTo>
                  <a:pt x="142621" y="755091"/>
                </a:lnTo>
                <a:lnTo>
                  <a:pt x="142621" y="363562"/>
                </a:lnTo>
                <a:lnTo>
                  <a:pt x="297370" y="755091"/>
                </a:lnTo>
                <a:lnTo>
                  <a:pt x="410171" y="755091"/>
                </a:lnTo>
                <a:lnTo>
                  <a:pt x="4101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8554608" y="3519463"/>
            <a:ext cx="448945" cy="776605"/>
          </a:xfrm>
          <a:custGeom>
            <a:avLst/>
            <a:gdLst/>
            <a:ahLst/>
            <a:cxnLst/>
            <a:rect l="l" t="t" r="r" b="b"/>
            <a:pathLst>
              <a:path w="448945" h="776604">
                <a:moveTo>
                  <a:pt x="226529" y="0"/>
                </a:moveTo>
                <a:lnTo>
                  <a:pt x="185884" y="2009"/>
                </a:lnTo>
                <a:lnTo>
                  <a:pt x="118060" y="18087"/>
                </a:lnTo>
                <a:lnTo>
                  <a:pt x="67780" y="49901"/>
                </a:lnTo>
                <a:lnTo>
                  <a:pt x="32589" y="95346"/>
                </a:lnTo>
                <a:lnTo>
                  <a:pt x="11530" y="153756"/>
                </a:lnTo>
                <a:lnTo>
                  <a:pt x="1281" y="223207"/>
                </a:lnTo>
                <a:lnTo>
                  <a:pt x="0" y="261950"/>
                </a:lnTo>
                <a:lnTo>
                  <a:pt x="0" y="515505"/>
                </a:lnTo>
                <a:lnTo>
                  <a:pt x="4773" y="588346"/>
                </a:lnTo>
                <a:lnTo>
                  <a:pt x="19100" y="652081"/>
                </a:lnTo>
                <a:lnTo>
                  <a:pt x="44734" y="704640"/>
                </a:lnTo>
                <a:lnTo>
                  <a:pt x="83426" y="743902"/>
                </a:lnTo>
                <a:lnTo>
                  <a:pt x="136909" y="768369"/>
                </a:lnTo>
                <a:lnTo>
                  <a:pt x="206946" y="776528"/>
                </a:lnTo>
                <a:lnTo>
                  <a:pt x="230363" y="775217"/>
                </a:lnTo>
                <a:lnTo>
                  <a:pt x="269516" y="764730"/>
                </a:lnTo>
                <a:lnTo>
                  <a:pt x="310648" y="731902"/>
                </a:lnTo>
                <a:lnTo>
                  <a:pt x="329069" y="702881"/>
                </a:lnTo>
                <a:lnTo>
                  <a:pt x="338391" y="765340"/>
                </a:lnTo>
                <a:lnTo>
                  <a:pt x="448386" y="765340"/>
                </a:lnTo>
                <a:lnTo>
                  <a:pt x="448386" y="373811"/>
                </a:lnTo>
                <a:lnTo>
                  <a:pt x="230250" y="373811"/>
                </a:lnTo>
                <a:lnTo>
                  <a:pt x="230250" y="471703"/>
                </a:lnTo>
                <a:lnTo>
                  <a:pt x="298297" y="471703"/>
                </a:lnTo>
                <a:lnTo>
                  <a:pt x="298297" y="560260"/>
                </a:lnTo>
                <a:lnTo>
                  <a:pt x="292709" y="607796"/>
                </a:lnTo>
                <a:lnTo>
                  <a:pt x="273126" y="644156"/>
                </a:lnTo>
                <a:lnTo>
                  <a:pt x="233044" y="658139"/>
                </a:lnTo>
                <a:lnTo>
                  <a:pt x="221189" y="657296"/>
                </a:lnTo>
                <a:lnTo>
                  <a:pt x="188122" y="637347"/>
                </a:lnTo>
                <a:lnTo>
                  <a:pt x="173468" y="598040"/>
                </a:lnTo>
                <a:lnTo>
                  <a:pt x="170586" y="562127"/>
                </a:lnTo>
                <a:lnTo>
                  <a:pt x="170586" y="212547"/>
                </a:lnTo>
                <a:lnTo>
                  <a:pt x="173850" y="167792"/>
                </a:lnTo>
                <a:lnTo>
                  <a:pt x="189229" y="131902"/>
                </a:lnTo>
                <a:lnTo>
                  <a:pt x="228384" y="117449"/>
                </a:lnTo>
                <a:lnTo>
                  <a:pt x="240529" y="118237"/>
                </a:lnTo>
                <a:lnTo>
                  <a:pt x="275691" y="144608"/>
                </a:lnTo>
                <a:lnTo>
                  <a:pt x="283497" y="184580"/>
                </a:lnTo>
                <a:lnTo>
                  <a:pt x="284314" y="269405"/>
                </a:lnTo>
                <a:lnTo>
                  <a:pt x="447446" y="269405"/>
                </a:lnTo>
                <a:lnTo>
                  <a:pt x="447446" y="220929"/>
                </a:lnTo>
                <a:lnTo>
                  <a:pt x="446163" y="188888"/>
                </a:lnTo>
                <a:lnTo>
                  <a:pt x="435911" y="131094"/>
                </a:lnTo>
                <a:lnTo>
                  <a:pt x="414973" y="81973"/>
                </a:lnTo>
                <a:lnTo>
                  <a:pt x="380716" y="43288"/>
                </a:lnTo>
                <a:lnTo>
                  <a:pt x="332178" y="15730"/>
                </a:lnTo>
                <a:lnTo>
                  <a:pt x="266227" y="1747"/>
                </a:lnTo>
                <a:lnTo>
                  <a:pt x="2265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813668" y="4638111"/>
            <a:ext cx="415290" cy="776605"/>
          </a:xfrm>
          <a:custGeom>
            <a:avLst/>
            <a:gdLst/>
            <a:ahLst/>
            <a:cxnLst/>
            <a:rect l="l" t="t" r="r" b="b"/>
            <a:pathLst>
              <a:path w="415290" h="776604">
                <a:moveTo>
                  <a:pt x="212547" y="0"/>
                </a:moveTo>
                <a:lnTo>
                  <a:pt x="166170" y="3176"/>
                </a:lnTo>
                <a:lnTo>
                  <a:pt x="124918" y="12703"/>
                </a:lnTo>
                <a:lnTo>
                  <a:pt x="88794" y="28578"/>
                </a:lnTo>
                <a:lnTo>
                  <a:pt x="57797" y="50800"/>
                </a:lnTo>
                <a:lnTo>
                  <a:pt x="15152" y="112915"/>
                </a:lnTo>
                <a:lnTo>
                  <a:pt x="4492" y="152444"/>
                </a:lnTo>
                <a:lnTo>
                  <a:pt x="939" y="197624"/>
                </a:lnTo>
                <a:lnTo>
                  <a:pt x="2775" y="230286"/>
                </a:lnTo>
                <a:lnTo>
                  <a:pt x="17457" y="287384"/>
                </a:lnTo>
                <a:lnTo>
                  <a:pt x="45825" y="334282"/>
                </a:lnTo>
                <a:lnTo>
                  <a:pt x="81949" y="375534"/>
                </a:lnTo>
                <a:lnTo>
                  <a:pt x="167805" y="451192"/>
                </a:lnTo>
                <a:lnTo>
                  <a:pt x="185923" y="467478"/>
                </a:lnTo>
                <a:lnTo>
                  <a:pt x="216221" y="499868"/>
                </a:lnTo>
                <a:lnTo>
                  <a:pt x="238183" y="532958"/>
                </a:lnTo>
                <a:lnTo>
                  <a:pt x="249374" y="572348"/>
                </a:lnTo>
                <a:lnTo>
                  <a:pt x="250774" y="594753"/>
                </a:lnTo>
                <a:lnTo>
                  <a:pt x="250277" y="604423"/>
                </a:lnTo>
                <a:lnTo>
                  <a:pt x="230374" y="645321"/>
                </a:lnTo>
                <a:lnTo>
                  <a:pt x="208813" y="649744"/>
                </a:lnTo>
                <a:lnTo>
                  <a:pt x="198941" y="648930"/>
                </a:lnTo>
                <a:lnTo>
                  <a:pt x="161036" y="619458"/>
                </a:lnTo>
                <a:lnTo>
                  <a:pt x="147959" y="577733"/>
                </a:lnTo>
                <a:lnTo>
                  <a:pt x="143531" y="538580"/>
                </a:lnTo>
                <a:lnTo>
                  <a:pt x="142633" y="515505"/>
                </a:lnTo>
                <a:lnTo>
                  <a:pt x="0" y="536956"/>
                </a:lnTo>
                <a:lnTo>
                  <a:pt x="2738" y="576953"/>
                </a:lnTo>
                <a:lnTo>
                  <a:pt x="16255" y="645237"/>
                </a:lnTo>
                <a:lnTo>
                  <a:pt x="40611" y="698136"/>
                </a:lnTo>
                <a:lnTo>
                  <a:pt x="76501" y="737055"/>
                </a:lnTo>
                <a:lnTo>
                  <a:pt x="124048" y="762368"/>
                </a:lnTo>
                <a:lnTo>
                  <a:pt x="183241" y="774954"/>
                </a:lnTo>
                <a:lnTo>
                  <a:pt x="217208" y="776528"/>
                </a:lnTo>
                <a:lnTo>
                  <a:pt x="246485" y="774954"/>
                </a:lnTo>
                <a:lnTo>
                  <a:pt x="298921" y="762368"/>
                </a:lnTo>
                <a:lnTo>
                  <a:pt x="342968" y="737637"/>
                </a:lnTo>
                <a:lnTo>
                  <a:pt x="377225" y="703376"/>
                </a:lnTo>
                <a:lnTo>
                  <a:pt x="401204" y="660557"/>
                </a:lnTo>
                <a:lnTo>
                  <a:pt x="413329" y="612314"/>
                </a:lnTo>
                <a:lnTo>
                  <a:pt x="414845" y="586359"/>
                </a:lnTo>
                <a:lnTo>
                  <a:pt x="412717" y="548781"/>
                </a:lnTo>
                <a:lnTo>
                  <a:pt x="395696" y="483055"/>
                </a:lnTo>
                <a:lnTo>
                  <a:pt x="362830" y="429046"/>
                </a:lnTo>
                <a:lnTo>
                  <a:pt x="321114" y="381503"/>
                </a:lnTo>
                <a:lnTo>
                  <a:pt x="234924" y="304825"/>
                </a:lnTo>
                <a:lnTo>
                  <a:pt x="219389" y="290528"/>
                </a:lnTo>
                <a:lnTo>
                  <a:pt x="193056" y="262796"/>
                </a:lnTo>
                <a:lnTo>
                  <a:pt x="167216" y="218949"/>
                </a:lnTo>
                <a:lnTo>
                  <a:pt x="162204" y="180848"/>
                </a:lnTo>
                <a:lnTo>
                  <a:pt x="162873" y="171058"/>
                </a:lnTo>
                <a:lnTo>
                  <a:pt x="179077" y="133128"/>
                </a:lnTo>
                <a:lnTo>
                  <a:pt x="206959" y="122123"/>
                </a:lnTo>
                <a:lnTo>
                  <a:pt x="216975" y="122968"/>
                </a:lnTo>
                <a:lnTo>
                  <a:pt x="247149" y="151957"/>
                </a:lnTo>
                <a:lnTo>
                  <a:pt x="254841" y="200779"/>
                </a:lnTo>
                <a:lnTo>
                  <a:pt x="256362" y="232117"/>
                </a:lnTo>
                <a:lnTo>
                  <a:pt x="399923" y="214401"/>
                </a:lnTo>
                <a:lnTo>
                  <a:pt x="395113" y="162237"/>
                </a:lnTo>
                <a:lnTo>
                  <a:pt x="381973" y="108138"/>
                </a:lnTo>
                <a:lnTo>
                  <a:pt x="355231" y="58352"/>
                </a:lnTo>
                <a:lnTo>
                  <a:pt x="327266" y="31554"/>
                </a:lnTo>
                <a:lnTo>
                  <a:pt x="290064" y="11540"/>
                </a:lnTo>
                <a:lnTo>
                  <a:pt x="241353" y="1283"/>
                </a:lnTo>
                <a:lnTo>
                  <a:pt x="2125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310525" y="4648365"/>
            <a:ext cx="167005" cy="755650"/>
          </a:xfrm>
          <a:custGeom>
            <a:avLst/>
            <a:gdLst/>
            <a:ahLst/>
            <a:cxnLst/>
            <a:rect l="l" t="t" r="r" b="b"/>
            <a:pathLst>
              <a:path w="167005" h="755650">
                <a:moveTo>
                  <a:pt x="166865" y="0"/>
                </a:moveTo>
                <a:lnTo>
                  <a:pt x="0" y="0"/>
                </a:lnTo>
                <a:lnTo>
                  <a:pt x="0" y="755091"/>
                </a:lnTo>
                <a:lnTo>
                  <a:pt x="166865" y="755091"/>
                </a:lnTo>
                <a:lnTo>
                  <a:pt x="1668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590179" y="4647806"/>
            <a:ext cx="802005" cy="755650"/>
          </a:xfrm>
          <a:custGeom>
            <a:avLst/>
            <a:gdLst/>
            <a:ahLst/>
            <a:cxnLst/>
            <a:rect l="l" t="t" r="r" b="b"/>
            <a:pathLst>
              <a:path w="802005" h="755650">
                <a:moveTo>
                  <a:pt x="340258" y="642620"/>
                </a:moveTo>
                <a:lnTo>
                  <a:pt x="166865" y="642620"/>
                </a:lnTo>
                <a:lnTo>
                  <a:pt x="166865" y="0"/>
                </a:lnTo>
                <a:lnTo>
                  <a:pt x="0" y="0"/>
                </a:lnTo>
                <a:lnTo>
                  <a:pt x="0" y="642620"/>
                </a:lnTo>
                <a:lnTo>
                  <a:pt x="0" y="755650"/>
                </a:lnTo>
                <a:lnTo>
                  <a:pt x="340258" y="755650"/>
                </a:lnTo>
                <a:lnTo>
                  <a:pt x="340258" y="642620"/>
                </a:lnTo>
                <a:close/>
              </a:path>
              <a:path w="802005" h="755650">
                <a:moveTo>
                  <a:pt x="801700" y="558"/>
                </a:moveTo>
                <a:lnTo>
                  <a:pt x="650671" y="558"/>
                </a:lnTo>
                <a:lnTo>
                  <a:pt x="575170" y="513283"/>
                </a:lnTo>
                <a:lnTo>
                  <a:pt x="494068" y="558"/>
                </a:lnTo>
                <a:lnTo>
                  <a:pt x="351434" y="558"/>
                </a:lnTo>
                <a:lnTo>
                  <a:pt x="487540" y="755650"/>
                </a:lnTo>
                <a:lnTo>
                  <a:pt x="663727" y="755650"/>
                </a:lnTo>
                <a:lnTo>
                  <a:pt x="801700" y="5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467368" y="4647806"/>
            <a:ext cx="341630" cy="755650"/>
          </a:xfrm>
          <a:custGeom>
            <a:avLst/>
            <a:gdLst/>
            <a:ahLst/>
            <a:cxnLst/>
            <a:rect l="l" t="t" r="r" b="b"/>
            <a:pathLst>
              <a:path w="341630" h="755650">
                <a:moveTo>
                  <a:pt x="341185" y="642620"/>
                </a:moveTo>
                <a:lnTo>
                  <a:pt x="166865" y="642620"/>
                </a:lnTo>
                <a:lnTo>
                  <a:pt x="166865" y="417830"/>
                </a:lnTo>
                <a:lnTo>
                  <a:pt x="298310" y="417830"/>
                </a:lnTo>
                <a:lnTo>
                  <a:pt x="298310" y="302260"/>
                </a:lnTo>
                <a:lnTo>
                  <a:pt x="166865" y="302260"/>
                </a:lnTo>
                <a:lnTo>
                  <a:pt x="166865" y="114300"/>
                </a:lnTo>
                <a:lnTo>
                  <a:pt x="339318" y="114300"/>
                </a:lnTo>
                <a:lnTo>
                  <a:pt x="339318" y="0"/>
                </a:lnTo>
                <a:lnTo>
                  <a:pt x="0" y="0"/>
                </a:lnTo>
                <a:lnTo>
                  <a:pt x="0" y="114300"/>
                </a:lnTo>
                <a:lnTo>
                  <a:pt x="0" y="302260"/>
                </a:lnTo>
                <a:lnTo>
                  <a:pt x="0" y="417830"/>
                </a:lnTo>
                <a:lnTo>
                  <a:pt x="0" y="642620"/>
                </a:lnTo>
                <a:lnTo>
                  <a:pt x="0" y="755650"/>
                </a:lnTo>
                <a:lnTo>
                  <a:pt x="341185" y="755650"/>
                </a:lnTo>
                <a:lnTo>
                  <a:pt x="341185" y="642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884062" y="4648367"/>
            <a:ext cx="469900" cy="755650"/>
          </a:xfrm>
          <a:custGeom>
            <a:avLst/>
            <a:gdLst/>
            <a:ahLst/>
            <a:cxnLst/>
            <a:rect l="l" t="t" r="r" b="b"/>
            <a:pathLst>
              <a:path w="469900" h="755650">
                <a:moveTo>
                  <a:pt x="207886" y="0"/>
                </a:moveTo>
                <a:lnTo>
                  <a:pt x="0" y="0"/>
                </a:lnTo>
                <a:lnTo>
                  <a:pt x="0" y="755091"/>
                </a:lnTo>
                <a:lnTo>
                  <a:pt x="166865" y="755091"/>
                </a:lnTo>
                <a:lnTo>
                  <a:pt x="166865" y="416699"/>
                </a:lnTo>
                <a:lnTo>
                  <a:pt x="374013" y="416699"/>
                </a:lnTo>
                <a:lnTo>
                  <a:pt x="366356" y="389661"/>
                </a:lnTo>
                <a:lnTo>
                  <a:pt x="383919" y="380255"/>
                </a:lnTo>
                <a:lnTo>
                  <a:pt x="399327" y="369738"/>
                </a:lnTo>
                <a:lnTo>
                  <a:pt x="412585" y="358111"/>
                </a:lnTo>
                <a:lnTo>
                  <a:pt x="423697" y="345376"/>
                </a:lnTo>
                <a:lnTo>
                  <a:pt x="432924" y="331484"/>
                </a:lnTo>
                <a:lnTo>
                  <a:pt x="438400" y="320675"/>
                </a:lnTo>
                <a:lnTo>
                  <a:pt x="166865" y="320675"/>
                </a:lnTo>
                <a:lnTo>
                  <a:pt x="166865" y="111861"/>
                </a:lnTo>
                <a:lnTo>
                  <a:pt x="444871" y="111861"/>
                </a:lnTo>
                <a:lnTo>
                  <a:pt x="441079" y="100825"/>
                </a:lnTo>
                <a:lnTo>
                  <a:pt x="410256" y="56894"/>
                </a:lnTo>
                <a:lnTo>
                  <a:pt x="366678" y="26828"/>
                </a:lnTo>
                <a:lnTo>
                  <a:pt x="311009" y="9435"/>
                </a:lnTo>
                <a:lnTo>
                  <a:pt x="244821" y="1047"/>
                </a:lnTo>
                <a:lnTo>
                  <a:pt x="207886" y="0"/>
                </a:lnTo>
                <a:close/>
              </a:path>
              <a:path w="469900" h="755650">
                <a:moveTo>
                  <a:pt x="374013" y="416699"/>
                </a:moveTo>
                <a:lnTo>
                  <a:pt x="214414" y="416699"/>
                </a:lnTo>
                <a:lnTo>
                  <a:pt x="297370" y="755091"/>
                </a:lnTo>
                <a:lnTo>
                  <a:pt x="469836" y="755091"/>
                </a:lnTo>
                <a:lnTo>
                  <a:pt x="374013" y="416699"/>
                </a:lnTo>
                <a:close/>
              </a:path>
              <a:path w="469900" h="755650">
                <a:moveTo>
                  <a:pt x="444871" y="111861"/>
                </a:moveTo>
                <a:lnTo>
                  <a:pt x="220929" y="111861"/>
                </a:lnTo>
                <a:lnTo>
                  <a:pt x="242837" y="113552"/>
                </a:lnTo>
                <a:lnTo>
                  <a:pt x="261015" y="118622"/>
                </a:lnTo>
                <a:lnTo>
                  <a:pt x="293940" y="153756"/>
                </a:lnTo>
                <a:lnTo>
                  <a:pt x="302801" y="191508"/>
                </a:lnTo>
                <a:lnTo>
                  <a:pt x="303911" y="214401"/>
                </a:lnTo>
                <a:lnTo>
                  <a:pt x="303413" y="230570"/>
                </a:lnTo>
                <a:lnTo>
                  <a:pt x="295986" y="271729"/>
                </a:lnTo>
                <a:lnTo>
                  <a:pt x="268478" y="308089"/>
                </a:lnTo>
                <a:lnTo>
                  <a:pt x="230192" y="319888"/>
                </a:lnTo>
                <a:lnTo>
                  <a:pt x="213474" y="320675"/>
                </a:lnTo>
                <a:lnTo>
                  <a:pt x="438400" y="320675"/>
                </a:lnTo>
                <a:lnTo>
                  <a:pt x="451192" y="282460"/>
                </a:lnTo>
                <a:lnTo>
                  <a:pt x="456782" y="243538"/>
                </a:lnTo>
                <a:lnTo>
                  <a:pt x="458647" y="199491"/>
                </a:lnTo>
                <a:lnTo>
                  <a:pt x="456695" y="162118"/>
                </a:lnTo>
                <a:lnTo>
                  <a:pt x="450838" y="129228"/>
                </a:lnTo>
                <a:lnTo>
                  <a:pt x="444871" y="1118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638203" y="4648356"/>
            <a:ext cx="257810" cy="774700"/>
          </a:xfrm>
          <a:custGeom>
            <a:avLst/>
            <a:gdLst/>
            <a:ahLst/>
            <a:cxnLst/>
            <a:rect l="l" t="t" r="r" b="b"/>
            <a:pathLst>
              <a:path w="257810" h="774700">
                <a:moveTo>
                  <a:pt x="257289" y="0"/>
                </a:moveTo>
                <a:lnTo>
                  <a:pt x="90424" y="0"/>
                </a:lnTo>
                <a:lnTo>
                  <a:pt x="90424" y="581710"/>
                </a:lnTo>
                <a:lnTo>
                  <a:pt x="90133" y="593279"/>
                </a:lnTo>
                <a:lnTo>
                  <a:pt x="79703" y="634846"/>
                </a:lnTo>
                <a:lnTo>
                  <a:pt x="42875" y="655345"/>
                </a:lnTo>
                <a:lnTo>
                  <a:pt x="0" y="658152"/>
                </a:lnTo>
                <a:lnTo>
                  <a:pt x="0" y="774674"/>
                </a:lnTo>
                <a:lnTo>
                  <a:pt x="81102" y="774674"/>
                </a:lnTo>
                <a:lnTo>
                  <a:pt x="113668" y="773391"/>
                </a:lnTo>
                <a:lnTo>
                  <a:pt x="167266" y="763133"/>
                </a:lnTo>
                <a:lnTo>
                  <a:pt x="205985" y="742603"/>
                </a:lnTo>
                <a:lnTo>
                  <a:pt x="232792" y="711608"/>
                </a:lnTo>
                <a:lnTo>
                  <a:pt x="248636" y="670184"/>
                </a:lnTo>
                <a:lnTo>
                  <a:pt x="256327" y="618678"/>
                </a:lnTo>
                <a:lnTo>
                  <a:pt x="257289" y="589165"/>
                </a:lnTo>
                <a:lnTo>
                  <a:pt x="2572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007358" y="4647806"/>
            <a:ext cx="341630" cy="755650"/>
          </a:xfrm>
          <a:custGeom>
            <a:avLst/>
            <a:gdLst/>
            <a:ahLst/>
            <a:cxnLst/>
            <a:rect l="l" t="t" r="r" b="b"/>
            <a:pathLst>
              <a:path w="341629" h="755650">
                <a:moveTo>
                  <a:pt x="341185" y="642620"/>
                </a:moveTo>
                <a:lnTo>
                  <a:pt x="166865" y="642620"/>
                </a:lnTo>
                <a:lnTo>
                  <a:pt x="166865" y="417830"/>
                </a:lnTo>
                <a:lnTo>
                  <a:pt x="298310" y="417830"/>
                </a:lnTo>
                <a:lnTo>
                  <a:pt x="298310" y="302260"/>
                </a:lnTo>
                <a:lnTo>
                  <a:pt x="166865" y="302260"/>
                </a:lnTo>
                <a:lnTo>
                  <a:pt x="166865" y="114300"/>
                </a:lnTo>
                <a:lnTo>
                  <a:pt x="339318" y="114300"/>
                </a:lnTo>
                <a:lnTo>
                  <a:pt x="339318" y="0"/>
                </a:lnTo>
                <a:lnTo>
                  <a:pt x="0" y="0"/>
                </a:lnTo>
                <a:lnTo>
                  <a:pt x="0" y="114300"/>
                </a:lnTo>
                <a:lnTo>
                  <a:pt x="0" y="302260"/>
                </a:lnTo>
                <a:lnTo>
                  <a:pt x="0" y="417830"/>
                </a:lnTo>
                <a:lnTo>
                  <a:pt x="0" y="642620"/>
                </a:lnTo>
                <a:lnTo>
                  <a:pt x="0" y="755650"/>
                </a:lnTo>
                <a:lnTo>
                  <a:pt x="341185" y="755650"/>
                </a:lnTo>
                <a:lnTo>
                  <a:pt x="341185" y="642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393286" y="4648362"/>
            <a:ext cx="599440" cy="755650"/>
          </a:xfrm>
          <a:custGeom>
            <a:avLst/>
            <a:gdLst/>
            <a:ahLst/>
            <a:cxnLst/>
            <a:rect l="l" t="t" r="r" b="b"/>
            <a:pathLst>
              <a:path w="599439" h="755650">
                <a:moveTo>
                  <a:pt x="599401" y="0"/>
                </a:moveTo>
                <a:lnTo>
                  <a:pt x="459574" y="0"/>
                </a:lnTo>
                <a:lnTo>
                  <a:pt x="413892" y="437210"/>
                </a:lnTo>
                <a:lnTo>
                  <a:pt x="354228" y="939"/>
                </a:lnTo>
                <a:lnTo>
                  <a:pt x="243293" y="939"/>
                </a:lnTo>
                <a:lnTo>
                  <a:pt x="186435" y="440004"/>
                </a:lnTo>
                <a:lnTo>
                  <a:pt x="141693" y="0"/>
                </a:lnTo>
                <a:lnTo>
                  <a:pt x="0" y="0"/>
                </a:lnTo>
                <a:lnTo>
                  <a:pt x="91351" y="755091"/>
                </a:lnTo>
                <a:lnTo>
                  <a:pt x="238645" y="755091"/>
                </a:lnTo>
                <a:lnTo>
                  <a:pt x="299237" y="299237"/>
                </a:lnTo>
                <a:lnTo>
                  <a:pt x="363562" y="755091"/>
                </a:lnTo>
                <a:lnTo>
                  <a:pt x="508977" y="755091"/>
                </a:lnTo>
                <a:lnTo>
                  <a:pt x="5994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073777" y="4647806"/>
            <a:ext cx="341630" cy="755650"/>
          </a:xfrm>
          <a:custGeom>
            <a:avLst/>
            <a:gdLst/>
            <a:ahLst/>
            <a:cxnLst/>
            <a:rect l="l" t="t" r="r" b="b"/>
            <a:pathLst>
              <a:path w="341629" h="755650">
                <a:moveTo>
                  <a:pt x="341185" y="642620"/>
                </a:moveTo>
                <a:lnTo>
                  <a:pt x="166865" y="642620"/>
                </a:lnTo>
                <a:lnTo>
                  <a:pt x="166865" y="417830"/>
                </a:lnTo>
                <a:lnTo>
                  <a:pt x="298310" y="417830"/>
                </a:lnTo>
                <a:lnTo>
                  <a:pt x="298310" y="302260"/>
                </a:lnTo>
                <a:lnTo>
                  <a:pt x="166865" y="302260"/>
                </a:lnTo>
                <a:lnTo>
                  <a:pt x="166865" y="114300"/>
                </a:lnTo>
                <a:lnTo>
                  <a:pt x="339318" y="114300"/>
                </a:lnTo>
                <a:lnTo>
                  <a:pt x="339318" y="0"/>
                </a:lnTo>
                <a:lnTo>
                  <a:pt x="0" y="0"/>
                </a:lnTo>
                <a:lnTo>
                  <a:pt x="0" y="114300"/>
                </a:lnTo>
                <a:lnTo>
                  <a:pt x="0" y="302260"/>
                </a:lnTo>
                <a:lnTo>
                  <a:pt x="0" y="417830"/>
                </a:lnTo>
                <a:lnTo>
                  <a:pt x="0" y="642620"/>
                </a:lnTo>
                <a:lnTo>
                  <a:pt x="0" y="755650"/>
                </a:lnTo>
                <a:lnTo>
                  <a:pt x="341185" y="755650"/>
                </a:lnTo>
                <a:lnTo>
                  <a:pt x="341185" y="642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490464" y="4647806"/>
            <a:ext cx="340360" cy="755650"/>
          </a:xfrm>
          <a:custGeom>
            <a:avLst/>
            <a:gdLst/>
            <a:ahLst/>
            <a:cxnLst/>
            <a:rect l="l" t="t" r="r" b="b"/>
            <a:pathLst>
              <a:path w="340360" h="755650">
                <a:moveTo>
                  <a:pt x="340258" y="642620"/>
                </a:moveTo>
                <a:lnTo>
                  <a:pt x="166865" y="642620"/>
                </a:lnTo>
                <a:lnTo>
                  <a:pt x="166865" y="0"/>
                </a:lnTo>
                <a:lnTo>
                  <a:pt x="0" y="0"/>
                </a:lnTo>
                <a:lnTo>
                  <a:pt x="0" y="642620"/>
                </a:lnTo>
                <a:lnTo>
                  <a:pt x="0" y="755650"/>
                </a:lnTo>
                <a:lnTo>
                  <a:pt x="340258" y="755650"/>
                </a:lnTo>
                <a:lnTo>
                  <a:pt x="340258" y="642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903430" y="4648365"/>
            <a:ext cx="937894" cy="755650"/>
          </a:xfrm>
          <a:custGeom>
            <a:avLst/>
            <a:gdLst/>
            <a:ahLst/>
            <a:cxnLst/>
            <a:rect l="l" t="t" r="r" b="b"/>
            <a:pathLst>
              <a:path w="937895" h="755650">
                <a:moveTo>
                  <a:pt x="469836" y="755103"/>
                </a:moveTo>
                <a:lnTo>
                  <a:pt x="374002" y="416712"/>
                </a:lnTo>
                <a:lnTo>
                  <a:pt x="366356" y="389674"/>
                </a:lnTo>
                <a:lnTo>
                  <a:pt x="383908" y="380263"/>
                </a:lnTo>
                <a:lnTo>
                  <a:pt x="399326" y="369747"/>
                </a:lnTo>
                <a:lnTo>
                  <a:pt x="432917" y="331495"/>
                </a:lnTo>
                <a:lnTo>
                  <a:pt x="451192" y="282473"/>
                </a:lnTo>
                <a:lnTo>
                  <a:pt x="456780" y="243547"/>
                </a:lnTo>
                <a:lnTo>
                  <a:pt x="458647" y="199504"/>
                </a:lnTo>
                <a:lnTo>
                  <a:pt x="456692" y="162128"/>
                </a:lnTo>
                <a:lnTo>
                  <a:pt x="444868" y="111874"/>
                </a:lnTo>
                <a:lnTo>
                  <a:pt x="427418" y="76923"/>
                </a:lnTo>
                <a:lnTo>
                  <a:pt x="390004" y="40208"/>
                </a:lnTo>
                <a:lnTo>
                  <a:pt x="340258" y="16789"/>
                </a:lnTo>
                <a:lnTo>
                  <a:pt x="303911" y="8280"/>
                </a:lnTo>
                <a:lnTo>
                  <a:pt x="303911" y="214414"/>
                </a:lnTo>
                <a:lnTo>
                  <a:pt x="303403" y="230581"/>
                </a:lnTo>
                <a:lnTo>
                  <a:pt x="295986" y="271741"/>
                </a:lnTo>
                <a:lnTo>
                  <a:pt x="268478" y="308102"/>
                </a:lnTo>
                <a:lnTo>
                  <a:pt x="230187" y="319900"/>
                </a:lnTo>
                <a:lnTo>
                  <a:pt x="213474" y="320687"/>
                </a:lnTo>
                <a:lnTo>
                  <a:pt x="166865" y="320687"/>
                </a:lnTo>
                <a:lnTo>
                  <a:pt x="166865" y="111874"/>
                </a:lnTo>
                <a:lnTo>
                  <a:pt x="220929" y="111874"/>
                </a:lnTo>
                <a:lnTo>
                  <a:pt x="261010" y="118630"/>
                </a:lnTo>
                <a:lnTo>
                  <a:pt x="293928" y="153758"/>
                </a:lnTo>
                <a:lnTo>
                  <a:pt x="302793" y="191516"/>
                </a:lnTo>
                <a:lnTo>
                  <a:pt x="303911" y="214414"/>
                </a:lnTo>
                <a:lnTo>
                  <a:pt x="303911" y="8280"/>
                </a:lnTo>
                <a:lnTo>
                  <a:pt x="279196" y="4203"/>
                </a:lnTo>
                <a:lnTo>
                  <a:pt x="244817" y="1054"/>
                </a:lnTo>
                <a:lnTo>
                  <a:pt x="207886" y="12"/>
                </a:lnTo>
                <a:lnTo>
                  <a:pt x="0" y="12"/>
                </a:lnTo>
                <a:lnTo>
                  <a:pt x="0" y="755103"/>
                </a:lnTo>
                <a:lnTo>
                  <a:pt x="166865" y="755103"/>
                </a:lnTo>
                <a:lnTo>
                  <a:pt x="166865" y="416712"/>
                </a:lnTo>
                <a:lnTo>
                  <a:pt x="214414" y="416712"/>
                </a:lnTo>
                <a:lnTo>
                  <a:pt x="297370" y="755103"/>
                </a:lnTo>
                <a:lnTo>
                  <a:pt x="469836" y="755103"/>
                </a:lnTo>
                <a:close/>
              </a:path>
              <a:path w="937895" h="755650">
                <a:moveTo>
                  <a:pt x="937793" y="0"/>
                </a:moveTo>
                <a:lnTo>
                  <a:pt x="786777" y="0"/>
                </a:lnTo>
                <a:lnTo>
                  <a:pt x="722452" y="238645"/>
                </a:lnTo>
                <a:lnTo>
                  <a:pt x="650671" y="0"/>
                </a:lnTo>
                <a:lnTo>
                  <a:pt x="493128" y="0"/>
                </a:lnTo>
                <a:lnTo>
                  <a:pt x="636689" y="446532"/>
                </a:lnTo>
                <a:lnTo>
                  <a:pt x="636689" y="755091"/>
                </a:lnTo>
                <a:lnTo>
                  <a:pt x="797026" y="755091"/>
                </a:lnTo>
                <a:lnTo>
                  <a:pt x="797026" y="446532"/>
                </a:lnTo>
                <a:lnTo>
                  <a:pt x="93779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1" name="object 3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6661" y="824046"/>
            <a:ext cx="3273190" cy="998206"/>
          </a:xfrm>
          <a:prstGeom prst="rect">
            <a:avLst/>
          </a:prstGeom>
        </p:spPr>
      </p:pic>
      <p:grpSp>
        <p:nvGrpSpPr>
          <p:cNvPr id="32" name="object 32"/>
          <p:cNvGrpSpPr/>
          <p:nvPr/>
        </p:nvGrpSpPr>
        <p:grpSpPr>
          <a:xfrm>
            <a:off x="9811317" y="1038429"/>
            <a:ext cx="4902835" cy="5781040"/>
            <a:chOff x="9811317" y="1038429"/>
            <a:chExt cx="4902835" cy="5781040"/>
          </a:xfrm>
        </p:grpSpPr>
        <p:pic>
          <p:nvPicPr>
            <p:cNvPr id="33" name="object 3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46944" y="1074051"/>
              <a:ext cx="4831168" cy="5709564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9846940" y="1074052"/>
              <a:ext cx="4831715" cy="5709920"/>
            </a:xfrm>
            <a:custGeom>
              <a:avLst/>
              <a:gdLst/>
              <a:ahLst/>
              <a:cxnLst/>
              <a:rect l="l" t="t" r="r" b="b"/>
              <a:pathLst>
                <a:path w="4831715" h="5709920">
                  <a:moveTo>
                    <a:pt x="3857053" y="5709564"/>
                  </a:moveTo>
                  <a:lnTo>
                    <a:pt x="974128" y="5709564"/>
                  </a:lnTo>
                  <a:lnTo>
                    <a:pt x="925700" y="5708366"/>
                  </a:lnTo>
                  <a:lnTo>
                    <a:pt x="877865" y="5704809"/>
                  </a:lnTo>
                  <a:lnTo>
                    <a:pt x="830682" y="5698952"/>
                  </a:lnTo>
                  <a:lnTo>
                    <a:pt x="784205" y="5690850"/>
                  </a:lnTo>
                  <a:lnTo>
                    <a:pt x="738493" y="5680560"/>
                  </a:lnTo>
                  <a:lnTo>
                    <a:pt x="693602" y="5668140"/>
                  </a:lnTo>
                  <a:lnTo>
                    <a:pt x="649590" y="5653646"/>
                  </a:lnTo>
                  <a:lnTo>
                    <a:pt x="606512" y="5637136"/>
                  </a:lnTo>
                  <a:lnTo>
                    <a:pt x="564427" y="5618666"/>
                  </a:lnTo>
                  <a:lnTo>
                    <a:pt x="523390" y="5598293"/>
                  </a:lnTo>
                  <a:lnTo>
                    <a:pt x="483459" y="5576074"/>
                  </a:lnTo>
                  <a:lnTo>
                    <a:pt x="444692" y="5552066"/>
                  </a:lnTo>
                  <a:lnTo>
                    <a:pt x="407143" y="5526326"/>
                  </a:lnTo>
                  <a:lnTo>
                    <a:pt x="370872" y="5498910"/>
                  </a:lnTo>
                  <a:lnTo>
                    <a:pt x="335934" y="5469877"/>
                  </a:lnTo>
                  <a:lnTo>
                    <a:pt x="302387" y="5439282"/>
                  </a:lnTo>
                  <a:lnTo>
                    <a:pt x="270287" y="5407183"/>
                  </a:lnTo>
                  <a:lnTo>
                    <a:pt x="239692" y="5373636"/>
                  </a:lnTo>
                  <a:lnTo>
                    <a:pt x="210658" y="5338699"/>
                  </a:lnTo>
                  <a:lnTo>
                    <a:pt x="183242" y="5302428"/>
                  </a:lnTo>
                  <a:lnTo>
                    <a:pt x="157501" y="5264881"/>
                  </a:lnTo>
                  <a:lnTo>
                    <a:pt x="133493" y="5226113"/>
                  </a:lnTo>
                  <a:lnTo>
                    <a:pt x="111273" y="5186183"/>
                  </a:lnTo>
                  <a:lnTo>
                    <a:pt x="90900" y="5145147"/>
                  </a:lnTo>
                  <a:lnTo>
                    <a:pt x="72429" y="5103062"/>
                  </a:lnTo>
                  <a:lnTo>
                    <a:pt x="55918" y="5059985"/>
                  </a:lnTo>
                  <a:lnTo>
                    <a:pt x="41424" y="5015973"/>
                  </a:lnTo>
                  <a:lnTo>
                    <a:pt x="29004" y="4971082"/>
                  </a:lnTo>
                  <a:lnTo>
                    <a:pt x="18714" y="4925370"/>
                  </a:lnTo>
                  <a:lnTo>
                    <a:pt x="10612" y="4878894"/>
                  </a:lnTo>
                  <a:lnTo>
                    <a:pt x="4754" y="4831711"/>
                  </a:lnTo>
                  <a:lnTo>
                    <a:pt x="1198" y="4783876"/>
                  </a:lnTo>
                  <a:lnTo>
                    <a:pt x="0" y="4735449"/>
                  </a:lnTo>
                  <a:lnTo>
                    <a:pt x="0" y="974115"/>
                  </a:lnTo>
                  <a:lnTo>
                    <a:pt x="1198" y="925687"/>
                  </a:lnTo>
                  <a:lnTo>
                    <a:pt x="4754" y="877853"/>
                  </a:lnTo>
                  <a:lnTo>
                    <a:pt x="10612" y="830669"/>
                  </a:lnTo>
                  <a:lnTo>
                    <a:pt x="18714" y="784193"/>
                  </a:lnTo>
                  <a:lnTo>
                    <a:pt x="29004" y="738481"/>
                  </a:lnTo>
                  <a:lnTo>
                    <a:pt x="41424" y="693591"/>
                  </a:lnTo>
                  <a:lnTo>
                    <a:pt x="55918" y="649578"/>
                  </a:lnTo>
                  <a:lnTo>
                    <a:pt x="72429" y="606501"/>
                  </a:lnTo>
                  <a:lnTo>
                    <a:pt x="90900" y="564416"/>
                  </a:lnTo>
                  <a:lnTo>
                    <a:pt x="111273" y="523380"/>
                  </a:lnTo>
                  <a:lnTo>
                    <a:pt x="133493" y="483450"/>
                  </a:lnTo>
                  <a:lnTo>
                    <a:pt x="157501" y="444683"/>
                  </a:lnTo>
                  <a:lnTo>
                    <a:pt x="183242" y="407135"/>
                  </a:lnTo>
                  <a:lnTo>
                    <a:pt x="210658" y="370864"/>
                  </a:lnTo>
                  <a:lnTo>
                    <a:pt x="239692" y="335927"/>
                  </a:lnTo>
                  <a:lnTo>
                    <a:pt x="270287" y="302380"/>
                  </a:lnTo>
                  <a:lnTo>
                    <a:pt x="302387" y="270281"/>
                  </a:lnTo>
                  <a:lnTo>
                    <a:pt x="335934" y="239686"/>
                  </a:lnTo>
                  <a:lnTo>
                    <a:pt x="370872" y="210653"/>
                  </a:lnTo>
                  <a:lnTo>
                    <a:pt x="407143" y="183238"/>
                  </a:lnTo>
                  <a:lnTo>
                    <a:pt x="444692" y="157498"/>
                  </a:lnTo>
                  <a:lnTo>
                    <a:pt x="483459" y="133490"/>
                  </a:lnTo>
                  <a:lnTo>
                    <a:pt x="523390" y="111271"/>
                  </a:lnTo>
                  <a:lnTo>
                    <a:pt x="564427" y="90898"/>
                  </a:lnTo>
                  <a:lnTo>
                    <a:pt x="606512" y="72427"/>
                  </a:lnTo>
                  <a:lnTo>
                    <a:pt x="649590" y="55917"/>
                  </a:lnTo>
                  <a:lnTo>
                    <a:pt x="693602" y="41423"/>
                  </a:lnTo>
                  <a:lnTo>
                    <a:pt x="738493" y="29003"/>
                  </a:lnTo>
                  <a:lnTo>
                    <a:pt x="784205" y="18714"/>
                  </a:lnTo>
                  <a:lnTo>
                    <a:pt x="830682" y="10612"/>
                  </a:lnTo>
                  <a:lnTo>
                    <a:pt x="877865" y="4754"/>
                  </a:lnTo>
                  <a:lnTo>
                    <a:pt x="925700" y="1198"/>
                  </a:lnTo>
                  <a:lnTo>
                    <a:pt x="974128" y="0"/>
                  </a:lnTo>
                  <a:lnTo>
                    <a:pt x="3857053" y="0"/>
                  </a:lnTo>
                  <a:lnTo>
                    <a:pt x="3905481" y="1198"/>
                  </a:lnTo>
                  <a:lnTo>
                    <a:pt x="3953315" y="4754"/>
                  </a:lnTo>
                  <a:lnTo>
                    <a:pt x="4000499" y="10612"/>
                  </a:lnTo>
                  <a:lnTo>
                    <a:pt x="4046975" y="18714"/>
                  </a:lnTo>
                  <a:lnTo>
                    <a:pt x="4092687" y="29003"/>
                  </a:lnTo>
                  <a:lnTo>
                    <a:pt x="4137577" y="41423"/>
                  </a:lnTo>
                  <a:lnTo>
                    <a:pt x="4181590" y="55917"/>
                  </a:lnTo>
                  <a:lnTo>
                    <a:pt x="4224667" y="72427"/>
                  </a:lnTo>
                  <a:lnTo>
                    <a:pt x="4266752" y="90898"/>
                  </a:lnTo>
                  <a:lnTo>
                    <a:pt x="4307788" y="111271"/>
                  </a:lnTo>
                  <a:lnTo>
                    <a:pt x="4347718" y="133490"/>
                  </a:lnTo>
                  <a:lnTo>
                    <a:pt x="4386485" y="157498"/>
                  </a:lnTo>
                  <a:lnTo>
                    <a:pt x="4424033" y="183238"/>
                  </a:lnTo>
                  <a:lnTo>
                    <a:pt x="4460304" y="210653"/>
                  </a:lnTo>
                  <a:lnTo>
                    <a:pt x="4495241" y="239686"/>
                  </a:lnTo>
                  <a:lnTo>
                    <a:pt x="4528787" y="270281"/>
                  </a:lnTo>
                  <a:lnTo>
                    <a:pt x="4560887" y="302380"/>
                  </a:lnTo>
                  <a:lnTo>
                    <a:pt x="4591481" y="335927"/>
                  </a:lnTo>
                  <a:lnTo>
                    <a:pt x="4620515" y="370864"/>
                  </a:lnTo>
                  <a:lnTo>
                    <a:pt x="4647930" y="407135"/>
                  </a:lnTo>
                  <a:lnTo>
                    <a:pt x="4673670" y="444683"/>
                  </a:lnTo>
                  <a:lnTo>
                    <a:pt x="4697678" y="483450"/>
                  </a:lnTo>
                  <a:lnTo>
                    <a:pt x="4719897" y="523380"/>
                  </a:lnTo>
                  <a:lnTo>
                    <a:pt x="4740270" y="564416"/>
                  </a:lnTo>
                  <a:lnTo>
                    <a:pt x="4758740" y="606501"/>
                  </a:lnTo>
                  <a:lnTo>
                    <a:pt x="4775251" y="649578"/>
                  </a:lnTo>
                  <a:lnTo>
                    <a:pt x="4789745" y="693591"/>
                  </a:lnTo>
                  <a:lnTo>
                    <a:pt x="4802165" y="738481"/>
                  </a:lnTo>
                  <a:lnTo>
                    <a:pt x="4812454" y="784193"/>
                  </a:lnTo>
                  <a:lnTo>
                    <a:pt x="4820556" y="830669"/>
                  </a:lnTo>
                  <a:lnTo>
                    <a:pt x="4826414" y="877853"/>
                  </a:lnTo>
                  <a:lnTo>
                    <a:pt x="4829970" y="925687"/>
                  </a:lnTo>
                  <a:lnTo>
                    <a:pt x="4831168" y="974115"/>
                  </a:lnTo>
                  <a:lnTo>
                    <a:pt x="4831168" y="4735449"/>
                  </a:lnTo>
                  <a:lnTo>
                    <a:pt x="4829970" y="4783876"/>
                  </a:lnTo>
                  <a:lnTo>
                    <a:pt x="4826414" y="4831711"/>
                  </a:lnTo>
                  <a:lnTo>
                    <a:pt x="4820556" y="4878894"/>
                  </a:lnTo>
                  <a:lnTo>
                    <a:pt x="4812454" y="4925370"/>
                  </a:lnTo>
                  <a:lnTo>
                    <a:pt x="4802165" y="4971082"/>
                  </a:lnTo>
                  <a:lnTo>
                    <a:pt x="4789745" y="5015973"/>
                  </a:lnTo>
                  <a:lnTo>
                    <a:pt x="4775251" y="5059985"/>
                  </a:lnTo>
                  <a:lnTo>
                    <a:pt x="4758740" y="5103062"/>
                  </a:lnTo>
                  <a:lnTo>
                    <a:pt x="4740270" y="5145147"/>
                  </a:lnTo>
                  <a:lnTo>
                    <a:pt x="4719897" y="5186183"/>
                  </a:lnTo>
                  <a:lnTo>
                    <a:pt x="4697678" y="5226113"/>
                  </a:lnTo>
                  <a:lnTo>
                    <a:pt x="4673670" y="5264881"/>
                  </a:lnTo>
                  <a:lnTo>
                    <a:pt x="4647930" y="5302428"/>
                  </a:lnTo>
                  <a:lnTo>
                    <a:pt x="4620515" y="5338699"/>
                  </a:lnTo>
                  <a:lnTo>
                    <a:pt x="4591481" y="5373636"/>
                  </a:lnTo>
                  <a:lnTo>
                    <a:pt x="4560887" y="5407183"/>
                  </a:lnTo>
                  <a:lnTo>
                    <a:pt x="4528787" y="5439282"/>
                  </a:lnTo>
                  <a:lnTo>
                    <a:pt x="4495241" y="5469877"/>
                  </a:lnTo>
                  <a:lnTo>
                    <a:pt x="4460304" y="5498910"/>
                  </a:lnTo>
                  <a:lnTo>
                    <a:pt x="4424033" y="5526326"/>
                  </a:lnTo>
                  <a:lnTo>
                    <a:pt x="4386485" y="5552066"/>
                  </a:lnTo>
                  <a:lnTo>
                    <a:pt x="4347718" y="5576074"/>
                  </a:lnTo>
                  <a:lnTo>
                    <a:pt x="4307788" y="5598293"/>
                  </a:lnTo>
                  <a:lnTo>
                    <a:pt x="4266752" y="5618666"/>
                  </a:lnTo>
                  <a:lnTo>
                    <a:pt x="4224667" y="5637136"/>
                  </a:lnTo>
                  <a:lnTo>
                    <a:pt x="4181590" y="5653646"/>
                  </a:lnTo>
                  <a:lnTo>
                    <a:pt x="4137577" y="5668140"/>
                  </a:lnTo>
                  <a:lnTo>
                    <a:pt x="4092687" y="5680560"/>
                  </a:lnTo>
                  <a:lnTo>
                    <a:pt x="4046975" y="5690850"/>
                  </a:lnTo>
                  <a:lnTo>
                    <a:pt x="4000499" y="5698952"/>
                  </a:lnTo>
                  <a:lnTo>
                    <a:pt x="3953315" y="5704809"/>
                  </a:lnTo>
                  <a:lnTo>
                    <a:pt x="3905481" y="5708366"/>
                  </a:lnTo>
                  <a:lnTo>
                    <a:pt x="3857053" y="5709564"/>
                  </a:lnTo>
                  <a:close/>
                </a:path>
              </a:pathLst>
            </a:custGeom>
            <a:ln w="71247">
              <a:solidFill>
                <a:srgbClr val="83838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747303" y="7251061"/>
            <a:ext cx="11043920" cy="31305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1850" spc="-10">
                <a:latin typeface="Verdana"/>
                <a:cs typeface="Verdana"/>
              </a:rPr>
              <a:t>https://</a:t>
            </a:r>
            <a:r>
              <a:rPr dirty="0" sz="1850" spc="-10">
                <a:latin typeface="Verdana"/>
                <a:cs typeface="Verdana"/>
                <a:hlinkClick r:id="rId4"/>
              </a:rPr>
              <a:t>www.silverjewelrydoctor.com/blog/7-tips-for-buying-wholesale-sterling-silver-jewelry</a:t>
            </a:r>
            <a:endParaRPr sz="18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9882" y="2346206"/>
            <a:ext cx="7978775" cy="436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900" spc="45">
                <a:latin typeface="Verdana"/>
                <a:cs typeface="Verdana"/>
              </a:rPr>
              <a:t>Wholesale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-35">
                <a:latin typeface="Verdana"/>
                <a:cs typeface="Verdana"/>
              </a:rPr>
              <a:t>Silver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30">
                <a:latin typeface="Verdana"/>
                <a:cs typeface="Verdana"/>
              </a:rPr>
              <a:t>Jewelry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45">
                <a:latin typeface="Verdana"/>
                <a:cs typeface="Verdana"/>
              </a:rPr>
              <a:t>Doctor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15">
                <a:latin typeface="Verdana"/>
                <a:cs typeface="Verdana"/>
              </a:rPr>
              <a:t>has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20">
                <a:latin typeface="Verdana"/>
                <a:cs typeface="Verdana"/>
              </a:rPr>
              <a:t>carved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-5">
                <a:latin typeface="Verdana"/>
                <a:cs typeface="Verdana"/>
              </a:rPr>
              <a:t>a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35">
                <a:latin typeface="Verdana"/>
                <a:cs typeface="Verdana"/>
              </a:rPr>
              <a:t>reputable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60">
                <a:latin typeface="Verdana"/>
                <a:cs typeface="Verdana"/>
              </a:rPr>
              <a:t>niche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>
                <a:latin typeface="Verdana"/>
                <a:cs typeface="Verdana"/>
              </a:rPr>
              <a:t>for </a:t>
            </a:r>
            <a:r>
              <a:rPr dirty="0" sz="1900" spc="-655">
                <a:latin typeface="Verdana"/>
                <a:cs typeface="Verdana"/>
              </a:rPr>
              <a:t> </a:t>
            </a:r>
            <a:r>
              <a:rPr dirty="0" sz="1900" spc="5">
                <a:latin typeface="Verdana"/>
                <a:cs typeface="Verdana"/>
              </a:rPr>
              <a:t>itself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65">
                <a:latin typeface="Verdana"/>
                <a:cs typeface="Verdana"/>
              </a:rPr>
              <a:t>within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50">
                <a:latin typeface="Verdana"/>
                <a:cs typeface="Verdana"/>
              </a:rPr>
              <a:t>the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-60">
                <a:latin typeface="Verdana"/>
                <a:cs typeface="Verdana"/>
              </a:rPr>
              <a:t>r</a:t>
            </a:r>
            <a:r>
              <a:rPr dirty="0" sz="1900">
                <a:latin typeface="Verdana"/>
                <a:cs typeface="Verdana"/>
              </a:rPr>
              <a:t>e</a:t>
            </a:r>
            <a:r>
              <a:rPr dirty="0" sz="1900" spc="50">
                <a:latin typeface="Verdana"/>
                <a:cs typeface="Verdana"/>
              </a:rPr>
              <a:t>alm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25">
                <a:latin typeface="Verdana"/>
                <a:cs typeface="Verdana"/>
              </a:rPr>
              <a:t>of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-20">
                <a:latin typeface="Verdana"/>
                <a:cs typeface="Verdana"/>
              </a:rPr>
              <a:t>sil</a:t>
            </a:r>
            <a:r>
              <a:rPr dirty="0" sz="1900" spc="-60">
                <a:latin typeface="Verdana"/>
                <a:cs typeface="Verdana"/>
              </a:rPr>
              <a:t>v</a:t>
            </a:r>
            <a:r>
              <a:rPr dirty="0" sz="1900" spc="-5">
                <a:latin typeface="Verdana"/>
                <a:cs typeface="Verdana"/>
              </a:rPr>
              <a:t>er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-35">
                <a:latin typeface="Verdana"/>
                <a:cs typeface="Verdana"/>
              </a:rPr>
              <a:t>j</a:t>
            </a:r>
            <a:r>
              <a:rPr dirty="0" sz="1900" spc="-75">
                <a:latin typeface="Verdana"/>
                <a:cs typeface="Verdana"/>
              </a:rPr>
              <a:t>e</a:t>
            </a:r>
            <a:r>
              <a:rPr dirty="0" sz="1900" spc="120">
                <a:latin typeface="Verdana"/>
                <a:cs typeface="Verdana"/>
              </a:rPr>
              <a:t>w</a:t>
            </a:r>
            <a:r>
              <a:rPr dirty="0" sz="1900">
                <a:latin typeface="Verdana"/>
                <a:cs typeface="Verdana"/>
              </a:rPr>
              <a:t>el</a:t>
            </a:r>
            <a:r>
              <a:rPr dirty="0" sz="1900" spc="25">
                <a:latin typeface="Verdana"/>
                <a:cs typeface="Verdana"/>
              </a:rPr>
              <a:t>r</a:t>
            </a:r>
            <a:r>
              <a:rPr dirty="0" sz="1900" spc="-65">
                <a:latin typeface="Verdana"/>
                <a:cs typeface="Verdana"/>
              </a:rPr>
              <a:t>y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65">
                <a:latin typeface="Verdana"/>
                <a:cs typeface="Verdana"/>
              </a:rPr>
              <a:t>and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50">
                <a:latin typeface="Verdana"/>
                <a:cs typeface="Verdana"/>
              </a:rPr>
              <a:t>handic</a:t>
            </a:r>
            <a:r>
              <a:rPr dirty="0" sz="1900" spc="-50">
                <a:latin typeface="Verdana"/>
                <a:cs typeface="Verdana"/>
              </a:rPr>
              <a:t>r</a:t>
            </a:r>
            <a:r>
              <a:rPr dirty="0" sz="1900" spc="10">
                <a:latin typeface="Verdana"/>
                <a:cs typeface="Verdana"/>
              </a:rPr>
              <a:t>aft  </a:t>
            </a:r>
            <a:r>
              <a:rPr dirty="0" sz="1900" spc="30">
                <a:latin typeface="Verdana"/>
                <a:cs typeface="Verdana"/>
              </a:rPr>
              <a:t>manufacturing, </a:t>
            </a:r>
            <a:r>
              <a:rPr dirty="0" sz="1900" spc="25">
                <a:latin typeface="Verdana"/>
                <a:cs typeface="Verdana"/>
              </a:rPr>
              <a:t>celebrated </a:t>
            </a:r>
            <a:r>
              <a:rPr dirty="0" sz="1900">
                <a:latin typeface="Verdana"/>
                <a:cs typeface="Verdana"/>
              </a:rPr>
              <a:t>for its </a:t>
            </a:r>
            <a:r>
              <a:rPr dirty="0" sz="1900" spc="35">
                <a:latin typeface="Verdana"/>
                <a:cs typeface="Verdana"/>
              </a:rPr>
              <a:t>unwavering </a:t>
            </a:r>
            <a:r>
              <a:rPr dirty="0" sz="1900" spc="80">
                <a:latin typeface="Verdana"/>
                <a:cs typeface="Verdana"/>
              </a:rPr>
              <a:t>commitment </a:t>
            </a:r>
            <a:r>
              <a:rPr dirty="0" sz="1900" spc="25">
                <a:latin typeface="Verdana"/>
                <a:cs typeface="Verdana"/>
              </a:rPr>
              <a:t>to </a:t>
            </a:r>
            <a:r>
              <a:rPr dirty="0" sz="1900" spc="30">
                <a:latin typeface="Verdana"/>
                <a:cs typeface="Verdana"/>
              </a:rPr>
              <a:t> </a:t>
            </a:r>
            <a:r>
              <a:rPr dirty="0" sz="1900" spc="20">
                <a:latin typeface="Verdana"/>
                <a:cs typeface="Verdana"/>
              </a:rPr>
              <a:t>quality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65">
                <a:latin typeface="Verdana"/>
                <a:cs typeface="Verdana"/>
              </a:rPr>
              <a:t>and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25">
                <a:latin typeface="Verdana"/>
                <a:cs typeface="Verdana"/>
              </a:rPr>
              <a:t>exceptional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-30">
                <a:latin typeface="Verdana"/>
                <a:cs typeface="Verdana"/>
              </a:rPr>
              <a:t>services.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20">
                <a:latin typeface="Verdana"/>
                <a:cs typeface="Verdana"/>
              </a:rPr>
              <a:t>As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-5">
                <a:latin typeface="Verdana"/>
                <a:cs typeface="Verdana"/>
              </a:rPr>
              <a:t>a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>
                <a:latin typeface="Verdana"/>
                <a:cs typeface="Verdana"/>
              </a:rPr>
              <a:t>purveyor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25">
                <a:latin typeface="Verdana"/>
                <a:cs typeface="Verdana"/>
              </a:rPr>
              <a:t>of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75">
                <a:latin typeface="Verdana"/>
                <a:cs typeface="Verdana"/>
              </a:rPr>
              <a:t>high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-5">
                <a:latin typeface="Verdana"/>
                <a:cs typeface="Verdana"/>
              </a:rPr>
              <a:t>standards, </a:t>
            </a:r>
            <a:r>
              <a:rPr dirty="0" sz="1900" spc="-650">
                <a:latin typeface="Verdana"/>
                <a:cs typeface="Verdana"/>
              </a:rPr>
              <a:t> </a:t>
            </a:r>
            <a:r>
              <a:rPr dirty="0" sz="1900" spc="50">
                <a:latin typeface="Verdana"/>
                <a:cs typeface="Verdana"/>
              </a:rPr>
              <a:t>the </a:t>
            </a:r>
            <a:r>
              <a:rPr dirty="0" sz="1900" spc="55">
                <a:latin typeface="Verdana"/>
                <a:cs typeface="Verdana"/>
              </a:rPr>
              <a:t>company </a:t>
            </a:r>
            <a:r>
              <a:rPr dirty="0" sz="1900" spc="-15">
                <a:latin typeface="Verdana"/>
                <a:cs typeface="Verdana"/>
              </a:rPr>
              <a:t>is </a:t>
            </a:r>
            <a:r>
              <a:rPr dirty="0" sz="1900" spc="55">
                <a:latin typeface="Verdana"/>
                <a:cs typeface="Verdana"/>
              </a:rPr>
              <a:t>dedicated </a:t>
            </a:r>
            <a:r>
              <a:rPr dirty="0" sz="1900" spc="25">
                <a:latin typeface="Verdana"/>
                <a:cs typeface="Verdana"/>
              </a:rPr>
              <a:t>to </a:t>
            </a:r>
            <a:r>
              <a:rPr dirty="0" sz="1900" spc="30">
                <a:latin typeface="Verdana"/>
                <a:cs typeface="Verdana"/>
              </a:rPr>
              <a:t>offering </a:t>
            </a:r>
            <a:r>
              <a:rPr dirty="0" sz="1900" spc="-5">
                <a:latin typeface="Verdana"/>
                <a:cs typeface="Verdana"/>
              </a:rPr>
              <a:t>a </a:t>
            </a:r>
            <a:r>
              <a:rPr dirty="0" sz="1900" spc="50">
                <a:latin typeface="Verdana"/>
                <a:cs typeface="Verdana"/>
              </a:rPr>
              <a:t>splendid </a:t>
            </a:r>
            <a:r>
              <a:rPr dirty="0" sz="1900" spc="-55">
                <a:latin typeface="Verdana"/>
                <a:cs typeface="Verdana"/>
              </a:rPr>
              <a:t>array </a:t>
            </a:r>
            <a:r>
              <a:rPr dirty="0" sz="1900" spc="25">
                <a:latin typeface="Verdana"/>
                <a:cs typeface="Verdana"/>
              </a:rPr>
              <a:t>of </a:t>
            </a:r>
            <a:r>
              <a:rPr dirty="0" sz="1900" spc="30">
                <a:latin typeface="Verdana"/>
                <a:cs typeface="Verdana"/>
              </a:rPr>
              <a:t> </a:t>
            </a:r>
            <a:r>
              <a:rPr dirty="0" sz="1900" spc="35">
                <a:latin typeface="Verdana"/>
                <a:cs typeface="Verdana"/>
              </a:rPr>
              <a:t>wholesale </a:t>
            </a:r>
            <a:r>
              <a:rPr dirty="0" sz="1900" spc="-20">
                <a:latin typeface="Verdana"/>
                <a:cs typeface="Verdana"/>
              </a:rPr>
              <a:t>silver </a:t>
            </a:r>
            <a:r>
              <a:rPr dirty="0" sz="1900" spc="-5">
                <a:latin typeface="Verdana"/>
                <a:cs typeface="Verdana"/>
              </a:rPr>
              <a:t>jewelry </a:t>
            </a:r>
            <a:r>
              <a:rPr dirty="0" sz="1900" spc="40">
                <a:latin typeface="Verdana"/>
                <a:cs typeface="Verdana"/>
              </a:rPr>
              <a:t>that </a:t>
            </a:r>
            <a:r>
              <a:rPr dirty="0" sz="1900">
                <a:latin typeface="Verdana"/>
                <a:cs typeface="Verdana"/>
              </a:rPr>
              <a:t>possesses </a:t>
            </a:r>
            <a:r>
              <a:rPr dirty="0" sz="1900" spc="50">
                <a:latin typeface="Verdana"/>
                <a:cs typeface="Verdana"/>
              </a:rPr>
              <a:t>the </a:t>
            </a:r>
            <a:r>
              <a:rPr dirty="0" sz="1900" spc="35">
                <a:latin typeface="Verdana"/>
                <a:cs typeface="Verdana"/>
              </a:rPr>
              <a:t>innate </a:t>
            </a:r>
            <a:r>
              <a:rPr dirty="0" sz="1900" spc="10">
                <a:latin typeface="Verdana"/>
                <a:cs typeface="Verdana"/>
              </a:rPr>
              <a:t>ability </a:t>
            </a:r>
            <a:r>
              <a:rPr dirty="0" sz="1900" spc="25">
                <a:latin typeface="Verdana"/>
                <a:cs typeface="Verdana"/>
              </a:rPr>
              <a:t>to </a:t>
            </a:r>
            <a:r>
              <a:rPr dirty="0" sz="1900" spc="30">
                <a:latin typeface="Verdana"/>
                <a:cs typeface="Verdana"/>
              </a:rPr>
              <a:t> </a:t>
            </a:r>
            <a:r>
              <a:rPr dirty="0" sz="1900">
                <a:latin typeface="Verdana"/>
                <a:cs typeface="Verdana"/>
              </a:rPr>
              <a:t>t</a:t>
            </a:r>
            <a:r>
              <a:rPr dirty="0" sz="1900" spc="-90">
                <a:latin typeface="Verdana"/>
                <a:cs typeface="Verdana"/>
              </a:rPr>
              <a:t>r</a:t>
            </a:r>
            <a:r>
              <a:rPr dirty="0" sz="1900" spc="10">
                <a:latin typeface="Verdana"/>
                <a:cs typeface="Verdana"/>
              </a:rPr>
              <a:t>ans</a:t>
            </a:r>
            <a:r>
              <a:rPr dirty="0" sz="1900" spc="-15">
                <a:latin typeface="Verdana"/>
                <a:cs typeface="Verdana"/>
              </a:rPr>
              <a:t>f</a:t>
            </a:r>
            <a:r>
              <a:rPr dirty="0" sz="1900" spc="10">
                <a:latin typeface="Verdana"/>
                <a:cs typeface="Verdana"/>
              </a:rPr>
              <a:t>o</a:t>
            </a:r>
            <a:r>
              <a:rPr dirty="0" sz="1900" spc="-10">
                <a:latin typeface="Verdana"/>
                <a:cs typeface="Verdana"/>
              </a:rPr>
              <a:t>r</a:t>
            </a:r>
            <a:r>
              <a:rPr dirty="0" sz="1900" spc="160">
                <a:latin typeface="Verdana"/>
                <a:cs typeface="Verdana"/>
              </a:rPr>
              <a:t>m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55">
                <a:latin typeface="Verdana"/>
                <a:cs typeface="Verdana"/>
              </a:rPr>
              <a:t>on</a:t>
            </a:r>
            <a:r>
              <a:rPr dirty="0" sz="1900" spc="10">
                <a:latin typeface="Verdana"/>
                <a:cs typeface="Verdana"/>
              </a:rPr>
              <a:t>e</a:t>
            </a:r>
            <a:r>
              <a:rPr dirty="0" sz="1900" spc="-75">
                <a:latin typeface="Verdana"/>
                <a:cs typeface="Verdana"/>
              </a:rPr>
              <a:t>'s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40">
                <a:latin typeface="Verdana"/>
                <a:cs typeface="Verdana"/>
              </a:rPr>
              <a:t>pe</a:t>
            </a:r>
            <a:r>
              <a:rPr dirty="0" sz="1900" spc="20">
                <a:latin typeface="Verdana"/>
                <a:cs typeface="Verdana"/>
              </a:rPr>
              <a:t>r</a:t>
            </a:r>
            <a:r>
              <a:rPr dirty="0" sz="1900" spc="20">
                <a:latin typeface="Verdana"/>
                <a:cs typeface="Verdana"/>
              </a:rPr>
              <a:t>sonali</a:t>
            </a:r>
            <a:r>
              <a:rPr dirty="0" sz="1900" spc="-5">
                <a:latin typeface="Verdana"/>
                <a:cs typeface="Verdana"/>
              </a:rPr>
              <a:t>t</a:t>
            </a:r>
            <a:r>
              <a:rPr dirty="0" sz="1900" spc="-65">
                <a:latin typeface="Verdana"/>
                <a:cs typeface="Verdana"/>
              </a:rPr>
              <a:t>y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30">
                <a:latin typeface="Verdana"/>
                <a:cs typeface="Verdana"/>
              </a:rPr>
              <a:t>th</a:t>
            </a:r>
            <a:r>
              <a:rPr dirty="0" sz="1900">
                <a:latin typeface="Verdana"/>
                <a:cs typeface="Verdana"/>
              </a:rPr>
              <a:t>r</a:t>
            </a:r>
            <a:r>
              <a:rPr dirty="0" sz="1900" spc="85">
                <a:latin typeface="Verdana"/>
                <a:cs typeface="Verdana"/>
              </a:rPr>
              <a:t>ough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50">
                <a:latin typeface="Verdana"/>
                <a:cs typeface="Verdana"/>
              </a:rPr>
              <a:t>the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10">
                <a:latin typeface="Verdana"/>
                <a:cs typeface="Verdana"/>
              </a:rPr>
              <a:t>allu</a:t>
            </a:r>
            <a:r>
              <a:rPr dirty="0" sz="1900" spc="-15">
                <a:latin typeface="Verdana"/>
                <a:cs typeface="Verdana"/>
              </a:rPr>
              <a:t>r</a:t>
            </a:r>
            <a:r>
              <a:rPr dirty="0" sz="1900" spc="30">
                <a:latin typeface="Verdana"/>
                <a:cs typeface="Verdana"/>
              </a:rPr>
              <a:t>e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25">
                <a:latin typeface="Verdana"/>
                <a:cs typeface="Verdana"/>
              </a:rPr>
              <a:t>of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-20">
                <a:latin typeface="Verdana"/>
                <a:cs typeface="Verdana"/>
              </a:rPr>
              <a:t>sil</a:t>
            </a:r>
            <a:r>
              <a:rPr dirty="0" sz="1900" spc="-60">
                <a:latin typeface="Verdana"/>
                <a:cs typeface="Verdana"/>
              </a:rPr>
              <a:t>v</a:t>
            </a:r>
            <a:r>
              <a:rPr dirty="0" sz="1900" spc="-5">
                <a:latin typeface="Verdana"/>
                <a:cs typeface="Verdana"/>
              </a:rPr>
              <a:t>er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50">
                <a:latin typeface="Verdana"/>
                <a:cs typeface="Verdana"/>
              </a:rPr>
              <a:t>and  </a:t>
            </a:r>
            <a:r>
              <a:rPr dirty="0" sz="1900" spc="55">
                <a:latin typeface="Verdana"/>
                <a:cs typeface="Verdana"/>
              </a:rPr>
              <a:t>gemstone </a:t>
            </a:r>
            <a:r>
              <a:rPr dirty="0" sz="1900" spc="20">
                <a:latin typeface="Verdana"/>
                <a:cs typeface="Verdana"/>
              </a:rPr>
              <a:t>adornments. </a:t>
            </a:r>
            <a:r>
              <a:rPr dirty="0" sz="1900" spc="45">
                <a:latin typeface="Verdana"/>
                <a:cs typeface="Verdana"/>
              </a:rPr>
              <a:t>Esteemed </a:t>
            </a:r>
            <a:r>
              <a:rPr dirty="0" sz="1900" spc="-25">
                <a:latin typeface="Verdana"/>
                <a:cs typeface="Verdana"/>
              </a:rPr>
              <a:t>as </a:t>
            </a:r>
            <a:r>
              <a:rPr dirty="0" sz="1900" spc="-5">
                <a:latin typeface="Verdana"/>
                <a:cs typeface="Verdana"/>
              </a:rPr>
              <a:t>a </a:t>
            </a:r>
            <a:r>
              <a:rPr dirty="0" sz="1900" spc="45">
                <a:latin typeface="Verdana"/>
                <a:cs typeface="Verdana"/>
              </a:rPr>
              <a:t>distinguished </a:t>
            </a:r>
            <a:r>
              <a:rPr dirty="0" sz="1900" spc="50">
                <a:latin typeface="Verdana"/>
                <a:cs typeface="Verdana"/>
              </a:rPr>
              <a:t> </a:t>
            </a:r>
            <a:r>
              <a:rPr dirty="0" sz="1900" spc="35">
                <a:latin typeface="Verdana"/>
                <a:cs typeface="Verdana"/>
              </a:rPr>
              <a:t>manufacturer </a:t>
            </a:r>
            <a:r>
              <a:rPr dirty="0" sz="1900" spc="65">
                <a:latin typeface="Verdana"/>
                <a:cs typeface="Verdana"/>
              </a:rPr>
              <a:t>and </a:t>
            </a:r>
            <a:r>
              <a:rPr dirty="0" sz="1900" spc="10">
                <a:latin typeface="Verdana"/>
                <a:cs typeface="Verdana"/>
              </a:rPr>
              <a:t>exporter </a:t>
            </a:r>
            <a:r>
              <a:rPr dirty="0" sz="1900" spc="25">
                <a:latin typeface="Verdana"/>
                <a:cs typeface="Verdana"/>
              </a:rPr>
              <a:t>of </a:t>
            </a:r>
            <a:r>
              <a:rPr dirty="0" sz="1900" spc="10">
                <a:latin typeface="Verdana"/>
                <a:cs typeface="Verdana"/>
              </a:rPr>
              <a:t>Indian </a:t>
            </a:r>
            <a:r>
              <a:rPr dirty="0" sz="1900" spc="-20">
                <a:latin typeface="Verdana"/>
                <a:cs typeface="Verdana"/>
              </a:rPr>
              <a:t>silver </a:t>
            </a:r>
            <a:r>
              <a:rPr dirty="0" sz="1900" spc="-5">
                <a:latin typeface="Verdana"/>
                <a:cs typeface="Verdana"/>
              </a:rPr>
              <a:t>jewelry </a:t>
            </a:r>
            <a:r>
              <a:rPr dirty="0" sz="1900" spc="65">
                <a:latin typeface="Verdana"/>
                <a:cs typeface="Verdana"/>
              </a:rPr>
              <a:t>and </a:t>
            </a:r>
            <a:r>
              <a:rPr dirty="0" sz="1900" spc="70">
                <a:latin typeface="Verdana"/>
                <a:cs typeface="Verdana"/>
              </a:rPr>
              <a:t> </a:t>
            </a:r>
            <a:r>
              <a:rPr dirty="0" sz="1900">
                <a:latin typeface="Verdana"/>
                <a:cs typeface="Verdana"/>
              </a:rPr>
              <a:t>handicrafts, </a:t>
            </a:r>
            <a:r>
              <a:rPr dirty="0" sz="1900" spc="45">
                <a:latin typeface="Verdana"/>
                <a:cs typeface="Verdana"/>
              </a:rPr>
              <a:t>Wholesale </a:t>
            </a:r>
            <a:r>
              <a:rPr dirty="0" sz="1900" spc="-35">
                <a:latin typeface="Verdana"/>
                <a:cs typeface="Verdana"/>
              </a:rPr>
              <a:t>Silver </a:t>
            </a:r>
            <a:r>
              <a:rPr dirty="0" sz="1900" spc="30">
                <a:latin typeface="Verdana"/>
                <a:cs typeface="Verdana"/>
              </a:rPr>
              <a:t>Jewelry </a:t>
            </a:r>
            <a:r>
              <a:rPr dirty="0" sz="1900" spc="45">
                <a:latin typeface="Verdana"/>
                <a:cs typeface="Verdana"/>
              </a:rPr>
              <a:t>Doctor </a:t>
            </a:r>
            <a:r>
              <a:rPr dirty="0" sz="1900" spc="15">
                <a:latin typeface="Verdana"/>
                <a:cs typeface="Verdana"/>
              </a:rPr>
              <a:t>has </a:t>
            </a:r>
            <a:r>
              <a:rPr dirty="0" sz="1900" spc="60">
                <a:latin typeface="Verdana"/>
                <a:cs typeface="Verdana"/>
              </a:rPr>
              <a:t>not </a:t>
            </a:r>
            <a:r>
              <a:rPr dirty="0" sz="1900" spc="20">
                <a:latin typeface="Verdana"/>
                <a:cs typeface="Verdana"/>
              </a:rPr>
              <a:t>only </a:t>
            </a:r>
            <a:r>
              <a:rPr dirty="0" sz="1900" spc="70">
                <a:latin typeface="Verdana"/>
                <a:cs typeface="Verdana"/>
              </a:rPr>
              <a:t>made </a:t>
            </a:r>
            <a:r>
              <a:rPr dirty="0" sz="1900" spc="-655">
                <a:latin typeface="Verdana"/>
                <a:cs typeface="Verdana"/>
              </a:rPr>
              <a:t> </a:t>
            </a:r>
            <a:r>
              <a:rPr dirty="0" sz="1900">
                <a:latin typeface="Verdana"/>
                <a:cs typeface="Verdana"/>
              </a:rPr>
              <a:t>its </a:t>
            </a:r>
            <a:r>
              <a:rPr dirty="0" sz="1900" spc="35">
                <a:latin typeface="Verdana"/>
                <a:cs typeface="Verdana"/>
              </a:rPr>
              <a:t>mark </a:t>
            </a:r>
            <a:r>
              <a:rPr dirty="0" sz="1900" spc="65">
                <a:latin typeface="Verdana"/>
                <a:cs typeface="Verdana"/>
              </a:rPr>
              <a:t>within </a:t>
            </a:r>
            <a:r>
              <a:rPr dirty="0" sz="1900" spc="50">
                <a:latin typeface="Verdana"/>
                <a:cs typeface="Verdana"/>
              </a:rPr>
              <a:t>the </a:t>
            </a:r>
            <a:r>
              <a:rPr dirty="0" sz="1900" spc="55">
                <a:latin typeface="Verdana"/>
                <a:cs typeface="Verdana"/>
              </a:rPr>
              <a:t>domestic </a:t>
            </a:r>
            <a:r>
              <a:rPr dirty="0" sz="1900" spc="15">
                <a:latin typeface="Verdana"/>
                <a:cs typeface="Verdana"/>
              </a:rPr>
              <a:t>expanse </a:t>
            </a:r>
            <a:r>
              <a:rPr dirty="0" sz="1900" spc="25">
                <a:latin typeface="Verdana"/>
                <a:cs typeface="Verdana"/>
              </a:rPr>
              <a:t>of </a:t>
            </a:r>
            <a:r>
              <a:rPr dirty="0" sz="1900" spc="50">
                <a:latin typeface="Verdana"/>
                <a:cs typeface="Verdana"/>
              </a:rPr>
              <a:t>the </a:t>
            </a:r>
            <a:r>
              <a:rPr dirty="0" sz="1900" spc="25">
                <a:latin typeface="Verdana"/>
                <a:cs typeface="Verdana"/>
              </a:rPr>
              <a:t>USA </a:t>
            </a:r>
            <a:r>
              <a:rPr dirty="0" sz="1900" spc="75">
                <a:latin typeface="Verdana"/>
                <a:cs typeface="Verdana"/>
              </a:rPr>
              <a:t>but </a:t>
            </a:r>
            <a:r>
              <a:rPr dirty="0" sz="1900" spc="15">
                <a:latin typeface="Verdana"/>
                <a:cs typeface="Verdana"/>
              </a:rPr>
              <a:t>has </a:t>
            </a:r>
            <a:r>
              <a:rPr dirty="0" sz="1900">
                <a:latin typeface="Verdana"/>
                <a:cs typeface="Verdana"/>
              </a:rPr>
              <a:t>also </a:t>
            </a:r>
            <a:r>
              <a:rPr dirty="0" sz="1900" spc="5">
                <a:latin typeface="Verdana"/>
                <a:cs typeface="Verdana"/>
              </a:rPr>
              <a:t> </a:t>
            </a:r>
            <a:r>
              <a:rPr dirty="0" sz="1900" spc="35">
                <a:latin typeface="Verdana"/>
                <a:cs typeface="Verdana"/>
              </a:rPr>
              <a:t>garnered </a:t>
            </a:r>
            <a:r>
              <a:rPr dirty="0" sz="1900" spc="45">
                <a:latin typeface="Verdana"/>
                <a:cs typeface="Verdana"/>
              </a:rPr>
              <a:t>global recognition </a:t>
            </a:r>
            <a:r>
              <a:rPr dirty="0" sz="1900">
                <a:latin typeface="Verdana"/>
                <a:cs typeface="Verdana"/>
              </a:rPr>
              <a:t>for its </a:t>
            </a:r>
            <a:r>
              <a:rPr dirty="0" sz="1900" spc="-5">
                <a:latin typeface="Verdana"/>
                <a:cs typeface="Verdana"/>
              </a:rPr>
              <a:t>excellence. </a:t>
            </a:r>
            <a:r>
              <a:rPr dirty="0" sz="1900" spc="50">
                <a:latin typeface="Verdana"/>
                <a:cs typeface="Verdana"/>
              </a:rPr>
              <a:t>Boasting </a:t>
            </a:r>
            <a:r>
              <a:rPr dirty="0" sz="1900" spc="40">
                <a:latin typeface="Verdana"/>
                <a:cs typeface="Verdana"/>
              </a:rPr>
              <a:t>an </a:t>
            </a:r>
            <a:r>
              <a:rPr dirty="0" sz="1900" spc="45">
                <a:latin typeface="Verdana"/>
                <a:cs typeface="Verdana"/>
              </a:rPr>
              <a:t> </a:t>
            </a:r>
            <a:r>
              <a:rPr dirty="0" sz="1900" spc="25">
                <a:latin typeface="Verdana"/>
                <a:cs typeface="Verdana"/>
              </a:rPr>
              <a:t>import-export license </a:t>
            </a:r>
            <a:r>
              <a:rPr dirty="0" sz="1900" spc="65">
                <a:latin typeface="Verdana"/>
                <a:cs typeface="Verdana"/>
              </a:rPr>
              <a:t>code </a:t>
            </a:r>
            <a:r>
              <a:rPr dirty="0" sz="1900" spc="70">
                <a:latin typeface="Verdana"/>
                <a:cs typeface="Verdana"/>
              </a:rPr>
              <a:t>with </a:t>
            </a:r>
            <a:r>
              <a:rPr dirty="0" sz="1900" spc="50">
                <a:latin typeface="Verdana"/>
                <a:cs typeface="Verdana"/>
              </a:rPr>
              <a:t>the </a:t>
            </a:r>
            <a:r>
              <a:rPr dirty="0" sz="1900" spc="30">
                <a:latin typeface="Verdana"/>
                <a:cs typeface="Verdana"/>
              </a:rPr>
              <a:t>identiﬁer </a:t>
            </a:r>
            <a:r>
              <a:rPr dirty="0" sz="1900" spc="-195">
                <a:latin typeface="Verdana"/>
                <a:cs typeface="Verdana"/>
              </a:rPr>
              <a:t>1315907178, </a:t>
            </a:r>
            <a:r>
              <a:rPr dirty="0" sz="1900" spc="50">
                <a:latin typeface="Verdana"/>
                <a:cs typeface="Verdana"/>
              </a:rPr>
              <a:t>the </a:t>
            </a:r>
            <a:r>
              <a:rPr dirty="0" sz="1900" spc="55">
                <a:latin typeface="Verdana"/>
                <a:cs typeface="Verdana"/>
              </a:rPr>
              <a:t> company </a:t>
            </a:r>
            <a:r>
              <a:rPr dirty="0" sz="1900" spc="15">
                <a:latin typeface="Verdana"/>
                <a:cs typeface="Verdana"/>
              </a:rPr>
              <a:t>exudes </a:t>
            </a:r>
            <a:r>
              <a:rPr dirty="0" sz="1900" spc="25">
                <a:latin typeface="Verdana"/>
                <a:cs typeface="Verdana"/>
              </a:rPr>
              <a:t>credibility </a:t>
            </a:r>
            <a:r>
              <a:rPr dirty="0" sz="1900" spc="65">
                <a:latin typeface="Verdana"/>
                <a:cs typeface="Verdana"/>
              </a:rPr>
              <a:t>and </a:t>
            </a:r>
            <a:r>
              <a:rPr dirty="0" sz="1900" spc="-25">
                <a:latin typeface="Verdana"/>
                <a:cs typeface="Verdana"/>
              </a:rPr>
              <a:t>reliability, </a:t>
            </a:r>
            <a:r>
              <a:rPr dirty="0" sz="1900" spc="85">
                <a:latin typeface="Verdana"/>
                <a:cs typeface="Verdana"/>
              </a:rPr>
              <a:t>which </a:t>
            </a:r>
            <a:r>
              <a:rPr dirty="0" sz="1900" spc="15">
                <a:latin typeface="Verdana"/>
                <a:cs typeface="Verdana"/>
              </a:rPr>
              <a:t>has </a:t>
            </a:r>
            <a:r>
              <a:rPr dirty="0" sz="1900" spc="10">
                <a:latin typeface="Verdana"/>
                <a:cs typeface="Verdana"/>
              </a:rPr>
              <a:t>translated </a:t>
            </a:r>
            <a:r>
              <a:rPr dirty="0" sz="1900" spc="-655">
                <a:latin typeface="Verdana"/>
                <a:cs typeface="Verdana"/>
              </a:rPr>
              <a:t> </a:t>
            </a:r>
            <a:r>
              <a:rPr dirty="0" sz="1900" spc="35">
                <a:latin typeface="Verdana"/>
                <a:cs typeface="Verdana"/>
              </a:rPr>
              <a:t>into</a:t>
            </a:r>
            <a:r>
              <a:rPr dirty="0" sz="1900" spc="-165">
                <a:latin typeface="Verdana"/>
                <a:cs typeface="Verdana"/>
              </a:rPr>
              <a:t> </a:t>
            </a:r>
            <a:r>
              <a:rPr dirty="0" sz="1900" spc="35">
                <a:latin typeface="Verdana"/>
                <a:cs typeface="Verdana"/>
              </a:rPr>
              <a:t>unwavering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15">
                <a:latin typeface="Verdana"/>
                <a:cs typeface="Verdana"/>
              </a:rPr>
              <a:t>trust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35">
                <a:latin typeface="Verdana"/>
                <a:cs typeface="Verdana"/>
              </a:rPr>
              <a:t>from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>
                <a:latin typeface="Verdana"/>
                <a:cs typeface="Verdana"/>
              </a:rPr>
              <a:t>its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-10">
                <a:latin typeface="Verdana"/>
                <a:cs typeface="Verdana"/>
              </a:rPr>
              <a:t>patrons.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24346" y="1603776"/>
            <a:ext cx="2847975" cy="6438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050" spc="215"/>
              <a:t>ABOUT</a:t>
            </a:r>
            <a:r>
              <a:rPr dirty="0" sz="4050" spc="-350"/>
              <a:t> </a:t>
            </a:r>
            <a:r>
              <a:rPr dirty="0" sz="4050" spc="25">
                <a:solidFill>
                  <a:srgbClr val="838383"/>
                </a:solidFill>
              </a:rPr>
              <a:t>US</a:t>
            </a:r>
            <a:endParaRPr sz="4050"/>
          </a:p>
        </p:txBody>
      </p:sp>
      <p:grpSp>
        <p:nvGrpSpPr>
          <p:cNvPr id="4" name="object 4"/>
          <p:cNvGrpSpPr/>
          <p:nvPr/>
        </p:nvGrpSpPr>
        <p:grpSpPr>
          <a:xfrm>
            <a:off x="9842975" y="0"/>
            <a:ext cx="5397500" cy="6538595"/>
            <a:chOff x="9842975" y="0"/>
            <a:chExt cx="5397500" cy="6538595"/>
          </a:xfrm>
        </p:grpSpPr>
        <p:sp>
          <p:nvSpPr>
            <p:cNvPr id="5" name="object 5"/>
            <p:cNvSpPr/>
            <p:nvPr/>
          </p:nvSpPr>
          <p:spPr>
            <a:xfrm>
              <a:off x="10952848" y="0"/>
              <a:ext cx="4287520" cy="4461510"/>
            </a:xfrm>
            <a:custGeom>
              <a:avLst/>
              <a:gdLst/>
              <a:ahLst/>
              <a:cxnLst/>
              <a:rect l="l" t="t" r="r" b="b"/>
              <a:pathLst>
                <a:path w="4287519" h="4461510">
                  <a:moveTo>
                    <a:pt x="4287151" y="0"/>
                  </a:moveTo>
                  <a:lnTo>
                    <a:pt x="0" y="0"/>
                  </a:lnTo>
                  <a:lnTo>
                    <a:pt x="0" y="4461332"/>
                  </a:lnTo>
                  <a:lnTo>
                    <a:pt x="4287151" y="4461332"/>
                  </a:lnTo>
                  <a:lnTo>
                    <a:pt x="42871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91788" y="1558480"/>
              <a:ext cx="4249813" cy="493121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891788" y="1558467"/>
              <a:ext cx="4250055" cy="4931410"/>
            </a:xfrm>
            <a:custGeom>
              <a:avLst/>
              <a:gdLst/>
              <a:ahLst/>
              <a:cxnLst/>
              <a:rect l="l" t="t" r="r" b="b"/>
              <a:pathLst>
                <a:path w="4250055" h="4931410">
                  <a:moveTo>
                    <a:pt x="3819461" y="4931232"/>
                  </a:moveTo>
                  <a:lnTo>
                    <a:pt x="430364" y="4931232"/>
                  </a:lnTo>
                  <a:lnTo>
                    <a:pt x="383470" y="4928706"/>
                  </a:lnTo>
                  <a:lnTo>
                    <a:pt x="338038" y="4921306"/>
                  </a:lnTo>
                  <a:lnTo>
                    <a:pt x="294332" y="4909292"/>
                  </a:lnTo>
                  <a:lnTo>
                    <a:pt x="252614" y="4892928"/>
                  </a:lnTo>
                  <a:lnTo>
                    <a:pt x="213147" y="4872476"/>
                  </a:lnTo>
                  <a:lnTo>
                    <a:pt x="176192" y="4848199"/>
                  </a:lnTo>
                  <a:lnTo>
                    <a:pt x="142014" y="4820358"/>
                  </a:lnTo>
                  <a:lnTo>
                    <a:pt x="110873" y="4789218"/>
                  </a:lnTo>
                  <a:lnTo>
                    <a:pt x="83032" y="4755039"/>
                  </a:lnTo>
                  <a:lnTo>
                    <a:pt x="58755" y="4718084"/>
                  </a:lnTo>
                  <a:lnTo>
                    <a:pt x="38303" y="4678617"/>
                  </a:lnTo>
                  <a:lnTo>
                    <a:pt x="21939" y="4636899"/>
                  </a:lnTo>
                  <a:lnTo>
                    <a:pt x="9925" y="4593193"/>
                  </a:lnTo>
                  <a:lnTo>
                    <a:pt x="2525" y="4547761"/>
                  </a:lnTo>
                  <a:lnTo>
                    <a:pt x="0" y="4500867"/>
                  </a:lnTo>
                  <a:lnTo>
                    <a:pt x="0" y="430364"/>
                  </a:lnTo>
                  <a:lnTo>
                    <a:pt x="2525" y="383472"/>
                  </a:lnTo>
                  <a:lnTo>
                    <a:pt x="9925" y="338042"/>
                  </a:lnTo>
                  <a:lnTo>
                    <a:pt x="21939" y="294337"/>
                  </a:lnTo>
                  <a:lnTo>
                    <a:pt x="38303" y="252620"/>
                  </a:lnTo>
                  <a:lnTo>
                    <a:pt x="58755" y="213153"/>
                  </a:lnTo>
                  <a:lnTo>
                    <a:pt x="83032" y="176198"/>
                  </a:lnTo>
                  <a:lnTo>
                    <a:pt x="110873" y="142019"/>
                  </a:lnTo>
                  <a:lnTo>
                    <a:pt x="142014" y="110877"/>
                  </a:lnTo>
                  <a:lnTo>
                    <a:pt x="176192" y="83036"/>
                  </a:lnTo>
                  <a:lnTo>
                    <a:pt x="213147" y="58758"/>
                  </a:lnTo>
                  <a:lnTo>
                    <a:pt x="252614" y="38305"/>
                  </a:lnTo>
                  <a:lnTo>
                    <a:pt x="294332" y="21940"/>
                  </a:lnTo>
                  <a:lnTo>
                    <a:pt x="338038" y="9926"/>
                  </a:lnTo>
                  <a:lnTo>
                    <a:pt x="383470" y="2525"/>
                  </a:lnTo>
                  <a:lnTo>
                    <a:pt x="430364" y="0"/>
                  </a:lnTo>
                  <a:lnTo>
                    <a:pt x="3819461" y="0"/>
                  </a:lnTo>
                  <a:lnTo>
                    <a:pt x="3866353" y="2525"/>
                  </a:lnTo>
                  <a:lnTo>
                    <a:pt x="3911783" y="9926"/>
                  </a:lnTo>
                  <a:lnTo>
                    <a:pt x="3955488" y="21940"/>
                  </a:lnTo>
                  <a:lnTo>
                    <a:pt x="3997206" y="38305"/>
                  </a:lnTo>
                  <a:lnTo>
                    <a:pt x="4036673" y="58758"/>
                  </a:lnTo>
                  <a:lnTo>
                    <a:pt x="4073627" y="83036"/>
                  </a:lnTo>
                  <a:lnTo>
                    <a:pt x="4107807" y="110877"/>
                  </a:lnTo>
                  <a:lnTo>
                    <a:pt x="4138948" y="142019"/>
                  </a:lnTo>
                  <a:lnTo>
                    <a:pt x="4166789" y="176198"/>
                  </a:lnTo>
                  <a:lnTo>
                    <a:pt x="4191068" y="213153"/>
                  </a:lnTo>
                  <a:lnTo>
                    <a:pt x="4211521" y="252620"/>
                  </a:lnTo>
                  <a:lnTo>
                    <a:pt x="4227885" y="294337"/>
                  </a:lnTo>
                  <a:lnTo>
                    <a:pt x="4239899" y="338042"/>
                  </a:lnTo>
                  <a:lnTo>
                    <a:pt x="4247301" y="383472"/>
                  </a:lnTo>
                  <a:lnTo>
                    <a:pt x="4249826" y="430364"/>
                  </a:lnTo>
                  <a:lnTo>
                    <a:pt x="4249826" y="4500867"/>
                  </a:lnTo>
                  <a:lnTo>
                    <a:pt x="4247301" y="4547761"/>
                  </a:lnTo>
                  <a:lnTo>
                    <a:pt x="4239899" y="4593193"/>
                  </a:lnTo>
                  <a:lnTo>
                    <a:pt x="4227885" y="4636899"/>
                  </a:lnTo>
                  <a:lnTo>
                    <a:pt x="4211521" y="4678617"/>
                  </a:lnTo>
                  <a:lnTo>
                    <a:pt x="4191068" y="4718084"/>
                  </a:lnTo>
                  <a:lnTo>
                    <a:pt x="4166789" y="4755039"/>
                  </a:lnTo>
                  <a:lnTo>
                    <a:pt x="4138948" y="4789218"/>
                  </a:lnTo>
                  <a:lnTo>
                    <a:pt x="4107807" y="4820358"/>
                  </a:lnTo>
                  <a:lnTo>
                    <a:pt x="4073627" y="4848199"/>
                  </a:lnTo>
                  <a:lnTo>
                    <a:pt x="4036673" y="4872476"/>
                  </a:lnTo>
                  <a:lnTo>
                    <a:pt x="3997206" y="4892928"/>
                  </a:lnTo>
                  <a:lnTo>
                    <a:pt x="3955488" y="4909292"/>
                  </a:lnTo>
                  <a:lnTo>
                    <a:pt x="3911783" y="4921306"/>
                  </a:lnTo>
                  <a:lnTo>
                    <a:pt x="3866353" y="4928706"/>
                  </a:lnTo>
                  <a:lnTo>
                    <a:pt x="3819461" y="4931232"/>
                  </a:lnTo>
                  <a:close/>
                </a:path>
              </a:pathLst>
            </a:custGeom>
            <a:ln w="97624">
              <a:solidFill>
                <a:srgbClr val="83838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7310" y="452361"/>
            <a:ext cx="2984492" cy="910166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747303" y="7251061"/>
            <a:ext cx="11043920" cy="31305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1850" spc="-10">
                <a:latin typeface="Verdana"/>
                <a:cs typeface="Verdana"/>
              </a:rPr>
              <a:t>https://</a:t>
            </a:r>
            <a:r>
              <a:rPr dirty="0" sz="1850" spc="-10">
                <a:latin typeface="Verdana"/>
                <a:cs typeface="Verdana"/>
                <a:hlinkClick r:id="rId4"/>
              </a:rPr>
              <a:t>www.silverjewelrydoctor.com/blog/7-tips-for-buying-wholesale-sterling-silver-jewelry</a:t>
            </a:r>
            <a:endParaRPr sz="18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0657" y="931056"/>
            <a:ext cx="11869420" cy="5877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900" spc="10">
                <a:latin typeface="Verdana"/>
                <a:cs typeface="Verdana"/>
              </a:rPr>
              <a:t>Sterling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-20">
                <a:latin typeface="Verdana"/>
                <a:cs typeface="Verdana"/>
              </a:rPr>
              <a:t>silver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-5">
                <a:latin typeface="Verdana"/>
                <a:cs typeface="Verdana"/>
              </a:rPr>
              <a:t>jewelry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-15">
                <a:latin typeface="Verdana"/>
                <a:cs typeface="Verdana"/>
              </a:rPr>
              <a:t>is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40">
                <a:latin typeface="Verdana"/>
                <a:cs typeface="Verdana"/>
              </a:rPr>
              <a:t>an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25">
                <a:latin typeface="Verdana"/>
                <a:cs typeface="Verdana"/>
              </a:rPr>
              <a:t>ideal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55">
                <a:latin typeface="Verdana"/>
                <a:cs typeface="Verdana"/>
              </a:rPr>
              <a:t>option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>
                <a:latin typeface="Verdana"/>
                <a:cs typeface="Verdana"/>
              </a:rPr>
              <a:t>for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-20">
                <a:latin typeface="Verdana"/>
                <a:cs typeface="Verdana"/>
              </a:rPr>
              <a:t>everyday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25">
                <a:latin typeface="Verdana"/>
                <a:cs typeface="Verdana"/>
              </a:rPr>
              <a:t>use</a:t>
            </a:r>
            <a:r>
              <a:rPr dirty="0" sz="1900" spc="-150">
                <a:latin typeface="Verdana"/>
                <a:cs typeface="Verdana"/>
              </a:rPr>
              <a:t> </a:t>
            </a:r>
            <a:r>
              <a:rPr dirty="0" sz="1900" spc="75">
                <a:latin typeface="Verdana"/>
                <a:cs typeface="Verdana"/>
              </a:rPr>
              <a:t>but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25">
                <a:latin typeface="Verdana"/>
                <a:cs typeface="Verdana"/>
              </a:rPr>
              <a:t>there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-15">
                <a:latin typeface="Verdana"/>
                <a:cs typeface="Verdana"/>
              </a:rPr>
              <a:t>are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-5">
                <a:latin typeface="Verdana"/>
                <a:cs typeface="Verdana"/>
              </a:rPr>
              <a:t>a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45">
                <a:latin typeface="Verdana"/>
                <a:cs typeface="Verdana"/>
              </a:rPr>
              <a:t>few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50">
                <a:latin typeface="Verdana"/>
                <a:cs typeface="Verdana"/>
              </a:rPr>
              <a:t>things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40">
                <a:latin typeface="Verdana"/>
                <a:cs typeface="Verdana"/>
              </a:rPr>
              <a:t>that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15">
                <a:latin typeface="Verdana"/>
                <a:cs typeface="Verdana"/>
              </a:rPr>
              <a:t>you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60">
                <a:latin typeface="Verdana"/>
                <a:cs typeface="Verdana"/>
              </a:rPr>
              <a:t>must </a:t>
            </a:r>
            <a:r>
              <a:rPr dirty="0" sz="1900" spc="-650">
                <a:latin typeface="Verdana"/>
                <a:cs typeface="Verdana"/>
              </a:rPr>
              <a:t> </a:t>
            </a:r>
            <a:r>
              <a:rPr dirty="0" sz="1900" spc="35">
                <a:latin typeface="Verdana"/>
                <a:cs typeface="Verdana"/>
              </a:rPr>
              <a:t>follow </a:t>
            </a:r>
            <a:r>
              <a:rPr dirty="0" sz="1900" spc="90">
                <a:latin typeface="Verdana"/>
                <a:cs typeface="Verdana"/>
              </a:rPr>
              <a:t>when </a:t>
            </a:r>
            <a:r>
              <a:rPr dirty="0" sz="1900" spc="15">
                <a:latin typeface="Verdana"/>
                <a:cs typeface="Verdana"/>
              </a:rPr>
              <a:t>you </a:t>
            </a:r>
            <a:r>
              <a:rPr dirty="0" sz="1900" spc="35">
                <a:latin typeface="Verdana"/>
                <a:cs typeface="Verdana"/>
              </a:rPr>
              <a:t>purchase wholesale </a:t>
            </a:r>
            <a:r>
              <a:rPr dirty="0" sz="1900" spc="-5">
                <a:latin typeface="Verdana"/>
                <a:cs typeface="Verdana"/>
              </a:rPr>
              <a:t>jewelry </a:t>
            </a:r>
            <a:r>
              <a:rPr dirty="0" sz="1900" spc="50">
                <a:latin typeface="Verdana"/>
                <a:cs typeface="Verdana"/>
              </a:rPr>
              <a:t>in </a:t>
            </a:r>
            <a:r>
              <a:rPr dirty="0" sz="1900" spc="20">
                <a:latin typeface="Verdana"/>
                <a:cs typeface="Verdana"/>
              </a:rPr>
              <a:t>sterling </a:t>
            </a:r>
            <a:r>
              <a:rPr dirty="0" sz="1900" spc="-60">
                <a:latin typeface="Verdana"/>
                <a:cs typeface="Verdana"/>
              </a:rPr>
              <a:t>silver. </a:t>
            </a:r>
            <a:r>
              <a:rPr dirty="0" sz="1900" spc="15">
                <a:latin typeface="Verdana"/>
                <a:cs typeface="Verdana"/>
              </a:rPr>
              <a:t>First </a:t>
            </a:r>
            <a:r>
              <a:rPr dirty="0" sz="1900" spc="25">
                <a:latin typeface="Verdana"/>
                <a:cs typeface="Verdana"/>
              </a:rPr>
              <a:t>of </a:t>
            </a:r>
            <a:r>
              <a:rPr dirty="0" sz="1900" spc="-65">
                <a:latin typeface="Verdana"/>
                <a:cs typeface="Verdana"/>
              </a:rPr>
              <a:t>all, </a:t>
            </a:r>
            <a:r>
              <a:rPr dirty="0" sz="1900" spc="15">
                <a:latin typeface="Verdana"/>
                <a:cs typeface="Verdana"/>
              </a:rPr>
              <a:t>you </a:t>
            </a:r>
            <a:r>
              <a:rPr dirty="0" sz="1900" spc="60">
                <a:latin typeface="Verdana"/>
                <a:cs typeface="Verdana"/>
              </a:rPr>
              <a:t>can </a:t>
            </a:r>
            <a:r>
              <a:rPr dirty="0" sz="1900" spc="70">
                <a:latin typeface="Verdana"/>
                <a:cs typeface="Verdana"/>
              </a:rPr>
              <a:t>begin </a:t>
            </a:r>
            <a:r>
              <a:rPr dirty="0" sz="1900">
                <a:latin typeface="Verdana"/>
                <a:cs typeface="Verdana"/>
              </a:rPr>
              <a:t>your </a:t>
            </a:r>
            <a:r>
              <a:rPr dirty="0" sz="1900" spc="5">
                <a:latin typeface="Verdana"/>
                <a:cs typeface="Verdana"/>
              </a:rPr>
              <a:t> </a:t>
            </a:r>
            <a:r>
              <a:rPr dirty="0" sz="1900" spc="10">
                <a:latin typeface="Verdana"/>
                <a:cs typeface="Verdana"/>
              </a:rPr>
              <a:t>search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45">
                <a:latin typeface="Verdana"/>
                <a:cs typeface="Verdana"/>
              </a:rPr>
              <a:t>online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-25">
                <a:latin typeface="Verdana"/>
                <a:cs typeface="Verdana"/>
              </a:rPr>
              <a:t>as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25">
                <a:latin typeface="Verdana"/>
                <a:cs typeface="Verdana"/>
              </a:rPr>
              <a:t>this</a:t>
            </a:r>
            <a:r>
              <a:rPr dirty="0" sz="1900" spc="-150">
                <a:latin typeface="Verdana"/>
                <a:cs typeface="Verdana"/>
              </a:rPr>
              <a:t> </a:t>
            </a:r>
            <a:r>
              <a:rPr dirty="0" sz="1900" spc="-15">
                <a:latin typeface="Verdana"/>
                <a:cs typeface="Verdana"/>
              </a:rPr>
              <a:t>is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50">
                <a:latin typeface="Verdana"/>
                <a:cs typeface="Verdana"/>
              </a:rPr>
              <a:t>the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35">
                <a:latin typeface="Verdana"/>
                <a:cs typeface="Verdana"/>
              </a:rPr>
              <a:t>best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10">
                <a:latin typeface="Verdana"/>
                <a:cs typeface="Verdana"/>
              </a:rPr>
              <a:t>way</a:t>
            </a:r>
            <a:r>
              <a:rPr dirty="0" sz="1900" spc="-150">
                <a:latin typeface="Verdana"/>
                <a:cs typeface="Verdana"/>
              </a:rPr>
              <a:t> </a:t>
            </a:r>
            <a:r>
              <a:rPr dirty="0" sz="1900" spc="25">
                <a:latin typeface="Verdana"/>
                <a:cs typeface="Verdana"/>
              </a:rPr>
              <a:t>to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70">
                <a:latin typeface="Verdana"/>
                <a:cs typeface="Verdana"/>
              </a:rPr>
              <a:t>ﬁnd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50">
                <a:latin typeface="Verdana"/>
                <a:cs typeface="Verdana"/>
              </a:rPr>
              <a:t>the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35">
                <a:latin typeface="Verdana"/>
                <a:cs typeface="Verdana"/>
              </a:rPr>
              <a:t>best</a:t>
            </a:r>
            <a:r>
              <a:rPr dirty="0" sz="1900" spc="-150">
                <a:latin typeface="Verdana"/>
                <a:cs typeface="Verdana"/>
              </a:rPr>
              <a:t> </a:t>
            </a:r>
            <a:r>
              <a:rPr dirty="0" sz="1900" spc="15">
                <a:latin typeface="Verdana"/>
                <a:cs typeface="Verdana"/>
              </a:rPr>
              <a:t>deals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35">
                <a:latin typeface="Verdana"/>
                <a:cs typeface="Verdana"/>
              </a:rPr>
              <a:t>from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50">
                <a:latin typeface="Verdana"/>
                <a:cs typeface="Verdana"/>
              </a:rPr>
              <a:t>the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20">
                <a:latin typeface="Verdana"/>
                <a:cs typeface="Verdana"/>
              </a:rPr>
              <a:t>wholesalers</a:t>
            </a:r>
            <a:r>
              <a:rPr dirty="0" sz="1900" spc="-150">
                <a:latin typeface="Verdana"/>
                <a:cs typeface="Verdana"/>
              </a:rPr>
              <a:t> </a:t>
            </a:r>
            <a:r>
              <a:rPr dirty="0" sz="1900" spc="95">
                <a:latin typeface="Verdana"/>
                <a:cs typeface="Verdana"/>
              </a:rPr>
              <a:t>who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-15">
                <a:latin typeface="Verdana"/>
                <a:cs typeface="Verdana"/>
              </a:rPr>
              <a:t>are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>
                <a:latin typeface="Verdana"/>
                <a:cs typeface="Verdana"/>
              </a:rPr>
              <a:t>available </a:t>
            </a:r>
            <a:r>
              <a:rPr dirty="0" sz="1900" spc="-650">
                <a:latin typeface="Verdana"/>
                <a:cs typeface="Verdana"/>
              </a:rPr>
              <a:t> </a:t>
            </a:r>
            <a:r>
              <a:rPr dirty="0" sz="1900">
                <a:latin typeface="Verdana"/>
                <a:cs typeface="Verdana"/>
              </a:rPr>
              <a:t>online.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5">
                <a:latin typeface="Verdana"/>
                <a:cs typeface="Verdana"/>
              </a:rPr>
              <a:t>There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-15">
                <a:latin typeface="Verdana"/>
                <a:cs typeface="Verdana"/>
              </a:rPr>
              <a:t>are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-5">
                <a:latin typeface="Verdana"/>
                <a:cs typeface="Verdana"/>
              </a:rPr>
              <a:t>a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30">
                <a:latin typeface="Verdana"/>
                <a:cs typeface="Verdana"/>
              </a:rPr>
              <a:t>lot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25">
                <a:latin typeface="Verdana"/>
                <a:cs typeface="Verdana"/>
              </a:rPr>
              <a:t>of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35">
                <a:latin typeface="Verdana"/>
                <a:cs typeface="Verdana"/>
              </a:rPr>
              <a:t>wholesale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10">
                <a:latin typeface="Verdana"/>
                <a:cs typeface="Verdana"/>
              </a:rPr>
              <a:t>dealers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95">
                <a:latin typeface="Verdana"/>
                <a:cs typeface="Verdana"/>
              </a:rPr>
              <a:t>who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35">
                <a:latin typeface="Verdana"/>
                <a:cs typeface="Verdana"/>
              </a:rPr>
              <a:t>focus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-10">
                <a:latin typeface="Verdana"/>
                <a:cs typeface="Verdana"/>
              </a:rPr>
              <a:t>exclusively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70">
                <a:latin typeface="Verdana"/>
                <a:cs typeface="Verdana"/>
              </a:rPr>
              <a:t>on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20">
                <a:latin typeface="Verdana"/>
                <a:cs typeface="Verdana"/>
              </a:rPr>
              <a:t>sterling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-20">
                <a:latin typeface="Verdana"/>
                <a:cs typeface="Verdana"/>
              </a:rPr>
              <a:t>silver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-45">
                <a:latin typeface="Verdana"/>
                <a:cs typeface="Verdana"/>
              </a:rPr>
              <a:t>jewelry.</a:t>
            </a:r>
            <a:endParaRPr sz="1900">
              <a:latin typeface="Verdana"/>
              <a:cs typeface="Verdana"/>
            </a:endParaRPr>
          </a:p>
          <a:p>
            <a:pPr marL="12700" marR="354965">
              <a:lnSpc>
                <a:spcPct val="100000"/>
              </a:lnSpc>
            </a:pPr>
            <a:r>
              <a:rPr dirty="0" sz="1900" spc="60">
                <a:latin typeface="Verdana"/>
                <a:cs typeface="Verdana"/>
              </a:rPr>
              <a:t>Purchasing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35">
                <a:latin typeface="Verdana"/>
                <a:cs typeface="Verdana"/>
              </a:rPr>
              <a:t>wholesale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-5">
                <a:latin typeface="Verdana"/>
                <a:cs typeface="Verdana"/>
              </a:rPr>
              <a:t>jewelry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-15">
                <a:latin typeface="Verdana"/>
                <a:cs typeface="Verdana"/>
              </a:rPr>
              <a:t>is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-5">
                <a:latin typeface="Verdana"/>
                <a:cs typeface="Verdana"/>
              </a:rPr>
              <a:t>a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20">
                <a:latin typeface="Verdana"/>
                <a:cs typeface="Verdana"/>
              </a:rPr>
              <a:t>great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25">
                <a:latin typeface="Verdana"/>
                <a:cs typeface="Verdana"/>
              </a:rPr>
              <a:t>idea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-25">
                <a:latin typeface="Verdana"/>
                <a:cs typeface="Verdana"/>
              </a:rPr>
              <a:t>as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15">
                <a:latin typeface="Verdana"/>
                <a:cs typeface="Verdana"/>
              </a:rPr>
              <a:t>you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60">
                <a:latin typeface="Verdana"/>
                <a:cs typeface="Verdana"/>
              </a:rPr>
              <a:t>can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-35">
                <a:latin typeface="Verdana"/>
                <a:cs typeface="Verdana"/>
              </a:rPr>
              <a:t>save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80">
                <a:latin typeface="Verdana"/>
                <a:cs typeface="Verdana"/>
              </a:rPr>
              <a:t>huge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40">
                <a:latin typeface="Verdana"/>
                <a:cs typeface="Verdana"/>
              </a:rPr>
              <a:t>sums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25">
                <a:latin typeface="Verdana"/>
                <a:cs typeface="Verdana"/>
              </a:rPr>
              <a:t>of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50">
                <a:latin typeface="Verdana"/>
                <a:cs typeface="Verdana"/>
              </a:rPr>
              <a:t>money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15">
                <a:latin typeface="Verdana"/>
                <a:cs typeface="Verdana"/>
              </a:rPr>
              <a:t>especially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5">
                <a:latin typeface="Verdana"/>
                <a:cs typeface="Verdana"/>
              </a:rPr>
              <a:t>if </a:t>
            </a:r>
            <a:r>
              <a:rPr dirty="0" sz="1900" spc="-655">
                <a:latin typeface="Verdana"/>
                <a:cs typeface="Verdana"/>
              </a:rPr>
              <a:t> </a:t>
            </a:r>
            <a:r>
              <a:rPr dirty="0" sz="1900" spc="15">
                <a:latin typeface="Verdana"/>
                <a:cs typeface="Verdana"/>
              </a:rPr>
              <a:t>you </a:t>
            </a:r>
            <a:r>
              <a:rPr dirty="0" sz="1900" spc="-15">
                <a:latin typeface="Verdana"/>
                <a:cs typeface="Verdana"/>
              </a:rPr>
              <a:t>are </a:t>
            </a:r>
            <a:r>
              <a:rPr dirty="0" sz="1900" spc="45">
                <a:latin typeface="Verdana"/>
                <a:cs typeface="Verdana"/>
              </a:rPr>
              <a:t>purchasing </a:t>
            </a:r>
            <a:r>
              <a:rPr dirty="0" sz="1900" spc="20">
                <a:latin typeface="Verdana"/>
                <a:cs typeface="Verdana"/>
              </a:rPr>
              <a:t>sterling </a:t>
            </a:r>
            <a:r>
              <a:rPr dirty="0" sz="1900" spc="-20">
                <a:latin typeface="Verdana"/>
                <a:cs typeface="Verdana"/>
              </a:rPr>
              <a:t>silver </a:t>
            </a:r>
            <a:r>
              <a:rPr dirty="0" sz="1900" spc="-45">
                <a:latin typeface="Verdana"/>
                <a:cs typeface="Verdana"/>
              </a:rPr>
              <a:t>jewelry. </a:t>
            </a:r>
            <a:r>
              <a:rPr dirty="0" sz="1900" spc="114">
                <a:latin typeface="Verdana"/>
                <a:cs typeface="Verdana"/>
              </a:rPr>
              <a:t>When </a:t>
            </a:r>
            <a:r>
              <a:rPr dirty="0" sz="1900" spc="15">
                <a:latin typeface="Verdana"/>
                <a:cs typeface="Verdana"/>
              </a:rPr>
              <a:t>you </a:t>
            </a:r>
            <a:r>
              <a:rPr dirty="0" sz="1900" spc="35">
                <a:latin typeface="Verdana"/>
                <a:cs typeface="Verdana"/>
              </a:rPr>
              <a:t>purchase </a:t>
            </a:r>
            <a:r>
              <a:rPr dirty="0" sz="1900" spc="20">
                <a:latin typeface="Verdana"/>
                <a:cs typeface="Verdana"/>
              </a:rPr>
              <a:t>it </a:t>
            </a:r>
            <a:r>
              <a:rPr dirty="0" sz="1900" spc="35">
                <a:latin typeface="Verdana"/>
                <a:cs typeface="Verdana"/>
              </a:rPr>
              <a:t>from </a:t>
            </a:r>
            <a:r>
              <a:rPr dirty="0" sz="1900" spc="-5">
                <a:latin typeface="Verdana"/>
                <a:cs typeface="Verdana"/>
              </a:rPr>
              <a:t>a </a:t>
            </a:r>
            <a:r>
              <a:rPr dirty="0" sz="1900">
                <a:latin typeface="Verdana"/>
                <a:cs typeface="Verdana"/>
              </a:rPr>
              <a:t>wholesaler, </a:t>
            </a:r>
            <a:r>
              <a:rPr dirty="0" sz="1900" spc="15">
                <a:latin typeface="Verdana"/>
                <a:cs typeface="Verdana"/>
              </a:rPr>
              <a:t>you </a:t>
            </a:r>
            <a:r>
              <a:rPr dirty="0" sz="1900" spc="40">
                <a:latin typeface="Verdana"/>
                <a:cs typeface="Verdana"/>
              </a:rPr>
              <a:t>will </a:t>
            </a:r>
            <a:r>
              <a:rPr dirty="0" sz="1900" spc="45">
                <a:latin typeface="Verdana"/>
                <a:cs typeface="Verdana"/>
              </a:rPr>
              <a:t> </a:t>
            </a:r>
            <a:r>
              <a:rPr dirty="0" sz="1900" spc="-15">
                <a:latin typeface="Verdana"/>
                <a:cs typeface="Verdana"/>
              </a:rPr>
              <a:t>literally </a:t>
            </a:r>
            <a:r>
              <a:rPr dirty="0" sz="1900" spc="70">
                <a:latin typeface="Verdana"/>
                <a:cs typeface="Verdana"/>
              </a:rPr>
              <a:t>be </a:t>
            </a:r>
            <a:r>
              <a:rPr dirty="0" sz="1900" spc="40">
                <a:latin typeface="Verdana"/>
                <a:cs typeface="Verdana"/>
              </a:rPr>
              <a:t>paying </a:t>
            </a:r>
            <a:r>
              <a:rPr dirty="0" sz="1900" spc="20">
                <a:latin typeface="Verdana"/>
                <a:cs typeface="Verdana"/>
              </a:rPr>
              <a:t>half </a:t>
            </a:r>
            <a:r>
              <a:rPr dirty="0" sz="1900" spc="50">
                <a:latin typeface="Verdana"/>
                <a:cs typeface="Verdana"/>
              </a:rPr>
              <a:t>the </a:t>
            </a:r>
            <a:r>
              <a:rPr dirty="0" sz="1900" spc="30">
                <a:latin typeface="Verdana"/>
                <a:cs typeface="Verdana"/>
              </a:rPr>
              <a:t>cost </a:t>
            </a:r>
            <a:r>
              <a:rPr dirty="0" sz="1900" spc="90">
                <a:latin typeface="Verdana"/>
                <a:cs typeface="Verdana"/>
              </a:rPr>
              <a:t>when </a:t>
            </a:r>
            <a:r>
              <a:rPr dirty="0" sz="1900" spc="55">
                <a:latin typeface="Verdana"/>
                <a:cs typeface="Verdana"/>
              </a:rPr>
              <a:t>compared </a:t>
            </a:r>
            <a:r>
              <a:rPr dirty="0" sz="1900" spc="25">
                <a:latin typeface="Verdana"/>
                <a:cs typeface="Verdana"/>
              </a:rPr>
              <a:t>to </a:t>
            </a:r>
            <a:r>
              <a:rPr dirty="0" sz="1900" spc="65">
                <a:latin typeface="Verdana"/>
                <a:cs typeface="Verdana"/>
              </a:rPr>
              <a:t>what </a:t>
            </a:r>
            <a:r>
              <a:rPr dirty="0" sz="1900" spc="15">
                <a:latin typeface="Verdana"/>
                <a:cs typeface="Verdana"/>
              </a:rPr>
              <a:t>you </a:t>
            </a:r>
            <a:r>
              <a:rPr dirty="0" sz="1900" spc="75">
                <a:latin typeface="Verdana"/>
                <a:cs typeface="Verdana"/>
              </a:rPr>
              <a:t>would </a:t>
            </a:r>
            <a:r>
              <a:rPr dirty="0" sz="1900">
                <a:latin typeface="Verdana"/>
                <a:cs typeface="Verdana"/>
              </a:rPr>
              <a:t>have </a:t>
            </a:r>
            <a:r>
              <a:rPr dirty="0" sz="1900" spc="50">
                <a:latin typeface="Verdana"/>
                <a:cs typeface="Verdana"/>
              </a:rPr>
              <a:t>paid </a:t>
            </a:r>
            <a:r>
              <a:rPr dirty="0" sz="1900" spc="5">
                <a:latin typeface="Verdana"/>
                <a:cs typeface="Verdana"/>
              </a:rPr>
              <a:t>if </a:t>
            </a:r>
            <a:r>
              <a:rPr dirty="0" sz="1900" spc="15">
                <a:latin typeface="Verdana"/>
                <a:cs typeface="Verdana"/>
              </a:rPr>
              <a:t>you </a:t>
            </a:r>
            <a:r>
              <a:rPr dirty="0" sz="1900" spc="65">
                <a:latin typeface="Verdana"/>
                <a:cs typeface="Verdana"/>
              </a:rPr>
              <a:t>had </a:t>
            </a:r>
            <a:r>
              <a:rPr dirty="0" sz="1900" spc="25">
                <a:latin typeface="Verdana"/>
                <a:cs typeface="Verdana"/>
              </a:rPr>
              <a:t>to </a:t>
            </a:r>
            <a:r>
              <a:rPr dirty="0" sz="1900" spc="-655">
                <a:latin typeface="Verdana"/>
                <a:cs typeface="Verdana"/>
              </a:rPr>
              <a:t> </a:t>
            </a:r>
            <a:r>
              <a:rPr dirty="0" sz="1900" spc="35">
                <a:latin typeface="Verdana"/>
                <a:cs typeface="Verdana"/>
              </a:rPr>
              <a:t>purchase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35">
                <a:latin typeface="Verdana"/>
                <a:cs typeface="Verdana"/>
              </a:rPr>
              <a:t>from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-5">
                <a:latin typeface="Verdana"/>
                <a:cs typeface="Verdana"/>
              </a:rPr>
              <a:t>a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-30">
                <a:latin typeface="Verdana"/>
                <a:cs typeface="Verdana"/>
              </a:rPr>
              <a:t>retailer.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30">
                <a:latin typeface="Verdana"/>
                <a:cs typeface="Verdana"/>
              </a:rPr>
              <a:t>Here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-15">
                <a:latin typeface="Verdana"/>
                <a:cs typeface="Verdana"/>
              </a:rPr>
              <a:t>are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50">
                <a:latin typeface="Verdana"/>
                <a:cs typeface="Verdana"/>
              </a:rPr>
              <a:t>some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30">
                <a:latin typeface="Verdana"/>
                <a:cs typeface="Verdana"/>
              </a:rPr>
              <a:t>tips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>
                <a:latin typeface="Verdana"/>
                <a:cs typeface="Verdana"/>
              </a:rPr>
              <a:t>for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60">
                <a:latin typeface="Verdana"/>
                <a:cs typeface="Verdana"/>
              </a:rPr>
              <a:t>buying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35">
                <a:latin typeface="Verdana"/>
                <a:cs typeface="Verdana"/>
              </a:rPr>
              <a:t>wholesale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-20">
                <a:latin typeface="Verdana"/>
                <a:cs typeface="Verdana"/>
              </a:rPr>
              <a:t>silver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-45">
                <a:latin typeface="Verdana"/>
                <a:cs typeface="Verdana"/>
              </a:rPr>
              <a:t>jewelry.</a:t>
            </a:r>
            <a:endParaRPr sz="1900">
              <a:latin typeface="Verdana"/>
              <a:cs typeface="Verdana"/>
            </a:endParaRPr>
          </a:p>
          <a:p>
            <a:pPr marL="12700">
              <a:lnSpc>
                <a:spcPts val="2500"/>
              </a:lnSpc>
              <a:spcBef>
                <a:spcPts val="40"/>
              </a:spcBef>
            </a:pPr>
            <a:r>
              <a:rPr dirty="0" sz="2100" spc="80">
                <a:latin typeface="Verdana"/>
                <a:cs typeface="Verdana"/>
              </a:rPr>
              <a:t>Legitimate</a:t>
            </a:r>
            <a:r>
              <a:rPr dirty="0" sz="2100" spc="-165">
                <a:latin typeface="Verdana"/>
                <a:cs typeface="Verdana"/>
              </a:rPr>
              <a:t> </a:t>
            </a:r>
            <a:r>
              <a:rPr dirty="0" sz="2100" spc="105">
                <a:latin typeface="Verdana"/>
                <a:cs typeface="Verdana"/>
              </a:rPr>
              <a:t>Products</a:t>
            </a:r>
            <a:endParaRPr sz="2100">
              <a:latin typeface="Verdana"/>
              <a:cs typeface="Verdana"/>
            </a:endParaRPr>
          </a:p>
          <a:p>
            <a:pPr marL="12700" marR="38100">
              <a:lnSpc>
                <a:spcPts val="2280"/>
              </a:lnSpc>
              <a:spcBef>
                <a:spcPts val="55"/>
              </a:spcBef>
            </a:pPr>
            <a:r>
              <a:rPr dirty="0" sz="1900" spc="80">
                <a:latin typeface="Verdana"/>
                <a:cs typeface="Verdana"/>
              </a:rPr>
              <a:t>Making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5">
                <a:latin typeface="Verdana"/>
                <a:cs typeface="Verdana"/>
              </a:rPr>
              <a:t>sure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40">
                <a:latin typeface="Verdana"/>
                <a:cs typeface="Verdana"/>
              </a:rPr>
              <a:t>that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50">
                <a:latin typeface="Verdana"/>
                <a:cs typeface="Verdana"/>
              </a:rPr>
              <a:t>the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35">
                <a:latin typeface="Verdana"/>
                <a:cs typeface="Verdana"/>
              </a:rPr>
              <a:t>supplier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-15">
                <a:latin typeface="Verdana"/>
                <a:cs typeface="Verdana"/>
              </a:rPr>
              <a:t>is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40">
                <a:latin typeface="Verdana"/>
                <a:cs typeface="Verdana"/>
              </a:rPr>
              <a:t>legitimate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-15">
                <a:latin typeface="Verdana"/>
                <a:cs typeface="Verdana"/>
              </a:rPr>
              <a:t>is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50">
                <a:latin typeface="Verdana"/>
                <a:cs typeface="Verdana"/>
              </a:rPr>
              <a:t>important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-20">
                <a:latin typeface="Verdana"/>
                <a:cs typeface="Verdana"/>
              </a:rPr>
              <a:t>however,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15">
                <a:latin typeface="Verdana"/>
                <a:cs typeface="Verdana"/>
              </a:rPr>
              <a:t>you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60">
                <a:latin typeface="Verdana"/>
                <a:cs typeface="Verdana"/>
              </a:rPr>
              <a:t>must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-5">
                <a:latin typeface="Verdana"/>
                <a:cs typeface="Verdana"/>
              </a:rPr>
              <a:t>always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65">
                <a:latin typeface="Verdana"/>
                <a:cs typeface="Verdana"/>
              </a:rPr>
              <a:t>check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5">
                <a:latin typeface="Verdana"/>
                <a:cs typeface="Verdana"/>
              </a:rPr>
              <a:t>if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50">
                <a:latin typeface="Verdana"/>
                <a:cs typeface="Verdana"/>
              </a:rPr>
              <a:t>the </a:t>
            </a:r>
            <a:r>
              <a:rPr dirty="0" sz="1900" spc="55">
                <a:latin typeface="Verdana"/>
                <a:cs typeface="Verdana"/>
              </a:rPr>
              <a:t> </a:t>
            </a:r>
            <a:r>
              <a:rPr dirty="0" sz="1900" spc="50">
                <a:latin typeface="Verdana"/>
                <a:cs typeface="Verdana"/>
              </a:rPr>
              <a:t>products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-15">
                <a:latin typeface="Verdana"/>
                <a:cs typeface="Verdana"/>
              </a:rPr>
              <a:t>are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40">
                <a:latin typeface="Verdana"/>
                <a:cs typeface="Verdana"/>
              </a:rPr>
              <a:t>legitimate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-25">
                <a:latin typeface="Verdana"/>
                <a:cs typeface="Verdana"/>
              </a:rPr>
              <a:t>as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-20">
                <a:latin typeface="Verdana"/>
                <a:cs typeface="Verdana"/>
              </a:rPr>
              <a:t>well.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30">
                <a:latin typeface="Verdana"/>
                <a:cs typeface="Verdana"/>
              </a:rPr>
              <a:t>Jewelry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-15">
                <a:latin typeface="Verdana"/>
                <a:cs typeface="Verdana"/>
              </a:rPr>
              <a:t>is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5">
                <a:latin typeface="Verdana"/>
                <a:cs typeface="Verdana"/>
              </a:rPr>
              <a:t>expensive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65">
                <a:latin typeface="Verdana"/>
                <a:cs typeface="Verdana"/>
              </a:rPr>
              <a:t>and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60">
                <a:latin typeface="Verdana"/>
                <a:cs typeface="Verdana"/>
              </a:rPr>
              <a:t>buying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>
                <a:latin typeface="Verdana"/>
                <a:cs typeface="Verdana"/>
              </a:rPr>
              <a:t>fake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75">
                <a:latin typeface="Verdana"/>
                <a:cs typeface="Verdana"/>
              </a:rPr>
              <a:t>would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70">
                <a:latin typeface="Verdana"/>
                <a:cs typeface="Verdana"/>
              </a:rPr>
              <a:t>be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-5">
                <a:latin typeface="Verdana"/>
                <a:cs typeface="Verdana"/>
              </a:rPr>
              <a:t>a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20">
                <a:latin typeface="Verdana"/>
                <a:cs typeface="Verdana"/>
              </a:rPr>
              <a:t>waste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25">
                <a:latin typeface="Verdana"/>
                <a:cs typeface="Verdana"/>
              </a:rPr>
              <a:t>of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-5">
                <a:latin typeface="Verdana"/>
                <a:cs typeface="Verdana"/>
              </a:rPr>
              <a:t>a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30">
                <a:latin typeface="Verdana"/>
                <a:cs typeface="Verdana"/>
              </a:rPr>
              <a:t>lot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25">
                <a:latin typeface="Verdana"/>
                <a:cs typeface="Verdana"/>
              </a:rPr>
              <a:t>of </a:t>
            </a:r>
            <a:r>
              <a:rPr dirty="0" sz="1900" spc="-650">
                <a:latin typeface="Verdana"/>
                <a:cs typeface="Verdana"/>
              </a:rPr>
              <a:t> </a:t>
            </a:r>
            <a:r>
              <a:rPr dirty="0" sz="1900" spc="-15">
                <a:latin typeface="Verdana"/>
                <a:cs typeface="Verdana"/>
              </a:rPr>
              <a:t>money.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80">
                <a:latin typeface="Verdana"/>
                <a:cs typeface="Verdana"/>
              </a:rPr>
              <a:t>While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-25">
                <a:latin typeface="Verdana"/>
                <a:cs typeface="Verdana"/>
              </a:rPr>
              <a:t>every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55">
                <a:latin typeface="Verdana"/>
                <a:cs typeface="Verdana"/>
              </a:rPr>
              <a:t>company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40">
                <a:latin typeface="Verdana"/>
                <a:cs typeface="Verdana"/>
              </a:rPr>
              <a:t>will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50">
                <a:latin typeface="Verdana"/>
                <a:cs typeface="Verdana"/>
              </a:rPr>
              <a:t>claim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25">
                <a:latin typeface="Verdana"/>
                <a:cs typeface="Verdana"/>
              </a:rPr>
              <a:t>to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70">
                <a:latin typeface="Verdana"/>
                <a:cs typeface="Verdana"/>
              </a:rPr>
              <a:t>be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30">
                <a:latin typeface="Verdana"/>
                <a:cs typeface="Verdana"/>
              </a:rPr>
              <a:t>selling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50">
                <a:latin typeface="Verdana"/>
                <a:cs typeface="Verdana"/>
              </a:rPr>
              <a:t>the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50">
                <a:latin typeface="Verdana"/>
                <a:cs typeface="Verdana"/>
              </a:rPr>
              <a:t>authentic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15">
                <a:latin typeface="Verdana"/>
                <a:cs typeface="Verdana"/>
              </a:rPr>
              <a:t>products,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5">
                <a:latin typeface="Verdana"/>
                <a:cs typeface="Verdana"/>
              </a:rPr>
              <a:t>still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20">
                <a:latin typeface="Verdana"/>
                <a:cs typeface="Verdana"/>
              </a:rPr>
              <a:t>it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-15">
                <a:latin typeface="Verdana"/>
                <a:cs typeface="Verdana"/>
              </a:rPr>
              <a:t>is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50">
                <a:latin typeface="Verdana"/>
                <a:cs typeface="Verdana"/>
              </a:rPr>
              <a:t>important </a:t>
            </a:r>
            <a:r>
              <a:rPr dirty="0" sz="1900" spc="55">
                <a:latin typeface="Verdana"/>
                <a:cs typeface="Verdana"/>
              </a:rPr>
              <a:t> </a:t>
            </a:r>
            <a:r>
              <a:rPr dirty="0" sz="1900">
                <a:latin typeface="Verdana"/>
                <a:cs typeface="Verdana"/>
              </a:rPr>
              <a:t>for</a:t>
            </a:r>
            <a:r>
              <a:rPr dirty="0" sz="1900" spc="-165">
                <a:latin typeface="Verdana"/>
                <a:cs typeface="Verdana"/>
              </a:rPr>
              <a:t> </a:t>
            </a:r>
            <a:r>
              <a:rPr dirty="0" sz="1900" spc="15">
                <a:latin typeface="Verdana"/>
                <a:cs typeface="Verdana"/>
              </a:rPr>
              <a:t>you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25">
                <a:latin typeface="Verdana"/>
                <a:cs typeface="Verdana"/>
              </a:rPr>
              <a:t>to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5">
                <a:latin typeface="Verdana"/>
                <a:cs typeface="Verdana"/>
              </a:rPr>
              <a:t>learn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55">
                <a:latin typeface="Verdana"/>
                <a:cs typeface="Verdana"/>
              </a:rPr>
              <a:t>about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50">
                <a:latin typeface="Verdana"/>
                <a:cs typeface="Verdana"/>
              </a:rPr>
              <a:t>the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55">
                <a:latin typeface="Verdana"/>
                <a:cs typeface="Verdana"/>
              </a:rPr>
              <a:t>composition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25">
                <a:latin typeface="Verdana"/>
                <a:cs typeface="Verdana"/>
              </a:rPr>
              <a:t>of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50">
                <a:latin typeface="Verdana"/>
                <a:cs typeface="Verdana"/>
              </a:rPr>
              <a:t>the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25">
                <a:latin typeface="Verdana"/>
                <a:cs typeface="Verdana"/>
              </a:rPr>
              <a:t>product.</a:t>
            </a:r>
            <a:endParaRPr sz="1900">
              <a:latin typeface="Verdana"/>
              <a:cs typeface="Verdana"/>
            </a:endParaRPr>
          </a:p>
          <a:p>
            <a:pPr marL="12700">
              <a:lnSpc>
                <a:spcPts val="2465"/>
              </a:lnSpc>
            </a:pPr>
            <a:r>
              <a:rPr dirty="0" sz="2100" spc="90">
                <a:latin typeface="Verdana"/>
                <a:cs typeface="Verdana"/>
              </a:rPr>
              <a:t>Determining</a:t>
            </a:r>
            <a:r>
              <a:rPr dirty="0" sz="2100" spc="-175">
                <a:latin typeface="Verdana"/>
                <a:cs typeface="Verdana"/>
              </a:rPr>
              <a:t> </a:t>
            </a:r>
            <a:r>
              <a:rPr dirty="0" sz="2100" spc="60">
                <a:latin typeface="Verdana"/>
                <a:cs typeface="Verdana"/>
              </a:rPr>
              <a:t>Quality</a:t>
            </a:r>
            <a:endParaRPr sz="2100">
              <a:latin typeface="Verdana"/>
              <a:cs typeface="Verdana"/>
            </a:endParaRPr>
          </a:p>
          <a:p>
            <a:pPr marL="12700" marR="187960">
              <a:lnSpc>
                <a:spcPts val="2280"/>
              </a:lnSpc>
              <a:spcBef>
                <a:spcPts val="55"/>
              </a:spcBef>
            </a:pPr>
            <a:r>
              <a:rPr dirty="0" sz="1900" spc="10">
                <a:latin typeface="Verdana"/>
                <a:cs typeface="Verdana"/>
              </a:rPr>
              <a:t>Sterling </a:t>
            </a:r>
            <a:r>
              <a:rPr dirty="0" sz="1900" spc="-20">
                <a:latin typeface="Verdana"/>
                <a:cs typeface="Verdana"/>
              </a:rPr>
              <a:t>silver </a:t>
            </a:r>
            <a:r>
              <a:rPr dirty="0" sz="1900" spc="50">
                <a:latin typeface="Verdana"/>
                <a:cs typeface="Verdana"/>
              </a:rPr>
              <a:t>should </a:t>
            </a:r>
            <a:r>
              <a:rPr dirty="0" sz="1900" spc="70">
                <a:latin typeface="Verdana"/>
                <a:cs typeface="Verdana"/>
              </a:rPr>
              <a:t>be </a:t>
            </a:r>
            <a:r>
              <a:rPr dirty="0" sz="1900" spc="55">
                <a:latin typeface="Verdana"/>
                <a:cs typeface="Verdana"/>
              </a:rPr>
              <a:t>stamped </a:t>
            </a:r>
            <a:r>
              <a:rPr dirty="0" sz="1900" spc="70">
                <a:latin typeface="Verdana"/>
                <a:cs typeface="Verdana"/>
              </a:rPr>
              <a:t>with </a:t>
            </a:r>
            <a:r>
              <a:rPr dirty="0" sz="1900" spc="-135">
                <a:latin typeface="Verdana"/>
                <a:cs typeface="Verdana"/>
              </a:rPr>
              <a:t>.925 </a:t>
            </a:r>
            <a:r>
              <a:rPr dirty="0" sz="1900" spc="10">
                <a:latin typeface="Verdana"/>
                <a:cs typeface="Verdana"/>
              </a:rPr>
              <a:t>or </a:t>
            </a:r>
            <a:r>
              <a:rPr dirty="0" sz="1900" spc="-135">
                <a:latin typeface="Verdana"/>
                <a:cs typeface="Verdana"/>
              </a:rPr>
              <a:t>925, </a:t>
            </a:r>
            <a:r>
              <a:rPr dirty="0" sz="1900" spc="65">
                <a:latin typeface="Verdana"/>
                <a:cs typeface="Verdana"/>
              </a:rPr>
              <a:t>meaning </a:t>
            </a:r>
            <a:r>
              <a:rPr dirty="0" sz="1900">
                <a:latin typeface="Verdana"/>
                <a:cs typeface="Verdana"/>
              </a:rPr>
              <a:t>its </a:t>
            </a:r>
            <a:r>
              <a:rPr dirty="0" sz="1900" spc="-95">
                <a:latin typeface="Verdana"/>
                <a:cs typeface="Verdana"/>
              </a:rPr>
              <a:t>925 </a:t>
            </a:r>
            <a:r>
              <a:rPr dirty="0" sz="1900" spc="10">
                <a:latin typeface="Verdana"/>
                <a:cs typeface="Verdana"/>
              </a:rPr>
              <a:t>Sterling </a:t>
            </a:r>
            <a:r>
              <a:rPr dirty="0" sz="1900" spc="-35">
                <a:latin typeface="Verdana"/>
                <a:cs typeface="Verdana"/>
              </a:rPr>
              <a:t>Silver </a:t>
            </a:r>
            <a:r>
              <a:rPr dirty="0" sz="1900" spc="-10">
                <a:latin typeface="Verdana"/>
                <a:cs typeface="Verdana"/>
              </a:rPr>
              <a:t>Jewellery. </a:t>
            </a:r>
            <a:r>
              <a:rPr dirty="0" sz="1900" spc="-5">
                <a:latin typeface="Verdana"/>
                <a:cs typeface="Verdana"/>
              </a:rPr>
              <a:t> </a:t>
            </a:r>
            <a:r>
              <a:rPr dirty="0" sz="1900" spc="60">
                <a:latin typeface="Verdana"/>
                <a:cs typeface="Verdana"/>
              </a:rPr>
              <a:t>Anything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70">
                <a:latin typeface="Verdana"/>
                <a:cs typeface="Verdana"/>
              </a:rPr>
              <a:t>with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-10">
                <a:latin typeface="Verdana"/>
                <a:cs typeface="Verdana"/>
              </a:rPr>
              <a:t>less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-20">
                <a:latin typeface="Verdana"/>
                <a:cs typeface="Verdana"/>
              </a:rPr>
              <a:t>silver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50">
                <a:latin typeface="Verdana"/>
                <a:cs typeface="Verdana"/>
              </a:rPr>
              <a:t>content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50">
                <a:latin typeface="Verdana"/>
                <a:cs typeface="Verdana"/>
              </a:rPr>
              <a:t>than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40">
                <a:latin typeface="Verdana"/>
                <a:cs typeface="Verdana"/>
              </a:rPr>
              <a:t>that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20">
                <a:latin typeface="Verdana"/>
                <a:cs typeface="Verdana"/>
              </a:rPr>
              <a:t>may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60">
                <a:latin typeface="Verdana"/>
                <a:cs typeface="Verdana"/>
              </a:rPr>
              <a:t>not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40">
                <a:latin typeface="Verdana"/>
                <a:cs typeface="Verdana"/>
              </a:rPr>
              <a:t>keep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>
                <a:latin typeface="Verdana"/>
                <a:cs typeface="Verdana"/>
              </a:rPr>
              <a:t>its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30">
                <a:latin typeface="Verdana"/>
                <a:cs typeface="Verdana"/>
              </a:rPr>
              <a:t>original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-25">
                <a:latin typeface="Verdana"/>
                <a:cs typeface="Verdana"/>
              </a:rPr>
              <a:t>color.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-105">
                <a:latin typeface="Verdana"/>
                <a:cs typeface="Verdana"/>
              </a:rPr>
              <a:t>If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70">
                <a:latin typeface="Verdana"/>
                <a:cs typeface="Verdana"/>
              </a:rPr>
              <a:t>no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50">
                <a:latin typeface="Verdana"/>
                <a:cs typeface="Verdana"/>
              </a:rPr>
              <a:t>stamp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-15">
                <a:latin typeface="Verdana"/>
                <a:cs typeface="Verdana"/>
              </a:rPr>
              <a:t>is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-25">
                <a:latin typeface="Verdana"/>
                <a:cs typeface="Verdana"/>
              </a:rPr>
              <a:t>visible, </a:t>
            </a:r>
            <a:r>
              <a:rPr dirty="0" sz="1900" spc="-655">
                <a:latin typeface="Verdana"/>
                <a:cs typeface="Verdana"/>
              </a:rPr>
              <a:t> </a:t>
            </a:r>
            <a:r>
              <a:rPr dirty="0" sz="1900" spc="70">
                <a:latin typeface="Verdana"/>
                <a:cs typeface="Verdana"/>
              </a:rPr>
              <a:t>be </a:t>
            </a:r>
            <a:r>
              <a:rPr dirty="0" sz="1900" spc="5">
                <a:latin typeface="Verdana"/>
                <a:cs typeface="Verdana"/>
              </a:rPr>
              <a:t>sure </a:t>
            </a:r>
            <a:r>
              <a:rPr dirty="0" sz="1900" spc="15">
                <a:latin typeface="Verdana"/>
                <a:cs typeface="Verdana"/>
              </a:rPr>
              <a:t>you trust </a:t>
            </a:r>
            <a:r>
              <a:rPr dirty="0" sz="1900" spc="50">
                <a:latin typeface="Verdana"/>
                <a:cs typeface="Verdana"/>
              </a:rPr>
              <a:t>the </a:t>
            </a:r>
            <a:r>
              <a:rPr dirty="0" sz="1900" spc="5">
                <a:latin typeface="Verdana"/>
                <a:cs typeface="Verdana"/>
              </a:rPr>
              <a:t>jeweler </a:t>
            </a:r>
            <a:r>
              <a:rPr dirty="0" sz="1900" spc="35">
                <a:latin typeface="Verdana"/>
                <a:cs typeface="Verdana"/>
              </a:rPr>
              <a:t>from </a:t>
            </a:r>
            <a:r>
              <a:rPr dirty="0" sz="1900" spc="110">
                <a:latin typeface="Verdana"/>
                <a:cs typeface="Verdana"/>
              </a:rPr>
              <a:t>whom </a:t>
            </a:r>
            <a:r>
              <a:rPr dirty="0" sz="1900" spc="15">
                <a:latin typeface="Verdana"/>
                <a:cs typeface="Verdana"/>
              </a:rPr>
              <a:t>you </a:t>
            </a:r>
            <a:r>
              <a:rPr dirty="0" sz="1900" spc="-15">
                <a:latin typeface="Verdana"/>
                <a:cs typeface="Verdana"/>
              </a:rPr>
              <a:t>are </a:t>
            </a:r>
            <a:r>
              <a:rPr dirty="0" sz="1900" spc="-10">
                <a:latin typeface="Verdana"/>
                <a:cs typeface="Verdana"/>
              </a:rPr>
              <a:t>buying; </a:t>
            </a:r>
            <a:r>
              <a:rPr dirty="0" sz="1900" spc="10">
                <a:latin typeface="Verdana"/>
                <a:cs typeface="Verdana"/>
              </a:rPr>
              <a:t>otherwise, </a:t>
            </a:r>
            <a:r>
              <a:rPr dirty="0" sz="1900" spc="40">
                <a:latin typeface="Verdana"/>
                <a:cs typeface="Verdana"/>
              </a:rPr>
              <a:t>look </a:t>
            </a:r>
            <a:r>
              <a:rPr dirty="0" sz="1900">
                <a:latin typeface="Verdana"/>
                <a:cs typeface="Verdana"/>
              </a:rPr>
              <a:t>elsewhere. </a:t>
            </a:r>
            <a:r>
              <a:rPr dirty="0" sz="1900" spc="25">
                <a:latin typeface="Verdana"/>
                <a:cs typeface="Verdana"/>
              </a:rPr>
              <a:t>Before </a:t>
            </a:r>
            <a:r>
              <a:rPr dirty="0" sz="1900" spc="30">
                <a:latin typeface="Verdana"/>
                <a:cs typeface="Verdana"/>
              </a:rPr>
              <a:t> </a:t>
            </a:r>
            <a:r>
              <a:rPr dirty="0" sz="1900" spc="60">
                <a:latin typeface="Verdana"/>
                <a:cs typeface="Verdana"/>
              </a:rPr>
              <a:t>buying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-60">
                <a:latin typeface="Verdana"/>
                <a:cs typeface="Verdana"/>
              </a:rPr>
              <a:t>silver,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15">
                <a:latin typeface="Verdana"/>
                <a:cs typeface="Verdana"/>
              </a:rPr>
              <a:t>you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50">
                <a:latin typeface="Verdana"/>
                <a:cs typeface="Verdana"/>
              </a:rPr>
              <a:t>should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15">
                <a:latin typeface="Verdana"/>
                <a:cs typeface="Verdana"/>
              </a:rPr>
              <a:t>take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50">
                <a:latin typeface="Verdana"/>
                <a:cs typeface="Verdana"/>
              </a:rPr>
              <a:t>some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55">
                <a:latin typeface="Verdana"/>
                <a:cs typeface="Verdana"/>
              </a:rPr>
              <a:t>time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25">
                <a:latin typeface="Verdana"/>
                <a:cs typeface="Verdana"/>
              </a:rPr>
              <a:t>to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5">
                <a:latin typeface="Verdana"/>
                <a:cs typeface="Verdana"/>
              </a:rPr>
              <a:t>see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50">
                <a:latin typeface="Verdana"/>
                <a:cs typeface="Verdana"/>
              </a:rPr>
              <a:t>the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20">
                <a:latin typeface="Verdana"/>
                <a:cs typeface="Verdana"/>
              </a:rPr>
              <a:t>imperfections.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55">
                <a:latin typeface="Verdana"/>
                <a:cs typeface="Verdana"/>
              </a:rPr>
              <a:t>Check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50">
                <a:latin typeface="Verdana"/>
                <a:cs typeface="Verdana"/>
              </a:rPr>
              <a:t>the</a:t>
            </a:r>
            <a:r>
              <a:rPr dirty="0" sz="1900" spc="-160">
                <a:latin typeface="Verdana"/>
                <a:cs typeface="Verdana"/>
              </a:rPr>
              <a:t> </a:t>
            </a:r>
            <a:r>
              <a:rPr dirty="0" sz="1900" spc="40">
                <a:latin typeface="Verdana"/>
                <a:cs typeface="Verdana"/>
              </a:rPr>
              <a:t>strength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25">
                <a:latin typeface="Verdana"/>
                <a:cs typeface="Verdana"/>
              </a:rPr>
              <a:t>of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20">
                <a:latin typeface="Verdana"/>
                <a:cs typeface="Verdana"/>
              </a:rPr>
              <a:t>clasps </a:t>
            </a:r>
            <a:r>
              <a:rPr dirty="0" sz="1900" spc="-655">
                <a:latin typeface="Verdana"/>
                <a:cs typeface="Verdana"/>
              </a:rPr>
              <a:t> </a:t>
            </a:r>
            <a:r>
              <a:rPr dirty="0" sz="1900" spc="65">
                <a:latin typeface="Verdana"/>
                <a:cs typeface="Verdana"/>
              </a:rPr>
              <a:t>and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15">
                <a:latin typeface="Verdana"/>
                <a:cs typeface="Verdana"/>
              </a:rPr>
              <a:t>earring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-25">
                <a:latin typeface="Verdana"/>
                <a:cs typeface="Verdana"/>
              </a:rPr>
              <a:t>posts.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60">
                <a:latin typeface="Verdana"/>
                <a:cs typeface="Verdana"/>
              </a:rPr>
              <a:t>Make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5">
                <a:latin typeface="Verdana"/>
                <a:cs typeface="Verdana"/>
              </a:rPr>
              <a:t>sure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50">
                <a:latin typeface="Verdana"/>
                <a:cs typeface="Verdana"/>
              </a:rPr>
              <a:t>chain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35">
                <a:latin typeface="Verdana"/>
                <a:cs typeface="Verdana"/>
              </a:rPr>
              <a:t>link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10">
                <a:latin typeface="Verdana"/>
                <a:cs typeface="Verdana"/>
              </a:rPr>
              <a:t>bracelets</a:t>
            </a:r>
            <a:r>
              <a:rPr dirty="0" sz="1900" spc="-150">
                <a:latin typeface="Verdana"/>
                <a:cs typeface="Verdana"/>
              </a:rPr>
              <a:t> </a:t>
            </a:r>
            <a:r>
              <a:rPr dirty="0" sz="1900" spc="65">
                <a:latin typeface="Verdana"/>
                <a:cs typeface="Verdana"/>
              </a:rPr>
              <a:t>and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35">
                <a:latin typeface="Verdana"/>
                <a:cs typeface="Verdana"/>
              </a:rPr>
              <a:t>necklaces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>
                <a:latin typeface="Verdana"/>
                <a:cs typeface="Verdana"/>
              </a:rPr>
              <a:t>have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70">
                <a:latin typeface="Verdana"/>
                <a:cs typeface="Verdana"/>
              </a:rPr>
              <a:t>no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20">
                <a:latin typeface="Verdana"/>
                <a:cs typeface="Verdana"/>
              </a:rPr>
              <a:t>kinks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65">
                <a:latin typeface="Verdana"/>
                <a:cs typeface="Verdana"/>
              </a:rPr>
              <a:t>and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40">
                <a:latin typeface="Verdana"/>
                <a:cs typeface="Verdana"/>
              </a:rPr>
              <a:t>will</a:t>
            </a:r>
            <a:r>
              <a:rPr dirty="0" sz="1900" spc="-155">
                <a:latin typeface="Verdana"/>
                <a:cs typeface="Verdana"/>
              </a:rPr>
              <a:t> </a:t>
            </a:r>
            <a:r>
              <a:rPr dirty="0" sz="1900" spc="60">
                <a:latin typeface="Verdana"/>
                <a:cs typeface="Verdana"/>
              </a:rPr>
              <a:t>not</a:t>
            </a:r>
            <a:r>
              <a:rPr dirty="0" sz="1900" spc="-150">
                <a:latin typeface="Verdana"/>
                <a:cs typeface="Verdana"/>
              </a:rPr>
              <a:t> </a:t>
            </a:r>
            <a:r>
              <a:rPr dirty="0" sz="1900" spc="45">
                <a:latin typeface="Verdana"/>
                <a:cs typeface="Verdana"/>
              </a:rPr>
              <a:t>kink </a:t>
            </a:r>
            <a:r>
              <a:rPr dirty="0" sz="1900" spc="-655">
                <a:latin typeface="Verdana"/>
                <a:cs typeface="Verdana"/>
              </a:rPr>
              <a:t> </a:t>
            </a:r>
            <a:r>
              <a:rPr dirty="0" sz="1900" spc="-60">
                <a:latin typeface="Verdana"/>
                <a:cs typeface="Verdana"/>
              </a:rPr>
              <a:t>easily.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068296" y="0"/>
            <a:ext cx="2171700" cy="7975600"/>
          </a:xfrm>
          <a:custGeom>
            <a:avLst/>
            <a:gdLst/>
            <a:ahLst/>
            <a:cxnLst/>
            <a:rect l="l" t="t" r="r" b="b"/>
            <a:pathLst>
              <a:path w="2171700" h="7975600">
                <a:moveTo>
                  <a:pt x="2171700" y="0"/>
                </a:moveTo>
                <a:lnTo>
                  <a:pt x="2114499" y="0"/>
                </a:lnTo>
                <a:lnTo>
                  <a:pt x="0" y="7035"/>
                </a:lnTo>
                <a:lnTo>
                  <a:pt x="1135900" y="7969846"/>
                </a:lnTo>
                <a:lnTo>
                  <a:pt x="1356588" y="7975600"/>
                </a:lnTo>
                <a:lnTo>
                  <a:pt x="2171700" y="7975600"/>
                </a:lnTo>
                <a:lnTo>
                  <a:pt x="21717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47303" y="7251061"/>
            <a:ext cx="11043920" cy="31305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1850" spc="-10">
                <a:latin typeface="Verdana"/>
                <a:cs typeface="Verdana"/>
              </a:rPr>
              <a:t>https://</a:t>
            </a:r>
            <a:r>
              <a:rPr dirty="0" sz="1850" spc="-10">
                <a:latin typeface="Verdana"/>
                <a:cs typeface="Verdana"/>
                <a:hlinkClick r:id="rId2"/>
              </a:rPr>
              <a:t>www.silverjewelrydoctor.com/blog/7-tips-for-buying-wholesale-sterling-silver-jewelry</a:t>
            </a:r>
            <a:endParaRPr sz="18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76700" y="1725660"/>
            <a:ext cx="4318635" cy="83502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365"/>
              <a:t>FOLLOW</a:t>
            </a:r>
            <a:r>
              <a:rPr dirty="0" spc="-459"/>
              <a:t> </a:t>
            </a:r>
            <a:r>
              <a:rPr dirty="0" spc="35">
                <a:solidFill>
                  <a:srgbClr val="838383"/>
                </a:solidFill>
              </a:rPr>
              <a:t>US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92836" y="3091748"/>
            <a:ext cx="5287010" cy="3389629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50" spc="-5">
                <a:latin typeface="Verdana"/>
                <a:cs typeface="Verdana"/>
              </a:rPr>
              <a:t>https://</a:t>
            </a:r>
            <a:r>
              <a:rPr dirty="0" sz="1550" spc="-5">
                <a:latin typeface="Verdana"/>
                <a:cs typeface="Verdana"/>
                <a:hlinkClick r:id="rId2"/>
              </a:rPr>
              <a:t>www.facebook.com/silverjewelrydoctor</a:t>
            </a:r>
            <a:endParaRPr sz="1550">
              <a:latin typeface="Verdana"/>
              <a:cs typeface="Verdana"/>
            </a:endParaRPr>
          </a:p>
          <a:p>
            <a:pPr marL="12700" marR="445770">
              <a:lnSpc>
                <a:spcPct val="238400"/>
              </a:lnSpc>
              <a:spcBef>
                <a:spcPts val="235"/>
              </a:spcBef>
            </a:pPr>
            <a:r>
              <a:rPr dirty="0" sz="1550" spc="-15">
                <a:latin typeface="Verdana"/>
                <a:cs typeface="Verdana"/>
              </a:rPr>
              <a:t>https://twitter.com/silverjdoctor </a:t>
            </a:r>
            <a:r>
              <a:rPr dirty="0" sz="1550" spc="-10">
                <a:latin typeface="Verdana"/>
                <a:cs typeface="Verdana"/>
              </a:rPr>
              <a:t> https://</a:t>
            </a:r>
            <a:r>
              <a:rPr dirty="0" sz="1550" spc="-10">
                <a:latin typeface="Verdana"/>
                <a:cs typeface="Verdana"/>
                <a:hlinkClick r:id="rId3"/>
              </a:rPr>
              <a:t>www.instagram.com/silverjewelrydoctor/</a:t>
            </a:r>
            <a:endParaRPr sz="15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dirty="0" sz="1550" spc="-15">
                <a:latin typeface="Verdana"/>
                <a:cs typeface="Verdana"/>
              </a:rPr>
              <a:t>https://in.pinterest.com/SilverJDoctor/</a:t>
            </a:r>
            <a:endParaRPr sz="1550">
              <a:latin typeface="Verdana"/>
              <a:cs typeface="Verdana"/>
            </a:endParaRPr>
          </a:p>
          <a:p>
            <a:pPr marL="12700" marR="5080">
              <a:lnSpc>
                <a:spcPts val="5490"/>
              </a:lnSpc>
              <a:spcBef>
                <a:spcPts val="175"/>
              </a:spcBef>
            </a:pPr>
            <a:r>
              <a:rPr dirty="0" sz="1550" spc="70">
                <a:latin typeface="Verdana"/>
                <a:cs typeface="Verdana"/>
              </a:rPr>
              <a:t>h</a:t>
            </a:r>
            <a:r>
              <a:rPr dirty="0" sz="1550" spc="20">
                <a:latin typeface="Verdana"/>
                <a:cs typeface="Verdana"/>
              </a:rPr>
              <a:t>t</a:t>
            </a:r>
            <a:r>
              <a:rPr dirty="0" sz="1550" spc="-65">
                <a:latin typeface="Verdana"/>
                <a:cs typeface="Verdana"/>
              </a:rPr>
              <a:t>tps</a:t>
            </a:r>
            <a:r>
              <a:rPr dirty="0" sz="1550" spc="15">
                <a:latin typeface="Verdana"/>
                <a:cs typeface="Verdana"/>
              </a:rPr>
              <a:t>:</a:t>
            </a:r>
            <a:r>
              <a:rPr dirty="0" sz="1550" spc="-155" i="1">
                <a:latin typeface="Verdana"/>
                <a:cs typeface="Verdana"/>
              </a:rPr>
              <a:t>/</a:t>
            </a:r>
            <a:r>
              <a:rPr dirty="0" sz="1550" spc="-210" i="1">
                <a:latin typeface="Verdana"/>
                <a:cs typeface="Verdana"/>
              </a:rPr>
              <a:t> </a:t>
            </a:r>
            <a:r>
              <a:rPr dirty="0" sz="1550" spc="-25">
                <a:latin typeface="Verdana"/>
                <a:cs typeface="Verdana"/>
              </a:rPr>
              <a:t>api</a:t>
            </a:r>
            <a:r>
              <a:rPr dirty="0" sz="1550" spc="-75">
                <a:latin typeface="Verdana"/>
                <a:cs typeface="Verdana"/>
              </a:rPr>
              <a:t>.</a:t>
            </a:r>
            <a:r>
              <a:rPr dirty="0" sz="1550" spc="55">
                <a:latin typeface="Verdana"/>
                <a:cs typeface="Verdana"/>
              </a:rPr>
              <a:t>whatsap</a:t>
            </a:r>
            <a:r>
              <a:rPr dirty="0" sz="1550" spc="35">
                <a:latin typeface="Verdana"/>
                <a:cs typeface="Verdana"/>
              </a:rPr>
              <a:t>p</a:t>
            </a:r>
            <a:r>
              <a:rPr dirty="0" sz="1550" spc="-229">
                <a:latin typeface="Verdana"/>
                <a:cs typeface="Verdana"/>
              </a:rPr>
              <a:t>.</a:t>
            </a:r>
            <a:r>
              <a:rPr dirty="0" sz="1550" spc="70">
                <a:latin typeface="Verdana"/>
                <a:cs typeface="Verdana"/>
              </a:rPr>
              <a:t>c</a:t>
            </a:r>
            <a:r>
              <a:rPr dirty="0" sz="1550" spc="95">
                <a:latin typeface="Verdana"/>
                <a:cs typeface="Verdana"/>
              </a:rPr>
              <a:t>om</a:t>
            </a:r>
            <a:r>
              <a:rPr dirty="0" sz="1550" spc="-260">
                <a:latin typeface="Verdana"/>
                <a:cs typeface="Verdana"/>
              </a:rPr>
              <a:t>/</a:t>
            </a:r>
            <a:r>
              <a:rPr dirty="0" sz="1550" spc="-15">
                <a:latin typeface="Verdana"/>
                <a:cs typeface="Verdana"/>
              </a:rPr>
              <a:t>send?phone=66838021</a:t>
            </a:r>
            <a:r>
              <a:rPr dirty="0" sz="1550" spc="-90">
                <a:latin typeface="Verdana"/>
                <a:cs typeface="Verdana"/>
              </a:rPr>
              <a:t>4</a:t>
            </a:r>
            <a:r>
              <a:rPr dirty="0" sz="1550" spc="-55">
                <a:latin typeface="Verdana"/>
                <a:cs typeface="Verdana"/>
              </a:rPr>
              <a:t>72  </a:t>
            </a:r>
            <a:r>
              <a:rPr dirty="0" sz="1550" spc="-30">
                <a:latin typeface="Verdana"/>
                <a:cs typeface="Verdana"/>
              </a:rPr>
              <a:t>https://line.me/R/ti/p/%40806vlafh</a:t>
            </a:r>
            <a:endParaRPr sz="155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558209" y="4209326"/>
            <a:ext cx="382270" cy="382270"/>
            <a:chOff x="3558209" y="4209326"/>
            <a:chExt cx="382270" cy="38227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58209" y="4209326"/>
              <a:ext cx="381850" cy="3818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37210" y="4288050"/>
              <a:ext cx="223862" cy="223862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3558212" y="2995750"/>
            <a:ext cx="382270" cy="382270"/>
            <a:chOff x="3558212" y="2995750"/>
            <a:chExt cx="382270" cy="382270"/>
          </a:xfrm>
        </p:grpSpPr>
        <p:sp>
          <p:nvSpPr>
            <p:cNvPr id="8" name="object 8"/>
            <p:cNvSpPr/>
            <p:nvPr/>
          </p:nvSpPr>
          <p:spPr>
            <a:xfrm>
              <a:off x="3558212" y="2995750"/>
              <a:ext cx="382270" cy="379730"/>
            </a:xfrm>
            <a:custGeom>
              <a:avLst/>
              <a:gdLst/>
              <a:ahLst/>
              <a:cxnLst/>
              <a:rect l="l" t="t" r="r" b="b"/>
              <a:pathLst>
                <a:path w="382270" h="379729">
                  <a:moveTo>
                    <a:pt x="190931" y="0"/>
                  </a:moveTo>
                  <a:lnTo>
                    <a:pt x="147153" y="5042"/>
                  </a:lnTo>
                  <a:lnTo>
                    <a:pt x="106965" y="19406"/>
                  </a:lnTo>
                  <a:lnTo>
                    <a:pt x="71513" y="41945"/>
                  </a:lnTo>
                  <a:lnTo>
                    <a:pt x="41945" y="71513"/>
                  </a:lnTo>
                  <a:lnTo>
                    <a:pt x="19406" y="106965"/>
                  </a:lnTo>
                  <a:lnTo>
                    <a:pt x="5042" y="147153"/>
                  </a:lnTo>
                  <a:lnTo>
                    <a:pt x="0" y="190931"/>
                  </a:lnTo>
                  <a:lnTo>
                    <a:pt x="5594" y="236994"/>
                  </a:lnTo>
                  <a:lnTo>
                    <a:pt x="21482" y="278996"/>
                  </a:lnTo>
                  <a:lnTo>
                    <a:pt x="46320" y="315596"/>
                  </a:lnTo>
                  <a:lnTo>
                    <a:pt x="78762" y="345449"/>
                  </a:lnTo>
                  <a:lnTo>
                    <a:pt x="117466" y="367211"/>
                  </a:lnTo>
                  <a:lnTo>
                    <a:pt x="161086" y="379539"/>
                  </a:lnTo>
                  <a:lnTo>
                    <a:pt x="161086" y="246125"/>
                  </a:lnTo>
                  <a:lnTo>
                    <a:pt x="112623" y="246125"/>
                  </a:lnTo>
                  <a:lnTo>
                    <a:pt x="112623" y="190931"/>
                  </a:lnTo>
                  <a:lnTo>
                    <a:pt x="161086" y="190931"/>
                  </a:lnTo>
                  <a:lnTo>
                    <a:pt x="161086" y="148869"/>
                  </a:lnTo>
                  <a:lnTo>
                    <a:pt x="166223" y="117074"/>
                  </a:lnTo>
                  <a:lnTo>
                    <a:pt x="180794" y="93783"/>
                  </a:lnTo>
                  <a:lnTo>
                    <a:pt x="203542" y="79464"/>
                  </a:lnTo>
                  <a:lnTo>
                    <a:pt x="233210" y="74587"/>
                  </a:lnTo>
                  <a:lnTo>
                    <a:pt x="248695" y="75168"/>
                  </a:lnTo>
                  <a:lnTo>
                    <a:pt x="262407" y="76447"/>
                  </a:lnTo>
                  <a:lnTo>
                    <a:pt x="275945" y="78308"/>
                  </a:lnTo>
                  <a:lnTo>
                    <a:pt x="275945" y="125298"/>
                  </a:lnTo>
                  <a:lnTo>
                    <a:pt x="251879" y="125298"/>
                  </a:lnTo>
                  <a:lnTo>
                    <a:pt x="237007" y="127834"/>
                  </a:lnTo>
                  <a:lnTo>
                    <a:pt x="227418" y="134545"/>
                  </a:lnTo>
                  <a:lnTo>
                    <a:pt x="222278" y="144088"/>
                  </a:lnTo>
                  <a:lnTo>
                    <a:pt x="220751" y="155117"/>
                  </a:lnTo>
                  <a:lnTo>
                    <a:pt x="220751" y="190931"/>
                  </a:lnTo>
                  <a:lnTo>
                    <a:pt x="273710" y="190931"/>
                  </a:lnTo>
                  <a:lnTo>
                    <a:pt x="265239" y="246125"/>
                  </a:lnTo>
                  <a:lnTo>
                    <a:pt x="220751" y="246125"/>
                  </a:lnTo>
                  <a:lnTo>
                    <a:pt x="220751" y="379539"/>
                  </a:lnTo>
                  <a:lnTo>
                    <a:pt x="264381" y="367211"/>
                  </a:lnTo>
                  <a:lnTo>
                    <a:pt x="303090" y="345449"/>
                  </a:lnTo>
                  <a:lnTo>
                    <a:pt x="335534" y="315596"/>
                  </a:lnTo>
                  <a:lnTo>
                    <a:pt x="360370" y="278996"/>
                  </a:lnTo>
                  <a:lnTo>
                    <a:pt x="376257" y="236994"/>
                  </a:lnTo>
                  <a:lnTo>
                    <a:pt x="381850" y="190931"/>
                  </a:lnTo>
                  <a:lnTo>
                    <a:pt x="376808" y="147153"/>
                  </a:lnTo>
                  <a:lnTo>
                    <a:pt x="362446" y="106965"/>
                  </a:lnTo>
                  <a:lnTo>
                    <a:pt x="339910" y="71513"/>
                  </a:lnTo>
                  <a:lnTo>
                    <a:pt x="310344" y="41945"/>
                  </a:lnTo>
                  <a:lnTo>
                    <a:pt x="274895" y="19406"/>
                  </a:lnTo>
                  <a:lnTo>
                    <a:pt x="234709" y="5042"/>
                  </a:lnTo>
                  <a:lnTo>
                    <a:pt x="190931" y="0"/>
                  </a:lnTo>
                  <a:close/>
                </a:path>
              </a:pathLst>
            </a:custGeom>
            <a:solidFill>
              <a:srgbClr val="3178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670828" y="3070334"/>
              <a:ext cx="163830" cy="307340"/>
            </a:xfrm>
            <a:custGeom>
              <a:avLst/>
              <a:gdLst/>
              <a:ahLst/>
              <a:cxnLst/>
              <a:rect l="l" t="t" r="r" b="b"/>
              <a:pathLst>
                <a:path w="163829" h="307339">
                  <a:moveTo>
                    <a:pt x="133011" y="58"/>
                  </a:moveTo>
                  <a:lnTo>
                    <a:pt x="90931" y="4877"/>
                  </a:lnTo>
                  <a:lnTo>
                    <a:pt x="53612" y="42487"/>
                  </a:lnTo>
                  <a:lnTo>
                    <a:pt x="48475" y="74282"/>
                  </a:lnTo>
                  <a:lnTo>
                    <a:pt x="48475" y="116344"/>
                  </a:lnTo>
                  <a:lnTo>
                    <a:pt x="0" y="116344"/>
                  </a:lnTo>
                  <a:lnTo>
                    <a:pt x="0" y="171538"/>
                  </a:lnTo>
                  <a:lnTo>
                    <a:pt x="48475" y="171538"/>
                  </a:lnTo>
                  <a:lnTo>
                    <a:pt x="48475" y="304952"/>
                  </a:lnTo>
                  <a:lnTo>
                    <a:pt x="55810" y="305958"/>
                  </a:lnTo>
                  <a:lnTo>
                    <a:pt x="63234" y="306685"/>
                  </a:lnTo>
                  <a:lnTo>
                    <a:pt x="70737" y="307127"/>
                  </a:lnTo>
                  <a:lnTo>
                    <a:pt x="78308" y="307276"/>
                  </a:lnTo>
                  <a:lnTo>
                    <a:pt x="85882" y="307127"/>
                  </a:lnTo>
                  <a:lnTo>
                    <a:pt x="93381" y="306685"/>
                  </a:lnTo>
                  <a:lnTo>
                    <a:pt x="100802" y="305958"/>
                  </a:lnTo>
                  <a:lnTo>
                    <a:pt x="108140" y="304952"/>
                  </a:lnTo>
                  <a:lnTo>
                    <a:pt x="108140" y="171538"/>
                  </a:lnTo>
                  <a:lnTo>
                    <a:pt x="152628" y="171538"/>
                  </a:lnTo>
                  <a:lnTo>
                    <a:pt x="161099" y="116344"/>
                  </a:lnTo>
                  <a:lnTo>
                    <a:pt x="108140" y="116344"/>
                  </a:lnTo>
                  <a:lnTo>
                    <a:pt x="108140" y="80530"/>
                  </a:lnTo>
                  <a:lnTo>
                    <a:pt x="109667" y="69500"/>
                  </a:lnTo>
                  <a:lnTo>
                    <a:pt x="114806" y="59958"/>
                  </a:lnTo>
                  <a:lnTo>
                    <a:pt x="124390" y="53246"/>
                  </a:lnTo>
                  <a:lnTo>
                    <a:pt x="139255" y="50711"/>
                  </a:lnTo>
                  <a:lnTo>
                    <a:pt x="163334" y="50711"/>
                  </a:lnTo>
                  <a:lnTo>
                    <a:pt x="163334" y="3733"/>
                  </a:lnTo>
                  <a:lnTo>
                    <a:pt x="150372" y="1575"/>
                  </a:lnTo>
                  <a:lnTo>
                    <a:pt x="141600" y="466"/>
                  </a:lnTo>
                  <a:lnTo>
                    <a:pt x="133011" y="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3558209" y="4857005"/>
            <a:ext cx="382270" cy="382270"/>
            <a:chOff x="3558209" y="4857005"/>
            <a:chExt cx="382270" cy="382270"/>
          </a:xfrm>
        </p:grpSpPr>
        <p:sp>
          <p:nvSpPr>
            <p:cNvPr id="11" name="object 11"/>
            <p:cNvSpPr/>
            <p:nvPr/>
          </p:nvSpPr>
          <p:spPr>
            <a:xfrm>
              <a:off x="3558209" y="4857005"/>
              <a:ext cx="382270" cy="382270"/>
            </a:xfrm>
            <a:custGeom>
              <a:avLst/>
              <a:gdLst/>
              <a:ahLst/>
              <a:cxnLst/>
              <a:rect l="l" t="t" r="r" b="b"/>
              <a:pathLst>
                <a:path w="382270" h="382270">
                  <a:moveTo>
                    <a:pt x="190931" y="0"/>
                  </a:moveTo>
                  <a:lnTo>
                    <a:pt x="147149" y="5042"/>
                  </a:lnTo>
                  <a:lnTo>
                    <a:pt x="106959" y="19404"/>
                  </a:lnTo>
                  <a:lnTo>
                    <a:pt x="71508" y="41941"/>
                  </a:lnTo>
                  <a:lnTo>
                    <a:pt x="41941" y="71508"/>
                  </a:lnTo>
                  <a:lnTo>
                    <a:pt x="19404" y="106959"/>
                  </a:lnTo>
                  <a:lnTo>
                    <a:pt x="5042" y="147149"/>
                  </a:lnTo>
                  <a:lnTo>
                    <a:pt x="0" y="190931"/>
                  </a:lnTo>
                  <a:lnTo>
                    <a:pt x="5364" y="236006"/>
                  </a:lnTo>
                  <a:lnTo>
                    <a:pt x="20613" y="277209"/>
                  </a:lnTo>
                  <a:lnTo>
                    <a:pt x="44483" y="313293"/>
                  </a:lnTo>
                  <a:lnTo>
                    <a:pt x="75710" y="343013"/>
                  </a:lnTo>
                  <a:lnTo>
                    <a:pt x="113029" y="365125"/>
                  </a:lnTo>
                  <a:lnTo>
                    <a:pt x="112572" y="354393"/>
                  </a:lnTo>
                  <a:lnTo>
                    <a:pt x="112750" y="349008"/>
                  </a:lnTo>
                  <a:lnTo>
                    <a:pt x="113841" y="335705"/>
                  </a:lnTo>
                  <a:lnTo>
                    <a:pt x="117430" y="316991"/>
                  </a:lnTo>
                  <a:lnTo>
                    <a:pt x="139941" y="221869"/>
                  </a:lnTo>
                  <a:lnTo>
                    <a:pt x="135635" y="207574"/>
                  </a:lnTo>
                  <a:lnTo>
                    <a:pt x="134094" y="195856"/>
                  </a:lnTo>
                  <a:lnTo>
                    <a:pt x="134565" y="184056"/>
                  </a:lnTo>
                  <a:lnTo>
                    <a:pt x="137198" y="172173"/>
                  </a:lnTo>
                  <a:lnTo>
                    <a:pt x="149644" y="152357"/>
                  </a:lnTo>
                  <a:lnTo>
                    <a:pt x="166985" y="144357"/>
                  </a:lnTo>
                  <a:lnTo>
                    <a:pt x="183575" y="148106"/>
                  </a:lnTo>
                  <a:lnTo>
                    <a:pt x="193763" y="163537"/>
                  </a:lnTo>
                  <a:lnTo>
                    <a:pt x="194319" y="177775"/>
                  </a:lnTo>
                  <a:lnTo>
                    <a:pt x="190817" y="194565"/>
                  </a:lnTo>
                  <a:lnTo>
                    <a:pt x="184934" y="214424"/>
                  </a:lnTo>
                  <a:lnTo>
                    <a:pt x="178346" y="237871"/>
                  </a:lnTo>
                  <a:lnTo>
                    <a:pt x="179847" y="256830"/>
                  </a:lnTo>
                  <a:lnTo>
                    <a:pt x="192144" y="269732"/>
                  </a:lnTo>
                  <a:lnTo>
                    <a:pt x="211043" y="273561"/>
                  </a:lnTo>
                  <a:lnTo>
                    <a:pt x="232346" y="265303"/>
                  </a:lnTo>
                  <a:lnTo>
                    <a:pt x="248890" y="246871"/>
                  </a:lnTo>
                  <a:lnTo>
                    <a:pt x="259843" y="222276"/>
                  </a:lnTo>
                  <a:lnTo>
                    <a:pt x="265570" y="195217"/>
                  </a:lnTo>
                  <a:lnTo>
                    <a:pt x="266433" y="169392"/>
                  </a:lnTo>
                  <a:lnTo>
                    <a:pt x="252639" y="130700"/>
                  </a:lnTo>
                  <a:lnTo>
                    <a:pt x="222642" y="109280"/>
                  </a:lnTo>
                  <a:lnTo>
                    <a:pt x="185032" y="103666"/>
                  </a:lnTo>
                  <a:lnTo>
                    <a:pt x="148399" y="112395"/>
                  </a:lnTo>
                  <a:lnTo>
                    <a:pt x="117561" y="136278"/>
                  </a:lnTo>
                  <a:lnTo>
                    <a:pt x="101006" y="168074"/>
                  </a:lnTo>
                  <a:lnTo>
                    <a:pt x="98286" y="200866"/>
                  </a:lnTo>
                  <a:lnTo>
                    <a:pt x="108953" y="227736"/>
                  </a:lnTo>
                  <a:lnTo>
                    <a:pt x="111861" y="231394"/>
                  </a:lnTo>
                  <a:lnTo>
                    <a:pt x="114109" y="233629"/>
                  </a:lnTo>
                  <a:lnTo>
                    <a:pt x="110362" y="248932"/>
                  </a:lnTo>
                  <a:lnTo>
                    <a:pt x="66727" y="220773"/>
                  </a:lnTo>
                  <a:lnTo>
                    <a:pt x="61839" y="192768"/>
                  </a:lnTo>
                  <a:lnTo>
                    <a:pt x="65443" y="161708"/>
                  </a:lnTo>
                  <a:lnTo>
                    <a:pt x="104742" y="101858"/>
                  </a:lnTo>
                  <a:lnTo>
                    <a:pt x="172567" y="73440"/>
                  </a:lnTo>
                  <a:lnTo>
                    <a:pt x="209346" y="73088"/>
                  </a:lnTo>
                  <a:lnTo>
                    <a:pt x="248669" y="83780"/>
                  </a:lnTo>
                  <a:lnTo>
                    <a:pt x="279206" y="104255"/>
                  </a:lnTo>
                  <a:lnTo>
                    <a:pt x="300165" y="131915"/>
                  </a:lnTo>
                  <a:lnTo>
                    <a:pt x="310756" y="164160"/>
                  </a:lnTo>
                  <a:lnTo>
                    <a:pt x="311762" y="184420"/>
                  </a:lnTo>
                  <a:lnTo>
                    <a:pt x="308776" y="211729"/>
                  </a:lnTo>
                  <a:lnTo>
                    <a:pt x="299821" y="241889"/>
                  </a:lnTo>
                  <a:lnTo>
                    <a:pt x="282917" y="270700"/>
                  </a:lnTo>
                  <a:lnTo>
                    <a:pt x="255068" y="294417"/>
                  </a:lnTo>
                  <a:lnTo>
                    <a:pt x="224153" y="304763"/>
                  </a:lnTo>
                  <a:lnTo>
                    <a:pt x="194797" y="302709"/>
                  </a:lnTo>
                  <a:lnTo>
                    <a:pt x="171627" y="289229"/>
                  </a:lnTo>
                  <a:lnTo>
                    <a:pt x="169722" y="287312"/>
                  </a:lnTo>
                  <a:lnTo>
                    <a:pt x="166331" y="282752"/>
                  </a:lnTo>
                  <a:lnTo>
                    <a:pt x="158360" y="314057"/>
                  </a:lnTo>
                  <a:lnTo>
                    <a:pt x="153052" y="333762"/>
                  </a:lnTo>
                  <a:lnTo>
                    <a:pt x="147684" y="348799"/>
                  </a:lnTo>
                  <a:lnTo>
                    <a:pt x="140246" y="363613"/>
                  </a:lnTo>
                  <a:lnTo>
                    <a:pt x="134264" y="373303"/>
                  </a:lnTo>
                  <a:lnTo>
                    <a:pt x="147892" y="376980"/>
                  </a:lnTo>
                  <a:lnTo>
                    <a:pt x="161907" y="379658"/>
                  </a:lnTo>
                  <a:lnTo>
                    <a:pt x="176267" y="381295"/>
                  </a:lnTo>
                  <a:lnTo>
                    <a:pt x="190931" y="381850"/>
                  </a:lnTo>
                  <a:lnTo>
                    <a:pt x="234709" y="376808"/>
                  </a:lnTo>
                  <a:lnTo>
                    <a:pt x="274895" y="362446"/>
                  </a:lnTo>
                  <a:lnTo>
                    <a:pt x="310344" y="339910"/>
                  </a:lnTo>
                  <a:lnTo>
                    <a:pt x="339910" y="310344"/>
                  </a:lnTo>
                  <a:lnTo>
                    <a:pt x="362446" y="274895"/>
                  </a:lnTo>
                  <a:lnTo>
                    <a:pt x="376808" y="234709"/>
                  </a:lnTo>
                  <a:lnTo>
                    <a:pt x="381850" y="190931"/>
                  </a:lnTo>
                  <a:lnTo>
                    <a:pt x="376808" y="147149"/>
                  </a:lnTo>
                  <a:lnTo>
                    <a:pt x="362446" y="106959"/>
                  </a:lnTo>
                  <a:lnTo>
                    <a:pt x="339910" y="71508"/>
                  </a:lnTo>
                  <a:lnTo>
                    <a:pt x="310344" y="41941"/>
                  </a:lnTo>
                  <a:lnTo>
                    <a:pt x="274895" y="19404"/>
                  </a:lnTo>
                  <a:lnTo>
                    <a:pt x="234709" y="5042"/>
                  </a:lnTo>
                  <a:lnTo>
                    <a:pt x="190931" y="0"/>
                  </a:lnTo>
                  <a:close/>
                </a:path>
              </a:pathLst>
            </a:custGeom>
            <a:solidFill>
              <a:srgbClr val="ED2D2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620051" y="4930094"/>
              <a:ext cx="250190" cy="300355"/>
            </a:xfrm>
            <a:custGeom>
              <a:avLst/>
              <a:gdLst/>
              <a:ahLst/>
              <a:cxnLst/>
              <a:rect l="l" t="t" r="r" b="b"/>
              <a:pathLst>
                <a:path w="250189" h="300354">
                  <a:moveTo>
                    <a:pt x="147502" y="0"/>
                  </a:moveTo>
                  <a:lnTo>
                    <a:pt x="74942" y="9847"/>
                  </a:lnTo>
                  <a:lnTo>
                    <a:pt x="17327" y="57404"/>
                  </a:lnTo>
                  <a:lnTo>
                    <a:pt x="0" y="119680"/>
                  </a:lnTo>
                  <a:lnTo>
                    <a:pt x="4888" y="147684"/>
                  </a:lnTo>
                  <a:lnTo>
                    <a:pt x="31780" y="182713"/>
                  </a:lnTo>
                  <a:lnTo>
                    <a:pt x="42168" y="187401"/>
                  </a:lnTo>
                  <a:lnTo>
                    <a:pt x="45750" y="185839"/>
                  </a:lnTo>
                  <a:lnTo>
                    <a:pt x="48518" y="175844"/>
                  </a:lnTo>
                  <a:lnTo>
                    <a:pt x="52265" y="160553"/>
                  </a:lnTo>
                  <a:lnTo>
                    <a:pt x="50030" y="158305"/>
                  </a:lnTo>
                  <a:lnTo>
                    <a:pt x="47109" y="154647"/>
                  </a:lnTo>
                  <a:lnTo>
                    <a:pt x="36443" y="127778"/>
                  </a:lnTo>
                  <a:lnTo>
                    <a:pt x="39168" y="94986"/>
                  </a:lnTo>
                  <a:lnTo>
                    <a:pt x="55727" y="63190"/>
                  </a:lnTo>
                  <a:lnTo>
                    <a:pt x="86567" y="39306"/>
                  </a:lnTo>
                  <a:lnTo>
                    <a:pt x="123194" y="30578"/>
                  </a:lnTo>
                  <a:lnTo>
                    <a:pt x="160804" y="36191"/>
                  </a:lnTo>
                  <a:lnTo>
                    <a:pt x="190800" y="57612"/>
                  </a:lnTo>
                  <a:lnTo>
                    <a:pt x="204589" y="96304"/>
                  </a:lnTo>
                  <a:lnTo>
                    <a:pt x="203726" y="122134"/>
                  </a:lnTo>
                  <a:lnTo>
                    <a:pt x="197999" y="149193"/>
                  </a:lnTo>
                  <a:lnTo>
                    <a:pt x="187045" y="173785"/>
                  </a:lnTo>
                  <a:lnTo>
                    <a:pt x="170502" y="192214"/>
                  </a:lnTo>
                  <a:lnTo>
                    <a:pt x="149198" y="200472"/>
                  </a:lnTo>
                  <a:lnTo>
                    <a:pt x="130300" y="196645"/>
                  </a:lnTo>
                  <a:lnTo>
                    <a:pt x="118002" y="183747"/>
                  </a:lnTo>
                  <a:lnTo>
                    <a:pt x="116501" y="164795"/>
                  </a:lnTo>
                  <a:lnTo>
                    <a:pt x="123089" y="141341"/>
                  </a:lnTo>
                  <a:lnTo>
                    <a:pt x="128973" y="121478"/>
                  </a:lnTo>
                  <a:lnTo>
                    <a:pt x="132475" y="104687"/>
                  </a:lnTo>
                  <a:lnTo>
                    <a:pt x="131919" y="90449"/>
                  </a:lnTo>
                  <a:lnTo>
                    <a:pt x="121731" y="75018"/>
                  </a:lnTo>
                  <a:lnTo>
                    <a:pt x="105141" y="71269"/>
                  </a:lnTo>
                  <a:lnTo>
                    <a:pt x="87799" y="79269"/>
                  </a:lnTo>
                  <a:lnTo>
                    <a:pt x="75353" y="99085"/>
                  </a:lnTo>
                  <a:lnTo>
                    <a:pt x="72721" y="110968"/>
                  </a:lnTo>
                  <a:lnTo>
                    <a:pt x="72250" y="122767"/>
                  </a:lnTo>
                  <a:lnTo>
                    <a:pt x="73791" y="134486"/>
                  </a:lnTo>
                  <a:lnTo>
                    <a:pt x="78109" y="148780"/>
                  </a:lnTo>
                  <a:lnTo>
                    <a:pt x="55586" y="243903"/>
                  </a:lnTo>
                  <a:lnTo>
                    <a:pt x="51997" y="262616"/>
                  </a:lnTo>
                  <a:lnTo>
                    <a:pt x="50906" y="275920"/>
                  </a:lnTo>
                  <a:lnTo>
                    <a:pt x="50728" y="281305"/>
                  </a:lnTo>
                  <a:lnTo>
                    <a:pt x="51185" y="292036"/>
                  </a:lnTo>
                  <a:lnTo>
                    <a:pt x="58081" y="295122"/>
                  </a:lnTo>
                  <a:lnTo>
                    <a:pt x="65117" y="297954"/>
                  </a:lnTo>
                  <a:lnTo>
                    <a:pt x="72420" y="300215"/>
                  </a:lnTo>
                  <a:lnTo>
                    <a:pt x="76522" y="293839"/>
                  </a:lnTo>
                  <a:lnTo>
                    <a:pt x="96516" y="240969"/>
                  </a:lnTo>
                  <a:lnTo>
                    <a:pt x="103776" y="212153"/>
                  </a:lnTo>
                  <a:lnTo>
                    <a:pt x="104500" y="209664"/>
                  </a:lnTo>
                  <a:lnTo>
                    <a:pt x="107878" y="214223"/>
                  </a:lnTo>
                  <a:lnTo>
                    <a:pt x="109796" y="216141"/>
                  </a:lnTo>
                  <a:lnTo>
                    <a:pt x="132959" y="229621"/>
                  </a:lnTo>
                  <a:lnTo>
                    <a:pt x="162310" y="231674"/>
                  </a:lnTo>
                  <a:lnTo>
                    <a:pt x="193224" y="221329"/>
                  </a:lnTo>
                  <a:lnTo>
                    <a:pt x="221073" y="197612"/>
                  </a:lnTo>
                  <a:lnTo>
                    <a:pt x="237976" y="168801"/>
                  </a:lnTo>
                  <a:lnTo>
                    <a:pt x="246932" y="138641"/>
                  </a:lnTo>
                  <a:lnTo>
                    <a:pt x="249918" y="111331"/>
                  </a:lnTo>
                  <a:lnTo>
                    <a:pt x="248912" y="91071"/>
                  </a:lnTo>
                  <a:lnTo>
                    <a:pt x="238321" y="58826"/>
                  </a:lnTo>
                  <a:lnTo>
                    <a:pt x="217362" y="31167"/>
                  </a:lnTo>
                  <a:lnTo>
                    <a:pt x="186825" y="10692"/>
                  </a:lnTo>
                  <a:lnTo>
                    <a:pt x="1475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3558212" y="5508812"/>
            <a:ext cx="382270" cy="382270"/>
            <a:chOff x="3558212" y="5508812"/>
            <a:chExt cx="382270" cy="382270"/>
          </a:xfrm>
        </p:grpSpPr>
        <p:sp>
          <p:nvSpPr>
            <p:cNvPr id="14" name="object 14"/>
            <p:cNvSpPr/>
            <p:nvPr/>
          </p:nvSpPr>
          <p:spPr>
            <a:xfrm>
              <a:off x="3558212" y="5508812"/>
              <a:ext cx="382270" cy="382270"/>
            </a:xfrm>
            <a:custGeom>
              <a:avLst/>
              <a:gdLst/>
              <a:ahLst/>
              <a:cxnLst/>
              <a:rect l="l" t="t" r="r" b="b"/>
              <a:pathLst>
                <a:path w="382270" h="382270">
                  <a:moveTo>
                    <a:pt x="190931" y="0"/>
                  </a:moveTo>
                  <a:lnTo>
                    <a:pt x="147153" y="5042"/>
                  </a:lnTo>
                  <a:lnTo>
                    <a:pt x="106965" y="19406"/>
                  </a:lnTo>
                  <a:lnTo>
                    <a:pt x="71513" y="41945"/>
                  </a:lnTo>
                  <a:lnTo>
                    <a:pt x="41945" y="71513"/>
                  </a:lnTo>
                  <a:lnTo>
                    <a:pt x="19406" y="106965"/>
                  </a:lnTo>
                  <a:lnTo>
                    <a:pt x="5042" y="147153"/>
                  </a:lnTo>
                  <a:lnTo>
                    <a:pt x="0" y="190931"/>
                  </a:lnTo>
                  <a:lnTo>
                    <a:pt x="5042" y="234709"/>
                  </a:lnTo>
                  <a:lnTo>
                    <a:pt x="19406" y="274895"/>
                  </a:lnTo>
                  <a:lnTo>
                    <a:pt x="41945" y="310344"/>
                  </a:lnTo>
                  <a:lnTo>
                    <a:pt x="71513" y="339910"/>
                  </a:lnTo>
                  <a:lnTo>
                    <a:pt x="106965" y="362446"/>
                  </a:lnTo>
                  <a:lnTo>
                    <a:pt x="147153" y="376808"/>
                  </a:lnTo>
                  <a:lnTo>
                    <a:pt x="190931" y="381850"/>
                  </a:lnTo>
                  <a:lnTo>
                    <a:pt x="234709" y="376808"/>
                  </a:lnTo>
                  <a:lnTo>
                    <a:pt x="274895" y="362446"/>
                  </a:lnTo>
                  <a:lnTo>
                    <a:pt x="310344" y="339910"/>
                  </a:lnTo>
                  <a:lnTo>
                    <a:pt x="339910" y="310344"/>
                  </a:lnTo>
                  <a:lnTo>
                    <a:pt x="362446" y="274895"/>
                  </a:lnTo>
                  <a:lnTo>
                    <a:pt x="376808" y="234709"/>
                  </a:lnTo>
                  <a:lnTo>
                    <a:pt x="381850" y="190931"/>
                  </a:lnTo>
                  <a:lnTo>
                    <a:pt x="376808" y="147153"/>
                  </a:lnTo>
                  <a:lnTo>
                    <a:pt x="362446" y="106965"/>
                  </a:lnTo>
                  <a:lnTo>
                    <a:pt x="339910" y="71513"/>
                  </a:lnTo>
                  <a:lnTo>
                    <a:pt x="310344" y="41945"/>
                  </a:lnTo>
                  <a:lnTo>
                    <a:pt x="274895" y="19406"/>
                  </a:lnTo>
                  <a:lnTo>
                    <a:pt x="234709" y="5042"/>
                  </a:lnTo>
                  <a:lnTo>
                    <a:pt x="190931" y="0"/>
                  </a:lnTo>
                  <a:close/>
                </a:path>
              </a:pathLst>
            </a:custGeom>
            <a:solidFill>
              <a:srgbClr val="00A5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45973" y="5585738"/>
              <a:ext cx="221513" cy="222046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3568753" y="3629680"/>
            <a:ext cx="361315" cy="361315"/>
            <a:chOff x="3568753" y="3629680"/>
            <a:chExt cx="361315" cy="361315"/>
          </a:xfrm>
        </p:grpSpPr>
        <p:sp>
          <p:nvSpPr>
            <p:cNvPr id="17" name="object 17"/>
            <p:cNvSpPr/>
            <p:nvPr/>
          </p:nvSpPr>
          <p:spPr>
            <a:xfrm>
              <a:off x="3568753" y="3629680"/>
              <a:ext cx="361315" cy="361315"/>
            </a:xfrm>
            <a:custGeom>
              <a:avLst/>
              <a:gdLst/>
              <a:ahLst/>
              <a:cxnLst/>
              <a:rect l="l" t="t" r="r" b="b"/>
              <a:pathLst>
                <a:path w="361314" h="361314">
                  <a:moveTo>
                    <a:pt x="254050" y="0"/>
                  </a:moveTo>
                  <a:lnTo>
                    <a:pt x="106730" y="0"/>
                  </a:lnTo>
                  <a:lnTo>
                    <a:pt x="65226" y="8400"/>
                  </a:lnTo>
                  <a:lnTo>
                    <a:pt x="31295" y="31295"/>
                  </a:lnTo>
                  <a:lnTo>
                    <a:pt x="8400" y="65226"/>
                  </a:lnTo>
                  <a:lnTo>
                    <a:pt x="0" y="106730"/>
                  </a:lnTo>
                  <a:lnTo>
                    <a:pt x="0" y="254050"/>
                  </a:lnTo>
                  <a:lnTo>
                    <a:pt x="8400" y="295548"/>
                  </a:lnTo>
                  <a:lnTo>
                    <a:pt x="31295" y="329474"/>
                  </a:lnTo>
                  <a:lnTo>
                    <a:pt x="65226" y="352368"/>
                  </a:lnTo>
                  <a:lnTo>
                    <a:pt x="106730" y="360768"/>
                  </a:lnTo>
                  <a:lnTo>
                    <a:pt x="254050" y="360768"/>
                  </a:lnTo>
                  <a:lnTo>
                    <a:pt x="295548" y="352368"/>
                  </a:lnTo>
                  <a:lnTo>
                    <a:pt x="329474" y="329474"/>
                  </a:lnTo>
                  <a:lnTo>
                    <a:pt x="352368" y="295548"/>
                  </a:lnTo>
                  <a:lnTo>
                    <a:pt x="354652" y="284264"/>
                  </a:lnTo>
                  <a:lnTo>
                    <a:pt x="78879" y="284264"/>
                  </a:lnTo>
                  <a:lnTo>
                    <a:pt x="158381" y="191706"/>
                  </a:lnTo>
                  <a:lnTo>
                    <a:pt x="79108" y="76517"/>
                  </a:lnTo>
                  <a:lnTo>
                    <a:pt x="354653" y="76517"/>
                  </a:lnTo>
                  <a:lnTo>
                    <a:pt x="352368" y="65226"/>
                  </a:lnTo>
                  <a:lnTo>
                    <a:pt x="329474" y="31295"/>
                  </a:lnTo>
                  <a:lnTo>
                    <a:pt x="295548" y="8400"/>
                  </a:lnTo>
                  <a:lnTo>
                    <a:pt x="254050" y="0"/>
                  </a:lnTo>
                  <a:close/>
                </a:path>
                <a:path w="361314" h="361314">
                  <a:moveTo>
                    <a:pt x="166090" y="202882"/>
                  </a:moveTo>
                  <a:lnTo>
                    <a:pt x="96126" y="284264"/>
                  </a:lnTo>
                  <a:lnTo>
                    <a:pt x="222097" y="284264"/>
                  </a:lnTo>
                  <a:lnTo>
                    <a:pt x="166090" y="202882"/>
                  </a:lnTo>
                  <a:close/>
                </a:path>
                <a:path w="361314" h="361314">
                  <a:moveTo>
                    <a:pt x="354653" y="76517"/>
                  </a:moveTo>
                  <a:lnTo>
                    <a:pt x="274701" y="76517"/>
                  </a:lnTo>
                  <a:lnTo>
                    <a:pt x="199288" y="164249"/>
                  </a:lnTo>
                  <a:lnTo>
                    <a:pt x="281901" y="284264"/>
                  </a:lnTo>
                  <a:lnTo>
                    <a:pt x="354652" y="284264"/>
                  </a:lnTo>
                  <a:lnTo>
                    <a:pt x="360768" y="254050"/>
                  </a:lnTo>
                  <a:lnTo>
                    <a:pt x="360768" y="106730"/>
                  </a:lnTo>
                  <a:lnTo>
                    <a:pt x="354653" y="76517"/>
                  </a:lnTo>
                  <a:close/>
                </a:path>
                <a:path w="361314" h="361314">
                  <a:moveTo>
                    <a:pt x="257441" y="76517"/>
                  </a:moveTo>
                  <a:lnTo>
                    <a:pt x="138899" y="76517"/>
                  </a:lnTo>
                  <a:lnTo>
                    <a:pt x="191604" y="153060"/>
                  </a:lnTo>
                  <a:lnTo>
                    <a:pt x="257441" y="765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47628" y="3706197"/>
              <a:ext cx="203022" cy="207746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3556416" y="6108275"/>
            <a:ext cx="385445" cy="385445"/>
            <a:chOff x="3556416" y="6108275"/>
            <a:chExt cx="385445" cy="385445"/>
          </a:xfrm>
        </p:grpSpPr>
        <p:sp>
          <p:nvSpPr>
            <p:cNvPr id="20" name="object 20"/>
            <p:cNvSpPr/>
            <p:nvPr/>
          </p:nvSpPr>
          <p:spPr>
            <a:xfrm>
              <a:off x="3556416" y="6108275"/>
              <a:ext cx="385445" cy="385445"/>
            </a:xfrm>
            <a:custGeom>
              <a:avLst/>
              <a:gdLst/>
              <a:ahLst/>
              <a:cxnLst/>
              <a:rect l="l" t="t" r="r" b="b"/>
              <a:pathLst>
                <a:path w="385445" h="385445">
                  <a:moveTo>
                    <a:pt x="192722" y="0"/>
                  </a:moveTo>
                  <a:lnTo>
                    <a:pt x="148532" y="5089"/>
                  </a:lnTo>
                  <a:lnTo>
                    <a:pt x="107967" y="19588"/>
                  </a:lnTo>
                  <a:lnTo>
                    <a:pt x="72183" y="42338"/>
                  </a:lnTo>
                  <a:lnTo>
                    <a:pt x="42338" y="72183"/>
                  </a:lnTo>
                  <a:lnTo>
                    <a:pt x="19588" y="107967"/>
                  </a:lnTo>
                  <a:lnTo>
                    <a:pt x="5089" y="148532"/>
                  </a:lnTo>
                  <a:lnTo>
                    <a:pt x="0" y="192722"/>
                  </a:lnTo>
                  <a:lnTo>
                    <a:pt x="5089" y="236912"/>
                  </a:lnTo>
                  <a:lnTo>
                    <a:pt x="19588" y="277477"/>
                  </a:lnTo>
                  <a:lnTo>
                    <a:pt x="42338" y="313261"/>
                  </a:lnTo>
                  <a:lnTo>
                    <a:pt x="72183" y="343106"/>
                  </a:lnTo>
                  <a:lnTo>
                    <a:pt x="107967" y="365856"/>
                  </a:lnTo>
                  <a:lnTo>
                    <a:pt x="148532" y="380355"/>
                  </a:lnTo>
                  <a:lnTo>
                    <a:pt x="192722" y="385445"/>
                  </a:lnTo>
                  <a:lnTo>
                    <a:pt x="236912" y="380355"/>
                  </a:lnTo>
                  <a:lnTo>
                    <a:pt x="277477" y="365856"/>
                  </a:lnTo>
                  <a:lnTo>
                    <a:pt x="313261" y="343106"/>
                  </a:lnTo>
                  <a:lnTo>
                    <a:pt x="343106" y="313261"/>
                  </a:lnTo>
                  <a:lnTo>
                    <a:pt x="365856" y="277477"/>
                  </a:lnTo>
                  <a:lnTo>
                    <a:pt x="380355" y="236912"/>
                  </a:lnTo>
                  <a:lnTo>
                    <a:pt x="385445" y="192722"/>
                  </a:lnTo>
                  <a:lnTo>
                    <a:pt x="380355" y="148532"/>
                  </a:lnTo>
                  <a:lnTo>
                    <a:pt x="365856" y="107967"/>
                  </a:lnTo>
                  <a:lnTo>
                    <a:pt x="343106" y="72183"/>
                  </a:lnTo>
                  <a:lnTo>
                    <a:pt x="313261" y="42338"/>
                  </a:lnTo>
                  <a:lnTo>
                    <a:pt x="277477" y="19588"/>
                  </a:lnTo>
                  <a:lnTo>
                    <a:pt x="236912" y="5089"/>
                  </a:lnTo>
                  <a:lnTo>
                    <a:pt x="192722" y="0"/>
                  </a:lnTo>
                  <a:close/>
                </a:path>
              </a:pathLst>
            </a:custGeom>
            <a:solidFill>
              <a:srgbClr val="68B74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617175" y="6184448"/>
              <a:ext cx="262890" cy="254635"/>
            </a:xfrm>
            <a:custGeom>
              <a:avLst/>
              <a:gdLst/>
              <a:ahLst/>
              <a:cxnLst/>
              <a:rect l="l" t="t" r="r" b="b"/>
              <a:pathLst>
                <a:path w="262889" h="254635">
                  <a:moveTo>
                    <a:pt x="131330" y="0"/>
                  </a:moveTo>
                  <a:lnTo>
                    <a:pt x="80265" y="8389"/>
                  </a:lnTo>
                  <a:lnTo>
                    <a:pt x="38514" y="31253"/>
                  </a:lnTo>
                  <a:lnTo>
                    <a:pt x="10338" y="65134"/>
                  </a:lnTo>
                  <a:lnTo>
                    <a:pt x="0" y="106578"/>
                  </a:lnTo>
                  <a:lnTo>
                    <a:pt x="8286" y="144059"/>
                  </a:lnTo>
                  <a:lnTo>
                    <a:pt x="31251" y="175782"/>
                  </a:lnTo>
                  <a:lnTo>
                    <a:pt x="66051" y="199191"/>
                  </a:lnTo>
                  <a:lnTo>
                    <a:pt x="109842" y="211734"/>
                  </a:lnTo>
                  <a:lnTo>
                    <a:pt x="114122" y="212661"/>
                  </a:lnTo>
                  <a:lnTo>
                    <a:pt x="119938" y="214553"/>
                  </a:lnTo>
                  <a:lnTo>
                    <a:pt x="122732" y="221526"/>
                  </a:lnTo>
                  <a:lnTo>
                    <a:pt x="122275" y="226733"/>
                  </a:lnTo>
                  <a:lnTo>
                    <a:pt x="121831" y="230085"/>
                  </a:lnTo>
                  <a:lnTo>
                    <a:pt x="119964" y="241325"/>
                  </a:lnTo>
                  <a:lnTo>
                    <a:pt x="119392" y="244640"/>
                  </a:lnTo>
                  <a:lnTo>
                    <a:pt x="117322" y="254317"/>
                  </a:lnTo>
                  <a:lnTo>
                    <a:pt x="131330" y="248411"/>
                  </a:lnTo>
                  <a:lnTo>
                    <a:pt x="149500" y="238460"/>
                  </a:lnTo>
                  <a:lnTo>
                    <a:pt x="177858" y="219957"/>
                  </a:lnTo>
                  <a:lnTo>
                    <a:pt x="208752" y="196616"/>
                  </a:lnTo>
                  <a:lnTo>
                    <a:pt x="234530" y="172148"/>
                  </a:lnTo>
                  <a:lnTo>
                    <a:pt x="246948" y="156409"/>
                  </a:lnTo>
                  <a:lnTo>
                    <a:pt x="255735" y="140363"/>
                  </a:lnTo>
                  <a:lnTo>
                    <a:pt x="260951" y="123817"/>
                  </a:lnTo>
                  <a:lnTo>
                    <a:pt x="262674" y="106578"/>
                  </a:lnTo>
                  <a:lnTo>
                    <a:pt x="252336" y="65134"/>
                  </a:lnTo>
                  <a:lnTo>
                    <a:pt x="224162" y="31253"/>
                  </a:lnTo>
                  <a:lnTo>
                    <a:pt x="182408" y="8389"/>
                  </a:lnTo>
                  <a:lnTo>
                    <a:pt x="1313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660254" y="6262624"/>
              <a:ext cx="178435" cy="62865"/>
            </a:xfrm>
            <a:custGeom>
              <a:avLst/>
              <a:gdLst/>
              <a:ahLst/>
              <a:cxnLst/>
              <a:rect l="l" t="t" r="r" b="b"/>
              <a:pathLst>
                <a:path w="178435" h="62864">
                  <a:moveTo>
                    <a:pt x="41910" y="49161"/>
                  </a:moveTo>
                  <a:lnTo>
                    <a:pt x="40767" y="48018"/>
                  </a:lnTo>
                  <a:lnTo>
                    <a:pt x="39357" y="48018"/>
                  </a:lnTo>
                  <a:lnTo>
                    <a:pt x="14325" y="48018"/>
                  </a:lnTo>
                  <a:lnTo>
                    <a:pt x="14325" y="1168"/>
                  </a:lnTo>
                  <a:lnTo>
                    <a:pt x="13182" y="12"/>
                  </a:lnTo>
                  <a:lnTo>
                    <a:pt x="1143" y="12"/>
                  </a:lnTo>
                  <a:lnTo>
                    <a:pt x="0" y="1168"/>
                  </a:lnTo>
                  <a:lnTo>
                    <a:pt x="0" y="60477"/>
                  </a:lnTo>
                  <a:lnTo>
                    <a:pt x="279" y="61099"/>
                  </a:lnTo>
                  <a:lnTo>
                    <a:pt x="1244" y="62064"/>
                  </a:lnTo>
                  <a:lnTo>
                    <a:pt x="1866" y="62344"/>
                  </a:lnTo>
                  <a:lnTo>
                    <a:pt x="40767" y="62344"/>
                  </a:lnTo>
                  <a:lnTo>
                    <a:pt x="41910" y="61201"/>
                  </a:lnTo>
                  <a:lnTo>
                    <a:pt x="41910" y="49161"/>
                  </a:lnTo>
                  <a:close/>
                </a:path>
                <a:path w="178435" h="62864">
                  <a:moveTo>
                    <a:pt x="64122" y="1168"/>
                  </a:moveTo>
                  <a:lnTo>
                    <a:pt x="62979" y="12"/>
                  </a:lnTo>
                  <a:lnTo>
                    <a:pt x="61569" y="12"/>
                  </a:lnTo>
                  <a:lnTo>
                    <a:pt x="50939" y="12"/>
                  </a:lnTo>
                  <a:lnTo>
                    <a:pt x="49796" y="1168"/>
                  </a:lnTo>
                  <a:lnTo>
                    <a:pt x="49796" y="61201"/>
                  </a:lnTo>
                  <a:lnTo>
                    <a:pt x="50939" y="62344"/>
                  </a:lnTo>
                  <a:lnTo>
                    <a:pt x="62979" y="62344"/>
                  </a:lnTo>
                  <a:lnTo>
                    <a:pt x="64122" y="61201"/>
                  </a:lnTo>
                  <a:lnTo>
                    <a:pt x="64122" y="1168"/>
                  </a:lnTo>
                  <a:close/>
                </a:path>
                <a:path w="178435" h="62864">
                  <a:moveTo>
                    <a:pt x="127533" y="1168"/>
                  </a:moveTo>
                  <a:lnTo>
                    <a:pt x="126377" y="12"/>
                  </a:lnTo>
                  <a:lnTo>
                    <a:pt x="124968" y="12"/>
                  </a:lnTo>
                  <a:lnTo>
                    <a:pt x="114350" y="12"/>
                  </a:lnTo>
                  <a:lnTo>
                    <a:pt x="113195" y="1168"/>
                  </a:lnTo>
                  <a:lnTo>
                    <a:pt x="113195" y="36576"/>
                  </a:lnTo>
                  <a:lnTo>
                    <a:pt x="85699" y="165"/>
                  </a:lnTo>
                  <a:lnTo>
                    <a:pt x="84848" y="12"/>
                  </a:lnTo>
                  <a:lnTo>
                    <a:pt x="74231" y="12"/>
                  </a:lnTo>
                  <a:lnTo>
                    <a:pt x="73075" y="1168"/>
                  </a:lnTo>
                  <a:lnTo>
                    <a:pt x="73075" y="61201"/>
                  </a:lnTo>
                  <a:lnTo>
                    <a:pt x="74231" y="62344"/>
                  </a:lnTo>
                  <a:lnTo>
                    <a:pt x="86258" y="62344"/>
                  </a:lnTo>
                  <a:lnTo>
                    <a:pt x="87414" y="61201"/>
                  </a:lnTo>
                  <a:lnTo>
                    <a:pt x="87414" y="25806"/>
                  </a:lnTo>
                  <a:lnTo>
                    <a:pt x="113842" y="61531"/>
                  </a:lnTo>
                  <a:lnTo>
                    <a:pt x="115316" y="62318"/>
                  </a:lnTo>
                  <a:lnTo>
                    <a:pt x="126377" y="62344"/>
                  </a:lnTo>
                  <a:lnTo>
                    <a:pt x="127533" y="61201"/>
                  </a:lnTo>
                  <a:lnTo>
                    <a:pt x="127533" y="1168"/>
                  </a:lnTo>
                  <a:close/>
                </a:path>
                <a:path w="178435" h="62864">
                  <a:moveTo>
                    <a:pt x="178396" y="1155"/>
                  </a:moveTo>
                  <a:lnTo>
                    <a:pt x="177253" y="0"/>
                  </a:lnTo>
                  <a:lnTo>
                    <a:pt x="138353" y="0"/>
                  </a:lnTo>
                  <a:lnTo>
                    <a:pt x="137731" y="292"/>
                  </a:lnTo>
                  <a:lnTo>
                    <a:pt x="136766" y="1257"/>
                  </a:lnTo>
                  <a:lnTo>
                    <a:pt x="136486" y="1879"/>
                  </a:lnTo>
                  <a:lnTo>
                    <a:pt x="136486" y="60477"/>
                  </a:lnTo>
                  <a:lnTo>
                    <a:pt x="136766" y="61099"/>
                  </a:lnTo>
                  <a:lnTo>
                    <a:pt x="137731" y="62064"/>
                  </a:lnTo>
                  <a:lnTo>
                    <a:pt x="138353" y="62331"/>
                  </a:lnTo>
                  <a:lnTo>
                    <a:pt x="177253" y="62331"/>
                  </a:lnTo>
                  <a:lnTo>
                    <a:pt x="178396" y="61188"/>
                  </a:lnTo>
                  <a:lnTo>
                    <a:pt x="178396" y="49149"/>
                  </a:lnTo>
                  <a:lnTo>
                    <a:pt x="177253" y="48006"/>
                  </a:lnTo>
                  <a:lnTo>
                    <a:pt x="150812" y="48006"/>
                  </a:lnTo>
                  <a:lnTo>
                    <a:pt x="150812" y="38341"/>
                  </a:lnTo>
                  <a:lnTo>
                    <a:pt x="177253" y="38341"/>
                  </a:lnTo>
                  <a:lnTo>
                    <a:pt x="178396" y="37198"/>
                  </a:lnTo>
                  <a:lnTo>
                    <a:pt x="178396" y="25158"/>
                  </a:lnTo>
                  <a:lnTo>
                    <a:pt x="177253" y="24015"/>
                  </a:lnTo>
                  <a:lnTo>
                    <a:pt x="150812" y="24015"/>
                  </a:lnTo>
                  <a:lnTo>
                    <a:pt x="150812" y="14338"/>
                  </a:lnTo>
                  <a:lnTo>
                    <a:pt x="175844" y="14338"/>
                  </a:lnTo>
                  <a:lnTo>
                    <a:pt x="177253" y="14338"/>
                  </a:lnTo>
                  <a:lnTo>
                    <a:pt x="178396" y="13182"/>
                  </a:lnTo>
                  <a:lnTo>
                    <a:pt x="178396" y="1155"/>
                  </a:lnTo>
                  <a:close/>
                </a:path>
              </a:pathLst>
            </a:custGeom>
            <a:solidFill>
              <a:srgbClr val="68B74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/>
          <p:nvPr/>
        </p:nvSpPr>
        <p:spPr>
          <a:xfrm>
            <a:off x="4085894" y="3032442"/>
            <a:ext cx="83820" cy="3566160"/>
          </a:xfrm>
          <a:custGeom>
            <a:avLst/>
            <a:gdLst/>
            <a:ahLst/>
            <a:cxnLst/>
            <a:rect l="l" t="t" r="r" b="b"/>
            <a:pathLst>
              <a:path w="83820" h="3566159">
                <a:moveTo>
                  <a:pt x="83261" y="0"/>
                </a:moveTo>
                <a:lnTo>
                  <a:pt x="0" y="0"/>
                </a:lnTo>
                <a:lnTo>
                  <a:pt x="0" y="3566109"/>
                </a:lnTo>
                <a:lnTo>
                  <a:pt x="83261" y="3566109"/>
                </a:lnTo>
                <a:lnTo>
                  <a:pt x="83261" y="0"/>
                </a:lnTo>
                <a:close/>
              </a:path>
            </a:pathLst>
          </a:custGeom>
          <a:solidFill>
            <a:srgbClr val="83838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0953400" y="5211"/>
            <a:ext cx="4286885" cy="7970520"/>
          </a:xfrm>
          <a:custGeom>
            <a:avLst/>
            <a:gdLst/>
            <a:ahLst/>
            <a:cxnLst/>
            <a:rect l="l" t="t" r="r" b="b"/>
            <a:pathLst>
              <a:path w="4286884" h="7970520">
                <a:moveTo>
                  <a:pt x="4286599" y="0"/>
                </a:moveTo>
                <a:lnTo>
                  <a:pt x="0" y="7273"/>
                </a:lnTo>
                <a:lnTo>
                  <a:pt x="2231580" y="7970084"/>
                </a:lnTo>
                <a:lnTo>
                  <a:pt x="2254568" y="7970388"/>
                </a:lnTo>
                <a:lnTo>
                  <a:pt x="4286599" y="7970388"/>
                </a:lnTo>
                <a:lnTo>
                  <a:pt x="42865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5" name="object 2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97589" y="829488"/>
            <a:ext cx="3273188" cy="998206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747303" y="7251061"/>
            <a:ext cx="11043920" cy="31305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1850" spc="-10">
                <a:latin typeface="Verdana"/>
                <a:cs typeface="Verdana"/>
              </a:rPr>
              <a:t>https://</a:t>
            </a:r>
            <a:r>
              <a:rPr dirty="0" sz="1850" spc="-10">
                <a:latin typeface="Verdana"/>
                <a:cs typeface="Verdana"/>
                <a:hlinkClick r:id="rId9"/>
              </a:rPr>
              <a:t>www.silverjewelrydoctor.com/blog/7-tips-for-buying-wholesale-sterling-silver-jewelry</a:t>
            </a:r>
            <a:endParaRPr sz="18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75528" y="1823627"/>
            <a:ext cx="4586605" cy="83502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160"/>
              <a:t>CONTACT</a:t>
            </a:r>
            <a:r>
              <a:rPr dirty="0" spc="-445"/>
              <a:t> </a:t>
            </a:r>
            <a:r>
              <a:rPr dirty="0" spc="35">
                <a:solidFill>
                  <a:srgbClr val="838383"/>
                </a:solidFill>
              </a:rPr>
              <a:t>US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70815" rIns="0" bIns="0" rtlCol="0" vert="horz">
            <a:spAutoFit/>
          </a:bodyPr>
          <a:lstStyle/>
          <a:p>
            <a:pPr marL="19050">
              <a:lnSpc>
                <a:spcPct val="100000"/>
              </a:lnSpc>
              <a:spcBef>
                <a:spcPts val="1345"/>
              </a:spcBef>
            </a:pPr>
            <a:r>
              <a:rPr dirty="0" spc="-145"/>
              <a:t>2</a:t>
            </a:r>
            <a:r>
              <a:rPr dirty="0" spc="-185"/>
              <a:t> </a:t>
            </a:r>
            <a:r>
              <a:rPr dirty="0" spc="-55"/>
              <a:t>kb,</a:t>
            </a:r>
            <a:r>
              <a:rPr dirty="0" spc="-185"/>
              <a:t> </a:t>
            </a:r>
            <a:r>
              <a:rPr dirty="0" spc="-100"/>
              <a:t>raj</a:t>
            </a:r>
            <a:r>
              <a:rPr dirty="0" spc="-180"/>
              <a:t> </a:t>
            </a:r>
            <a:r>
              <a:rPr dirty="0" spc="15"/>
              <a:t>apartment,</a:t>
            </a:r>
            <a:r>
              <a:rPr dirty="0" spc="-185"/>
              <a:t> </a:t>
            </a:r>
            <a:r>
              <a:rPr dirty="0" spc="-10"/>
              <a:t>keshav</a:t>
            </a:r>
            <a:r>
              <a:rPr dirty="0" spc="-180"/>
              <a:t> </a:t>
            </a:r>
            <a:r>
              <a:rPr dirty="0" spc="-15"/>
              <a:t>path,</a:t>
            </a:r>
            <a:r>
              <a:rPr dirty="0" spc="-185"/>
              <a:t> </a:t>
            </a:r>
            <a:r>
              <a:rPr dirty="0" spc="20"/>
              <a:t>ahinsa</a:t>
            </a:r>
            <a:r>
              <a:rPr dirty="0" spc="-180"/>
              <a:t> </a:t>
            </a:r>
            <a:r>
              <a:rPr dirty="0" spc="-25"/>
              <a:t>circle,</a:t>
            </a:r>
          </a:p>
          <a:p>
            <a:pPr marL="19050">
              <a:lnSpc>
                <a:spcPct val="100000"/>
              </a:lnSpc>
              <a:spcBef>
                <a:spcPts val="1245"/>
              </a:spcBef>
            </a:pPr>
            <a:r>
              <a:rPr dirty="0" spc="80"/>
              <a:t>c</a:t>
            </a:r>
            <a:r>
              <a:rPr dirty="0" spc="-105"/>
              <a:t>-s</a:t>
            </a:r>
            <a:r>
              <a:rPr dirty="0" spc="85"/>
              <a:t>c</a:t>
            </a:r>
            <a:r>
              <a:rPr dirty="0" spc="5"/>
              <a:t>heme,</a:t>
            </a:r>
            <a:r>
              <a:rPr dirty="0" spc="-185"/>
              <a:t> </a:t>
            </a:r>
            <a:r>
              <a:rPr dirty="0" spc="5"/>
              <a:t>jaipu</a:t>
            </a:r>
            <a:r>
              <a:rPr dirty="0" spc="-20"/>
              <a:t>r</a:t>
            </a:r>
            <a:r>
              <a:rPr dirty="0" spc="-305"/>
              <a:t>,</a:t>
            </a:r>
            <a:r>
              <a:rPr dirty="0" spc="-185"/>
              <a:t> </a:t>
            </a:r>
            <a:r>
              <a:rPr dirty="0" spc="-150"/>
              <a:t>r</a:t>
            </a:r>
            <a:r>
              <a:rPr dirty="0" spc="-35"/>
              <a:t>ajasthan,</a:t>
            </a:r>
            <a:r>
              <a:rPr dirty="0" spc="-185"/>
              <a:t> </a:t>
            </a:r>
            <a:r>
              <a:rPr dirty="0" spc="45"/>
              <a:t>india</a:t>
            </a:r>
          </a:p>
          <a:p>
            <a:pPr marL="6350">
              <a:lnSpc>
                <a:spcPct val="100000"/>
              </a:lnSpc>
              <a:spcBef>
                <a:spcPts val="45"/>
              </a:spcBef>
            </a:pPr>
            <a:endParaRPr sz="3200"/>
          </a:p>
          <a:p>
            <a:pPr marL="19050">
              <a:lnSpc>
                <a:spcPct val="100000"/>
              </a:lnSpc>
            </a:pPr>
            <a:r>
              <a:rPr dirty="0" spc="-140"/>
              <a:t>+66-838021472</a:t>
            </a:r>
          </a:p>
          <a:p>
            <a:pPr marL="6350">
              <a:lnSpc>
                <a:spcPct val="100000"/>
              </a:lnSpc>
            </a:pPr>
            <a:endParaRPr sz="2600"/>
          </a:p>
          <a:p>
            <a:pPr marL="19050">
              <a:lnSpc>
                <a:spcPct val="100000"/>
              </a:lnSpc>
              <a:spcBef>
                <a:spcPts val="2030"/>
              </a:spcBef>
            </a:pPr>
            <a:r>
              <a:rPr dirty="0" spc="25">
                <a:hlinkClick r:id="rId2"/>
              </a:rPr>
              <a:t>Mysilvershop@gmail.com</a:t>
            </a:r>
          </a:p>
        </p:txBody>
      </p:sp>
      <p:sp>
        <p:nvSpPr>
          <p:cNvPr id="4" name="object 4"/>
          <p:cNvSpPr/>
          <p:nvPr/>
        </p:nvSpPr>
        <p:spPr>
          <a:xfrm>
            <a:off x="3724330" y="4761524"/>
            <a:ext cx="449580" cy="449580"/>
          </a:xfrm>
          <a:custGeom>
            <a:avLst/>
            <a:gdLst/>
            <a:ahLst/>
            <a:cxnLst/>
            <a:rect l="l" t="t" r="r" b="b"/>
            <a:pathLst>
              <a:path w="449579" h="449579">
                <a:moveTo>
                  <a:pt x="224663" y="0"/>
                </a:moveTo>
                <a:lnTo>
                  <a:pt x="179385" y="4564"/>
                </a:lnTo>
                <a:lnTo>
                  <a:pt x="137213" y="17654"/>
                </a:lnTo>
                <a:lnTo>
                  <a:pt x="99051" y="38368"/>
                </a:lnTo>
                <a:lnTo>
                  <a:pt x="65801" y="65801"/>
                </a:lnTo>
                <a:lnTo>
                  <a:pt x="38368" y="99051"/>
                </a:lnTo>
                <a:lnTo>
                  <a:pt x="17654" y="137213"/>
                </a:lnTo>
                <a:lnTo>
                  <a:pt x="4564" y="179385"/>
                </a:lnTo>
                <a:lnTo>
                  <a:pt x="0" y="224663"/>
                </a:lnTo>
                <a:lnTo>
                  <a:pt x="4564" y="269940"/>
                </a:lnTo>
                <a:lnTo>
                  <a:pt x="17654" y="312110"/>
                </a:lnTo>
                <a:lnTo>
                  <a:pt x="38368" y="350270"/>
                </a:lnTo>
                <a:lnTo>
                  <a:pt x="65801" y="383517"/>
                </a:lnTo>
                <a:lnTo>
                  <a:pt x="99051" y="410948"/>
                </a:lnTo>
                <a:lnTo>
                  <a:pt x="137213" y="431660"/>
                </a:lnTo>
                <a:lnTo>
                  <a:pt x="179385" y="444749"/>
                </a:lnTo>
                <a:lnTo>
                  <a:pt x="224663" y="449313"/>
                </a:lnTo>
                <a:lnTo>
                  <a:pt x="269940" y="444749"/>
                </a:lnTo>
                <a:lnTo>
                  <a:pt x="312112" y="431660"/>
                </a:lnTo>
                <a:lnTo>
                  <a:pt x="350274" y="410948"/>
                </a:lnTo>
                <a:lnTo>
                  <a:pt x="383524" y="383517"/>
                </a:lnTo>
                <a:lnTo>
                  <a:pt x="410957" y="350270"/>
                </a:lnTo>
                <a:lnTo>
                  <a:pt x="424816" y="324739"/>
                </a:lnTo>
                <a:lnTo>
                  <a:pt x="278171" y="324739"/>
                </a:lnTo>
                <a:lnTo>
                  <a:pt x="267160" y="323353"/>
                </a:lnTo>
                <a:lnTo>
                  <a:pt x="225901" y="308868"/>
                </a:lnTo>
                <a:lnTo>
                  <a:pt x="190095" y="286847"/>
                </a:lnTo>
                <a:lnTo>
                  <a:pt x="159456" y="258336"/>
                </a:lnTo>
                <a:lnTo>
                  <a:pt x="135516" y="226093"/>
                </a:lnTo>
                <a:lnTo>
                  <a:pt x="118745" y="189484"/>
                </a:lnTo>
                <a:lnTo>
                  <a:pt x="116967" y="180213"/>
                </a:lnTo>
                <a:lnTo>
                  <a:pt x="116967" y="175514"/>
                </a:lnTo>
                <a:lnTo>
                  <a:pt x="136271" y="131191"/>
                </a:lnTo>
                <a:lnTo>
                  <a:pt x="157023" y="124741"/>
                </a:lnTo>
                <a:lnTo>
                  <a:pt x="424901" y="124741"/>
                </a:lnTo>
                <a:lnTo>
                  <a:pt x="410957" y="99051"/>
                </a:lnTo>
                <a:lnTo>
                  <a:pt x="383524" y="65801"/>
                </a:lnTo>
                <a:lnTo>
                  <a:pt x="350274" y="38368"/>
                </a:lnTo>
                <a:lnTo>
                  <a:pt x="312112" y="17654"/>
                </a:lnTo>
                <a:lnTo>
                  <a:pt x="269940" y="4564"/>
                </a:lnTo>
                <a:lnTo>
                  <a:pt x="224663" y="0"/>
                </a:lnTo>
                <a:close/>
              </a:path>
              <a:path w="449579" h="449579">
                <a:moveTo>
                  <a:pt x="446958" y="248144"/>
                </a:moveTo>
                <a:lnTo>
                  <a:pt x="283257" y="248144"/>
                </a:lnTo>
                <a:lnTo>
                  <a:pt x="291528" y="249516"/>
                </a:lnTo>
                <a:lnTo>
                  <a:pt x="299513" y="252746"/>
                </a:lnTo>
                <a:lnTo>
                  <a:pt x="331851" y="278638"/>
                </a:lnTo>
                <a:lnTo>
                  <a:pt x="332994" y="283705"/>
                </a:lnTo>
                <a:lnTo>
                  <a:pt x="331978" y="289166"/>
                </a:lnTo>
                <a:lnTo>
                  <a:pt x="302210" y="320131"/>
                </a:lnTo>
                <a:lnTo>
                  <a:pt x="278171" y="324739"/>
                </a:lnTo>
                <a:lnTo>
                  <a:pt x="424816" y="324739"/>
                </a:lnTo>
                <a:lnTo>
                  <a:pt x="431671" y="312110"/>
                </a:lnTo>
                <a:lnTo>
                  <a:pt x="444761" y="269940"/>
                </a:lnTo>
                <a:lnTo>
                  <a:pt x="446958" y="248144"/>
                </a:lnTo>
                <a:close/>
              </a:path>
              <a:path w="449579" h="449579">
                <a:moveTo>
                  <a:pt x="424901" y="124741"/>
                </a:moveTo>
                <a:lnTo>
                  <a:pt x="157023" y="124741"/>
                </a:lnTo>
                <a:lnTo>
                  <a:pt x="163830" y="127000"/>
                </a:lnTo>
                <a:lnTo>
                  <a:pt x="170084" y="132310"/>
                </a:lnTo>
                <a:lnTo>
                  <a:pt x="187102" y="167178"/>
                </a:lnTo>
                <a:lnTo>
                  <a:pt x="188372" y="173704"/>
                </a:lnTo>
                <a:lnTo>
                  <a:pt x="188231" y="179385"/>
                </a:lnTo>
                <a:lnTo>
                  <a:pt x="188190" y="180213"/>
                </a:lnTo>
                <a:lnTo>
                  <a:pt x="186817" y="188214"/>
                </a:lnTo>
                <a:lnTo>
                  <a:pt x="180340" y="195199"/>
                </a:lnTo>
                <a:lnTo>
                  <a:pt x="175133" y="201155"/>
                </a:lnTo>
                <a:lnTo>
                  <a:pt x="171704" y="205359"/>
                </a:lnTo>
                <a:lnTo>
                  <a:pt x="171196" y="208788"/>
                </a:lnTo>
                <a:lnTo>
                  <a:pt x="174117" y="213233"/>
                </a:lnTo>
                <a:lnTo>
                  <a:pt x="204755" y="250124"/>
                </a:lnTo>
                <a:lnTo>
                  <a:pt x="245872" y="274815"/>
                </a:lnTo>
                <a:lnTo>
                  <a:pt x="250063" y="276466"/>
                </a:lnTo>
                <a:lnTo>
                  <a:pt x="253365" y="275971"/>
                </a:lnTo>
                <a:lnTo>
                  <a:pt x="256159" y="272542"/>
                </a:lnTo>
                <a:lnTo>
                  <a:pt x="260205" y="266664"/>
                </a:lnTo>
                <a:lnTo>
                  <a:pt x="264525" y="259916"/>
                </a:lnTo>
                <a:lnTo>
                  <a:pt x="269392" y="253766"/>
                </a:lnTo>
                <a:lnTo>
                  <a:pt x="275082" y="249682"/>
                </a:lnTo>
                <a:lnTo>
                  <a:pt x="283257" y="248144"/>
                </a:lnTo>
                <a:lnTo>
                  <a:pt x="446958" y="248144"/>
                </a:lnTo>
                <a:lnTo>
                  <a:pt x="449326" y="224663"/>
                </a:lnTo>
                <a:lnTo>
                  <a:pt x="444761" y="179385"/>
                </a:lnTo>
                <a:lnTo>
                  <a:pt x="431671" y="137213"/>
                </a:lnTo>
                <a:lnTo>
                  <a:pt x="424901" y="12474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3740775" y="3344575"/>
            <a:ext cx="416559" cy="539750"/>
            <a:chOff x="3740775" y="3344575"/>
            <a:chExt cx="416559" cy="53975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86952" y="3480754"/>
              <a:ext cx="124091" cy="12409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740775" y="3344575"/>
              <a:ext cx="416559" cy="539750"/>
            </a:xfrm>
            <a:custGeom>
              <a:avLst/>
              <a:gdLst/>
              <a:ahLst/>
              <a:cxnLst/>
              <a:rect l="l" t="t" r="r" b="b"/>
              <a:pathLst>
                <a:path w="416560" h="539750">
                  <a:moveTo>
                    <a:pt x="208216" y="0"/>
                  </a:moveTo>
                  <a:lnTo>
                    <a:pt x="160477" y="5498"/>
                  </a:lnTo>
                  <a:lnTo>
                    <a:pt x="116652" y="21162"/>
                  </a:lnTo>
                  <a:lnTo>
                    <a:pt x="77991" y="45741"/>
                  </a:lnTo>
                  <a:lnTo>
                    <a:pt x="45745" y="77986"/>
                  </a:lnTo>
                  <a:lnTo>
                    <a:pt x="21164" y="116646"/>
                  </a:lnTo>
                  <a:lnTo>
                    <a:pt x="5499" y="160473"/>
                  </a:lnTo>
                  <a:lnTo>
                    <a:pt x="0" y="208216"/>
                  </a:lnTo>
                  <a:lnTo>
                    <a:pt x="6591" y="248298"/>
                  </a:lnTo>
                  <a:lnTo>
                    <a:pt x="24350" y="293397"/>
                  </a:lnTo>
                  <a:lnTo>
                    <a:pt x="50250" y="341092"/>
                  </a:lnTo>
                  <a:lnTo>
                    <a:pt x="81267" y="388962"/>
                  </a:lnTo>
                  <a:lnTo>
                    <a:pt x="114374" y="434587"/>
                  </a:lnTo>
                  <a:lnTo>
                    <a:pt x="146546" y="475546"/>
                  </a:lnTo>
                  <a:lnTo>
                    <a:pt x="174759" y="509417"/>
                  </a:lnTo>
                  <a:lnTo>
                    <a:pt x="201644" y="537910"/>
                  </a:lnTo>
                  <a:lnTo>
                    <a:pt x="208216" y="539286"/>
                  </a:lnTo>
                  <a:lnTo>
                    <a:pt x="214788" y="537910"/>
                  </a:lnTo>
                  <a:lnTo>
                    <a:pt x="241677" y="509417"/>
                  </a:lnTo>
                  <a:lnTo>
                    <a:pt x="269891" y="475546"/>
                  </a:lnTo>
                  <a:lnTo>
                    <a:pt x="302064" y="434587"/>
                  </a:lnTo>
                  <a:lnTo>
                    <a:pt x="335170" y="388962"/>
                  </a:lnTo>
                  <a:lnTo>
                    <a:pt x="366185" y="341092"/>
                  </a:lnTo>
                  <a:lnTo>
                    <a:pt x="387864" y="301167"/>
                  </a:lnTo>
                  <a:lnTo>
                    <a:pt x="208216" y="301167"/>
                  </a:lnTo>
                  <a:lnTo>
                    <a:pt x="168181" y="293064"/>
                  </a:lnTo>
                  <a:lnTo>
                    <a:pt x="135455" y="270979"/>
                  </a:lnTo>
                  <a:lnTo>
                    <a:pt x="113372" y="238256"/>
                  </a:lnTo>
                  <a:lnTo>
                    <a:pt x="105270" y="198234"/>
                  </a:lnTo>
                  <a:lnTo>
                    <a:pt x="113372" y="158197"/>
                  </a:lnTo>
                  <a:lnTo>
                    <a:pt x="135455" y="125466"/>
                  </a:lnTo>
                  <a:lnTo>
                    <a:pt x="168181" y="103379"/>
                  </a:lnTo>
                  <a:lnTo>
                    <a:pt x="208216" y="95275"/>
                  </a:lnTo>
                  <a:lnTo>
                    <a:pt x="381683" y="95275"/>
                  </a:lnTo>
                  <a:lnTo>
                    <a:pt x="370691" y="77986"/>
                  </a:lnTo>
                  <a:lnTo>
                    <a:pt x="338446" y="45741"/>
                  </a:lnTo>
                  <a:lnTo>
                    <a:pt x="299786" y="21162"/>
                  </a:lnTo>
                  <a:lnTo>
                    <a:pt x="255959" y="5498"/>
                  </a:lnTo>
                  <a:lnTo>
                    <a:pt x="208216" y="0"/>
                  </a:lnTo>
                  <a:close/>
                </a:path>
                <a:path w="416560" h="539750">
                  <a:moveTo>
                    <a:pt x="381683" y="95275"/>
                  </a:moveTo>
                  <a:lnTo>
                    <a:pt x="208216" y="95275"/>
                  </a:lnTo>
                  <a:lnTo>
                    <a:pt x="248251" y="103379"/>
                  </a:lnTo>
                  <a:lnTo>
                    <a:pt x="280977" y="125466"/>
                  </a:lnTo>
                  <a:lnTo>
                    <a:pt x="303060" y="158197"/>
                  </a:lnTo>
                  <a:lnTo>
                    <a:pt x="311162" y="198234"/>
                  </a:lnTo>
                  <a:lnTo>
                    <a:pt x="303060" y="238256"/>
                  </a:lnTo>
                  <a:lnTo>
                    <a:pt x="280977" y="270979"/>
                  </a:lnTo>
                  <a:lnTo>
                    <a:pt x="248251" y="293064"/>
                  </a:lnTo>
                  <a:lnTo>
                    <a:pt x="208216" y="301167"/>
                  </a:lnTo>
                  <a:lnTo>
                    <a:pt x="387864" y="301167"/>
                  </a:lnTo>
                  <a:lnTo>
                    <a:pt x="392084" y="293397"/>
                  </a:lnTo>
                  <a:lnTo>
                    <a:pt x="409841" y="248298"/>
                  </a:lnTo>
                  <a:lnTo>
                    <a:pt x="416432" y="208216"/>
                  </a:lnTo>
                  <a:lnTo>
                    <a:pt x="410934" y="160473"/>
                  </a:lnTo>
                  <a:lnTo>
                    <a:pt x="395270" y="116646"/>
                  </a:lnTo>
                  <a:lnTo>
                    <a:pt x="381683" y="952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3724326" y="5805157"/>
            <a:ext cx="449580" cy="346075"/>
          </a:xfrm>
          <a:custGeom>
            <a:avLst/>
            <a:gdLst/>
            <a:ahLst/>
            <a:cxnLst/>
            <a:rect l="l" t="t" r="r" b="b"/>
            <a:pathLst>
              <a:path w="449579" h="346075">
                <a:moveTo>
                  <a:pt x="417537" y="4445"/>
                </a:moveTo>
                <a:lnTo>
                  <a:pt x="411022" y="1600"/>
                </a:lnTo>
                <a:lnTo>
                  <a:pt x="403860" y="0"/>
                </a:lnTo>
                <a:lnTo>
                  <a:pt x="45796" y="0"/>
                </a:lnTo>
                <a:lnTo>
                  <a:pt x="38912" y="1447"/>
                </a:lnTo>
                <a:lnTo>
                  <a:pt x="32639" y="4064"/>
                </a:lnTo>
                <a:lnTo>
                  <a:pt x="33439" y="4813"/>
                </a:lnTo>
                <a:lnTo>
                  <a:pt x="189572" y="181965"/>
                </a:lnTo>
                <a:lnTo>
                  <a:pt x="196913" y="188696"/>
                </a:lnTo>
                <a:lnTo>
                  <a:pt x="205409" y="193662"/>
                </a:lnTo>
                <a:lnTo>
                  <a:pt x="214769" y="196761"/>
                </a:lnTo>
                <a:lnTo>
                  <a:pt x="224663" y="197815"/>
                </a:lnTo>
                <a:lnTo>
                  <a:pt x="234569" y="196761"/>
                </a:lnTo>
                <a:lnTo>
                  <a:pt x="243916" y="193662"/>
                </a:lnTo>
                <a:lnTo>
                  <a:pt x="252412" y="188696"/>
                </a:lnTo>
                <a:lnTo>
                  <a:pt x="259753" y="181965"/>
                </a:lnTo>
                <a:lnTo>
                  <a:pt x="414451" y="6438"/>
                </a:lnTo>
                <a:lnTo>
                  <a:pt x="417537" y="4445"/>
                </a:lnTo>
                <a:close/>
              </a:path>
              <a:path w="449579" h="346075">
                <a:moveTo>
                  <a:pt x="449338" y="53022"/>
                </a:moveTo>
                <a:lnTo>
                  <a:pt x="448779" y="45402"/>
                </a:lnTo>
                <a:lnTo>
                  <a:pt x="447179" y="38125"/>
                </a:lnTo>
                <a:lnTo>
                  <a:pt x="444614" y="31254"/>
                </a:lnTo>
                <a:lnTo>
                  <a:pt x="441185" y="24853"/>
                </a:lnTo>
                <a:lnTo>
                  <a:pt x="440486" y="26657"/>
                </a:lnTo>
                <a:lnTo>
                  <a:pt x="439534" y="28371"/>
                </a:lnTo>
                <a:lnTo>
                  <a:pt x="284746" y="203987"/>
                </a:lnTo>
                <a:lnTo>
                  <a:pt x="241617" y="229298"/>
                </a:lnTo>
                <a:lnTo>
                  <a:pt x="224675" y="231114"/>
                </a:lnTo>
                <a:lnTo>
                  <a:pt x="207721" y="229298"/>
                </a:lnTo>
                <a:lnTo>
                  <a:pt x="191706" y="224015"/>
                </a:lnTo>
                <a:lnTo>
                  <a:pt x="177152" y="215506"/>
                </a:lnTo>
                <a:lnTo>
                  <a:pt x="164592" y="203987"/>
                </a:lnTo>
                <a:lnTo>
                  <a:pt x="7632" y="25692"/>
                </a:lnTo>
                <a:lnTo>
                  <a:pt x="4406" y="31927"/>
                </a:lnTo>
                <a:lnTo>
                  <a:pt x="2006" y="38608"/>
                </a:lnTo>
                <a:lnTo>
                  <a:pt x="508" y="45656"/>
                </a:lnTo>
                <a:lnTo>
                  <a:pt x="0" y="53022"/>
                </a:lnTo>
                <a:lnTo>
                  <a:pt x="0" y="292811"/>
                </a:lnTo>
                <a:lnTo>
                  <a:pt x="4165" y="313448"/>
                </a:lnTo>
                <a:lnTo>
                  <a:pt x="15519" y="330301"/>
                </a:lnTo>
                <a:lnTo>
                  <a:pt x="32385" y="341668"/>
                </a:lnTo>
                <a:lnTo>
                  <a:pt x="53022" y="345833"/>
                </a:lnTo>
                <a:lnTo>
                  <a:pt x="396316" y="345833"/>
                </a:lnTo>
                <a:lnTo>
                  <a:pt x="416953" y="341668"/>
                </a:lnTo>
                <a:lnTo>
                  <a:pt x="433806" y="330301"/>
                </a:lnTo>
                <a:lnTo>
                  <a:pt x="445173" y="313448"/>
                </a:lnTo>
                <a:lnTo>
                  <a:pt x="449338" y="292811"/>
                </a:lnTo>
                <a:lnTo>
                  <a:pt x="449338" y="530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0962479" y="10670"/>
            <a:ext cx="4277995" cy="7965440"/>
          </a:xfrm>
          <a:custGeom>
            <a:avLst/>
            <a:gdLst/>
            <a:ahLst/>
            <a:cxnLst/>
            <a:rect l="l" t="t" r="r" b="b"/>
            <a:pathLst>
              <a:path w="4277994" h="7965440">
                <a:moveTo>
                  <a:pt x="4277520" y="0"/>
                </a:moveTo>
                <a:lnTo>
                  <a:pt x="0" y="7245"/>
                </a:lnTo>
                <a:lnTo>
                  <a:pt x="2230127" y="7964929"/>
                </a:lnTo>
                <a:lnTo>
                  <a:pt x="4277520" y="7964929"/>
                </a:lnTo>
                <a:lnTo>
                  <a:pt x="42775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6661" y="834932"/>
            <a:ext cx="3273190" cy="998206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747303" y="7251061"/>
            <a:ext cx="11043920" cy="31305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1850" spc="-10">
                <a:latin typeface="Verdana"/>
                <a:cs typeface="Verdana"/>
              </a:rPr>
              <a:t>https://</a:t>
            </a:r>
            <a:r>
              <a:rPr dirty="0" sz="1850" spc="-10">
                <a:latin typeface="Verdana"/>
                <a:cs typeface="Verdana"/>
                <a:hlinkClick r:id="rId5"/>
              </a:rPr>
              <a:t>www.silverjewelrydoctor.com/blog/7-tips-for-buying-wholesale-sterling-silver-jewelry</a:t>
            </a:r>
            <a:endParaRPr sz="18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62657" y="4196473"/>
            <a:ext cx="835660" cy="958850"/>
          </a:xfrm>
          <a:custGeom>
            <a:avLst/>
            <a:gdLst/>
            <a:ahLst/>
            <a:cxnLst/>
            <a:rect l="l" t="t" r="r" b="b"/>
            <a:pathLst>
              <a:path w="835660" h="958850">
                <a:moveTo>
                  <a:pt x="835520" y="0"/>
                </a:moveTo>
                <a:lnTo>
                  <a:pt x="0" y="0"/>
                </a:lnTo>
                <a:lnTo>
                  <a:pt x="0" y="180340"/>
                </a:lnTo>
                <a:lnTo>
                  <a:pt x="306806" y="180340"/>
                </a:lnTo>
                <a:lnTo>
                  <a:pt x="306806" y="958850"/>
                </a:lnTo>
                <a:lnTo>
                  <a:pt x="528713" y="958850"/>
                </a:lnTo>
                <a:lnTo>
                  <a:pt x="528713" y="180340"/>
                </a:lnTo>
                <a:lnTo>
                  <a:pt x="835520" y="180340"/>
                </a:lnTo>
                <a:lnTo>
                  <a:pt x="835520" y="0"/>
                </a:lnTo>
                <a:close/>
              </a:path>
            </a:pathLst>
          </a:custGeom>
          <a:solidFill>
            <a:srgbClr val="0C0B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117329" y="4196079"/>
            <a:ext cx="223520" cy="958850"/>
          </a:xfrm>
          <a:custGeom>
            <a:avLst/>
            <a:gdLst/>
            <a:ahLst/>
            <a:cxnLst/>
            <a:rect l="l" t="t" r="r" b="b"/>
            <a:pathLst>
              <a:path w="223520" h="958850">
                <a:moveTo>
                  <a:pt x="223266" y="0"/>
                </a:moveTo>
                <a:lnTo>
                  <a:pt x="0" y="0"/>
                </a:lnTo>
                <a:lnTo>
                  <a:pt x="0" y="378460"/>
                </a:lnTo>
                <a:lnTo>
                  <a:pt x="0" y="566420"/>
                </a:lnTo>
                <a:lnTo>
                  <a:pt x="0" y="958850"/>
                </a:lnTo>
                <a:lnTo>
                  <a:pt x="223266" y="958850"/>
                </a:lnTo>
                <a:lnTo>
                  <a:pt x="223266" y="566420"/>
                </a:lnTo>
                <a:lnTo>
                  <a:pt x="205447" y="566420"/>
                </a:lnTo>
                <a:lnTo>
                  <a:pt x="205447" y="378460"/>
                </a:lnTo>
                <a:lnTo>
                  <a:pt x="223266" y="378460"/>
                </a:lnTo>
                <a:lnTo>
                  <a:pt x="223266" y="0"/>
                </a:lnTo>
                <a:close/>
              </a:path>
            </a:pathLst>
          </a:custGeom>
          <a:solidFill>
            <a:srgbClr val="0C0B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774795" y="4196079"/>
            <a:ext cx="222250" cy="958850"/>
          </a:xfrm>
          <a:custGeom>
            <a:avLst/>
            <a:gdLst/>
            <a:ahLst/>
            <a:cxnLst/>
            <a:rect l="l" t="t" r="r" b="b"/>
            <a:pathLst>
              <a:path w="222250" h="958850">
                <a:moveTo>
                  <a:pt x="221894" y="0"/>
                </a:moveTo>
                <a:lnTo>
                  <a:pt x="0" y="0"/>
                </a:lnTo>
                <a:lnTo>
                  <a:pt x="0" y="378460"/>
                </a:lnTo>
                <a:lnTo>
                  <a:pt x="0" y="566420"/>
                </a:lnTo>
                <a:lnTo>
                  <a:pt x="0" y="958850"/>
                </a:lnTo>
                <a:lnTo>
                  <a:pt x="221894" y="958850"/>
                </a:lnTo>
                <a:lnTo>
                  <a:pt x="221894" y="566420"/>
                </a:lnTo>
                <a:lnTo>
                  <a:pt x="16421" y="566420"/>
                </a:lnTo>
                <a:lnTo>
                  <a:pt x="16421" y="378460"/>
                </a:lnTo>
                <a:lnTo>
                  <a:pt x="221894" y="378460"/>
                </a:lnTo>
                <a:lnTo>
                  <a:pt x="221894" y="0"/>
                </a:lnTo>
                <a:close/>
              </a:path>
            </a:pathLst>
          </a:custGeom>
          <a:solidFill>
            <a:srgbClr val="0C0B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322777" y="4574590"/>
            <a:ext cx="674370" cy="187960"/>
          </a:xfrm>
          <a:custGeom>
            <a:avLst/>
            <a:gdLst/>
            <a:ahLst/>
            <a:cxnLst/>
            <a:rect l="l" t="t" r="r" b="b"/>
            <a:pathLst>
              <a:path w="674370" h="187960">
                <a:moveTo>
                  <a:pt x="452018" y="0"/>
                </a:moveTo>
                <a:lnTo>
                  <a:pt x="17818" y="0"/>
                </a:lnTo>
                <a:lnTo>
                  <a:pt x="0" y="0"/>
                </a:lnTo>
                <a:lnTo>
                  <a:pt x="0" y="187629"/>
                </a:lnTo>
                <a:lnTo>
                  <a:pt x="17818" y="187629"/>
                </a:lnTo>
                <a:lnTo>
                  <a:pt x="452018" y="187629"/>
                </a:lnTo>
                <a:lnTo>
                  <a:pt x="452018" y="0"/>
                </a:lnTo>
                <a:close/>
              </a:path>
              <a:path w="674370" h="187960">
                <a:moveTo>
                  <a:pt x="673912" y="0"/>
                </a:moveTo>
                <a:lnTo>
                  <a:pt x="468439" y="0"/>
                </a:lnTo>
                <a:lnTo>
                  <a:pt x="468439" y="187629"/>
                </a:lnTo>
                <a:lnTo>
                  <a:pt x="673912" y="187629"/>
                </a:lnTo>
                <a:lnTo>
                  <a:pt x="673912" y="0"/>
                </a:lnTo>
                <a:close/>
              </a:path>
            </a:pathLst>
          </a:custGeom>
          <a:solidFill>
            <a:srgbClr val="0C0B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098026" y="4196536"/>
            <a:ext cx="1075690" cy="958850"/>
          </a:xfrm>
          <a:custGeom>
            <a:avLst/>
            <a:gdLst/>
            <a:ahLst/>
            <a:cxnLst/>
            <a:rect l="l" t="t" r="r" b="b"/>
            <a:pathLst>
              <a:path w="1075689" h="958850">
                <a:moveTo>
                  <a:pt x="645121" y="0"/>
                </a:moveTo>
                <a:lnTo>
                  <a:pt x="425970" y="0"/>
                </a:lnTo>
                <a:lnTo>
                  <a:pt x="0" y="958786"/>
                </a:lnTo>
                <a:lnTo>
                  <a:pt x="227368" y="958786"/>
                </a:lnTo>
                <a:lnTo>
                  <a:pt x="312808" y="753325"/>
                </a:lnTo>
                <a:lnTo>
                  <a:pt x="215036" y="753325"/>
                </a:lnTo>
                <a:lnTo>
                  <a:pt x="271208" y="584860"/>
                </a:lnTo>
                <a:lnTo>
                  <a:pt x="382863" y="584860"/>
                </a:lnTo>
                <a:lnTo>
                  <a:pt x="534861" y="219347"/>
                </a:lnTo>
                <a:lnTo>
                  <a:pt x="490347" y="112306"/>
                </a:lnTo>
                <a:lnTo>
                  <a:pt x="695497" y="112306"/>
                </a:lnTo>
                <a:lnTo>
                  <a:pt x="645121" y="0"/>
                </a:lnTo>
                <a:close/>
              </a:path>
              <a:path w="1075689" h="958850">
                <a:moveTo>
                  <a:pt x="695497" y="112306"/>
                </a:moveTo>
                <a:lnTo>
                  <a:pt x="579374" y="112306"/>
                </a:lnTo>
                <a:lnTo>
                  <a:pt x="534861" y="219347"/>
                </a:lnTo>
                <a:lnTo>
                  <a:pt x="842365" y="958786"/>
                </a:lnTo>
                <a:lnTo>
                  <a:pt x="1075194" y="958786"/>
                </a:lnTo>
                <a:lnTo>
                  <a:pt x="983033" y="753325"/>
                </a:lnTo>
                <a:lnTo>
                  <a:pt x="824547" y="753325"/>
                </a:lnTo>
                <a:lnTo>
                  <a:pt x="767029" y="584860"/>
                </a:lnTo>
                <a:lnTo>
                  <a:pt x="907466" y="584860"/>
                </a:lnTo>
                <a:lnTo>
                  <a:pt x="695497" y="112306"/>
                </a:lnTo>
                <a:close/>
              </a:path>
              <a:path w="1075689" h="958850">
                <a:moveTo>
                  <a:pt x="382863" y="584860"/>
                </a:moveTo>
                <a:lnTo>
                  <a:pt x="271208" y="584860"/>
                </a:lnTo>
                <a:lnTo>
                  <a:pt x="215036" y="753325"/>
                </a:lnTo>
                <a:lnTo>
                  <a:pt x="312808" y="753325"/>
                </a:lnTo>
                <a:lnTo>
                  <a:pt x="382863" y="584860"/>
                </a:lnTo>
                <a:close/>
              </a:path>
              <a:path w="1075689" h="958850">
                <a:moveTo>
                  <a:pt x="686864" y="584860"/>
                </a:moveTo>
                <a:lnTo>
                  <a:pt x="382863" y="584860"/>
                </a:lnTo>
                <a:lnTo>
                  <a:pt x="312808" y="753325"/>
                </a:lnTo>
                <a:lnTo>
                  <a:pt x="756922" y="753325"/>
                </a:lnTo>
                <a:lnTo>
                  <a:pt x="686864" y="584860"/>
                </a:lnTo>
                <a:close/>
              </a:path>
              <a:path w="1075689" h="958850">
                <a:moveTo>
                  <a:pt x="907466" y="584860"/>
                </a:moveTo>
                <a:lnTo>
                  <a:pt x="767029" y="584860"/>
                </a:lnTo>
                <a:lnTo>
                  <a:pt x="824547" y="753325"/>
                </a:lnTo>
                <a:lnTo>
                  <a:pt x="983033" y="753325"/>
                </a:lnTo>
                <a:lnTo>
                  <a:pt x="907466" y="584860"/>
                </a:lnTo>
                <a:close/>
              </a:path>
              <a:path w="1075689" h="958850">
                <a:moveTo>
                  <a:pt x="579374" y="112306"/>
                </a:moveTo>
                <a:lnTo>
                  <a:pt x="490347" y="112306"/>
                </a:lnTo>
                <a:lnTo>
                  <a:pt x="534861" y="219347"/>
                </a:lnTo>
                <a:lnTo>
                  <a:pt x="579374" y="112306"/>
                </a:lnTo>
                <a:close/>
              </a:path>
            </a:pathLst>
          </a:custGeom>
          <a:solidFill>
            <a:srgbClr val="0C0B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273216" y="4196533"/>
            <a:ext cx="879475" cy="958850"/>
          </a:xfrm>
          <a:custGeom>
            <a:avLst/>
            <a:gdLst/>
            <a:ahLst/>
            <a:cxnLst/>
            <a:rect l="l" t="t" r="r" b="b"/>
            <a:pathLst>
              <a:path w="879475" h="958850">
                <a:moveTo>
                  <a:pt x="183527" y="0"/>
                </a:moveTo>
                <a:lnTo>
                  <a:pt x="0" y="0"/>
                </a:lnTo>
                <a:lnTo>
                  <a:pt x="0" y="958786"/>
                </a:lnTo>
                <a:lnTo>
                  <a:pt x="219138" y="958786"/>
                </a:lnTo>
                <a:lnTo>
                  <a:pt x="219138" y="377107"/>
                </a:lnTo>
                <a:lnTo>
                  <a:pt x="130111" y="268465"/>
                </a:lnTo>
                <a:lnTo>
                  <a:pt x="403521" y="268465"/>
                </a:lnTo>
                <a:lnTo>
                  <a:pt x="183527" y="0"/>
                </a:lnTo>
                <a:close/>
              </a:path>
              <a:path w="879475" h="958850">
                <a:moveTo>
                  <a:pt x="403521" y="268465"/>
                </a:moveTo>
                <a:lnTo>
                  <a:pt x="219138" y="268465"/>
                </a:lnTo>
                <a:lnTo>
                  <a:pt x="219138" y="377107"/>
                </a:lnTo>
                <a:lnTo>
                  <a:pt x="695794" y="958786"/>
                </a:lnTo>
                <a:lnTo>
                  <a:pt x="879335" y="958786"/>
                </a:lnTo>
                <a:lnTo>
                  <a:pt x="879335" y="690321"/>
                </a:lnTo>
                <a:lnTo>
                  <a:pt x="660171" y="690321"/>
                </a:lnTo>
                <a:lnTo>
                  <a:pt x="660171" y="581663"/>
                </a:lnTo>
                <a:lnTo>
                  <a:pt x="403521" y="268465"/>
                </a:lnTo>
                <a:close/>
              </a:path>
              <a:path w="879475" h="958850">
                <a:moveTo>
                  <a:pt x="660171" y="581663"/>
                </a:moveTo>
                <a:lnTo>
                  <a:pt x="660171" y="690321"/>
                </a:lnTo>
                <a:lnTo>
                  <a:pt x="749211" y="690321"/>
                </a:lnTo>
                <a:lnTo>
                  <a:pt x="660171" y="581663"/>
                </a:lnTo>
                <a:close/>
              </a:path>
              <a:path w="879475" h="958850">
                <a:moveTo>
                  <a:pt x="879335" y="0"/>
                </a:moveTo>
                <a:lnTo>
                  <a:pt x="660171" y="0"/>
                </a:lnTo>
                <a:lnTo>
                  <a:pt x="660171" y="581663"/>
                </a:lnTo>
                <a:lnTo>
                  <a:pt x="749211" y="690321"/>
                </a:lnTo>
                <a:lnTo>
                  <a:pt x="879335" y="690321"/>
                </a:lnTo>
                <a:lnTo>
                  <a:pt x="879335" y="0"/>
                </a:lnTo>
                <a:close/>
              </a:path>
              <a:path w="879475" h="958850">
                <a:moveTo>
                  <a:pt x="219138" y="268465"/>
                </a:moveTo>
                <a:lnTo>
                  <a:pt x="130111" y="268465"/>
                </a:lnTo>
                <a:lnTo>
                  <a:pt x="219138" y="377107"/>
                </a:lnTo>
                <a:lnTo>
                  <a:pt x="219138" y="268465"/>
                </a:lnTo>
                <a:close/>
              </a:path>
            </a:pathLst>
          </a:custGeom>
          <a:solidFill>
            <a:srgbClr val="0C0B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379928" y="4196533"/>
            <a:ext cx="916305" cy="958850"/>
          </a:xfrm>
          <a:custGeom>
            <a:avLst/>
            <a:gdLst/>
            <a:ahLst/>
            <a:cxnLst/>
            <a:rect l="l" t="t" r="r" b="b"/>
            <a:pathLst>
              <a:path w="916304" h="958850">
                <a:moveTo>
                  <a:pt x="220510" y="0"/>
                </a:moveTo>
                <a:lnTo>
                  <a:pt x="0" y="0"/>
                </a:lnTo>
                <a:lnTo>
                  <a:pt x="0" y="958786"/>
                </a:lnTo>
                <a:lnTo>
                  <a:pt x="220510" y="958786"/>
                </a:lnTo>
                <a:lnTo>
                  <a:pt x="220510" y="739635"/>
                </a:lnTo>
                <a:lnTo>
                  <a:pt x="197230" y="739635"/>
                </a:lnTo>
                <a:lnTo>
                  <a:pt x="186270" y="483501"/>
                </a:lnTo>
                <a:lnTo>
                  <a:pt x="220510" y="447422"/>
                </a:lnTo>
                <a:lnTo>
                  <a:pt x="220510" y="0"/>
                </a:lnTo>
                <a:close/>
              </a:path>
              <a:path w="916304" h="958850">
                <a:moveTo>
                  <a:pt x="495387" y="427883"/>
                </a:moveTo>
                <a:lnTo>
                  <a:pt x="479386" y="445160"/>
                </a:lnTo>
                <a:lnTo>
                  <a:pt x="347826" y="582437"/>
                </a:lnTo>
                <a:lnTo>
                  <a:pt x="656081" y="958786"/>
                </a:lnTo>
                <a:lnTo>
                  <a:pt x="916304" y="958786"/>
                </a:lnTo>
                <a:lnTo>
                  <a:pt x="495387" y="427883"/>
                </a:lnTo>
                <a:close/>
              </a:path>
              <a:path w="916304" h="958850">
                <a:moveTo>
                  <a:pt x="220510" y="447422"/>
                </a:moveTo>
                <a:lnTo>
                  <a:pt x="186270" y="483501"/>
                </a:lnTo>
                <a:lnTo>
                  <a:pt x="197230" y="739635"/>
                </a:lnTo>
                <a:lnTo>
                  <a:pt x="220510" y="715335"/>
                </a:lnTo>
                <a:lnTo>
                  <a:pt x="220510" y="447422"/>
                </a:lnTo>
                <a:close/>
              </a:path>
              <a:path w="916304" h="958850">
                <a:moveTo>
                  <a:pt x="220510" y="715335"/>
                </a:moveTo>
                <a:lnTo>
                  <a:pt x="197230" y="739635"/>
                </a:lnTo>
                <a:lnTo>
                  <a:pt x="220510" y="739635"/>
                </a:lnTo>
                <a:lnTo>
                  <a:pt x="220510" y="715335"/>
                </a:lnTo>
                <a:close/>
              </a:path>
              <a:path w="916304" h="958850">
                <a:moveTo>
                  <a:pt x="891666" y="0"/>
                </a:moveTo>
                <a:lnTo>
                  <a:pt x="645109" y="0"/>
                </a:lnTo>
                <a:lnTo>
                  <a:pt x="220510" y="447422"/>
                </a:lnTo>
                <a:lnTo>
                  <a:pt x="220510" y="715335"/>
                </a:lnTo>
                <a:lnTo>
                  <a:pt x="347826" y="582437"/>
                </a:lnTo>
                <a:lnTo>
                  <a:pt x="315036" y="542404"/>
                </a:lnTo>
                <a:lnTo>
                  <a:pt x="460209" y="383514"/>
                </a:lnTo>
                <a:lnTo>
                  <a:pt x="536479" y="383514"/>
                </a:lnTo>
                <a:lnTo>
                  <a:pt x="891666" y="0"/>
                </a:lnTo>
                <a:close/>
              </a:path>
              <a:path w="916304" h="958850">
                <a:moveTo>
                  <a:pt x="460209" y="383514"/>
                </a:moveTo>
                <a:lnTo>
                  <a:pt x="315036" y="542404"/>
                </a:lnTo>
                <a:lnTo>
                  <a:pt x="347826" y="582437"/>
                </a:lnTo>
                <a:lnTo>
                  <a:pt x="479386" y="445160"/>
                </a:lnTo>
                <a:lnTo>
                  <a:pt x="495387" y="427883"/>
                </a:lnTo>
                <a:lnTo>
                  <a:pt x="460209" y="383514"/>
                </a:lnTo>
                <a:close/>
              </a:path>
              <a:path w="916304" h="958850">
                <a:moveTo>
                  <a:pt x="536479" y="383514"/>
                </a:moveTo>
                <a:lnTo>
                  <a:pt x="460209" y="383514"/>
                </a:lnTo>
                <a:lnTo>
                  <a:pt x="495387" y="427883"/>
                </a:lnTo>
                <a:lnTo>
                  <a:pt x="536479" y="383514"/>
                </a:lnTo>
                <a:close/>
              </a:path>
            </a:pathLst>
          </a:custGeom>
          <a:solidFill>
            <a:srgbClr val="0C0B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646847" y="4180103"/>
            <a:ext cx="2008505" cy="991869"/>
          </a:xfrm>
          <a:custGeom>
            <a:avLst/>
            <a:gdLst/>
            <a:ahLst/>
            <a:cxnLst/>
            <a:rect l="l" t="t" r="r" b="b"/>
            <a:pathLst>
              <a:path w="2008504" h="991870">
                <a:moveTo>
                  <a:pt x="965631" y="16433"/>
                </a:moveTo>
                <a:lnTo>
                  <a:pt x="749223" y="16433"/>
                </a:lnTo>
                <a:lnTo>
                  <a:pt x="492544" y="440982"/>
                </a:lnTo>
                <a:lnTo>
                  <a:pt x="236956" y="16433"/>
                </a:lnTo>
                <a:lnTo>
                  <a:pt x="0" y="16433"/>
                </a:lnTo>
                <a:lnTo>
                  <a:pt x="372554" y="633730"/>
                </a:lnTo>
                <a:lnTo>
                  <a:pt x="372554" y="975220"/>
                </a:lnTo>
                <a:lnTo>
                  <a:pt x="595807" y="975220"/>
                </a:lnTo>
                <a:lnTo>
                  <a:pt x="595807" y="717715"/>
                </a:lnTo>
                <a:lnTo>
                  <a:pt x="595807" y="633209"/>
                </a:lnTo>
                <a:lnTo>
                  <a:pt x="625614" y="583488"/>
                </a:lnTo>
                <a:lnTo>
                  <a:pt x="643686" y="553351"/>
                </a:lnTo>
                <a:lnTo>
                  <a:pt x="965631" y="16433"/>
                </a:lnTo>
                <a:close/>
              </a:path>
              <a:path w="2008504" h="991870">
                <a:moveTo>
                  <a:pt x="2007971" y="495833"/>
                </a:moveTo>
                <a:lnTo>
                  <a:pt x="2005520" y="442849"/>
                </a:lnTo>
                <a:lnTo>
                  <a:pt x="1998205" y="392087"/>
                </a:lnTo>
                <a:lnTo>
                  <a:pt x="1986000" y="343535"/>
                </a:lnTo>
                <a:lnTo>
                  <a:pt x="1968919" y="297230"/>
                </a:lnTo>
                <a:lnTo>
                  <a:pt x="1947392" y="253479"/>
                </a:lnTo>
                <a:lnTo>
                  <a:pt x="1921840" y="212648"/>
                </a:lnTo>
                <a:lnTo>
                  <a:pt x="1902333" y="187655"/>
                </a:lnTo>
                <a:lnTo>
                  <a:pt x="1892261" y="174726"/>
                </a:lnTo>
                <a:lnTo>
                  <a:pt x="1858670" y="139712"/>
                </a:lnTo>
                <a:lnTo>
                  <a:pt x="1821548" y="108089"/>
                </a:lnTo>
                <a:lnTo>
                  <a:pt x="1783334" y="81622"/>
                </a:lnTo>
                <a:lnTo>
                  <a:pt x="1783334" y="495833"/>
                </a:lnTo>
                <a:lnTo>
                  <a:pt x="1781911" y="529259"/>
                </a:lnTo>
                <a:lnTo>
                  <a:pt x="1770608" y="591235"/>
                </a:lnTo>
                <a:lnTo>
                  <a:pt x="1748269" y="646658"/>
                </a:lnTo>
                <a:lnTo>
                  <a:pt x="1716417" y="695286"/>
                </a:lnTo>
                <a:lnTo>
                  <a:pt x="1675676" y="736727"/>
                </a:lnTo>
                <a:lnTo>
                  <a:pt x="1628089" y="768921"/>
                </a:lnTo>
                <a:lnTo>
                  <a:pt x="1574139" y="791298"/>
                </a:lnTo>
                <a:lnTo>
                  <a:pt x="1514906" y="802601"/>
                </a:lnTo>
                <a:lnTo>
                  <a:pt x="1483372" y="804011"/>
                </a:lnTo>
                <a:lnTo>
                  <a:pt x="1451775" y="802601"/>
                </a:lnTo>
                <a:lnTo>
                  <a:pt x="1392186" y="791298"/>
                </a:lnTo>
                <a:lnTo>
                  <a:pt x="1337703" y="768921"/>
                </a:lnTo>
                <a:lnTo>
                  <a:pt x="1290116" y="736727"/>
                </a:lnTo>
                <a:lnTo>
                  <a:pt x="1249921" y="695286"/>
                </a:lnTo>
                <a:lnTo>
                  <a:pt x="1218412" y="646658"/>
                </a:lnTo>
                <a:lnTo>
                  <a:pt x="1196124" y="591235"/>
                </a:lnTo>
                <a:lnTo>
                  <a:pt x="1184833" y="529259"/>
                </a:lnTo>
                <a:lnTo>
                  <a:pt x="1183424" y="495833"/>
                </a:lnTo>
                <a:lnTo>
                  <a:pt x="1184833" y="462407"/>
                </a:lnTo>
                <a:lnTo>
                  <a:pt x="1196124" y="400431"/>
                </a:lnTo>
                <a:lnTo>
                  <a:pt x="1218412" y="344995"/>
                </a:lnTo>
                <a:lnTo>
                  <a:pt x="1249921" y="296367"/>
                </a:lnTo>
                <a:lnTo>
                  <a:pt x="1290116" y="254939"/>
                </a:lnTo>
                <a:lnTo>
                  <a:pt x="1337703" y="222745"/>
                </a:lnTo>
                <a:lnTo>
                  <a:pt x="1392186" y="200367"/>
                </a:lnTo>
                <a:lnTo>
                  <a:pt x="1451775" y="189064"/>
                </a:lnTo>
                <a:lnTo>
                  <a:pt x="1483372" y="187655"/>
                </a:lnTo>
                <a:lnTo>
                  <a:pt x="1514906" y="189064"/>
                </a:lnTo>
                <a:lnTo>
                  <a:pt x="1574139" y="200367"/>
                </a:lnTo>
                <a:lnTo>
                  <a:pt x="1628089" y="222745"/>
                </a:lnTo>
                <a:lnTo>
                  <a:pt x="1675676" y="254939"/>
                </a:lnTo>
                <a:lnTo>
                  <a:pt x="1716417" y="296367"/>
                </a:lnTo>
                <a:lnTo>
                  <a:pt x="1748269" y="344995"/>
                </a:lnTo>
                <a:lnTo>
                  <a:pt x="1770608" y="400431"/>
                </a:lnTo>
                <a:lnTo>
                  <a:pt x="1781911" y="462407"/>
                </a:lnTo>
                <a:lnTo>
                  <a:pt x="1783334" y="495833"/>
                </a:lnTo>
                <a:lnTo>
                  <a:pt x="1783334" y="81622"/>
                </a:lnTo>
                <a:lnTo>
                  <a:pt x="1738337" y="56375"/>
                </a:lnTo>
                <a:lnTo>
                  <a:pt x="1692249" y="36309"/>
                </a:lnTo>
                <a:lnTo>
                  <a:pt x="1643481" y="20421"/>
                </a:lnTo>
                <a:lnTo>
                  <a:pt x="1592427" y="9080"/>
                </a:lnTo>
                <a:lnTo>
                  <a:pt x="1539049" y="2273"/>
                </a:lnTo>
                <a:lnTo>
                  <a:pt x="1483372" y="0"/>
                </a:lnTo>
                <a:lnTo>
                  <a:pt x="1427670" y="2311"/>
                </a:lnTo>
                <a:lnTo>
                  <a:pt x="1374305" y="9245"/>
                </a:lnTo>
                <a:lnTo>
                  <a:pt x="1323238" y="20802"/>
                </a:lnTo>
                <a:lnTo>
                  <a:pt x="1274508" y="36982"/>
                </a:lnTo>
                <a:lnTo>
                  <a:pt x="1228394" y="57353"/>
                </a:lnTo>
                <a:lnTo>
                  <a:pt x="1185291" y="81508"/>
                </a:lnTo>
                <a:lnTo>
                  <a:pt x="1145171" y="109410"/>
                </a:lnTo>
                <a:lnTo>
                  <a:pt x="1108075" y="141084"/>
                </a:lnTo>
                <a:lnTo>
                  <a:pt x="1074470" y="176047"/>
                </a:lnTo>
                <a:lnTo>
                  <a:pt x="1044892" y="213842"/>
                </a:lnTo>
                <a:lnTo>
                  <a:pt x="1019340" y="254469"/>
                </a:lnTo>
                <a:lnTo>
                  <a:pt x="997826" y="297903"/>
                </a:lnTo>
                <a:lnTo>
                  <a:pt x="980744" y="343928"/>
                </a:lnTo>
                <a:lnTo>
                  <a:pt x="968540" y="392264"/>
                </a:lnTo>
                <a:lnTo>
                  <a:pt x="961224" y="442899"/>
                </a:lnTo>
                <a:lnTo>
                  <a:pt x="958786" y="495833"/>
                </a:lnTo>
                <a:lnTo>
                  <a:pt x="961224" y="548259"/>
                </a:lnTo>
                <a:lnTo>
                  <a:pt x="968540" y="598551"/>
                </a:lnTo>
                <a:lnTo>
                  <a:pt x="980744" y="646836"/>
                </a:lnTo>
                <a:lnTo>
                  <a:pt x="997826" y="693077"/>
                </a:lnTo>
                <a:lnTo>
                  <a:pt x="1019340" y="736815"/>
                </a:lnTo>
                <a:lnTo>
                  <a:pt x="1044892" y="777659"/>
                </a:lnTo>
                <a:lnTo>
                  <a:pt x="1074470" y="815581"/>
                </a:lnTo>
                <a:lnTo>
                  <a:pt x="1108075" y="850582"/>
                </a:lnTo>
                <a:lnTo>
                  <a:pt x="1145222" y="882256"/>
                </a:lnTo>
                <a:lnTo>
                  <a:pt x="1185456" y="910158"/>
                </a:lnTo>
                <a:lnTo>
                  <a:pt x="1228775" y="934300"/>
                </a:lnTo>
                <a:lnTo>
                  <a:pt x="1275181" y="954671"/>
                </a:lnTo>
                <a:lnTo>
                  <a:pt x="1324140" y="970851"/>
                </a:lnTo>
                <a:lnTo>
                  <a:pt x="1375156" y="982408"/>
                </a:lnTo>
                <a:lnTo>
                  <a:pt x="1428229" y="989342"/>
                </a:lnTo>
                <a:lnTo>
                  <a:pt x="1483372" y="991654"/>
                </a:lnTo>
                <a:lnTo>
                  <a:pt x="1539049" y="989380"/>
                </a:lnTo>
                <a:lnTo>
                  <a:pt x="1592427" y="982573"/>
                </a:lnTo>
                <a:lnTo>
                  <a:pt x="1643481" y="971232"/>
                </a:lnTo>
                <a:lnTo>
                  <a:pt x="1692249" y="955370"/>
                </a:lnTo>
                <a:lnTo>
                  <a:pt x="1738337" y="935304"/>
                </a:lnTo>
                <a:lnTo>
                  <a:pt x="1781441" y="911377"/>
                </a:lnTo>
                <a:lnTo>
                  <a:pt x="1821548" y="883589"/>
                </a:lnTo>
                <a:lnTo>
                  <a:pt x="1858670" y="851954"/>
                </a:lnTo>
                <a:lnTo>
                  <a:pt x="1892261" y="816902"/>
                </a:lnTo>
                <a:lnTo>
                  <a:pt x="1902282" y="804011"/>
                </a:lnTo>
                <a:lnTo>
                  <a:pt x="1921840" y="778852"/>
                </a:lnTo>
                <a:lnTo>
                  <a:pt x="1947392" y="737806"/>
                </a:lnTo>
                <a:lnTo>
                  <a:pt x="1968919" y="693750"/>
                </a:lnTo>
                <a:lnTo>
                  <a:pt x="1986000" y="647217"/>
                </a:lnTo>
                <a:lnTo>
                  <a:pt x="1998205" y="598728"/>
                </a:lnTo>
                <a:lnTo>
                  <a:pt x="2005520" y="548220"/>
                </a:lnTo>
                <a:lnTo>
                  <a:pt x="2007971" y="495833"/>
                </a:lnTo>
                <a:close/>
              </a:path>
            </a:pathLst>
          </a:custGeom>
          <a:solidFill>
            <a:srgbClr val="83838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9813694" y="4196532"/>
            <a:ext cx="867410" cy="975360"/>
          </a:xfrm>
          <a:custGeom>
            <a:avLst/>
            <a:gdLst/>
            <a:ahLst/>
            <a:cxnLst/>
            <a:rect l="l" t="t" r="r" b="b"/>
            <a:pathLst>
              <a:path w="867409" h="975360">
                <a:moveTo>
                  <a:pt x="867003" y="0"/>
                </a:moveTo>
                <a:lnTo>
                  <a:pt x="649223" y="0"/>
                </a:lnTo>
                <a:lnTo>
                  <a:pt x="649223" y="530072"/>
                </a:lnTo>
                <a:lnTo>
                  <a:pt x="645712" y="593208"/>
                </a:lnTo>
                <a:lnTo>
                  <a:pt x="635180" y="647014"/>
                </a:lnTo>
                <a:lnTo>
                  <a:pt x="617634" y="691485"/>
                </a:lnTo>
                <a:lnTo>
                  <a:pt x="593077" y="726617"/>
                </a:lnTo>
                <a:lnTo>
                  <a:pt x="562158" y="753293"/>
                </a:lnTo>
                <a:lnTo>
                  <a:pt x="525599" y="772342"/>
                </a:lnTo>
                <a:lnTo>
                  <a:pt x="483395" y="783769"/>
                </a:lnTo>
                <a:lnTo>
                  <a:pt x="435546" y="787577"/>
                </a:lnTo>
                <a:lnTo>
                  <a:pt x="388290" y="783769"/>
                </a:lnTo>
                <a:lnTo>
                  <a:pt x="346514" y="772342"/>
                </a:lnTo>
                <a:lnTo>
                  <a:pt x="310218" y="753293"/>
                </a:lnTo>
                <a:lnTo>
                  <a:pt x="279399" y="726617"/>
                </a:lnTo>
                <a:lnTo>
                  <a:pt x="254826" y="691485"/>
                </a:lnTo>
                <a:lnTo>
                  <a:pt x="237282" y="647014"/>
                </a:lnTo>
                <a:lnTo>
                  <a:pt x="226759" y="593208"/>
                </a:lnTo>
                <a:lnTo>
                  <a:pt x="223253" y="530072"/>
                </a:lnTo>
                <a:lnTo>
                  <a:pt x="223253" y="0"/>
                </a:lnTo>
                <a:lnTo>
                  <a:pt x="0" y="0"/>
                </a:lnTo>
                <a:lnTo>
                  <a:pt x="0" y="535546"/>
                </a:lnTo>
                <a:lnTo>
                  <a:pt x="2347" y="594197"/>
                </a:lnTo>
                <a:lnTo>
                  <a:pt x="9390" y="648821"/>
                </a:lnTo>
                <a:lnTo>
                  <a:pt x="21127" y="699416"/>
                </a:lnTo>
                <a:lnTo>
                  <a:pt x="37561" y="745985"/>
                </a:lnTo>
                <a:lnTo>
                  <a:pt x="58690" y="788529"/>
                </a:lnTo>
                <a:lnTo>
                  <a:pt x="84515" y="827047"/>
                </a:lnTo>
                <a:lnTo>
                  <a:pt x="115036" y="861542"/>
                </a:lnTo>
                <a:lnTo>
                  <a:pt x="149727" y="891708"/>
                </a:lnTo>
                <a:lnTo>
                  <a:pt x="188052" y="917230"/>
                </a:lnTo>
                <a:lnTo>
                  <a:pt x="230010" y="938109"/>
                </a:lnTo>
                <a:lnTo>
                  <a:pt x="275602" y="954347"/>
                </a:lnTo>
                <a:lnTo>
                  <a:pt x="324829" y="965944"/>
                </a:lnTo>
                <a:lnTo>
                  <a:pt x="377690" y="972901"/>
                </a:lnTo>
                <a:lnTo>
                  <a:pt x="434187" y="975220"/>
                </a:lnTo>
                <a:lnTo>
                  <a:pt x="490311" y="972901"/>
                </a:lnTo>
                <a:lnTo>
                  <a:pt x="542860" y="965944"/>
                </a:lnTo>
                <a:lnTo>
                  <a:pt x="591833" y="954347"/>
                </a:lnTo>
                <a:lnTo>
                  <a:pt x="637229" y="938109"/>
                </a:lnTo>
                <a:lnTo>
                  <a:pt x="679048" y="917230"/>
                </a:lnTo>
                <a:lnTo>
                  <a:pt x="717290" y="891708"/>
                </a:lnTo>
                <a:lnTo>
                  <a:pt x="751954" y="861542"/>
                </a:lnTo>
                <a:lnTo>
                  <a:pt x="782480" y="827047"/>
                </a:lnTo>
                <a:lnTo>
                  <a:pt x="808308" y="788529"/>
                </a:lnTo>
                <a:lnTo>
                  <a:pt x="829440" y="745985"/>
                </a:lnTo>
                <a:lnTo>
                  <a:pt x="845874" y="699416"/>
                </a:lnTo>
                <a:lnTo>
                  <a:pt x="857613" y="648821"/>
                </a:lnTo>
                <a:lnTo>
                  <a:pt x="864656" y="594197"/>
                </a:lnTo>
                <a:lnTo>
                  <a:pt x="867003" y="535546"/>
                </a:lnTo>
                <a:lnTo>
                  <a:pt x="867003" y="0"/>
                </a:lnTo>
                <a:close/>
              </a:path>
            </a:pathLst>
          </a:custGeom>
          <a:solidFill>
            <a:srgbClr val="83838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0955224" y="10658"/>
            <a:ext cx="4284980" cy="7965440"/>
          </a:xfrm>
          <a:custGeom>
            <a:avLst/>
            <a:gdLst/>
            <a:ahLst/>
            <a:cxnLst/>
            <a:rect l="l" t="t" r="r" b="b"/>
            <a:pathLst>
              <a:path w="4284980" h="7965440">
                <a:moveTo>
                  <a:pt x="4284775" y="0"/>
                </a:moveTo>
                <a:lnTo>
                  <a:pt x="0" y="7257"/>
                </a:lnTo>
                <a:lnTo>
                  <a:pt x="2230127" y="7964941"/>
                </a:lnTo>
                <a:lnTo>
                  <a:pt x="4284775" y="7964941"/>
                </a:lnTo>
                <a:lnTo>
                  <a:pt x="42847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9404" y="834932"/>
            <a:ext cx="3273190" cy="998206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747303" y="7251061"/>
            <a:ext cx="11043920" cy="31305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1850" spc="-10">
                <a:latin typeface="Verdana"/>
                <a:cs typeface="Verdana"/>
              </a:rPr>
              <a:t>https://</a:t>
            </a:r>
            <a:r>
              <a:rPr dirty="0" sz="1850" spc="-10">
                <a:latin typeface="Verdana"/>
                <a:cs typeface="Verdana"/>
                <a:hlinkClick r:id="rId3"/>
              </a:rPr>
              <a:t>www.silverjewelrydoctor.com/blog/7-tips-for-buying-wholesale-sterling-silver-jewelry</a:t>
            </a:r>
            <a:endParaRPr sz="18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Silver Jewelry Doctor2</dc:title>
  <dcterms:created xsi:type="dcterms:W3CDTF">2024-05-16T07:02:38Z</dcterms:created>
  <dcterms:modified xsi:type="dcterms:W3CDTF">2024-05-16T07:02:38Z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2024-05-16T00:00:00Z</vt:filetime>
  </property>
  <property fmtid="{D5CDD505-2E9C-101B-9397-08002B2CF9AE}" pid="3" name="Creator">
    <vt:lpwstr>Adobe Illustrator 24.0 (Windows)</vt:lpwstr>
  </property>
  <property fmtid="{D5CDD505-2E9C-101B-9397-08002B2CF9AE}" pid="4" name="LastSaved">
    <vt:filetime>2024-05-16T00:00:00Z</vt:filetime>
  </property>
</Properties>
</file>