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8E006-6B5B-427F-8D6E-039862ABBA62}" type="datetimeFigureOut">
              <a:rPr lang="en-IN" smtClean="0"/>
              <a:t>27-05-2024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04DAA-AD8B-441A-AE3E-624F650765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1693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www.piccolacucinagroup.com/en/piccola-cucina-casa-brooklyn-nyc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hyperlink" Target="https://maps.google.com/maps/dir/Piccola+Cucina+Casa+141+Nevins+St+Brooklyn,+NY+11217+Stati+Uniti/@40.6842732,-73.9837104,16z/data=!4m5!4m4!1m0!1m2!1m1!1s0x89c25b4dbf862e0b:0x16f0832d5b5226f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tel:(001)%20929-295-0015" TargetMode="External"/><Relationship Id="rId5" Type="http://schemas.openxmlformats.org/officeDocument/2006/relationships/hyperlink" Target="mailto:info@piccolacucinagroup.com" TargetMode="External"/><Relationship Id="rId4" Type="http://schemas.openxmlformats.org/officeDocument/2006/relationships/hyperlink" Target="https://www.piccolacucinagroup.com/en/piccola-cucina-casa-brooklyn-ny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341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5486400" cy="823341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317" y="602099"/>
            <a:ext cx="2092166" cy="209216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07455" y="3022640"/>
            <a:ext cx="7501890" cy="18885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435"/>
              </a:lnSpc>
              <a:buNone/>
            </a:pPr>
            <a:r>
              <a:rPr lang="en-US" sz="5948" kern="0" spc="-178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Piccola Cucina Casa: The New Venture</a:t>
            </a:r>
            <a:endParaRPr lang="en-US" sz="5948" dirty="0"/>
          </a:p>
        </p:txBody>
      </p:sp>
      <p:sp>
        <p:nvSpPr>
          <p:cNvPr id="7" name="Text 3"/>
          <p:cNvSpPr/>
          <p:nvPr/>
        </p:nvSpPr>
        <p:spPr>
          <a:xfrm>
            <a:off x="6307455" y="5239583"/>
            <a:ext cx="7501890" cy="1751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58"/>
              </a:lnSpc>
              <a:buNone/>
            </a:pPr>
            <a:r>
              <a:rPr lang="en-US" sz="1724" kern="0" spc="-34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Piccola Cucina Casa, the latest addition to the Piccola Cucina group, opened its doors on April 25, 2024, seeking </a:t>
            </a:r>
            <a:r>
              <a:rPr lang="en-US" sz="1724" kern="0" spc="-34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24" b="1" u="sng" kern="0" spc="-34" dirty="0" smtClean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where </a:t>
            </a:r>
            <a:r>
              <a:rPr lang="en-US" sz="1724" b="1" u="sng" kern="0" spc="-34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to eat in Brooklyn</a:t>
            </a:r>
            <a:r>
              <a:rPr lang="en-US" sz="1724" kern="0" spc="-34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, inviting diners on a culinary journey through the diverse regions of Italy. Located in the heart of Brooklyn, this new venture promises an authentic Italian experience that celebrates the country's rich gastronomic heritage.</a:t>
            </a:r>
            <a:endParaRPr lang="en-US" sz="1724" dirty="0"/>
          </a:p>
        </p:txBody>
      </p:sp>
      <p:sp>
        <p:nvSpPr>
          <p:cNvPr id="8" name="Shape 4"/>
          <p:cNvSpPr/>
          <p:nvPr/>
        </p:nvSpPr>
        <p:spPr>
          <a:xfrm>
            <a:off x="6307455" y="7237214"/>
            <a:ext cx="350282" cy="350282"/>
          </a:xfrm>
          <a:prstGeom prst="roundRect">
            <a:avLst>
              <a:gd name="adj" fmla="val 26102071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075" y="7244834"/>
            <a:ext cx="335042" cy="33504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767155" y="7242691"/>
            <a:ext cx="2242423" cy="3831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17"/>
              </a:lnSpc>
              <a:buNone/>
            </a:pPr>
            <a:r>
              <a:rPr lang="en-US" sz="2155" b="1" kern="0" spc="-34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 piccola cucina</a:t>
            </a:r>
            <a:endParaRPr lang="en-US" sz="21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639" y="1166217"/>
            <a:ext cx="2123123" cy="21231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3622596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Location and Concept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487239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Location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441752"/>
            <a:ext cx="500622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Piccola Cucina Casa is situated at 141 Nevins Street in the vibrant neighborhood of Brooklyn, providing a convenient and accessible dining destination for both locals and visitors alike.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593806" y="487239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Concept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7593806" y="5441752"/>
            <a:ext cx="500622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restaurant's concept is rooted in showcasing the culinary diversity of Italy, offering guests a unique opportunity to savor the flavors of different regions in a warm and inviting setting.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838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06728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982" y="2521982"/>
            <a:ext cx="1580317" cy="158031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387328" y="4350306"/>
            <a:ext cx="4134564" cy="5168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070"/>
              </a:lnSpc>
              <a:buNone/>
            </a:pPr>
            <a:r>
              <a:rPr lang="en-US" sz="3256" kern="0" spc="-98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Seasonal Italian Menu</a:t>
            </a:r>
            <a:endParaRPr lang="en-US" sz="3256" dirty="0"/>
          </a:p>
        </p:txBody>
      </p:sp>
      <p:sp>
        <p:nvSpPr>
          <p:cNvPr id="7" name="Shape 3"/>
          <p:cNvSpPr/>
          <p:nvPr/>
        </p:nvSpPr>
        <p:spPr>
          <a:xfrm>
            <a:off x="3387328" y="5244346"/>
            <a:ext cx="372070" cy="372070"/>
          </a:xfrm>
          <a:prstGeom prst="roundRect">
            <a:avLst>
              <a:gd name="adj" fmla="val 20003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3525560" y="5275302"/>
            <a:ext cx="95488" cy="3101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42"/>
              </a:lnSpc>
              <a:buNone/>
            </a:pPr>
            <a:r>
              <a:rPr lang="en-US" sz="1953" kern="0" spc="-5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1953" dirty="0"/>
          </a:p>
        </p:txBody>
      </p:sp>
      <p:sp>
        <p:nvSpPr>
          <p:cNvPr id="9" name="Text 5"/>
          <p:cNvSpPr/>
          <p:nvPr/>
        </p:nvSpPr>
        <p:spPr>
          <a:xfrm>
            <a:off x="3924776" y="5301139"/>
            <a:ext cx="1970842" cy="2583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35"/>
              </a:lnSpc>
              <a:buNone/>
            </a:pPr>
            <a:r>
              <a:rPr lang="en-US" sz="1628" kern="0" spc="-4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Diverse Offerings</a:t>
            </a:r>
            <a:endParaRPr lang="en-US" sz="1628" dirty="0"/>
          </a:p>
        </p:txBody>
      </p:sp>
      <p:sp>
        <p:nvSpPr>
          <p:cNvPr id="10" name="Text 6"/>
          <p:cNvSpPr/>
          <p:nvPr/>
        </p:nvSpPr>
        <p:spPr>
          <a:xfrm>
            <a:off x="3924776" y="5658683"/>
            <a:ext cx="1970842" cy="15873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4"/>
              </a:lnSpc>
              <a:buNone/>
            </a:pPr>
            <a:r>
              <a:rPr lang="en-US" sz="1302" kern="0" spc="-26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menu at Piccola Cucina Casa is designed to showcase the gastronomic diversity of Italy, featuring a range of dishes from across the country.</a:t>
            </a:r>
            <a:endParaRPr lang="en-US" sz="1302" dirty="0"/>
          </a:p>
        </p:txBody>
      </p:sp>
      <p:sp>
        <p:nvSpPr>
          <p:cNvPr id="11" name="Shape 7"/>
          <p:cNvSpPr/>
          <p:nvPr/>
        </p:nvSpPr>
        <p:spPr>
          <a:xfrm>
            <a:off x="6060996" y="5244346"/>
            <a:ext cx="372070" cy="372070"/>
          </a:xfrm>
          <a:prstGeom prst="roundRect">
            <a:avLst>
              <a:gd name="adj" fmla="val 20003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182439" y="5275302"/>
            <a:ext cx="129064" cy="3101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42"/>
              </a:lnSpc>
              <a:buNone/>
            </a:pPr>
            <a:r>
              <a:rPr lang="en-US" sz="1953" kern="0" spc="-5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1953" dirty="0"/>
          </a:p>
        </p:txBody>
      </p:sp>
      <p:sp>
        <p:nvSpPr>
          <p:cNvPr id="13" name="Text 9"/>
          <p:cNvSpPr/>
          <p:nvPr/>
        </p:nvSpPr>
        <p:spPr>
          <a:xfrm>
            <a:off x="6598444" y="5301139"/>
            <a:ext cx="1970842" cy="2583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35"/>
              </a:lnSpc>
              <a:buNone/>
            </a:pPr>
            <a:r>
              <a:rPr lang="en-US" sz="1628" kern="0" spc="-4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Seasonal Approach</a:t>
            </a:r>
            <a:endParaRPr lang="en-US" sz="1628" dirty="0"/>
          </a:p>
        </p:txBody>
      </p:sp>
      <p:sp>
        <p:nvSpPr>
          <p:cNvPr id="14" name="Text 10"/>
          <p:cNvSpPr/>
          <p:nvPr/>
        </p:nvSpPr>
        <p:spPr>
          <a:xfrm>
            <a:off x="6598444" y="5658683"/>
            <a:ext cx="1970842" cy="2116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4"/>
              </a:lnSpc>
              <a:buNone/>
            </a:pPr>
            <a:r>
              <a:rPr lang="en-US" sz="1302" kern="0" spc="-26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menu is crafted using the freshest seasonal ingredients, ensuring that the flavors and offerings change throughout the year to reflect the best of what the seasons have to offer.</a:t>
            </a:r>
            <a:endParaRPr lang="en-US" sz="1302" dirty="0"/>
          </a:p>
        </p:txBody>
      </p:sp>
      <p:sp>
        <p:nvSpPr>
          <p:cNvPr id="15" name="Shape 11"/>
          <p:cNvSpPr/>
          <p:nvPr/>
        </p:nvSpPr>
        <p:spPr>
          <a:xfrm>
            <a:off x="8734663" y="5244346"/>
            <a:ext cx="372070" cy="372070"/>
          </a:xfrm>
          <a:prstGeom prst="roundRect">
            <a:avLst>
              <a:gd name="adj" fmla="val 20003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8853488" y="5275302"/>
            <a:ext cx="134422" cy="3101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42"/>
              </a:lnSpc>
              <a:buNone/>
            </a:pPr>
            <a:r>
              <a:rPr lang="en-US" sz="1953" kern="0" spc="-5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1953" dirty="0"/>
          </a:p>
        </p:txBody>
      </p:sp>
      <p:sp>
        <p:nvSpPr>
          <p:cNvPr id="17" name="Text 13"/>
          <p:cNvSpPr/>
          <p:nvPr/>
        </p:nvSpPr>
        <p:spPr>
          <a:xfrm>
            <a:off x="9272111" y="5301139"/>
            <a:ext cx="1970842" cy="2583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35"/>
              </a:lnSpc>
              <a:buNone/>
            </a:pPr>
            <a:r>
              <a:rPr lang="en-US" sz="1628" kern="0" spc="-4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Regional Specialties</a:t>
            </a:r>
            <a:endParaRPr lang="en-US" sz="1628" dirty="0"/>
          </a:p>
        </p:txBody>
      </p:sp>
      <p:sp>
        <p:nvSpPr>
          <p:cNvPr id="18" name="Text 14"/>
          <p:cNvSpPr/>
          <p:nvPr/>
        </p:nvSpPr>
        <p:spPr>
          <a:xfrm>
            <a:off x="9272111" y="5658683"/>
            <a:ext cx="1970842" cy="18518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4"/>
              </a:lnSpc>
              <a:buNone/>
            </a:pPr>
            <a:r>
              <a:rPr lang="en-US" sz="1302" kern="0" spc="-26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From the grilled octopus of Puglia to the schnitzel Milanese of Lombardy, the menu pays homage to the iconic dishes that have made Italian cuisine renowned worldwide.</a:t>
            </a:r>
            <a:endParaRPr lang="en-US" sz="13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>
              <a:alpha val="85000"/>
            </a:srgbClr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639" y="836533"/>
            <a:ext cx="2123123" cy="212312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37993" y="3292912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Sicilian Wine Selection</a:t>
            </a:r>
            <a:endParaRPr lang="en-US" sz="4374" dirty="0"/>
          </a:p>
        </p:txBody>
      </p:sp>
      <p:sp>
        <p:nvSpPr>
          <p:cNvPr id="8" name="Shape 4"/>
          <p:cNvSpPr/>
          <p:nvPr/>
        </p:nvSpPr>
        <p:spPr>
          <a:xfrm>
            <a:off x="2037993" y="4320540"/>
            <a:ext cx="3370064" cy="3072408"/>
          </a:xfrm>
          <a:prstGeom prst="roundRect">
            <a:avLst>
              <a:gd name="adj" fmla="val 325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2267783" y="455033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Extensive Collection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2267783" y="5030748"/>
            <a:ext cx="2910483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Piccola Cucina Casa boasts a carefully curated wine list that features over 150 selections from the renowned wine-producing regions of Sicily.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5630228" y="4320540"/>
            <a:ext cx="3370064" cy="3072408"/>
          </a:xfrm>
          <a:prstGeom prst="roundRect">
            <a:avLst>
              <a:gd name="adj" fmla="val 325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860018" y="455033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Sicilian Terroir</a:t>
            </a: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5860018" y="5030748"/>
            <a:ext cx="2910483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wine list showcases the unique terroir and grape varietals that have made Sicilian wines a beloved cornerstone of Italian oenology.</a:t>
            </a:r>
            <a:endParaRPr lang="en-US" sz="1750" dirty="0"/>
          </a:p>
        </p:txBody>
      </p:sp>
      <p:sp>
        <p:nvSpPr>
          <p:cNvPr id="14" name="Shape 10"/>
          <p:cNvSpPr/>
          <p:nvPr/>
        </p:nvSpPr>
        <p:spPr>
          <a:xfrm>
            <a:off x="9222462" y="4320540"/>
            <a:ext cx="3370064" cy="3072408"/>
          </a:xfrm>
          <a:prstGeom prst="roundRect">
            <a:avLst>
              <a:gd name="adj" fmla="val 325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452253" y="455033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Pairing Expertise</a:t>
            </a:r>
            <a:endParaRPr lang="en-US" sz="2187" dirty="0"/>
          </a:p>
        </p:txBody>
      </p:sp>
      <p:sp>
        <p:nvSpPr>
          <p:cNvPr id="16" name="Text 12"/>
          <p:cNvSpPr/>
          <p:nvPr/>
        </p:nvSpPr>
        <p:spPr>
          <a:xfrm>
            <a:off x="9452253" y="5030748"/>
            <a:ext cx="2910483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restaurant's knowledgeable staff is on hand to guide guests in selecting the perfect wine pairings to complement the flavors of their meals.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639" y="855226"/>
            <a:ext cx="2123123" cy="21231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3311604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Seasonal Cocktails</a:t>
            </a:r>
            <a:endParaRPr lang="en-US" sz="4374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4339233"/>
            <a:ext cx="555427" cy="55542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37993" y="511683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Citrus Infusions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2037993" y="5597247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Seasonal cocktails feature fresh citrus ingredients, adding a refreshing twist to traditional Italian libations.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137" y="4339233"/>
            <a:ext cx="555427" cy="55542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667137" y="511683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Herbal Notes</a:t>
            </a:r>
            <a:endParaRPr lang="en-US" sz="2187" dirty="0"/>
          </a:p>
        </p:txBody>
      </p:sp>
      <p:sp>
        <p:nvSpPr>
          <p:cNvPr id="11" name="Text 6"/>
          <p:cNvSpPr/>
          <p:nvPr/>
        </p:nvSpPr>
        <p:spPr>
          <a:xfrm>
            <a:off x="5667137" y="5597247"/>
            <a:ext cx="329600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Aromatic herbs, such as basil and rosemary, are incorporated into the cocktail menu, enhancing the Mediterranean flavors.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6400" y="4339233"/>
            <a:ext cx="555427" cy="55542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296400" y="511683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Craft Mixology</a:t>
            </a:r>
            <a:endParaRPr lang="en-US" sz="2187" dirty="0"/>
          </a:p>
        </p:txBody>
      </p:sp>
      <p:sp>
        <p:nvSpPr>
          <p:cNvPr id="14" name="Text 8"/>
          <p:cNvSpPr/>
          <p:nvPr/>
        </p:nvSpPr>
        <p:spPr>
          <a:xfrm>
            <a:off x="9296400" y="5597247"/>
            <a:ext cx="329600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skilled bartenders at Piccola Cucina Casa combine premium spirits, house-made syrups, and innovative techniques to craft exceptional seasonal cocktails.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639" y="633174"/>
            <a:ext cx="2123123" cy="21231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3089553"/>
            <a:ext cx="58775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Atmosphere and Design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433935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Warm and Inviting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4908709"/>
            <a:ext cx="315634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restaurant's design evokes the cozy and convivial atmosphere of a traditional Italian trattoria, with rustic accents and a welcoming ambiance.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5743932" y="433935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Attention to Details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743932" y="4908709"/>
            <a:ext cx="3156347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From the carefully curated artwork to the carefully selected furnishings, every element of the restaurant's design has been meticulously considered to create an immersive Italian experience.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449872" y="433935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Communal Dining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9449872" y="4908709"/>
            <a:ext cx="315634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layout and seating arrangements at Piccola Cucina Casa encourage a sense of community and shared enjoyment, fostering a lively and social dining experience.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8896" y="563523"/>
            <a:ext cx="1670090" cy="16700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92886" y="2495669"/>
            <a:ext cx="5789890" cy="5461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301"/>
              </a:lnSpc>
              <a:buNone/>
            </a:pPr>
            <a:r>
              <a:rPr lang="en-US" sz="3441" kern="0" spc="-103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Commitment to Sustainability</a:t>
            </a:r>
            <a:endParaRPr lang="en-US" sz="3441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86" y="3303865"/>
            <a:ext cx="873800" cy="15657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128742" y="3478530"/>
            <a:ext cx="2184678" cy="2730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20" kern="0" spc="-52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Local Sourcing</a:t>
            </a:r>
            <a:endParaRPr lang="en-US" sz="1720" dirty="0"/>
          </a:p>
        </p:txBody>
      </p:sp>
      <p:sp>
        <p:nvSpPr>
          <p:cNvPr id="9" name="Text 4"/>
          <p:cNvSpPr/>
          <p:nvPr/>
        </p:nvSpPr>
        <p:spPr>
          <a:xfrm>
            <a:off x="6128742" y="3856315"/>
            <a:ext cx="7166253" cy="8386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02"/>
              </a:lnSpc>
              <a:buNone/>
            </a:pPr>
            <a:r>
              <a:rPr lang="en-US" sz="1376" kern="0" spc="-28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Piccola Cucina Casa prioritizes working with local producers and suppliers to source the freshest ingredients, reducing the restaurant's carbon footprint and supporting the community.</a:t>
            </a:r>
            <a:endParaRPr lang="en-US" sz="1376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886" y="4869656"/>
            <a:ext cx="873800" cy="139815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128742" y="5044321"/>
            <a:ext cx="2184678" cy="2730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20" kern="0" spc="-52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Waste Reduction</a:t>
            </a:r>
            <a:endParaRPr lang="en-US" sz="1720" dirty="0"/>
          </a:p>
        </p:txBody>
      </p:sp>
      <p:sp>
        <p:nvSpPr>
          <p:cNvPr id="12" name="Text 6"/>
          <p:cNvSpPr/>
          <p:nvPr/>
        </p:nvSpPr>
        <p:spPr>
          <a:xfrm>
            <a:off x="6128742" y="5422106"/>
            <a:ext cx="7166253" cy="559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02"/>
              </a:lnSpc>
              <a:buNone/>
            </a:pPr>
            <a:r>
              <a:rPr lang="en-US" sz="1376" kern="0" spc="-28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restaurant has implemented comprehensive recycling and composting programs to minimize waste and promote sustainable practices.</a:t>
            </a:r>
            <a:endParaRPr lang="en-US" sz="1376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2886" y="6267807"/>
            <a:ext cx="873800" cy="139815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128742" y="6442472"/>
            <a:ext cx="2184678" cy="2730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20" kern="0" spc="-52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Energy Efficiency</a:t>
            </a:r>
            <a:endParaRPr lang="en-US" sz="1720" dirty="0"/>
          </a:p>
        </p:txBody>
      </p:sp>
      <p:sp>
        <p:nvSpPr>
          <p:cNvPr id="15" name="Text 8"/>
          <p:cNvSpPr/>
          <p:nvPr/>
        </p:nvSpPr>
        <p:spPr>
          <a:xfrm>
            <a:off x="6128742" y="6820257"/>
            <a:ext cx="7166253" cy="559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02"/>
              </a:lnSpc>
              <a:buNone/>
            </a:pPr>
            <a:r>
              <a:rPr lang="en-US" sz="1376" kern="0" spc="-28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Piccola Cucina Casa has invested in energy-efficient equipment and technologies to reduce its environmental impact and ensure a more sustainable operation.</a:t>
            </a:r>
            <a:endParaRPr lang="en-US" sz="13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6744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491" y="524113"/>
            <a:ext cx="1821299" cy="18212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88325" y="2631281"/>
            <a:ext cx="5322927" cy="5955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90"/>
              </a:lnSpc>
              <a:buNone/>
            </a:pPr>
            <a:r>
              <a:rPr lang="en-US" sz="3752" kern="0" spc="-113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Reservations and Contact</a:t>
            </a:r>
            <a:endParaRPr lang="en-US" sz="3752" dirty="0"/>
          </a:p>
        </p:txBody>
      </p:sp>
      <p:sp>
        <p:nvSpPr>
          <p:cNvPr id="6" name="Shape 3"/>
          <p:cNvSpPr/>
          <p:nvPr/>
        </p:nvSpPr>
        <p:spPr>
          <a:xfrm>
            <a:off x="2788325" y="3512701"/>
            <a:ext cx="9053751" cy="4199930"/>
          </a:xfrm>
          <a:prstGeom prst="roundRect">
            <a:avLst>
              <a:gd name="adj" fmla="val 2042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795945" y="3520321"/>
            <a:ext cx="9038511" cy="249257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2986445" y="3642241"/>
            <a:ext cx="4134445" cy="3811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02"/>
              </a:lnSpc>
              <a:buNone/>
            </a:pPr>
            <a:r>
              <a:rPr lang="en-US" sz="1876" b="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Reservations</a:t>
            </a:r>
            <a:endParaRPr lang="en-US" sz="1876" dirty="0"/>
          </a:p>
        </p:txBody>
      </p:sp>
      <p:sp>
        <p:nvSpPr>
          <p:cNvPr id="9" name="Text 6"/>
          <p:cNvSpPr/>
          <p:nvPr/>
        </p:nvSpPr>
        <p:spPr>
          <a:xfrm>
            <a:off x="7509510" y="3642241"/>
            <a:ext cx="4134445" cy="12196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01"/>
              </a:lnSpc>
              <a:buNone/>
            </a:pPr>
            <a:r>
              <a:rPr lang="en-US" sz="150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Guests can book their dining experience at Piccola Cucina Casa by visiting the restaurant's website or calling the dedicated reservations line.</a:t>
            </a:r>
            <a:endParaRPr lang="en-US" sz="1501" dirty="0"/>
          </a:p>
        </p:txBody>
      </p:sp>
      <p:sp>
        <p:nvSpPr>
          <p:cNvPr id="10" name="Text 7"/>
          <p:cNvSpPr/>
          <p:nvPr/>
        </p:nvSpPr>
        <p:spPr>
          <a:xfrm>
            <a:off x="7509510" y="4976217"/>
            <a:ext cx="4134445" cy="9147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01"/>
              </a:lnSpc>
              <a:buNone/>
            </a:pPr>
            <a:r>
              <a:rPr lang="en-US" sz="1501" b="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Website :- </a:t>
            </a:r>
            <a:r>
              <a:rPr lang="en-US" sz="1501" b="1" u="sng" kern="0" spc="-30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https://www.piccolacucinagroup.com/en/piccola-cucina-casa-brooklyn-nyc/</a:t>
            </a:r>
            <a:endParaRPr lang="en-US" sz="1501" b="1" dirty="0"/>
          </a:p>
        </p:txBody>
      </p:sp>
      <p:sp>
        <p:nvSpPr>
          <p:cNvPr id="11" name="Shape 8"/>
          <p:cNvSpPr/>
          <p:nvPr/>
        </p:nvSpPr>
        <p:spPr>
          <a:xfrm>
            <a:off x="2788325" y="6023164"/>
            <a:ext cx="9038511" cy="169211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2986445" y="6134814"/>
            <a:ext cx="4134445" cy="3811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02"/>
              </a:lnSpc>
              <a:buNone/>
            </a:pPr>
            <a:r>
              <a:rPr lang="en-US" sz="1876" b="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Contact</a:t>
            </a:r>
            <a:endParaRPr lang="en-US" sz="1876" dirty="0"/>
          </a:p>
        </p:txBody>
      </p:sp>
      <p:sp>
        <p:nvSpPr>
          <p:cNvPr id="13" name="Text 10"/>
          <p:cNvSpPr/>
          <p:nvPr/>
        </p:nvSpPr>
        <p:spPr>
          <a:xfrm>
            <a:off x="7509510" y="6134814"/>
            <a:ext cx="4134445" cy="3049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01"/>
              </a:lnSpc>
              <a:buNone/>
            </a:pPr>
            <a:r>
              <a:rPr lang="en-US" sz="150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01" b="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E-MAIL :- </a:t>
            </a:r>
            <a:r>
              <a:rPr lang="en-US" sz="1501" b="1" u="sng" kern="0" spc="-30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info@piccolacucinagroup.com</a:t>
            </a:r>
            <a:r>
              <a:rPr lang="en-US" sz="1501" b="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endParaRPr lang="en-US" sz="1501" dirty="0"/>
          </a:p>
        </p:txBody>
      </p:sp>
      <p:sp>
        <p:nvSpPr>
          <p:cNvPr id="14" name="Text 11"/>
          <p:cNvSpPr/>
          <p:nvPr/>
        </p:nvSpPr>
        <p:spPr>
          <a:xfrm>
            <a:off x="7509510" y="6554033"/>
            <a:ext cx="4134445" cy="3049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1"/>
              </a:lnSpc>
              <a:buNone/>
            </a:pPr>
            <a:r>
              <a:rPr lang="en-US" sz="1501" b="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Telephone :- </a:t>
            </a:r>
            <a:r>
              <a:rPr lang="en-US" sz="150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</a:t>
            </a:r>
            <a:r>
              <a:rPr lang="en-US" sz="1501" i="1" u="sng" kern="0" spc="-30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001</a:t>
            </a:r>
            <a:r>
              <a:rPr lang="en-US" sz="150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 929-295-0015</a:t>
            </a:r>
            <a:endParaRPr lang="en-US" sz="1501" dirty="0"/>
          </a:p>
        </p:txBody>
      </p:sp>
      <p:sp>
        <p:nvSpPr>
          <p:cNvPr id="15" name="Text 12"/>
          <p:cNvSpPr/>
          <p:nvPr/>
        </p:nvSpPr>
        <p:spPr>
          <a:xfrm>
            <a:off x="7509510" y="6973253"/>
            <a:ext cx="4134445" cy="6098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01"/>
              </a:lnSpc>
              <a:buNone/>
            </a:pPr>
            <a:r>
              <a:rPr lang="en-US" sz="1501" b="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Address :-  </a:t>
            </a:r>
            <a:r>
              <a:rPr lang="en-US" sz="150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141 Nevins Street, Brooklyn,</a:t>
            </a:r>
            <a:r>
              <a:rPr lang="en-US" sz="1501" b="1" u="sng" kern="0" spc="-30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
</a:t>
            </a:r>
            <a:r>
              <a:rPr lang="en-US" sz="1501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New York 11217, USA</a:t>
            </a:r>
            <a:endParaRPr lang="en-US" sz="15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607</Words>
  <Application>Microsoft Office PowerPoint</Application>
  <PresentationFormat>Custom</PresentationFormat>
  <Paragraphs>62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2024-05-27T09:25:26Z</dcterms:created>
  <dcterms:modified xsi:type="dcterms:W3CDTF">2024-05-27T09:27:30Z</dcterms:modified>
</cp:coreProperties>
</file>