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2AA39-6EA7-4877-BBBE-1C33BD05E155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20CE2-7A5E-4E1D-B8AB-4C6CA22660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016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localcookies.ae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localcookies.ae/product/assorted-healthy-cookies-12-pcs/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/maps/place/Local+Cookies+%D9%84%D9%88%D9%83%D9%84+%D9%83%D9%88%D9%83%D9%8A%D8%B2%E2%80%AD/@25.309397,55.4574431,17z/data=!3m1!4b1!4m6!3m5!1s0x3e5f5f22c5ae718f:0x1fcfcee239545d42!8m2!3d25.3093922!4d55.460018!16s/g/11g6nltldq?hl=en-AE&amp;entry=ttu" TargetMode="External"/><Relationship Id="rId5" Type="http://schemas.openxmlformats.org/officeDocument/2006/relationships/hyperlink" Target="mailto:Hello@localcookies.ae" TargetMode="External"/><Relationship Id="rId4" Type="http://schemas.openxmlformats.org/officeDocument/2006/relationships/hyperlink" Target="tel:+9716530011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6968" y="759381"/>
            <a:ext cx="1962745" cy="11093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19599" y="2201942"/>
            <a:ext cx="7477601" cy="2874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Local Cookies: A Bakery Heaven for Local Cookie Lovers</a:t>
            </a:r>
            <a:endParaRPr lang="en-US" sz="6036" dirty="0"/>
          </a:p>
        </p:txBody>
      </p:sp>
      <p:sp>
        <p:nvSpPr>
          <p:cNvPr id="7" name="Text 3"/>
          <p:cNvSpPr/>
          <p:nvPr/>
        </p:nvSpPr>
        <p:spPr>
          <a:xfrm>
            <a:off x="6319599" y="5409843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Local Cookies is a beloved bakery that specializes in crafting delicious, freshly baked </a:t>
            </a:r>
            <a:r>
              <a:rPr lang="en-US" sz="1750" b="1" u="sng" dirty="0">
                <a:solidFill>
                  <a:srgbClr val="325F7B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cookies</a:t>
            </a: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using locally sourced ingredients. Their commitment to quality and customer satisfaction has made them a go-to destination for cookie enthusiasts throughout the region.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319599" y="7098030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219" y="7105650"/>
            <a:ext cx="340162" cy="3401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86086" y="7081361"/>
            <a:ext cx="1985010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by Local cookies</a:t>
            </a:r>
            <a:endParaRPr lang="en-US" sz="21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267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38494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268" y="2730937"/>
            <a:ext cx="1581864" cy="8940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061930" y="3893582"/>
            <a:ext cx="8506539" cy="11191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407"/>
              </a:lnSpc>
              <a:buNone/>
            </a:pPr>
            <a:r>
              <a:rPr lang="en-US" sz="3525" b="1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Healthy Cookie Options for Health-Conscious Customers</a:t>
            </a:r>
            <a:endParaRPr lang="en-US" sz="3525" b="1" dirty="0"/>
          </a:p>
        </p:txBody>
      </p:sp>
      <p:sp>
        <p:nvSpPr>
          <p:cNvPr id="7" name="Shape 3"/>
          <p:cNvSpPr/>
          <p:nvPr/>
        </p:nvSpPr>
        <p:spPr>
          <a:xfrm>
            <a:off x="3061930" y="5281374"/>
            <a:ext cx="2716173" cy="2457450"/>
          </a:xfrm>
          <a:prstGeom prst="roundRect">
            <a:avLst>
              <a:gd name="adj" fmla="val 2186"/>
            </a:avLst>
          </a:prstGeom>
          <a:solidFill>
            <a:srgbClr val="F6F0E4"/>
          </a:solidFill>
          <a:ln/>
        </p:spPr>
      </p:sp>
      <p:sp>
        <p:nvSpPr>
          <p:cNvPr id="8" name="Text 4"/>
          <p:cNvSpPr/>
          <p:nvPr/>
        </p:nvSpPr>
        <p:spPr>
          <a:xfrm>
            <a:off x="3241000" y="5460444"/>
            <a:ext cx="2358033" cy="5595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3"/>
              </a:lnSpc>
              <a:buNone/>
            </a:pPr>
            <a:r>
              <a:rPr lang="en-US" sz="176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Wholesome Ingredients</a:t>
            </a:r>
            <a:endParaRPr lang="en-US" sz="1763" dirty="0"/>
          </a:p>
        </p:txBody>
      </p:sp>
      <p:sp>
        <p:nvSpPr>
          <p:cNvPr id="9" name="Text 5"/>
          <p:cNvSpPr/>
          <p:nvPr/>
        </p:nvSpPr>
        <p:spPr>
          <a:xfrm>
            <a:off x="3241000" y="6127433"/>
            <a:ext cx="2358033" cy="1432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56"/>
              </a:lnSpc>
              <a:buNone/>
            </a:pPr>
            <a:r>
              <a:rPr lang="en-US" sz="141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Local Cookies uses natural, unprocessed ingredients to create their </a:t>
            </a:r>
            <a:r>
              <a:rPr lang="en-US" sz="1410" b="1" u="sng" dirty="0">
                <a:solidFill>
                  <a:srgbClr val="325F7B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healthy cookies</a:t>
            </a:r>
            <a:r>
              <a:rPr lang="en-US" sz="141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options, catering to health-conscious customers.</a:t>
            </a:r>
            <a:endParaRPr lang="en-US" sz="1410" dirty="0"/>
          </a:p>
        </p:txBody>
      </p:sp>
      <p:sp>
        <p:nvSpPr>
          <p:cNvPr id="10" name="Shape 6"/>
          <p:cNvSpPr/>
          <p:nvPr/>
        </p:nvSpPr>
        <p:spPr>
          <a:xfrm>
            <a:off x="5957173" y="5281374"/>
            <a:ext cx="2716173" cy="2457450"/>
          </a:xfrm>
          <a:prstGeom prst="roundRect">
            <a:avLst>
              <a:gd name="adj" fmla="val 2186"/>
            </a:avLst>
          </a:prstGeom>
          <a:solidFill>
            <a:srgbClr val="F6F0E4"/>
          </a:solidFill>
          <a:ln/>
        </p:spPr>
      </p:sp>
      <p:sp>
        <p:nvSpPr>
          <p:cNvPr id="11" name="Text 7"/>
          <p:cNvSpPr/>
          <p:nvPr/>
        </p:nvSpPr>
        <p:spPr>
          <a:xfrm>
            <a:off x="6136243" y="5460444"/>
            <a:ext cx="2332077" cy="2797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03"/>
              </a:lnSpc>
              <a:buNone/>
            </a:pPr>
            <a:r>
              <a:rPr lang="en-US" sz="176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Guilt-Free Indulgence</a:t>
            </a:r>
            <a:endParaRPr lang="en-US" sz="1763" dirty="0"/>
          </a:p>
        </p:txBody>
      </p:sp>
      <p:sp>
        <p:nvSpPr>
          <p:cNvPr id="12" name="Text 8"/>
          <p:cNvSpPr/>
          <p:nvPr/>
        </p:nvSpPr>
        <p:spPr>
          <a:xfrm>
            <a:off x="6136243" y="5847636"/>
            <a:ext cx="2358033" cy="1432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56"/>
              </a:lnSpc>
              <a:buNone/>
            </a:pPr>
            <a:r>
              <a:rPr lang="en-US" sz="141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Their healthy cookies provide a delicious way for customers to satisfy their sweet cravings without compromising their dietary goals.</a:t>
            </a:r>
            <a:endParaRPr lang="en-US" sz="1410" dirty="0"/>
          </a:p>
        </p:txBody>
      </p:sp>
      <p:sp>
        <p:nvSpPr>
          <p:cNvPr id="13" name="Shape 9"/>
          <p:cNvSpPr/>
          <p:nvPr/>
        </p:nvSpPr>
        <p:spPr>
          <a:xfrm>
            <a:off x="8852416" y="5281374"/>
            <a:ext cx="2716173" cy="2457450"/>
          </a:xfrm>
          <a:prstGeom prst="roundRect">
            <a:avLst>
              <a:gd name="adj" fmla="val 2186"/>
            </a:avLst>
          </a:prstGeom>
          <a:solidFill>
            <a:srgbClr val="F6F0E4"/>
          </a:solidFill>
          <a:ln/>
        </p:spPr>
      </p:sp>
      <p:sp>
        <p:nvSpPr>
          <p:cNvPr id="14" name="Text 10"/>
          <p:cNvSpPr/>
          <p:nvPr/>
        </p:nvSpPr>
        <p:spPr>
          <a:xfrm>
            <a:off x="9031486" y="5460444"/>
            <a:ext cx="2238494" cy="2797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03"/>
              </a:lnSpc>
              <a:buNone/>
            </a:pPr>
            <a:r>
              <a:rPr lang="en-US" sz="176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Nutritional Benefits</a:t>
            </a:r>
            <a:endParaRPr lang="en-US" sz="1763" dirty="0"/>
          </a:p>
        </p:txBody>
      </p:sp>
      <p:sp>
        <p:nvSpPr>
          <p:cNvPr id="15" name="Text 11"/>
          <p:cNvSpPr/>
          <p:nvPr/>
        </p:nvSpPr>
        <p:spPr>
          <a:xfrm>
            <a:off x="9031486" y="5847636"/>
            <a:ext cx="2358033" cy="8593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56"/>
              </a:lnSpc>
              <a:buNone/>
            </a:pPr>
            <a:r>
              <a:rPr lang="en-US" sz="141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These cookies are packed with nutrients and fiber, making them a nutritious snack choice.</a:t>
            </a:r>
            <a:endParaRPr lang="en-US" sz="141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768" y="1495425"/>
            <a:ext cx="1962745" cy="11093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937986"/>
            <a:ext cx="80187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Fresh Local Cookies in Sharjah</a:t>
            </a:r>
            <a:endParaRPr lang="en-US" sz="4374" b="1" dirty="0"/>
          </a:p>
        </p:txBody>
      </p:sp>
      <p:sp>
        <p:nvSpPr>
          <p:cNvPr id="6" name="Text 3"/>
          <p:cNvSpPr/>
          <p:nvPr/>
        </p:nvSpPr>
        <p:spPr>
          <a:xfrm>
            <a:off x="2037993" y="418778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Locally Sourced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4757142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Local Cookies sources all of their ingredients from local suppliers, ensuring the freshness and quality of their products.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5743932" y="418778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Daily Baking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743932" y="4757142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bakery's skilled team bakes a fresh batch of cookies every day, guaranteeing that customers always receive the highest quality treats.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449872" y="4187785"/>
            <a:ext cx="283237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Convenient Locations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9449872" y="4757142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With multiple locations throughout Sharjah, Local Cookies makes it easy for customers to access their delicious, freshly baked cookies.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768" y="624840"/>
            <a:ext cx="1962745" cy="11093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067401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Competing with Ben's Cookies in Popularity</a:t>
            </a:r>
            <a:endParaRPr lang="en-US" sz="4374" b="1" dirty="0"/>
          </a:p>
        </p:txBody>
      </p:sp>
      <p:sp>
        <p:nvSpPr>
          <p:cNvPr id="6" name="Shape 3"/>
          <p:cNvSpPr/>
          <p:nvPr/>
        </p:nvSpPr>
        <p:spPr>
          <a:xfrm>
            <a:off x="2037993" y="3962995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F0E4"/>
          </a:solidFill>
          <a:ln/>
        </p:spPr>
      </p:sp>
      <p:sp>
        <p:nvSpPr>
          <p:cNvPr id="7" name="Text 4"/>
          <p:cNvSpPr/>
          <p:nvPr/>
        </p:nvSpPr>
        <p:spPr>
          <a:xfrm>
            <a:off x="2209800" y="4004667"/>
            <a:ext cx="15632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2760107" y="4039314"/>
            <a:ext cx="335553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Uncompromising Quality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2760107" y="4519732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Local Cookies' commitment to using the best ingredients and traditional baking methods sets them apart from their competitors.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426285" y="3962995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F0E4"/>
          </a:solidFill>
          <a:ln/>
        </p:spPr>
      </p:sp>
      <p:sp>
        <p:nvSpPr>
          <p:cNvPr id="11" name="Text 8"/>
          <p:cNvSpPr/>
          <p:nvPr/>
        </p:nvSpPr>
        <p:spPr>
          <a:xfrm>
            <a:off x="7583567" y="4004667"/>
            <a:ext cx="1853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8148399" y="403931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Innovative Flavors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8148399" y="4519732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bakery constantly introduces new and unique cookie flavors that keep customers coming back.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2037993" y="5981700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F0E4"/>
          </a:solidFill>
          <a:ln/>
        </p:spPr>
      </p:sp>
      <p:sp>
        <p:nvSpPr>
          <p:cNvPr id="15" name="Text 12"/>
          <p:cNvSpPr/>
          <p:nvPr/>
        </p:nvSpPr>
        <p:spPr>
          <a:xfrm>
            <a:off x="2194203" y="6023372"/>
            <a:ext cx="18740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2760107" y="6058019"/>
            <a:ext cx="388751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Exceptional Customer Service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2760107" y="6538436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Local Cookies' friendly and knowledgeable staff provide an exceptional customer experience that keeps customers loyal.</a:t>
            </a:r>
            <a:endParaRPr lang="en-US" sz="1750" dirty="0"/>
          </a:p>
        </p:txBody>
      </p:sp>
      <p:sp>
        <p:nvSpPr>
          <p:cNvPr id="18" name="Shape 15"/>
          <p:cNvSpPr/>
          <p:nvPr/>
        </p:nvSpPr>
        <p:spPr>
          <a:xfrm>
            <a:off x="7426285" y="5981700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F0E4"/>
          </a:solidFill>
          <a:ln/>
        </p:spPr>
      </p:sp>
      <p:sp>
        <p:nvSpPr>
          <p:cNvPr id="19" name="Text 16"/>
          <p:cNvSpPr/>
          <p:nvPr/>
        </p:nvSpPr>
        <p:spPr>
          <a:xfrm>
            <a:off x="7568922" y="6023372"/>
            <a:ext cx="21467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4</a:t>
            </a:r>
            <a:endParaRPr lang="en-US" sz="2624" dirty="0"/>
          </a:p>
        </p:txBody>
      </p:sp>
      <p:sp>
        <p:nvSpPr>
          <p:cNvPr id="20" name="Text 17"/>
          <p:cNvSpPr/>
          <p:nvPr/>
        </p:nvSpPr>
        <p:spPr>
          <a:xfrm>
            <a:off x="8148399" y="6058019"/>
            <a:ext cx="33607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Community Involvement</a:t>
            </a:r>
            <a:endParaRPr lang="en-US" sz="2187" dirty="0"/>
          </a:p>
        </p:txBody>
      </p:sp>
      <p:sp>
        <p:nvSpPr>
          <p:cNvPr id="21" name="Text 18"/>
          <p:cNvSpPr/>
          <p:nvPr/>
        </p:nvSpPr>
        <p:spPr>
          <a:xfrm>
            <a:off x="8148399" y="6538436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bakery's active participation in local events and initiatives has helped them build a strong connection with the community.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768" y="777597"/>
            <a:ext cx="1962745" cy="11093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220158"/>
            <a:ext cx="815816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Best-Selling Chocolate Cookies</a:t>
            </a:r>
            <a:endParaRPr lang="en-US" sz="4374" b="1" dirty="0"/>
          </a:p>
        </p:txBody>
      </p:sp>
      <p:sp>
        <p:nvSpPr>
          <p:cNvPr id="6" name="Shape 3"/>
          <p:cNvSpPr/>
          <p:nvPr/>
        </p:nvSpPr>
        <p:spPr>
          <a:xfrm>
            <a:off x="2037993" y="3247787"/>
            <a:ext cx="5166122" cy="1990963"/>
          </a:xfrm>
          <a:prstGeom prst="roundRect">
            <a:avLst>
              <a:gd name="adj" fmla="val 3348"/>
            </a:avLst>
          </a:prstGeom>
          <a:solidFill>
            <a:srgbClr val="F6F0E4"/>
          </a:solidFill>
          <a:ln/>
        </p:spPr>
      </p:sp>
      <p:sp>
        <p:nvSpPr>
          <p:cNvPr id="7" name="Text 4"/>
          <p:cNvSpPr/>
          <p:nvPr/>
        </p:nvSpPr>
        <p:spPr>
          <a:xfrm>
            <a:off x="2260163" y="3469958"/>
            <a:ext cx="280963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Rich, Decadent Cocoa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2260163" y="3950375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Local Cookies' signature chocolate cookies are made with high-quality cocoa for an indulgent, chocolatey taste.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26285" y="3247787"/>
            <a:ext cx="5166122" cy="1990963"/>
          </a:xfrm>
          <a:prstGeom prst="roundRect">
            <a:avLst>
              <a:gd name="adj" fmla="val 3348"/>
            </a:avLst>
          </a:prstGeom>
          <a:solidFill>
            <a:srgbClr val="F6F0E4"/>
          </a:solidFill>
          <a:ln/>
        </p:spPr>
      </p:sp>
      <p:sp>
        <p:nvSpPr>
          <p:cNvPr id="10" name="Text 7"/>
          <p:cNvSpPr/>
          <p:nvPr/>
        </p:nvSpPr>
        <p:spPr>
          <a:xfrm>
            <a:off x="7648456" y="3469958"/>
            <a:ext cx="380559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Melt-in-Your-Mouth Texture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7648456" y="3950375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These cookies have a perfect balance of crisp edges and a soft, chewy center that satisfies any sweet tooth.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2037993" y="5460921"/>
            <a:ext cx="5166122" cy="1990963"/>
          </a:xfrm>
          <a:prstGeom prst="roundRect">
            <a:avLst>
              <a:gd name="adj" fmla="val 3348"/>
            </a:avLst>
          </a:prstGeom>
          <a:solidFill>
            <a:srgbClr val="F6F0E4"/>
          </a:solidFill>
          <a:ln/>
        </p:spPr>
      </p:sp>
      <p:sp>
        <p:nvSpPr>
          <p:cNvPr id="13" name="Text 10"/>
          <p:cNvSpPr/>
          <p:nvPr/>
        </p:nvSpPr>
        <p:spPr>
          <a:xfrm>
            <a:off x="2260163" y="568309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Flavor Variations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2260163" y="6163508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 addition to their classic chocolate cookies, the bakery offers unique flavor combinations like chocolate-hazelnut and double chocolate.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7426285" y="5460921"/>
            <a:ext cx="5166122" cy="1990963"/>
          </a:xfrm>
          <a:prstGeom prst="roundRect">
            <a:avLst>
              <a:gd name="adj" fmla="val 3348"/>
            </a:avLst>
          </a:prstGeom>
          <a:solidFill>
            <a:srgbClr val="F6F0E4"/>
          </a:solidFill>
          <a:ln/>
        </p:spPr>
      </p:sp>
      <p:sp>
        <p:nvSpPr>
          <p:cNvPr id="16" name="Text 13"/>
          <p:cNvSpPr/>
          <p:nvPr/>
        </p:nvSpPr>
        <p:spPr>
          <a:xfrm>
            <a:off x="7648456" y="568309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Customer Favorite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7648456" y="6163508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chocolate cookies are consistently the most popular item on the bakery's menu, thanks to their irresistible taste and quality.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768" y="1362194"/>
            <a:ext cx="1962745" cy="11093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804755"/>
            <a:ext cx="10271522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Commitment to Customer Satisfaction</a:t>
            </a:r>
            <a:endParaRPr lang="en-US" sz="4374" b="1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3832384"/>
            <a:ext cx="555427" cy="5554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37993" y="4609981"/>
            <a:ext cx="23886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Passion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2037993" y="5090398"/>
            <a:ext cx="2388632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team at Local Cookies is passionate about creating the best possible experience for their customers.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9881" y="3832384"/>
            <a:ext cx="555427" cy="5554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59881" y="4609981"/>
            <a:ext cx="23886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Responsiveness</a:t>
            </a:r>
            <a:endParaRPr lang="en-US" sz="2187" dirty="0"/>
          </a:p>
        </p:txBody>
      </p:sp>
      <p:sp>
        <p:nvSpPr>
          <p:cNvPr id="11" name="Text 6"/>
          <p:cNvSpPr/>
          <p:nvPr/>
        </p:nvSpPr>
        <p:spPr>
          <a:xfrm>
            <a:off x="4759881" y="5090398"/>
            <a:ext cx="2388632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bakery values customer feedback and works diligently to address any concerns or suggestions.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1768" y="3832384"/>
            <a:ext cx="555427" cy="55542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81768" y="4609981"/>
            <a:ext cx="23886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Consistency</a:t>
            </a:r>
            <a:endParaRPr lang="en-US" sz="2187" dirty="0"/>
          </a:p>
        </p:txBody>
      </p:sp>
      <p:sp>
        <p:nvSpPr>
          <p:cNvPr id="14" name="Text 8"/>
          <p:cNvSpPr/>
          <p:nvPr/>
        </p:nvSpPr>
        <p:spPr>
          <a:xfrm>
            <a:off x="7481768" y="5090398"/>
            <a:ext cx="2388632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Customers can count on Local Cookies to deliver the same high-quality cookies with each visit.</a:t>
            </a:r>
            <a:endParaRPr lang="en-US" sz="17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3656" y="3832384"/>
            <a:ext cx="555427" cy="55542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0203656" y="4609981"/>
            <a:ext cx="238875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Friendly Service</a:t>
            </a:r>
            <a:endParaRPr lang="en-US" sz="2187" dirty="0"/>
          </a:p>
        </p:txBody>
      </p:sp>
      <p:sp>
        <p:nvSpPr>
          <p:cNvPr id="17" name="Text 10"/>
          <p:cNvSpPr/>
          <p:nvPr/>
        </p:nvSpPr>
        <p:spPr>
          <a:xfrm>
            <a:off x="10203656" y="5090398"/>
            <a:ext cx="238875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bakery's welcoming staff goes above and beyond to ensure customers have a pleasant experience.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011" y="960239"/>
            <a:ext cx="1658660" cy="93749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26795" y="2179320"/>
            <a:ext cx="8693706" cy="5867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20"/>
              </a:lnSpc>
              <a:buNone/>
            </a:pPr>
            <a:r>
              <a:rPr lang="en-US" sz="3696" b="1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Variety of Cookie Flavors and Textures</a:t>
            </a:r>
            <a:endParaRPr lang="en-US" sz="3696" b="1" dirty="0"/>
          </a:p>
        </p:txBody>
      </p:sp>
      <p:sp>
        <p:nvSpPr>
          <p:cNvPr id="7" name="Shape 3"/>
          <p:cNvSpPr/>
          <p:nvPr/>
        </p:nvSpPr>
        <p:spPr>
          <a:xfrm>
            <a:off x="1296710" y="3047643"/>
            <a:ext cx="23455" cy="422171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8" name="Shape 4"/>
          <p:cNvSpPr/>
          <p:nvPr/>
        </p:nvSpPr>
        <p:spPr>
          <a:xfrm>
            <a:off x="1519595" y="3393817"/>
            <a:ext cx="657106" cy="23455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9" name="Shape 5"/>
          <p:cNvSpPr/>
          <p:nvPr/>
        </p:nvSpPr>
        <p:spPr>
          <a:xfrm>
            <a:off x="1097161" y="3194328"/>
            <a:ext cx="422434" cy="422434"/>
          </a:xfrm>
          <a:prstGeom prst="roundRect">
            <a:avLst>
              <a:gd name="adj" fmla="val 13335"/>
            </a:avLst>
          </a:prstGeom>
          <a:solidFill>
            <a:srgbClr val="F6F0E4"/>
          </a:solidFill>
          <a:ln/>
        </p:spPr>
      </p:sp>
      <p:sp>
        <p:nvSpPr>
          <p:cNvPr id="10" name="Text 6"/>
          <p:cNvSpPr/>
          <p:nvPr/>
        </p:nvSpPr>
        <p:spPr>
          <a:xfrm>
            <a:off x="1242298" y="3229451"/>
            <a:ext cx="132159" cy="3520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72"/>
              </a:lnSpc>
              <a:buNone/>
            </a:pPr>
            <a:r>
              <a:rPr lang="en-US" sz="2218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1</a:t>
            </a:r>
            <a:endParaRPr lang="en-US" sz="2218" dirty="0"/>
          </a:p>
        </p:txBody>
      </p:sp>
      <p:sp>
        <p:nvSpPr>
          <p:cNvPr id="11" name="Text 7"/>
          <p:cNvSpPr/>
          <p:nvPr/>
        </p:nvSpPr>
        <p:spPr>
          <a:xfrm>
            <a:off x="2341126" y="3235404"/>
            <a:ext cx="2347079" cy="2932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848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Classic Flavors</a:t>
            </a:r>
            <a:endParaRPr lang="en-US" sz="1848" dirty="0"/>
          </a:p>
        </p:txBody>
      </p:sp>
      <p:sp>
        <p:nvSpPr>
          <p:cNvPr id="12" name="Text 8"/>
          <p:cNvSpPr/>
          <p:nvPr/>
        </p:nvSpPr>
        <p:spPr>
          <a:xfrm>
            <a:off x="2341126" y="3641288"/>
            <a:ext cx="7604879" cy="3003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66"/>
              </a:lnSpc>
              <a:buNone/>
            </a:pPr>
            <a:r>
              <a:rPr lang="en-US" sz="1479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Local Cookies offers timeless favorites like chocolate chip, oatmeal raisin, and peanut butter.</a:t>
            </a:r>
            <a:endParaRPr lang="en-US" sz="1479" dirty="0"/>
          </a:p>
        </p:txBody>
      </p:sp>
      <p:sp>
        <p:nvSpPr>
          <p:cNvPr id="13" name="Shape 9"/>
          <p:cNvSpPr/>
          <p:nvPr/>
        </p:nvSpPr>
        <p:spPr>
          <a:xfrm>
            <a:off x="1519595" y="4663380"/>
            <a:ext cx="657106" cy="23455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4" name="Shape 10"/>
          <p:cNvSpPr/>
          <p:nvPr/>
        </p:nvSpPr>
        <p:spPr>
          <a:xfrm>
            <a:off x="1097161" y="4463891"/>
            <a:ext cx="422434" cy="422434"/>
          </a:xfrm>
          <a:prstGeom prst="roundRect">
            <a:avLst>
              <a:gd name="adj" fmla="val 13335"/>
            </a:avLst>
          </a:prstGeom>
          <a:solidFill>
            <a:srgbClr val="F6F0E4"/>
          </a:solidFill>
          <a:ln/>
        </p:spPr>
      </p:sp>
      <p:sp>
        <p:nvSpPr>
          <p:cNvPr id="15" name="Text 11"/>
          <p:cNvSpPr/>
          <p:nvPr/>
        </p:nvSpPr>
        <p:spPr>
          <a:xfrm>
            <a:off x="1230035" y="4499015"/>
            <a:ext cx="156567" cy="3520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72"/>
              </a:lnSpc>
              <a:buNone/>
            </a:pPr>
            <a:r>
              <a:rPr lang="en-US" sz="2218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2</a:t>
            </a:r>
            <a:endParaRPr lang="en-US" sz="2218" dirty="0"/>
          </a:p>
        </p:txBody>
      </p:sp>
      <p:sp>
        <p:nvSpPr>
          <p:cNvPr id="16" name="Text 12"/>
          <p:cNvSpPr/>
          <p:nvPr/>
        </p:nvSpPr>
        <p:spPr>
          <a:xfrm>
            <a:off x="2341126" y="4504968"/>
            <a:ext cx="2347079" cy="2932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848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Seasonal Specials</a:t>
            </a:r>
            <a:endParaRPr lang="en-US" sz="1848" dirty="0"/>
          </a:p>
        </p:txBody>
      </p:sp>
      <p:sp>
        <p:nvSpPr>
          <p:cNvPr id="17" name="Text 13"/>
          <p:cNvSpPr/>
          <p:nvPr/>
        </p:nvSpPr>
        <p:spPr>
          <a:xfrm>
            <a:off x="2341126" y="4910852"/>
            <a:ext cx="7604879" cy="6007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66"/>
              </a:lnSpc>
              <a:buNone/>
            </a:pPr>
            <a:r>
              <a:rPr lang="en-US" sz="1479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bakery introduces limited-time seasonal cookies to keep things fresh and exciting for their customers.</a:t>
            </a:r>
            <a:endParaRPr lang="en-US" sz="1479" dirty="0"/>
          </a:p>
        </p:txBody>
      </p:sp>
      <p:sp>
        <p:nvSpPr>
          <p:cNvPr id="18" name="Shape 14"/>
          <p:cNvSpPr/>
          <p:nvPr/>
        </p:nvSpPr>
        <p:spPr>
          <a:xfrm>
            <a:off x="1519595" y="6233339"/>
            <a:ext cx="657106" cy="23455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9" name="Shape 15"/>
          <p:cNvSpPr/>
          <p:nvPr/>
        </p:nvSpPr>
        <p:spPr>
          <a:xfrm>
            <a:off x="1097161" y="6033849"/>
            <a:ext cx="422434" cy="422434"/>
          </a:xfrm>
          <a:prstGeom prst="roundRect">
            <a:avLst>
              <a:gd name="adj" fmla="val 13335"/>
            </a:avLst>
          </a:prstGeom>
          <a:solidFill>
            <a:srgbClr val="F6F0E4"/>
          </a:solidFill>
          <a:ln/>
        </p:spPr>
      </p:sp>
      <p:sp>
        <p:nvSpPr>
          <p:cNvPr id="20" name="Text 16"/>
          <p:cNvSpPr/>
          <p:nvPr/>
        </p:nvSpPr>
        <p:spPr>
          <a:xfrm>
            <a:off x="1229201" y="6068973"/>
            <a:ext cx="158353" cy="3520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72"/>
              </a:lnSpc>
              <a:buNone/>
            </a:pPr>
            <a:r>
              <a:rPr lang="en-US" sz="2218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3</a:t>
            </a:r>
            <a:endParaRPr lang="en-US" sz="2218" dirty="0"/>
          </a:p>
        </p:txBody>
      </p:sp>
      <p:sp>
        <p:nvSpPr>
          <p:cNvPr id="21" name="Text 17"/>
          <p:cNvSpPr/>
          <p:nvPr/>
        </p:nvSpPr>
        <p:spPr>
          <a:xfrm>
            <a:off x="2341126" y="6074926"/>
            <a:ext cx="2436852" cy="2932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848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Unique Combinations</a:t>
            </a:r>
            <a:endParaRPr lang="en-US" sz="1848" dirty="0"/>
          </a:p>
        </p:txBody>
      </p:sp>
      <p:sp>
        <p:nvSpPr>
          <p:cNvPr id="22" name="Text 18"/>
          <p:cNvSpPr/>
          <p:nvPr/>
        </p:nvSpPr>
        <p:spPr>
          <a:xfrm>
            <a:off x="2341126" y="6480810"/>
            <a:ext cx="7604879" cy="6007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66"/>
              </a:lnSpc>
              <a:buNone/>
            </a:pPr>
            <a:r>
              <a:rPr lang="en-US" sz="1479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For the more adventurous palate, Local Cookies crafts innovative cookie flavors like matcha green tea and Earl Grey.</a:t>
            </a:r>
            <a:endParaRPr lang="en-US" sz="14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696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3657600" cy="823269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06" y="517565"/>
            <a:ext cx="1662470" cy="93964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673918" y="1739503"/>
            <a:ext cx="8940165" cy="11763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631"/>
              </a:lnSpc>
              <a:buNone/>
            </a:pPr>
            <a:r>
              <a:rPr lang="en-US" sz="3705" b="1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Locally Sourced Ingredients and Baking Techniques</a:t>
            </a:r>
            <a:endParaRPr lang="en-US" sz="3705" b="1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918" y="3198138"/>
            <a:ext cx="941070" cy="150566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897285" y="3386257"/>
            <a:ext cx="2352675" cy="2940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6"/>
              </a:lnSpc>
              <a:buNone/>
            </a:pPr>
            <a:r>
              <a:rPr lang="en-US" sz="185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Locally Sourced</a:t>
            </a:r>
            <a:endParaRPr lang="en-US" sz="1853" dirty="0"/>
          </a:p>
        </p:txBody>
      </p:sp>
      <p:sp>
        <p:nvSpPr>
          <p:cNvPr id="9" name="Text 4"/>
          <p:cNvSpPr/>
          <p:nvPr/>
        </p:nvSpPr>
        <p:spPr>
          <a:xfrm>
            <a:off x="5897285" y="3793212"/>
            <a:ext cx="7716798" cy="6022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71"/>
              </a:lnSpc>
              <a:buNone/>
            </a:pPr>
            <a:r>
              <a:rPr lang="en-US" sz="1482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Local Cookies sources all of their ingredients from trusted local suppliers, ensuring the freshness and quality of their products.</a:t>
            </a:r>
            <a:endParaRPr lang="en-US" sz="1482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918" y="4703802"/>
            <a:ext cx="941070" cy="150566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897285" y="4891921"/>
            <a:ext cx="2352675" cy="2940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6"/>
              </a:lnSpc>
              <a:buNone/>
            </a:pPr>
            <a:r>
              <a:rPr lang="en-US" sz="185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Traditional Baking</a:t>
            </a:r>
            <a:endParaRPr lang="en-US" sz="1853" dirty="0"/>
          </a:p>
        </p:txBody>
      </p:sp>
      <p:sp>
        <p:nvSpPr>
          <p:cNvPr id="12" name="Text 6"/>
          <p:cNvSpPr/>
          <p:nvPr/>
        </p:nvSpPr>
        <p:spPr>
          <a:xfrm>
            <a:off x="5897285" y="5298877"/>
            <a:ext cx="7716798" cy="6022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71"/>
              </a:lnSpc>
              <a:buNone/>
            </a:pPr>
            <a:r>
              <a:rPr lang="en-US" sz="1482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bakery uses time-honored baking techniques to create their cookies, resulting in a perfect balance of crispness and chewiness.</a:t>
            </a:r>
            <a:endParaRPr lang="en-US" sz="1482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918" y="6209467"/>
            <a:ext cx="941070" cy="150566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897285" y="6397585"/>
            <a:ext cx="2352675" cy="2940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6"/>
              </a:lnSpc>
              <a:buNone/>
            </a:pPr>
            <a:r>
              <a:rPr lang="en-US" sz="185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Handcrafted</a:t>
            </a:r>
            <a:endParaRPr lang="en-US" sz="1853" dirty="0"/>
          </a:p>
        </p:txBody>
      </p:sp>
      <p:sp>
        <p:nvSpPr>
          <p:cNvPr id="15" name="Text 8"/>
          <p:cNvSpPr/>
          <p:nvPr/>
        </p:nvSpPr>
        <p:spPr>
          <a:xfrm>
            <a:off x="5897285" y="6804541"/>
            <a:ext cx="7716798" cy="6022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71"/>
              </a:lnSpc>
              <a:buNone/>
            </a:pPr>
            <a:r>
              <a:rPr lang="en-US" sz="1482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Each cookie is carefully handcrafted by the bakery's skilled team, who take pride in their work and attention to detail.</a:t>
            </a:r>
            <a:endParaRPr lang="en-US" sz="14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768" y="1501973"/>
            <a:ext cx="1962745" cy="11093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944535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Contact Us</a:t>
            </a:r>
            <a:endParaRPr lang="en-US" sz="4374" b="1" dirty="0"/>
          </a:p>
        </p:txBody>
      </p:sp>
      <p:sp>
        <p:nvSpPr>
          <p:cNvPr id="6" name="Text 3"/>
          <p:cNvSpPr/>
          <p:nvPr/>
        </p:nvSpPr>
        <p:spPr>
          <a:xfrm>
            <a:off x="2260163" y="4113014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Phone: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41181" y="4113014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u="sng" dirty="0">
                <a:solidFill>
                  <a:srgbClr val="325F7B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971-65300115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2037993" y="4609267"/>
            <a:ext cx="10554414" cy="637103"/>
          </a:xfrm>
          <a:prstGeom prst="rect">
            <a:avLst/>
          </a:prstGeom>
          <a:solidFill>
            <a:srgbClr val="F6F0E4"/>
          </a:solidFill>
          <a:ln/>
        </p:spPr>
      </p:sp>
      <p:sp>
        <p:nvSpPr>
          <p:cNvPr id="9" name="Text 6"/>
          <p:cNvSpPr/>
          <p:nvPr/>
        </p:nvSpPr>
        <p:spPr>
          <a:xfrm>
            <a:off x="2260163" y="4750117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Email: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41181" y="4750117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u="sng" dirty="0">
                <a:solidFill>
                  <a:srgbClr val="325F7B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Hello@localcookies.ae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2260163" y="5387221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Address: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541181" y="5387221"/>
            <a:ext cx="4829056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u="sng" dirty="0">
                <a:solidFill>
                  <a:srgbClr val="325F7B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Muwaileh Commercial –Industrial Area – Sharjah – United Arab Emirates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541181" y="6231255"/>
            <a:ext cx="482905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626</Words>
  <Application>Microsoft Office PowerPoint</Application>
  <PresentationFormat>Custom</PresentationFormat>
  <Paragraphs>81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2024-05-23T12:17:37Z</dcterms:created>
  <dcterms:modified xsi:type="dcterms:W3CDTF">2024-05-23T12:25:59Z</dcterms:modified>
</cp:coreProperties>
</file>