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Nunito Sans Ultra-Bold" charset="1" panose="00000900000000000000"/>
      <p:regular r:id="rId15"/>
    </p:embeddedFont>
    <p:embeddedFont>
      <p:font typeface="Nunito Sans" charset="1" panose="00000500000000000000"/>
      <p:regular r:id="rId16"/>
    </p:embeddedFont>
    <p:embeddedFont>
      <p:font typeface="Nunito Sans Bold" charset="1" panose="000008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https://delhitempotravels.com/delhi-to-jaipur-tour-package.html"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https://delhitempotravels.com/rajasthan-tour-packages.html"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delhitempotravels.com/"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7928367" cy="10287000"/>
          </a:xfrm>
          <a:custGeom>
            <a:avLst/>
            <a:gdLst/>
            <a:ahLst/>
            <a:cxnLst/>
            <a:rect r="r" b="b" t="t" l="l"/>
            <a:pathLst>
              <a:path h="10287000" w="7928367">
                <a:moveTo>
                  <a:pt x="0" y="0"/>
                </a:moveTo>
                <a:lnTo>
                  <a:pt x="7928367" y="0"/>
                </a:lnTo>
                <a:lnTo>
                  <a:pt x="7928367" y="10287000"/>
                </a:lnTo>
                <a:lnTo>
                  <a:pt x="0" y="10287000"/>
                </a:lnTo>
                <a:lnTo>
                  <a:pt x="0" y="0"/>
                </a:lnTo>
                <a:close/>
              </a:path>
            </a:pathLst>
          </a:custGeom>
          <a:blipFill>
            <a:blip r:embed="rId2"/>
            <a:stretch>
              <a:fillRect l="0" t="-18508" r="0" b="-18508"/>
            </a:stretch>
          </a:blipFill>
        </p:spPr>
      </p:sp>
      <p:grpSp>
        <p:nvGrpSpPr>
          <p:cNvPr name="Group 3" id="3"/>
          <p:cNvGrpSpPr/>
          <p:nvPr/>
        </p:nvGrpSpPr>
        <p:grpSpPr>
          <a:xfrm rot="0">
            <a:off x="14525405" y="-1863896"/>
            <a:ext cx="4767437" cy="3086100"/>
            <a:chOff x="0" y="0"/>
            <a:chExt cx="1255621" cy="812800"/>
          </a:xfrm>
        </p:grpSpPr>
        <p:sp>
          <p:nvSpPr>
            <p:cNvPr name="Freeform 4" id="4"/>
            <p:cNvSpPr/>
            <p:nvPr/>
          </p:nvSpPr>
          <p:spPr>
            <a:xfrm flipH="false" flipV="false" rot="0">
              <a:off x="0" y="0"/>
              <a:ext cx="1255621" cy="812800"/>
            </a:xfrm>
            <a:custGeom>
              <a:avLst/>
              <a:gdLst/>
              <a:ahLst/>
              <a:cxnLst/>
              <a:rect r="r" b="b" t="t" l="l"/>
              <a:pathLst>
                <a:path h="812800" w="1255621">
                  <a:moveTo>
                    <a:pt x="0" y="0"/>
                  </a:moveTo>
                  <a:lnTo>
                    <a:pt x="1255621" y="0"/>
                  </a:lnTo>
                  <a:lnTo>
                    <a:pt x="1255621" y="812800"/>
                  </a:lnTo>
                  <a:lnTo>
                    <a:pt x="0" y="812800"/>
                  </a:lnTo>
                  <a:close/>
                </a:path>
              </a:pathLst>
            </a:custGeom>
            <a:solidFill>
              <a:srgbClr val="FFFFFF"/>
            </a:solidFill>
          </p:spPr>
        </p:sp>
        <p:sp>
          <p:nvSpPr>
            <p:cNvPr name="TextBox 5" id="5"/>
            <p:cNvSpPr txBox="true"/>
            <p:nvPr/>
          </p:nvSpPr>
          <p:spPr>
            <a:xfrm>
              <a:off x="0" y="-38100"/>
              <a:ext cx="1255621" cy="850900"/>
            </a:xfrm>
            <a:prstGeom prst="rect">
              <a:avLst/>
            </a:prstGeom>
          </p:spPr>
          <p:txBody>
            <a:bodyPr anchor="ctr" rtlCol="false" tIns="50800" lIns="50800" bIns="50800" rIns="50800"/>
            <a:lstStyle/>
            <a:p>
              <a:pPr algn="ctr">
                <a:lnSpc>
                  <a:spcPts val="3359"/>
                </a:lnSpc>
              </a:pPr>
            </a:p>
          </p:txBody>
        </p:sp>
      </p:grpSp>
      <p:sp>
        <p:nvSpPr>
          <p:cNvPr name="Freeform 6" id="6"/>
          <p:cNvSpPr/>
          <p:nvPr/>
        </p:nvSpPr>
        <p:spPr>
          <a:xfrm flipH="false" flipV="false" rot="0">
            <a:off x="14767914" y="232277"/>
            <a:ext cx="3338199" cy="828949"/>
          </a:xfrm>
          <a:custGeom>
            <a:avLst/>
            <a:gdLst/>
            <a:ahLst/>
            <a:cxnLst/>
            <a:rect r="r" b="b" t="t" l="l"/>
            <a:pathLst>
              <a:path h="828949" w="3338199">
                <a:moveTo>
                  <a:pt x="0" y="0"/>
                </a:moveTo>
                <a:lnTo>
                  <a:pt x="3338200" y="0"/>
                </a:lnTo>
                <a:lnTo>
                  <a:pt x="3338200" y="828949"/>
                </a:lnTo>
                <a:lnTo>
                  <a:pt x="0" y="828949"/>
                </a:lnTo>
                <a:lnTo>
                  <a:pt x="0" y="0"/>
                </a:lnTo>
                <a:close/>
              </a:path>
            </a:pathLst>
          </a:custGeom>
          <a:blipFill>
            <a:blip r:embed="rId3"/>
            <a:stretch>
              <a:fillRect l="0" t="0" r="0" b="0"/>
            </a:stretch>
          </a:blipFill>
        </p:spPr>
      </p:sp>
      <p:sp>
        <p:nvSpPr>
          <p:cNvPr name="TextBox 7" id="7"/>
          <p:cNvSpPr txBox="true"/>
          <p:nvPr/>
        </p:nvSpPr>
        <p:spPr>
          <a:xfrm rot="0">
            <a:off x="8304455" y="3588787"/>
            <a:ext cx="9801658" cy="3437922"/>
          </a:xfrm>
          <a:prstGeom prst="rect">
            <a:avLst/>
          </a:prstGeom>
        </p:spPr>
        <p:txBody>
          <a:bodyPr anchor="t" rtlCol="false" tIns="0" lIns="0" bIns="0" rIns="0">
            <a:spAutoFit/>
          </a:bodyPr>
          <a:lstStyle/>
          <a:p>
            <a:pPr algn="l">
              <a:lnSpc>
                <a:spcPts val="8905"/>
              </a:lnSpc>
            </a:pPr>
            <a:r>
              <a:rPr lang="en-US" sz="8905">
                <a:solidFill>
                  <a:srgbClr val="FFFFFF"/>
                </a:solidFill>
                <a:latin typeface="Nunito Sans Ultra-Bold"/>
              </a:rPr>
              <a:t>Best Cities to Visit with Friends in Rajasthan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7399973" cy="10287000"/>
          </a:xfrm>
          <a:prstGeom prst="rect">
            <a:avLst/>
          </a:prstGeom>
          <a:solidFill>
            <a:srgbClr val="3E444B"/>
          </a:solidFill>
        </p:spPr>
      </p:sp>
      <p:sp>
        <p:nvSpPr>
          <p:cNvPr name="Freeform 3" id="3"/>
          <p:cNvSpPr/>
          <p:nvPr/>
        </p:nvSpPr>
        <p:spPr>
          <a:xfrm flipH="false" flipV="false" rot="0">
            <a:off x="7399973" y="0"/>
            <a:ext cx="11208821" cy="10287000"/>
          </a:xfrm>
          <a:custGeom>
            <a:avLst/>
            <a:gdLst/>
            <a:ahLst/>
            <a:cxnLst/>
            <a:rect r="r" b="b" t="t" l="l"/>
            <a:pathLst>
              <a:path h="10287000" w="11208821">
                <a:moveTo>
                  <a:pt x="0" y="0"/>
                </a:moveTo>
                <a:lnTo>
                  <a:pt x="11208821" y="0"/>
                </a:lnTo>
                <a:lnTo>
                  <a:pt x="11208821" y="10287000"/>
                </a:lnTo>
                <a:lnTo>
                  <a:pt x="0" y="10287000"/>
                </a:lnTo>
                <a:lnTo>
                  <a:pt x="0" y="0"/>
                </a:lnTo>
                <a:close/>
              </a:path>
            </a:pathLst>
          </a:custGeom>
          <a:blipFill>
            <a:blip r:embed="rId2"/>
            <a:stretch>
              <a:fillRect l="0" t="-63441" r="0" b="0"/>
            </a:stretch>
          </a:blipFill>
        </p:spPr>
      </p:sp>
      <p:sp>
        <p:nvSpPr>
          <p:cNvPr name="TextBox 4" id="4"/>
          <p:cNvSpPr txBox="true"/>
          <p:nvPr/>
        </p:nvSpPr>
        <p:spPr>
          <a:xfrm rot="0">
            <a:off x="326306" y="623261"/>
            <a:ext cx="5762848" cy="1069975"/>
          </a:xfrm>
          <a:prstGeom prst="rect">
            <a:avLst/>
          </a:prstGeom>
        </p:spPr>
        <p:txBody>
          <a:bodyPr anchor="t" rtlCol="false" tIns="0" lIns="0" bIns="0" rIns="0">
            <a:spAutoFit/>
          </a:bodyPr>
          <a:lstStyle/>
          <a:p>
            <a:pPr algn="l">
              <a:lnSpc>
                <a:spcPts val="8000"/>
              </a:lnSpc>
            </a:pPr>
            <a:r>
              <a:rPr lang="en-US" sz="8000">
                <a:solidFill>
                  <a:srgbClr val="FFFFFF"/>
                </a:solidFill>
                <a:latin typeface="Nunito Sans"/>
              </a:rPr>
              <a:t>About Us</a:t>
            </a:r>
          </a:p>
        </p:txBody>
      </p:sp>
      <p:sp>
        <p:nvSpPr>
          <p:cNvPr name="TextBox 5" id="5"/>
          <p:cNvSpPr txBox="true"/>
          <p:nvPr/>
        </p:nvSpPr>
        <p:spPr>
          <a:xfrm rot="0">
            <a:off x="326306" y="1667201"/>
            <a:ext cx="6747362" cy="8139414"/>
          </a:xfrm>
          <a:prstGeom prst="rect">
            <a:avLst/>
          </a:prstGeom>
        </p:spPr>
        <p:txBody>
          <a:bodyPr anchor="t" rtlCol="false" tIns="0" lIns="0" bIns="0" rIns="0">
            <a:spAutoFit/>
          </a:bodyPr>
          <a:lstStyle/>
          <a:p>
            <a:pPr algn="l">
              <a:lnSpc>
                <a:spcPts val="3573"/>
              </a:lnSpc>
            </a:pPr>
            <a:r>
              <a:rPr lang="en-US" sz="2552">
                <a:solidFill>
                  <a:srgbClr val="FFFFFF"/>
                </a:solidFill>
                <a:latin typeface="Nunito Sans"/>
              </a:rPr>
              <a:t>We hereby proudly introduce us as one of the leading Tempo Traveller Rental Company in Delhi providing all type of tempo, </a:t>
            </a:r>
            <a:r>
              <a:rPr lang="en-US" sz="2552">
                <a:solidFill>
                  <a:srgbClr val="FFFFFF"/>
                </a:solidFill>
                <a:latin typeface="Nunito Sans Medium"/>
              </a:rPr>
              <a:t>minibus on rent</a:t>
            </a:r>
            <a:r>
              <a:rPr lang="en-US" sz="2552">
                <a:solidFill>
                  <a:srgbClr val="FFFFFF"/>
                </a:solidFill>
                <a:latin typeface="Nunito Sans"/>
              </a:rPr>
              <a:t>, large coach, car rental services and had left a smile on our client's face with our prompt service and reasonable rate Since 1999. Delhi Tempo Traveller (A unit of Sengar World Travels) is a best reviewed tempo traveller rental companies in Delhi. We offer our vehicle rental services for families, Corporate and tour groups in and around Delhi. Our business runs on a motive of safety insurance and client satisfaction at utmost priority. With years passing by, our clients have shown faith in us owing to our punctual service, friendly support staff, trained chauffeurs, and well maintained fleet of Tempo For families.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8224837" cy="10287000"/>
          </a:xfrm>
          <a:custGeom>
            <a:avLst/>
            <a:gdLst/>
            <a:ahLst/>
            <a:cxnLst/>
            <a:rect r="r" b="b" t="t" l="l"/>
            <a:pathLst>
              <a:path h="10287000" w="8224837">
                <a:moveTo>
                  <a:pt x="0" y="0"/>
                </a:moveTo>
                <a:lnTo>
                  <a:pt x="8224837" y="0"/>
                </a:lnTo>
                <a:lnTo>
                  <a:pt x="8224837" y="10287000"/>
                </a:lnTo>
                <a:lnTo>
                  <a:pt x="0" y="10287000"/>
                </a:lnTo>
                <a:lnTo>
                  <a:pt x="0" y="0"/>
                </a:lnTo>
                <a:close/>
              </a:path>
            </a:pathLst>
          </a:custGeom>
          <a:blipFill>
            <a:blip r:embed="rId2"/>
            <a:stretch>
              <a:fillRect l="-34928" t="0" r="-52680" b="0"/>
            </a:stretch>
          </a:blipFill>
        </p:spPr>
      </p:sp>
      <p:sp>
        <p:nvSpPr>
          <p:cNvPr name="TextBox 3" id="3"/>
          <p:cNvSpPr txBox="true"/>
          <p:nvPr/>
        </p:nvSpPr>
        <p:spPr>
          <a:xfrm rot="0">
            <a:off x="8616841" y="476548"/>
            <a:ext cx="8948373" cy="2666979"/>
          </a:xfrm>
          <a:prstGeom prst="rect">
            <a:avLst/>
          </a:prstGeom>
        </p:spPr>
        <p:txBody>
          <a:bodyPr anchor="t" rtlCol="false" tIns="0" lIns="0" bIns="0" rIns="0">
            <a:spAutoFit/>
          </a:bodyPr>
          <a:lstStyle/>
          <a:p>
            <a:pPr algn="l">
              <a:lnSpc>
                <a:spcPts val="10319"/>
              </a:lnSpc>
            </a:pPr>
            <a:r>
              <a:rPr lang="en-US" sz="10319">
                <a:solidFill>
                  <a:srgbClr val="3E444B"/>
                </a:solidFill>
                <a:latin typeface="Nunito Sans"/>
              </a:rPr>
              <a:t>Jaipur</a:t>
            </a:r>
          </a:p>
          <a:p>
            <a:pPr algn="l">
              <a:lnSpc>
                <a:spcPts val="10319"/>
              </a:lnSpc>
            </a:pPr>
          </a:p>
        </p:txBody>
      </p:sp>
      <p:sp>
        <p:nvSpPr>
          <p:cNvPr name="TextBox 4" id="4"/>
          <p:cNvSpPr txBox="true"/>
          <p:nvPr/>
        </p:nvSpPr>
        <p:spPr>
          <a:xfrm rot="0">
            <a:off x="8616841" y="2065034"/>
            <a:ext cx="9425044" cy="8371125"/>
          </a:xfrm>
          <a:prstGeom prst="rect">
            <a:avLst/>
          </a:prstGeom>
        </p:spPr>
        <p:txBody>
          <a:bodyPr anchor="t" rtlCol="false" tIns="0" lIns="0" bIns="0" rIns="0">
            <a:spAutoFit/>
          </a:bodyPr>
          <a:lstStyle/>
          <a:p>
            <a:pPr algn="l">
              <a:lnSpc>
                <a:spcPts val="5511"/>
              </a:lnSpc>
            </a:pPr>
            <a:r>
              <a:rPr lang="en-US" sz="3936">
                <a:solidFill>
                  <a:srgbClr val="000000"/>
                </a:solidFill>
                <a:latin typeface="Nunito Sans"/>
              </a:rPr>
              <a:t>Jaipur is the perfect city to explore with your friends. You can Visit the amazing forts and palaces during the day, such as the Amer Fort, Nahargarh Fort, and City Palace. In the evening, head to popular spots like Chokhi Dhani for a traditional Rajasthani meal, or explore the bustling markets of Johari Bazaar and Bapu Bazaar for shopping. Book our </a:t>
            </a:r>
            <a:r>
              <a:rPr lang="en-US" sz="3936" u="sng">
                <a:solidFill>
                  <a:srgbClr val="000000"/>
                </a:solidFill>
                <a:latin typeface="Nunito Sans"/>
                <a:hlinkClick r:id="rId3" tooltip="https://delhitempotravels.com/delhi-to-jaipur-tour-package.html"/>
              </a:rPr>
              <a:t>Delhi to Jaipur Tour Package</a:t>
            </a:r>
            <a:r>
              <a:rPr lang="en-US" sz="3936">
                <a:solidFill>
                  <a:srgbClr val="000000"/>
                </a:solidFill>
                <a:latin typeface="Nunito Sans"/>
              </a:rPr>
              <a:t> and enjoy this beautiful journey with your friends.</a:t>
            </a:r>
          </a:p>
          <a:p>
            <a:pPr algn="l">
              <a:lnSpc>
                <a:spcPts val="551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847824"/>
            <a:ext cx="8224837" cy="8439176"/>
          </a:xfrm>
          <a:custGeom>
            <a:avLst/>
            <a:gdLst/>
            <a:ahLst/>
            <a:cxnLst/>
            <a:rect r="r" b="b" t="t" l="l"/>
            <a:pathLst>
              <a:path h="8439176" w="8224837">
                <a:moveTo>
                  <a:pt x="0" y="0"/>
                </a:moveTo>
                <a:lnTo>
                  <a:pt x="8224837" y="0"/>
                </a:lnTo>
                <a:lnTo>
                  <a:pt x="8224837" y="8439176"/>
                </a:lnTo>
                <a:lnTo>
                  <a:pt x="0" y="8439176"/>
                </a:lnTo>
                <a:lnTo>
                  <a:pt x="0" y="0"/>
                </a:lnTo>
                <a:close/>
              </a:path>
            </a:pathLst>
          </a:custGeom>
          <a:blipFill>
            <a:blip r:embed="rId2"/>
            <a:stretch>
              <a:fillRect l="-4303" t="0" r="-49605" b="0"/>
            </a:stretch>
          </a:blipFill>
        </p:spPr>
      </p:sp>
      <p:sp>
        <p:nvSpPr>
          <p:cNvPr name="TextBox 3" id="3"/>
          <p:cNvSpPr txBox="true"/>
          <p:nvPr/>
        </p:nvSpPr>
        <p:spPr>
          <a:xfrm rot="0">
            <a:off x="599785" y="545989"/>
            <a:ext cx="8153827" cy="2431461"/>
          </a:xfrm>
          <a:prstGeom prst="rect">
            <a:avLst/>
          </a:prstGeom>
        </p:spPr>
        <p:txBody>
          <a:bodyPr anchor="t" rtlCol="false" tIns="0" lIns="0" bIns="0" rIns="0">
            <a:spAutoFit/>
          </a:bodyPr>
          <a:lstStyle/>
          <a:p>
            <a:pPr algn="l">
              <a:lnSpc>
                <a:spcPts val="9403"/>
              </a:lnSpc>
            </a:pPr>
            <a:r>
              <a:rPr lang="en-US" sz="9403">
                <a:solidFill>
                  <a:srgbClr val="3E444B"/>
                </a:solidFill>
                <a:latin typeface="Nunito Sans"/>
              </a:rPr>
              <a:t>Jodhpur</a:t>
            </a:r>
          </a:p>
          <a:p>
            <a:pPr algn="l">
              <a:lnSpc>
                <a:spcPts val="9403"/>
              </a:lnSpc>
            </a:pPr>
          </a:p>
        </p:txBody>
      </p:sp>
      <p:sp>
        <p:nvSpPr>
          <p:cNvPr name="TextBox 4" id="4"/>
          <p:cNvSpPr txBox="true"/>
          <p:nvPr/>
        </p:nvSpPr>
        <p:spPr>
          <a:xfrm rot="0">
            <a:off x="8753611" y="699450"/>
            <a:ext cx="9194059" cy="9926007"/>
          </a:xfrm>
          <a:prstGeom prst="rect">
            <a:avLst/>
          </a:prstGeom>
        </p:spPr>
        <p:txBody>
          <a:bodyPr anchor="t" rtlCol="false" tIns="0" lIns="0" bIns="0" rIns="0">
            <a:spAutoFit/>
          </a:bodyPr>
          <a:lstStyle/>
          <a:p>
            <a:pPr algn="l">
              <a:lnSpc>
                <a:spcPts val="7134"/>
              </a:lnSpc>
            </a:pPr>
            <a:r>
              <a:rPr lang="en-US" sz="5096">
                <a:solidFill>
                  <a:srgbClr val="000000"/>
                </a:solidFill>
                <a:latin typeface="Nunito Sans"/>
              </a:rPr>
              <a:t>Jodhpur is famous for its stunning architecture, bustling markets, and vibrant culture. Explore the Mehrangarh Fort, wander through the narrow lanes of the old city, and shop for handicrafts at the Sardar Market. For adventure, there are opportunities for zip-lining and desert safaris near Jodhpur.</a:t>
            </a:r>
          </a:p>
          <a:p>
            <a:pPr algn="l">
              <a:lnSpc>
                <a:spcPts val="7134"/>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8948186" cy="10287000"/>
          </a:xfrm>
          <a:custGeom>
            <a:avLst/>
            <a:gdLst/>
            <a:ahLst/>
            <a:cxnLst/>
            <a:rect r="r" b="b" t="t" l="l"/>
            <a:pathLst>
              <a:path h="10287000" w="8948186">
                <a:moveTo>
                  <a:pt x="0" y="0"/>
                </a:moveTo>
                <a:lnTo>
                  <a:pt x="8948186" y="0"/>
                </a:lnTo>
                <a:lnTo>
                  <a:pt x="8948186" y="10287000"/>
                </a:lnTo>
                <a:lnTo>
                  <a:pt x="0" y="10287000"/>
                </a:lnTo>
                <a:lnTo>
                  <a:pt x="0" y="0"/>
                </a:lnTo>
                <a:close/>
              </a:path>
            </a:pathLst>
          </a:custGeom>
          <a:blipFill>
            <a:blip r:embed="rId2"/>
            <a:stretch>
              <a:fillRect l="-26641" t="0" r="-26641" b="0"/>
            </a:stretch>
          </a:blipFill>
        </p:spPr>
      </p:sp>
      <p:sp>
        <p:nvSpPr>
          <p:cNvPr name="TextBox 3" id="3"/>
          <p:cNvSpPr txBox="true"/>
          <p:nvPr/>
        </p:nvSpPr>
        <p:spPr>
          <a:xfrm rot="0">
            <a:off x="9567440" y="696302"/>
            <a:ext cx="7647614" cy="2079625"/>
          </a:xfrm>
          <a:prstGeom prst="rect">
            <a:avLst/>
          </a:prstGeom>
        </p:spPr>
        <p:txBody>
          <a:bodyPr anchor="t" rtlCol="false" tIns="0" lIns="0" bIns="0" rIns="0">
            <a:spAutoFit/>
          </a:bodyPr>
          <a:lstStyle/>
          <a:p>
            <a:pPr algn="l">
              <a:lnSpc>
                <a:spcPts val="8000"/>
              </a:lnSpc>
            </a:pPr>
            <a:r>
              <a:rPr lang="en-US" sz="8000">
                <a:solidFill>
                  <a:srgbClr val="FFFFFF"/>
                </a:solidFill>
                <a:latin typeface="Nunito Sans"/>
              </a:rPr>
              <a:t>Udaipur</a:t>
            </a:r>
          </a:p>
          <a:p>
            <a:pPr algn="l">
              <a:lnSpc>
                <a:spcPts val="8000"/>
              </a:lnSpc>
            </a:pPr>
          </a:p>
        </p:txBody>
      </p:sp>
      <p:sp>
        <p:nvSpPr>
          <p:cNvPr name="TextBox 4" id="4"/>
          <p:cNvSpPr txBox="true"/>
          <p:nvPr/>
        </p:nvSpPr>
        <p:spPr>
          <a:xfrm rot="0">
            <a:off x="9567440" y="1738626"/>
            <a:ext cx="7953355" cy="8548374"/>
          </a:xfrm>
          <a:prstGeom prst="rect">
            <a:avLst/>
          </a:prstGeom>
        </p:spPr>
        <p:txBody>
          <a:bodyPr anchor="t" rtlCol="false" tIns="0" lIns="0" bIns="0" rIns="0">
            <a:spAutoFit/>
          </a:bodyPr>
          <a:lstStyle/>
          <a:p>
            <a:pPr algn="l">
              <a:lnSpc>
                <a:spcPts val="5729"/>
              </a:lnSpc>
            </a:pPr>
            <a:r>
              <a:rPr lang="en-US" sz="4092">
                <a:solidFill>
                  <a:srgbClr val="FFFFFF"/>
                </a:solidFill>
                <a:latin typeface="Nunito Sans"/>
              </a:rPr>
              <a:t>Udaipur is known for its romantic ambience and beautiful lakes. Explore the City Palace, take a boat ride on Lake Pichola to visit Jag Mandir Palace, and wander through the charming streets of the old city. Udaipur also offers plenty of opportunities for outdoor activities like horseback riding, trekking, and cycling around the countryside.</a:t>
            </a:r>
          </a:p>
          <a:p>
            <a:pPr algn="l">
              <a:lnSpc>
                <a:spcPts val="572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718662" y="6350"/>
            <a:ext cx="6859618" cy="10287000"/>
          </a:xfrm>
          <a:custGeom>
            <a:avLst/>
            <a:gdLst/>
            <a:ahLst/>
            <a:cxnLst/>
            <a:rect r="r" b="b" t="t" l="l"/>
            <a:pathLst>
              <a:path h="10287000" w="6859618">
                <a:moveTo>
                  <a:pt x="0" y="0"/>
                </a:moveTo>
                <a:lnTo>
                  <a:pt x="6859618" y="0"/>
                </a:lnTo>
                <a:lnTo>
                  <a:pt x="6859618" y="10287000"/>
                </a:lnTo>
                <a:lnTo>
                  <a:pt x="0" y="10287000"/>
                </a:lnTo>
                <a:lnTo>
                  <a:pt x="0" y="0"/>
                </a:lnTo>
                <a:close/>
              </a:path>
            </a:pathLst>
          </a:custGeom>
          <a:blipFill>
            <a:blip r:embed="rId2"/>
            <a:stretch>
              <a:fillRect l="-62473" t="0" r="-62473" b="0"/>
            </a:stretch>
          </a:blipFill>
        </p:spPr>
      </p:sp>
      <p:sp>
        <p:nvSpPr>
          <p:cNvPr name="TextBox 3" id="3"/>
          <p:cNvSpPr txBox="true"/>
          <p:nvPr/>
        </p:nvSpPr>
        <p:spPr>
          <a:xfrm rot="0">
            <a:off x="409260" y="4175125"/>
            <a:ext cx="4900349" cy="2079625"/>
          </a:xfrm>
          <a:prstGeom prst="rect">
            <a:avLst/>
          </a:prstGeom>
        </p:spPr>
        <p:txBody>
          <a:bodyPr anchor="t" rtlCol="false" tIns="0" lIns="0" bIns="0" rIns="0">
            <a:spAutoFit/>
          </a:bodyPr>
          <a:lstStyle/>
          <a:p>
            <a:pPr algn="l">
              <a:lnSpc>
                <a:spcPts val="8000"/>
              </a:lnSpc>
            </a:pPr>
            <a:r>
              <a:rPr lang="en-US" sz="8000">
                <a:solidFill>
                  <a:srgbClr val="353333"/>
                </a:solidFill>
                <a:latin typeface="Nunito Sans"/>
              </a:rPr>
              <a:t>Pushkar</a:t>
            </a:r>
          </a:p>
          <a:p>
            <a:pPr algn="l">
              <a:lnSpc>
                <a:spcPts val="8000"/>
              </a:lnSpc>
            </a:pPr>
          </a:p>
        </p:txBody>
      </p:sp>
      <p:sp>
        <p:nvSpPr>
          <p:cNvPr name="TextBox 4" id="4"/>
          <p:cNvSpPr txBox="true"/>
          <p:nvPr/>
        </p:nvSpPr>
        <p:spPr>
          <a:xfrm rot="0">
            <a:off x="11894515" y="198336"/>
            <a:ext cx="6238587" cy="10452671"/>
          </a:xfrm>
          <a:prstGeom prst="rect">
            <a:avLst/>
          </a:prstGeom>
        </p:spPr>
        <p:txBody>
          <a:bodyPr anchor="t" rtlCol="false" tIns="0" lIns="0" bIns="0" rIns="0">
            <a:spAutoFit/>
          </a:bodyPr>
          <a:lstStyle/>
          <a:p>
            <a:pPr algn="l">
              <a:lnSpc>
                <a:spcPts val="5600"/>
              </a:lnSpc>
            </a:pPr>
            <a:r>
              <a:rPr lang="en-US" sz="4000">
                <a:solidFill>
                  <a:srgbClr val="353333"/>
                </a:solidFill>
                <a:latin typeface="Nunito Sans"/>
              </a:rPr>
              <a:t>Pushkar is a vibrant town famous for its sacred lake and colourful markets. Visit the Brahma Temple, take a dip in the holy Pushkar Lake, and explore the bazaars filled with handicrafts, clothing, and jewellery. Do not miss the chance to experience the unique atmosphere of the Pushkar Camel Fair if you are visiting during the festival season.</a:t>
            </a:r>
          </a:p>
          <a:p>
            <a:pPr algn="l">
              <a:lnSpc>
                <a:spcPts val="560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631447" y="394431"/>
            <a:ext cx="6819780" cy="2079625"/>
          </a:xfrm>
          <a:prstGeom prst="rect">
            <a:avLst/>
          </a:prstGeom>
        </p:spPr>
        <p:txBody>
          <a:bodyPr anchor="t" rtlCol="false" tIns="0" lIns="0" bIns="0" rIns="0">
            <a:spAutoFit/>
          </a:bodyPr>
          <a:lstStyle/>
          <a:p>
            <a:pPr algn="l">
              <a:lnSpc>
                <a:spcPts val="8000"/>
              </a:lnSpc>
            </a:pPr>
            <a:r>
              <a:rPr lang="en-US" sz="8000">
                <a:solidFill>
                  <a:srgbClr val="353333"/>
                </a:solidFill>
                <a:latin typeface="Nunito Sans"/>
              </a:rPr>
              <a:t>Ranthambore</a:t>
            </a:r>
          </a:p>
          <a:p>
            <a:pPr algn="l">
              <a:lnSpc>
                <a:spcPts val="8000"/>
              </a:lnSpc>
            </a:pPr>
          </a:p>
        </p:txBody>
      </p:sp>
      <p:sp>
        <p:nvSpPr>
          <p:cNvPr name="AutoShape 3" id="3"/>
          <p:cNvSpPr/>
          <p:nvPr/>
        </p:nvSpPr>
        <p:spPr>
          <a:xfrm>
            <a:off x="9501924" y="1372331"/>
            <a:ext cx="6819780" cy="0"/>
          </a:xfrm>
          <a:prstGeom prst="line">
            <a:avLst/>
          </a:prstGeom>
          <a:ln cap="rnd" w="19050">
            <a:solidFill>
              <a:srgbClr val="353333"/>
            </a:solidFill>
            <a:prstDash val="solid"/>
            <a:headEnd type="none" len="sm" w="sm"/>
            <a:tailEnd type="none" len="sm" w="sm"/>
          </a:ln>
        </p:spPr>
      </p:sp>
      <p:grpSp>
        <p:nvGrpSpPr>
          <p:cNvPr name="Group 4" id="4"/>
          <p:cNvGrpSpPr/>
          <p:nvPr/>
        </p:nvGrpSpPr>
        <p:grpSpPr>
          <a:xfrm rot="0">
            <a:off x="702503" y="1028700"/>
            <a:ext cx="7635639" cy="763563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895" t="0" r="-24895" b="0"/>
              </a:stretch>
            </a:blipFill>
          </p:spPr>
        </p:sp>
      </p:grpSp>
      <p:sp>
        <p:nvSpPr>
          <p:cNvPr name="TextBox 6" id="6"/>
          <p:cNvSpPr txBox="true"/>
          <p:nvPr/>
        </p:nvSpPr>
        <p:spPr>
          <a:xfrm rot="0">
            <a:off x="9631447" y="1802861"/>
            <a:ext cx="8364292" cy="7728564"/>
          </a:xfrm>
          <a:prstGeom prst="rect">
            <a:avLst/>
          </a:prstGeom>
        </p:spPr>
        <p:txBody>
          <a:bodyPr anchor="t" rtlCol="false" tIns="0" lIns="0" bIns="0" rIns="0">
            <a:spAutoFit/>
          </a:bodyPr>
          <a:lstStyle/>
          <a:p>
            <a:pPr algn="l">
              <a:lnSpc>
                <a:spcPts val="5181"/>
              </a:lnSpc>
            </a:pPr>
            <a:r>
              <a:rPr lang="en-US" sz="3701">
                <a:solidFill>
                  <a:srgbClr val="353333"/>
                </a:solidFill>
                <a:latin typeface="Nunito Sans"/>
              </a:rPr>
              <a:t>If your group of friends then must try wildlife and adventure,  for this Ranthambore is an ideal destination. Explore Ranthambore National Park on thrilling wildlife safaris to spot tigers, leopards, deer, and various bird species. You can also visit the historic Ranthambore Fort and enjoy outdoor activities like nature walks and birdwatching. Plan your next Rajasthan trip With our </a:t>
            </a:r>
            <a:r>
              <a:rPr lang="en-US" sz="3701" u="sng">
                <a:solidFill>
                  <a:srgbClr val="353333"/>
                </a:solidFill>
                <a:latin typeface="Nunito Sans"/>
                <a:hlinkClick r:id="rId3" tooltip="https://delhitempotravels.com/rajasthan-tour-packages.html"/>
              </a:rPr>
              <a:t>Rajasthan Tour Package</a:t>
            </a:r>
            <a:r>
              <a:rPr lang="en-US" sz="3701">
                <a:solidFill>
                  <a:srgbClr val="353333"/>
                </a:solidFill>
                <a:latin typeface="Nunito Sans"/>
              </a:rPr>
              <a:t>.</a:t>
            </a:r>
          </a:p>
          <a:p>
            <a:pPr algn="l">
              <a:lnSpc>
                <a:spcPts val="5181"/>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8948186" cy="10287000"/>
          </a:xfrm>
          <a:custGeom>
            <a:avLst/>
            <a:gdLst/>
            <a:ahLst/>
            <a:cxnLst/>
            <a:rect r="r" b="b" t="t" l="l"/>
            <a:pathLst>
              <a:path h="10287000" w="8948186">
                <a:moveTo>
                  <a:pt x="0" y="0"/>
                </a:moveTo>
                <a:lnTo>
                  <a:pt x="8948186" y="0"/>
                </a:lnTo>
                <a:lnTo>
                  <a:pt x="8948186" y="10287000"/>
                </a:lnTo>
                <a:lnTo>
                  <a:pt x="0" y="10287000"/>
                </a:lnTo>
                <a:lnTo>
                  <a:pt x="0" y="0"/>
                </a:lnTo>
                <a:close/>
              </a:path>
            </a:pathLst>
          </a:custGeom>
          <a:blipFill>
            <a:blip r:embed="rId2"/>
            <a:stretch>
              <a:fillRect l="0" t="-4365" r="0" b="-4365"/>
            </a:stretch>
          </a:blipFill>
        </p:spPr>
      </p:sp>
      <p:sp>
        <p:nvSpPr>
          <p:cNvPr name="TextBox 3" id="3"/>
          <p:cNvSpPr txBox="true"/>
          <p:nvPr/>
        </p:nvSpPr>
        <p:spPr>
          <a:xfrm rot="0">
            <a:off x="9567440" y="2853957"/>
            <a:ext cx="7953355" cy="6404343"/>
          </a:xfrm>
          <a:prstGeom prst="rect">
            <a:avLst/>
          </a:prstGeom>
        </p:spPr>
        <p:txBody>
          <a:bodyPr anchor="t" rtlCol="false" tIns="0" lIns="0" bIns="0" rIns="0">
            <a:spAutoFit/>
          </a:bodyPr>
          <a:lstStyle/>
          <a:p>
            <a:pPr algn="l">
              <a:lnSpc>
                <a:spcPts val="5729"/>
              </a:lnSpc>
            </a:pPr>
            <a:r>
              <a:rPr lang="en-US" sz="4092">
                <a:solidFill>
                  <a:srgbClr val="FFFFFF"/>
                </a:solidFill>
                <a:latin typeface="Nunito Sans"/>
              </a:rPr>
              <a:t>Book our </a:t>
            </a:r>
            <a:r>
              <a:rPr lang="en-US" sz="4092" u="sng">
                <a:solidFill>
                  <a:srgbClr val="FFFFFF"/>
                </a:solidFill>
                <a:latin typeface="Nunito Sans"/>
                <a:hlinkClick r:id="rId3" tooltip="https://delhitempotravels.com/"/>
              </a:rPr>
              <a:t>Tempo Traveller Rent in Delhi</a:t>
            </a:r>
            <a:r>
              <a:rPr lang="en-US" sz="4092">
                <a:solidFill>
                  <a:srgbClr val="FFFFFF"/>
                </a:solidFill>
                <a:latin typeface="Nunito Sans"/>
              </a:rPr>
              <a:t> for your Rajasthan Trip and explore beautiful Destinations like Jaipur, Udaipur, Jodhpur, Pushkar and Ranthambore. Discover these gems in Rajasthan with our comfortable and convenient transportation.</a:t>
            </a:r>
          </a:p>
          <a:p>
            <a:pPr algn="l">
              <a:lnSpc>
                <a:spcPts val="5729"/>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sp>
        <p:nvSpPr>
          <p:cNvPr name="Freeform 2" id="2"/>
          <p:cNvSpPr/>
          <p:nvPr/>
        </p:nvSpPr>
        <p:spPr>
          <a:xfrm flipH="false" flipV="false" rot="0">
            <a:off x="0" y="4695470"/>
            <a:ext cx="9144000" cy="5591530"/>
          </a:xfrm>
          <a:custGeom>
            <a:avLst/>
            <a:gdLst/>
            <a:ahLst/>
            <a:cxnLst/>
            <a:rect r="r" b="b" t="t" l="l"/>
            <a:pathLst>
              <a:path h="5591530" w="9144000">
                <a:moveTo>
                  <a:pt x="0" y="0"/>
                </a:moveTo>
                <a:lnTo>
                  <a:pt x="9144000" y="0"/>
                </a:lnTo>
                <a:lnTo>
                  <a:pt x="9144000" y="5591530"/>
                </a:lnTo>
                <a:lnTo>
                  <a:pt x="0" y="5591530"/>
                </a:lnTo>
                <a:lnTo>
                  <a:pt x="0" y="0"/>
                </a:lnTo>
                <a:close/>
              </a:path>
            </a:pathLst>
          </a:custGeom>
          <a:blipFill>
            <a:blip r:embed="rId2"/>
            <a:stretch>
              <a:fillRect l="0" t="-4511" r="0" b="-4511"/>
            </a:stretch>
          </a:blipFill>
        </p:spPr>
      </p:sp>
      <p:grpSp>
        <p:nvGrpSpPr>
          <p:cNvPr name="Group 3" id="3"/>
          <p:cNvGrpSpPr/>
          <p:nvPr/>
        </p:nvGrpSpPr>
        <p:grpSpPr>
          <a:xfrm rot="0">
            <a:off x="-907037" y="-1863896"/>
            <a:ext cx="4723192" cy="3086100"/>
            <a:chOff x="0" y="0"/>
            <a:chExt cx="1243968" cy="812800"/>
          </a:xfrm>
        </p:grpSpPr>
        <p:sp>
          <p:nvSpPr>
            <p:cNvPr name="Freeform 4" id="4"/>
            <p:cNvSpPr/>
            <p:nvPr/>
          </p:nvSpPr>
          <p:spPr>
            <a:xfrm flipH="false" flipV="false" rot="0">
              <a:off x="0" y="0"/>
              <a:ext cx="1243968" cy="812800"/>
            </a:xfrm>
            <a:custGeom>
              <a:avLst/>
              <a:gdLst/>
              <a:ahLst/>
              <a:cxnLst/>
              <a:rect r="r" b="b" t="t" l="l"/>
              <a:pathLst>
                <a:path h="812800" w="1243968">
                  <a:moveTo>
                    <a:pt x="0" y="0"/>
                  </a:moveTo>
                  <a:lnTo>
                    <a:pt x="1243968" y="0"/>
                  </a:lnTo>
                  <a:lnTo>
                    <a:pt x="1243968" y="812800"/>
                  </a:lnTo>
                  <a:lnTo>
                    <a:pt x="0" y="812800"/>
                  </a:lnTo>
                  <a:close/>
                </a:path>
              </a:pathLst>
            </a:custGeom>
            <a:solidFill>
              <a:srgbClr val="FFFFFF"/>
            </a:solidFill>
          </p:spPr>
        </p:sp>
        <p:sp>
          <p:nvSpPr>
            <p:cNvPr name="TextBox 5" id="5"/>
            <p:cNvSpPr txBox="true"/>
            <p:nvPr/>
          </p:nvSpPr>
          <p:spPr>
            <a:xfrm>
              <a:off x="0" y="-38100"/>
              <a:ext cx="1243968" cy="850900"/>
            </a:xfrm>
            <a:prstGeom prst="rect">
              <a:avLst/>
            </a:prstGeom>
          </p:spPr>
          <p:txBody>
            <a:bodyPr anchor="ctr" rtlCol="false" tIns="50800" lIns="50800" bIns="50800" rIns="50800"/>
            <a:lstStyle/>
            <a:p>
              <a:pPr algn="ctr">
                <a:lnSpc>
                  <a:spcPts val="3359"/>
                </a:lnSpc>
              </a:pPr>
            </a:p>
          </p:txBody>
        </p:sp>
      </p:grpSp>
      <p:sp>
        <p:nvSpPr>
          <p:cNvPr name="Freeform 6" id="6"/>
          <p:cNvSpPr/>
          <p:nvPr/>
        </p:nvSpPr>
        <p:spPr>
          <a:xfrm flipH="false" flipV="false" rot="0">
            <a:off x="196480" y="199751"/>
            <a:ext cx="3338199" cy="828949"/>
          </a:xfrm>
          <a:custGeom>
            <a:avLst/>
            <a:gdLst/>
            <a:ahLst/>
            <a:cxnLst/>
            <a:rect r="r" b="b" t="t" l="l"/>
            <a:pathLst>
              <a:path h="828949" w="3338199">
                <a:moveTo>
                  <a:pt x="0" y="0"/>
                </a:moveTo>
                <a:lnTo>
                  <a:pt x="3338199" y="0"/>
                </a:lnTo>
                <a:lnTo>
                  <a:pt x="3338199" y="828949"/>
                </a:lnTo>
                <a:lnTo>
                  <a:pt x="0" y="828949"/>
                </a:lnTo>
                <a:lnTo>
                  <a:pt x="0" y="0"/>
                </a:lnTo>
                <a:close/>
              </a:path>
            </a:pathLst>
          </a:custGeom>
          <a:blipFill>
            <a:blip r:embed="rId3"/>
            <a:stretch>
              <a:fillRect l="0" t="0" r="0" b="0"/>
            </a:stretch>
          </a:blipFill>
        </p:spPr>
      </p:sp>
      <p:sp>
        <p:nvSpPr>
          <p:cNvPr name="TextBox 7" id="7"/>
          <p:cNvSpPr txBox="true"/>
          <p:nvPr/>
        </p:nvSpPr>
        <p:spPr>
          <a:xfrm rot="0">
            <a:off x="10451858" y="4695470"/>
            <a:ext cx="9040904" cy="542925"/>
          </a:xfrm>
          <a:prstGeom prst="rect">
            <a:avLst/>
          </a:prstGeom>
        </p:spPr>
        <p:txBody>
          <a:bodyPr anchor="t" rtlCol="false" tIns="0" lIns="0" bIns="0" rIns="0">
            <a:spAutoFit/>
          </a:bodyPr>
          <a:lstStyle/>
          <a:p>
            <a:pPr algn="l">
              <a:lnSpc>
                <a:spcPts val="4320"/>
              </a:lnSpc>
            </a:pPr>
            <a:r>
              <a:rPr lang="en-US" sz="3600">
                <a:solidFill>
                  <a:srgbClr val="FFFFFF"/>
                </a:solidFill>
                <a:latin typeface="Nunito Sans Bold"/>
              </a:rPr>
              <a:t>+91-9013373931 </a:t>
            </a:r>
          </a:p>
        </p:txBody>
      </p:sp>
      <p:sp>
        <p:nvSpPr>
          <p:cNvPr name="TextBox 8" id="8"/>
          <p:cNvSpPr txBox="true"/>
          <p:nvPr/>
        </p:nvSpPr>
        <p:spPr>
          <a:xfrm rot="0">
            <a:off x="10451858" y="5364574"/>
            <a:ext cx="6364038" cy="396240"/>
          </a:xfrm>
          <a:prstGeom prst="rect">
            <a:avLst/>
          </a:prstGeom>
        </p:spPr>
        <p:txBody>
          <a:bodyPr anchor="t" rtlCol="false" tIns="0" lIns="0" bIns="0" rIns="0">
            <a:spAutoFit/>
          </a:bodyPr>
          <a:lstStyle/>
          <a:p>
            <a:pPr algn="l">
              <a:lnSpc>
                <a:spcPts val="3359"/>
              </a:lnSpc>
            </a:pPr>
            <a:r>
              <a:rPr lang="en-US" sz="2400">
                <a:solidFill>
                  <a:srgbClr val="FFFFFF"/>
                </a:solidFill>
                <a:latin typeface="Nunito Sans"/>
              </a:rPr>
              <a:t>Phone Number</a:t>
            </a:r>
          </a:p>
        </p:txBody>
      </p:sp>
      <p:sp>
        <p:nvSpPr>
          <p:cNvPr name="TextBox 9" id="9"/>
          <p:cNvSpPr txBox="true"/>
          <p:nvPr/>
        </p:nvSpPr>
        <p:spPr>
          <a:xfrm rot="0">
            <a:off x="10451858" y="5875114"/>
            <a:ext cx="6364038" cy="1085850"/>
          </a:xfrm>
          <a:prstGeom prst="rect">
            <a:avLst/>
          </a:prstGeom>
        </p:spPr>
        <p:txBody>
          <a:bodyPr anchor="t" rtlCol="false" tIns="0" lIns="0" bIns="0" rIns="0">
            <a:spAutoFit/>
          </a:bodyPr>
          <a:lstStyle/>
          <a:p>
            <a:pPr algn="l">
              <a:lnSpc>
                <a:spcPts val="4320"/>
              </a:lnSpc>
            </a:pPr>
          </a:p>
          <a:p>
            <a:pPr algn="l">
              <a:lnSpc>
                <a:spcPts val="4320"/>
              </a:lnSpc>
            </a:pPr>
            <a:r>
              <a:rPr lang="en-US" sz="3600">
                <a:solidFill>
                  <a:srgbClr val="FFFFFF"/>
                </a:solidFill>
                <a:latin typeface="Nunito Sans Bold"/>
              </a:rPr>
              <a:t>info@delhitempotravels.com</a:t>
            </a:r>
          </a:p>
        </p:txBody>
      </p:sp>
      <p:sp>
        <p:nvSpPr>
          <p:cNvPr name="TextBox 10" id="10"/>
          <p:cNvSpPr txBox="true"/>
          <p:nvPr/>
        </p:nvSpPr>
        <p:spPr>
          <a:xfrm rot="0">
            <a:off x="10451858" y="6971170"/>
            <a:ext cx="6364038" cy="396240"/>
          </a:xfrm>
          <a:prstGeom prst="rect">
            <a:avLst/>
          </a:prstGeom>
        </p:spPr>
        <p:txBody>
          <a:bodyPr anchor="t" rtlCol="false" tIns="0" lIns="0" bIns="0" rIns="0">
            <a:spAutoFit/>
          </a:bodyPr>
          <a:lstStyle/>
          <a:p>
            <a:pPr algn="l">
              <a:lnSpc>
                <a:spcPts val="3359"/>
              </a:lnSpc>
            </a:pPr>
            <a:r>
              <a:rPr lang="en-US" sz="2400">
                <a:solidFill>
                  <a:srgbClr val="FFFFFF"/>
                </a:solidFill>
                <a:latin typeface="Nunito Sans"/>
              </a:rPr>
              <a:t>Email Address</a:t>
            </a:r>
          </a:p>
        </p:txBody>
      </p:sp>
      <p:sp>
        <p:nvSpPr>
          <p:cNvPr name="TextBox 11" id="11"/>
          <p:cNvSpPr txBox="true"/>
          <p:nvPr/>
        </p:nvSpPr>
        <p:spPr>
          <a:xfrm rot="0">
            <a:off x="10451858" y="8188722"/>
            <a:ext cx="6364038" cy="542925"/>
          </a:xfrm>
          <a:prstGeom prst="rect">
            <a:avLst/>
          </a:prstGeom>
        </p:spPr>
        <p:txBody>
          <a:bodyPr anchor="t" rtlCol="false" tIns="0" lIns="0" bIns="0" rIns="0">
            <a:spAutoFit/>
          </a:bodyPr>
          <a:lstStyle/>
          <a:p>
            <a:pPr algn="l">
              <a:lnSpc>
                <a:spcPts val="4320"/>
              </a:lnSpc>
            </a:pPr>
            <a:r>
              <a:rPr lang="en-US" sz="3600">
                <a:solidFill>
                  <a:srgbClr val="FFFFFF"/>
                </a:solidFill>
                <a:latin typeface="Nunito Sans Bold"/>
              </a:rPr>
              <a:t>www.delhitempotravels.com</a:t>
            </a:r>
          </a:p>
        </p:txBody>
      </p:sp>
      <p:sp>
        <p:nvSpPr>
          <p:cNvPr name="TextBox 12" id="12"/>
          <p:cNvSpPr txBox="true"/>
          <p:nvPr/>
        </p:nvSpPr>
        <p:spPr>
          <a:xfrm rot="0">
            <a:off x="10451858" y="8857827"/>
            <a:ext cx="6364038" cy="396240"/>
          </a:xfrm>
          <a:prstGeom prst="rect">
            <a:avLst/>
          </a:prstGeom>
        </p:spPr>
        <p:txBody>
          <a:bodyPr anchor="t" rtlCol="false" tIns="0" lIns="0" bIns="0" rIns="0">
            <a:spAutoFit/>
          </a:bodyPr>
          <a:lstStyle/>
          <a:p>
            <a:pPr algn="l">
              <a:lnSpc>
                <a:spcPts val="3359"/>
              </a:lnSpc>
            </a:pPr>
            <a:r>
              <a:rPr lang="en-US" sz="2400">
                <a:solidFill>
                  <a:srgbClr val="FFFFFF"/>
                </a:solidFill>
                <a:latin typeface="Nunito Sans"/>
              </a:rPr>
              <a:t>Website</a:t>
            </a:r>
          </a:p>
        </p:txBody>
      </p:sp>
      <p:sp>
        <p:nvSpPr>
          <p:cNvPr name="TextBox 13" id="13"/>
          <p:cNvSpPr txBox="true"/>
          <p:nvPr/>
        </p:nvSpPr>
        <p:spPr>
          <a:xfrm rot="0">
            <a:off x="10451858" y="3756570"/>
            <a:ext cx="4662916" cy="601633"/>
          </a:xfrm>
          <a:prstGeom prst="rect">
            <a:avLst/>
          </a:prstGeom>
        </p:spPr>
        <p:txBody>
          <a:bodyPr anchor="t" rtlCol="false" tIns="0" lIns="0" bIns="0" rIns="0">
            <a:spAutoFit/>
          </a:bodyPr>
          <a:lstStyle/>
          <a:p>
            <a:pPr algn="l">
              <a:lnSpc>
                <a:spcPts val="4596"/>
              </a:lnSpc>
            </a:pPr>
            <a:r>
              <a:rPr lang="en-US" sz="4596">
                <a:solidFill>
                  <a:srgbClr val="FFFFFF"/>
                </a:solidFill>
                <a:latin typeface="Nunito Sans"/>
              </a:rPr>
              <a:t>Contact Us</a:t>
            </a:r>
          </a:p>
        </p:txBody>
      </p:sp>
      <p:sp>
        <p:nvSpPr>
          <p:cNvPr name="TextBox 14" id="14"/>
          <p:cNvSpPr txBox="true"/>
          <p:nvPr/>
        </p:nvSpPr>
        <p:spPr>
          <a:xfrm rot="0">
            <a:off x="508870" y="3150653"/>
            <a:ext cx="9217262" cy="1202309"/>
          </a:xfrm>
          <a:prstGeom prst="rect">
            <a:avLst/>
          </a:prstGeom>
        </p:spPr>
        <p:txBody>
          <a:bodyPr anchor="t" rtlCol="false" tIns="0" lIns="0" bIns="0" rIns="0">
            <a:spAutoFit/>
          </a:bodyPr>
          <a:lstStyle/>
          <a:p>
            <a:pPr algn="l">
              <a:lnSpc>
                <a:spcPts val="9086"/>
              </a:lnSpc>
            </a:pPr>
            <a:r>
              <a:rPr lang="en-US" sz="9086">
                <a:solidFill>
                  <a:srgbClr val="FFFFFF"/>
                </a:solidFill>
                <a:latin typeface="Nunito San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DAGD-tPzOgM</dc:identifier>
  <dcterms:modified xsi:type="dcterms:W3CDTF">2011-08-01T06:04:30Z</dcterms:modified>
  <cp:revision>1</cp:revision>
  <dc:title>Best Cities To Visit With Friends In Rajasthan 1 May</dc:title>
</cp:coreProperties>
</file>