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5240000" cy="7975600"/>
  <p:notesSz cx="15240000" cy="7975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432" y="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43000" y="2472436"/>
            <a:ext cx="12954000" cy="16748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86000" y="4466336"/>
            <a:ext cx="10668000" cy="1993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2715875" y="1816"/>
            <a:ext cx="2522220" cy="7974330"/>
          </a:xfrm>
          <a:custGeom>
            <a:avLst/>
            <a:gdLst/>
            <a:ahLst/>
            <a:cxnLst/>
            <a:rect l="l" t="t" r="r" b="b"/>
            <a:pathLst>
              <a:path w="2522219" h="7974330">
                <a:moveTo>
                  <a:pt x="2521851" y="0"/>
                </a:moveTo>
                <a:lnTo>
                  <a:pt x="0" y="0"/>
                </a:lnTo>
                <a:lnTo>
                  <a:pt x="0" y="7973783"/>
                </a:lnTo>
                <a:lnTo>
                  <a:pt x="2521851" y="7973783"/>
                </a:lnTo>
                <a:lnTo>
                  <a:pt x="2521851" y="0"/>
                </a:lnTo>
                <a:close/>
              </a:path>
            </a:pathLst>
          </a:custGeom>
          <a:solidFill>
            <a:srgbClr val="0B0B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620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8486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2719050" y="0"/>
            <a:ext cx="2520950" cy="7975600"/>
          </a:xfrm>
          <a:custGeom>
            <a:avLst/>
            <a:gdLst/>
            <a:ahLst/>
            <a:cxnLst/>
            <a:rect l="l" t="t" r="r" b="b"/>
            <a:pathLst>
              <a:path w="2520950" h="7975600">
                <a:moveTo>
                  <a:pt x="2520937" y="0"/>
                </a:moveTo>
                <a:lnTo>
                  <a:pt x="0" y="0"/>
                </a:lnTo>
                <a:lnTo>
                  <a:pt x="0" y="7975600"/>
                </a:lnTo>
                <a:lnTo>
                  <a:pt x="2520937" y="7975600"/>
                </a:lnTo>
                <a:lnTo>
                  <a:pt x="2520937" y="0"/>
                </a:lnTo>
                <a:close/>
              </a:path>
            </a:pathLst>
          </a:custGeom>
          <a:solidFill>
            <a:srgbClr val="0B0B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36058" y="7208155"/>
            <a:ext cx="6172200" cy="464820"/>
          </a:xfrm>
          <a:custGeom>
            <a:avLst/>
            <a:gdLst/>
            <a:ahLst/>
            <a:cxnLst/>
            <a:rect l="l" t="t" r="r" b="b"/>
            <a:pathLst>
              <a:path w="6172200" h="464820">
                <a:moveTo>
                  <a:pt x="6040348" y="0"/>
                </a:moveTo>
                <a:lnTo>
                  <a:pt x="131851" y="0"/>
                </a:lnTo>
                <a:lnTo>
                  <a:pt x="90292" y="6752"/>
                </a:lnTo>
                <a:lnTo>
                  <a:pt x="54112" y="25531"/>
                </a:lnTo>
                <a:lnTo>
                  <a:pt x="25526" y="54120"/>
                </a:lnTo>
                <a:lnTo>
                  <a:pt x="6750" y="90303"/>
                </a:lnTo>
                <a:lnTo>
                  <a:pt x="0" y="131864"/>
                </a:lnTo>
                <a:lnTo>
                  <a:pt x="0" y="332600"/>
                </a:lnTo>
                <a:lnTo>
                  <a:pt x="6750" y="374160"/>
                </a:lnTo>
                <a:lnTo>
                  <a:pt x="25526" y="410343"/>
                </a:lnTo>
                <a:lnTo>
                  <a:pt x="54112" y="438933"/>
                </a:lnTo>
                <a:lnTo>
                  <a:pt x="90292" y="457712"/>
                </a:lnTo>
                <a:lnTo>
                  <a:pt x="131851" y="464464"/>
                </a:lnTo>
                <a:lnTo>
                  <a:pt x="6040348" y="464464"/>
                </a:lnTo>
                <a:lnTo>
                  <a:pt x="6081907" y="457712"/>
                </a:lnTo>
                <a:lnTo>
                  <a:pt x="6118087" y="438933"/>
                </a:lnTo>
                <a:lnTo>
                  <a:pt x="6146673" y="410343"/>
                </a:lnTo>
                <a:lnTo>
                  <a:pt x="6165449" y="374160"/>
                </a:lnTo>
                <a:lnTo>
                  <a:pt x="6172200" y="332600"/>
                </a:lnTo>
                <a:lnTo>
                  <a:pt x="6172200" y="131864"/>
                </a:lnTo>
                <a:lnTo>
                  <a:pt x="6165449" y="90303"/>
                </a:lnTo>
                <a:lnTo>
                  <a:pt x="6146673" y="54120"/>
                </a:lnTo>
                <a:lnTo>
                  <a:pt x="6118087" y="25531"/>
                </a:lnTo>
                <a:lnTo>
                  <a:pt x="6081907" y="6752"/>
                </a:lnTo>
                <a:lnTo>
                  <a:pt x="6040348" y="0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43631" y="975103"/>
            <a:ext cx="3158490" cy="375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43631" y="1318003"/>
            <a:ext cx="11309985" cy="4993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81600" y="7417308"/>
            <a:ext cx="48768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620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9728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silverjewelrydoctor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ilverjewelrydoctor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lverjewelrydoctor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ilverjewelrydoctor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://www.facebook.com/silverjewelrydoctor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hyperlink" Target="http://www.silverjewelrydoctor.com/" TargetMode="External"/><Relationship Id="rId4" Type="http://schemas.openxmlformats.org/officeDocument/2006/relationships/hyperlink" Target="http://www.instagram.com/silverjewelrydoctor/" TargetMode="External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Mysilvershop@gmail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ilverjewelrydoctor.com/" TargetMode="Externa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silverjewelrydoctor.com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20408" y="0"/>
            <a:ext cx="2519680" cy="7975600"/>
          </a:xfrm>
          <a:custGeom>
            <a:avLst/>
            <a:gdLst/>
            <a:ahLst/>
            <a:cxnLst/>
            <a:rect l="l" t="t" r="r" b="b"/>
            <a:pathLst>
              <a:path w="2519680" h="7975600">
                <a:moveTo>
                  <a:pt x="2519578" y="0"/>
                </a:moveTo>
                <a:lnTo>
                  <a:pt x="0" y="0"/>
                </a:lnTo>
                <a:lnTo>
                  <a:pt x="0" y="7975600"/>
                </a:lnTo>
                <a:lnTo>
                  <a:pt x="2519578" y="7975600"/>
                </a:lnTo>
                <a:lnTo>
                  <a:pt x="2519578" y="0"/>
                </a:lnTo>
                <a:close/>
              </a:path>
            </a:pathLst>
          </a:custGeom>
          <a:solidFill>
            <a:srgbClr val="0B0B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2167" y="7217230"/>
            <a:ext cx="6172200" cy="464820"/>
          </a:xfrm>
          <a:custGeom>
            <a:avLst/>
            <a:gdLst/>
            <a:ahLst/>
            <a:cxnLst/>
            <a:rect l="l" t="t" r="r" b="b"/>
            <a:pathLst>
              <a:path w="6172200" h="464820">
                <a:moveTo>
                  <a:pt x="6040348" y="0"/>
                </a:moveTo>
                <a:lnTo>
                  <a:pt x="131864" y="0"/>
                </a:lnTo>
                <a:lnTo>
                  <a:pt x="90298" y="6750"/>
                </a:lnTo>
                <a:lnTo>
                  <a:pt x="54115" y="25526"/>
                </a:lnTo>
                <a:lnTo>
                  <a:pt x="25527" y="54112"/>
                </a:lnTo>
                <a:lnTo>
                  <a:pt x="6751" y="90292"/>
                </a:lnTo>
                <a:lnTo>
                  <a:pt x="0" y="131851"/>
                </a:lnTo>
                <a:lnTo>
                  <a:pt x="0" y="332600"/>
                </a:lnTo>
                <a:lnTo>
                  <a:pt x="6751" y="374159"/>
                </a:lnTo>
                <a:lnTo>
                  <a:pt x="25527" y="410339"/>
                </a:lnTo>
                <a:lnTo>
                  <a:pt x="54115" y="438924"/>
                </a:lnTo>
                <a:lnTo>
                  <a:pt x="90298" y="457700"/>
                </a:lnTo>
                <a:lnTo>
                  <a:pt x="131864" y="464451"/>
                </a:lnTo>
                <a:lnTo>
                  <a:pt x="6040348" y="464451"/>
                </a:lnTo>
                <a:lnTo>
                  <a:pt x="6081907" y="457700"/>
                </a:lnTo>
                <a:lnTo>
                  <a:pt x="6118087" y="438924"/>
                </a:lnTo>
                <a:lnTo>
                  <a:pt x="6146673" y="410339"/>
                </a:lnTo>
                <a:lnTo>
                  <a:pt x="6165449" y="374159"/>
                </a:lnTo>
                <a:lnTo>
                  <a:pt x="6172200" y="332600"/>
                </a:lnTo>
                <a:lnTo>
                  <a:pt x="6172200" y="131851"/>
                </a:lnTo>
                <a:lnTo>
                  <a:pt x="6165449" y="90292"/>
                </a:lnTo>
                <a:lnTo>
                  <a:pt x="6146673" y="54112"/>
                </a:lnTo>
                <a:lnTo>
                  <a:pt x="6118087" y="25526"/>
                </a:lnTo>
                <a:lnTo>
                  <a:pt x="6081907" y="6750"/>
                </a:lnTo>
                <a:lnTo>
                  <a:pt x="6040348" y="0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7598" y="701582"/>
            <a:ext cx="3273190" cy="99820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17012" y="2580547"/>
            <a:ext cx="675005" cy="850265"/>
          </a:xfrm>
          <a:custGeom>
            <a:avLst/>
            <a:gdLst/>
            <a:ahLst/>
            <a:cxnLst/>
            <a:rect l="l" t="t" r="r" b="b"/>
            <a:pathLst>
              <a:path w="675005" h="850264">
                <a:moveTo>
                  <a:pt x="674509" y="0"/>
                </a:moveTo>
                <a:lnTo>
                  <a:pt x="517156" y="0"/>
                </a:lnTo>
                <a:lnTo>
                  <a:pt x="465759" y="491972"/>
                </a:lnTo>
                <a:lnTo>
                  <a:pt x="398614" y="1041"/>
                </a:lnTo>
                <a:lnTo>
                  <a:pt x="273786" y="1041"/>
                </a:lnTo>
                <a:lnTo>
                  <a:pt x="209804" y="495122"/>
                </a:lnTo>
                <a:lnTo>
                  <a:pt x="159448" y="0"/>
                </a:lnTo>
                <a:lnTo>
                  <a:pt x="0" y="0"/>
                </a:lnTo>
                <a:lnTo>
                  <a:pt x="102806" y="849680"/>
                </a:lnTo>
                <a:lnTo>
                  <a:pt x="268541" y="849680"/>
                </a:lnTo>
                <a:lnTo>
                  <a:pt x="336727" y="336715"/>
                </a:lnTo>
                <a:lnTo>
                  <a:pt x="409117" y="849680"/>
                </a:lnTo>
                <a:lnTo>
                  <a:pt x="572757" y="849680"/>
                </a:lnTo>
                <a:lnTo>
                  <a:pt x="67450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85925" y="2580601"/>
            <a:ext cx="508000" cy="849630"/>
          </a:xfrm>
          <a:custGeom>
            <a:avLst/>
            <a:gdLst/>
            <a:ahLst/>
            <a:cxnLst/>
            <a:rect l="l" t="t" r="r" b="b"/>
            <a:pathLst>
              <a:path w="508000" h="849629">
                <a:moveTo>
                  <a:pt x="507720" y="0"/>
                </a:moveTo>
                <a:lnTo>
                  <a:pt x="318897" y="0"/>
                </a:lnTo>
                <a:lnTo>
                  <a:pt x="318897" y="344170"/>
                </a:lnTo>
                <a:lnTo>
                  <a:pt x="187769" y="344170"/>
                </a:lnTo>
                <a:lnTo>
                  <a:pt x="187769" y="0"/>
                </a:lnTo>
                <a:lnTo>
                  <a:pt x="0" y="0"/>
                </a:lnTo>
                <a:lnTo>
                  <a:pt x="0" y="344170"/>
                </a:lnTo>
                <a:lnTo>
                  <a:pt x="0" y="478790"/>
                </a:lnTo>
                <a:lnTo>
                  <a:pt x="0" y="849630"/>
                </a:lnTo>
                <a:lnTo>
                  <a:pt x="187769" y="849630"/>
                </a:lnTo>
                <a:lnTo>
                  <a:pt x="187769" y="478790"/>
                </a:lnTo>
                <a:lnTo>
                  <a:pt x="318897" y="478790"/>
                </a:lnTo>
                <a:lnTo>
                  <a:pt x="318897" y="849630"/>
                </a:lnTo>
                <a:lnTo>
                  <a:pt x="507720" y="849630"/>
                </a:lnTo>
                <a:lnTo>
                  <a:pt x="507720" y="478790"/>
                </a:lnTo>
                <a:lnTo>
                  <a:pt x="507720" y="344170"/>
                </a:lnTo>
                <a:lnTo>
                  <a:pt x="50772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11112" y="2569008"/>
            <a:ext cx="512445" cy="874394"/>
          </a:xfrm>
          <a:custGeom>
            <a:avLst/>
            <a:gdLst/>
            <a:ahLst/>
            <a:cxnLst/>
            <a:rect l="l" t="t" r="r" b="b"/>
            <a:pathLst>
              <a:path w="512444" h="874395">
                <a:moveTo>
                  <a:pt x="254901" y="0"/>
                </a:moveTo>
                <a:lnTo>
                  <a:pt x="209662" y="2064"/>
                </a:lnTo>
                <a:lnTo>
                  <a:pt x="169406" y="8259"/>
                </a:lnTo>
                <a:lnTo>
                  <a:pt x="103847" y="33045"/>
                </a:lnTo>
                <a:lnTo>
                  <a:pt x="56111" y="73296"/>
                </a:lnTo>
                <a:lnTo>
                  <a:pt x="24129" y="127977"/>
                </a:lnTo>
                <a:lnTo>
                  <a:pt x="6026" y="196424"/>
                </a:lnTo>
                <a:lnTo>
                  <a:pt x="1505" y="235562"/>
                </a:lnTo>
                <a:lnTo>
                  <a:pt x="0" y="277977"/>
                </a:lnTo>
                <a:lnTo>
                  <a:pt x="0" y="593725"/>
                </a:lnTo>
                <a:lnTo>
                  <a:pt x="1505" y="635754"/>
                </a:lnTo>
                <a:lnTo>
                  <a:pt x="6026" y="674765"/>
                </a:lnTo>
                <a:lnTo>
                  <a:pt x="24129" y="743737"/>
                </a:lnTo>
                <a:lnTo>
                  <a:pt x="56111" y="799330"/>
                </a:lnTo>
                <a:lnTo>
                  <a:pt x="103847" y="840244"/>
                </a:lnTo>
                <a:lnTo>
                  <a:pt x="169406" y="865414"/>
                </a:lnTo>
                <a:lnTo>
                  <a:pt x="209662" y="871711"/>
                </a:lnTo>
                <a:lnTo>
                  <a:pt x="254901" y="873810"/>
                </a:lnTo>
                <a:lnTo>
                  <a:pt x="300625" y="871711"/>
                </a:lnTo>
                <a:lnTo>
                  <a:pt x="341307" y="865414"/>
                </a:lnTo>
                <a:lnTo>
                  <a:pt x="407530" y="840244"/>
                </a:lnTo>
                <a:lnTo>
                  <a:pt x="455642" y="799330"/>
                </a:lnTo>
                <a:lnTo>
                  <a:pt x="487781" y="743737"/>
                </a:lnTo>
                <a:lnTo>
                  <a:pt x="488789" y="740587"/>
                </a:lnTo>
                <a:lnTo>
                  <a:pt x="254901" y="740587"/>
                </a:lnTo>
                <a:lnTo>
                  <a:pt x="241230" y="739670"/>
                </a:lnTo>
                <a:lnTo>
                  <a:pt x="206442" y="718033"/>
                </a:lnTo>
                <a:lnTo>
                  <a:pt x="194023" y="676535"/>
                </a:lnTo>
                <a:lnTo>
                  <a:pt x="191960" y="640930"/>
                </a:lnTo>
                <a:lnTo>
                  <a:pt x="191960" y="231825"/>
                </a:lnTo>
                <a:lnTo>
                  <a:pt x="196164" y="184099"/>
                </a:lnTo>
                <a:lnTo>
                  <a:pt x="213994" y="146862"/>
                </a:lnTo>
                <a:lnTo>
                  <a:pt x="254901" y="132168"/>
                </a:lnTo>
                <a:lnTo>
                  <a:pt x="489138" y="132168"/>
                </a:lnTo>
                <a:lnTo>
                  <a:pt x="487781" y="127977"/>
                </a:lnTo>
                <a:lnTo>
                  <a:pt x="455642" y="73296"/>
                </a:lnTo>
                <a:lnTo>
                  <a:pt x="407530" y="33045"/>
                </a:lnTo>
                <a:lnTo>
                  <a:pt x="341307" y="8259"/>
                </a:lnTo>
                <a:lnTo>
                  <a:pt x="300625" y="2064"/>
                </a:lnTo>
                <a:lnTo>
                  <a:pt x="254901" y="0"/>
                </a:lnTo>
                <a:close/>
              </a:path>
              <a:path w="512444" h="874395">
                <a:moveTo>
                  <a:pt x="489138" y="132168"/>
                </a:moveTo>
                <a:lnTo>
                  <a:pt x="254901" y="132168"/>
                </a:lnTo>
                <a:lnTo>
                  <a:pt x="268598" y="133087"/>
                </a:lnTo>
                <a:lnTo>
                  <a:pt x="280333" y="135843"/>
                </a:lnTo>
                <a:lnTo>
                  <a:pt x="309184" y="163514"/>
                </a:lnTo>
                <a:lnTo>
                  <a:pt x="318885" y="207305"/>
                </a:lnTo>
                <a:lnTo>
                  <a:pt x="319938" y="231825"/>
                </a:lnTo>
                <a:lnTo>
                  <a:pt x="319938" y="640930"/>
                </a:lnTo>
                <a:lnTo>
                  <a:pt x="315747" y="688136"/>
                </a:lnTo>
                <a:lnTo>
                  <a:pt x="297916" y="725893"/>
                </a:lnTo>
                <a:lnTo>
                  <a:pt x="254901" y="740587"/>
                </a:lnTo>
                <a:lnTo>
                  <a:pt x="488789" y="740587"/>
                </a:lnTo>
                <a:lnTo>
                  <a:pt x="498332" y="710759"/>
                </a:lnTo>
                <a:lnTo>
                  <a:pt x="505869" y="674765"/>
                </a:lnTo>
                <a:lnTo>
                  <a:pt x="510391" y="635754"/>
                </a:lnTo>
                <a:lnTo>
                  <a:pt x="511898" y="593725"/>
                </a:lnTo>
                <a:lnTo>
                  <a:pt x="511898" y="277977"/>
                </a:lnTo>
                <a:lnTo>
                  <a:pt x="510391" y="235562"/>
                </a:lnTo>
                <a:lnTo>
                  <a:pt x="505869" y="196424"/>
                </a:lnTo>
                <a:lnTo>
                  <a:pt x="498332" y="160562"/>
                </a:lnTo>
                <a:lnTo>
                  <a:pt x="489138" y="13216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37358" y="2580601"/>
            <a:ext cx="382905" cy="849630"/>
          </a:xfrm>
          <a:custGeom>
            <a:avLst/>
            <a:gdLst/>
            <a:ahLst/>
            <a:cxnLst/>
            <a:rect l="l" t="t" r="r" b="b"/>
            <a:pathLst>
              <a:path w="382905" h="849629">
                <a:moveTo>
                  <a:pt x="382879" y="722630"/>
                </a:moveTo>
                <a:lnTo>
                  <a:pt x="187769" y="722630"/>
                </a:lnTo>
                <a:lnTo>
                  <a:pt x="187769" y="0"/>
                </a:lnTo>
                <a:lnTo>
                  <a:pt x="0" y="0"/>
                </a:lnTo>
                <a:lnTo>
                  <a:pt x="0" y="722630"/>
                </a:lnTo>
                <a:lnTo>
                  <a:pt x="0" y="849630"/>
                </a:lnTo>
                <a:lnTo>
                  <a:pt x="382879" y="849630"/>
                </a:lnTo>
                <a:lnTo>
                  <a:pt x="382879" y="72263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202051" y="2580601"/>
            <a:ext cx="384175" cy="849630"/>
          </a:xfrm>
          <a:custGeom>
            <a:avLst/>
            <a:gdLst/>
            <a:ahLst/>
            <a:cxnLst/>
            <a:rect l="l" t="t" r="r" b="b"/>
            <a:pathLst>
              <a:path w="384175" h="849629">
                <a:moveTo>
                  <a:pt x="383921" y="722630"/>
                </a:moveTo>
                <a:lnTo>
                  <a:pt x="187769" y="722630"/>
                </a:lnTo>
                <a:lnTo>
                  <a:pt x="187769" y="468630"/>
                </a:lnTo>
                <a:lnTo>
                  <a:pt x="335673" y="468630"/>
                </a:lnTo>
                <a:lnTo>
                  <a:pt x="335673" y="339090"/>
                </a:lnTo>
                <a:lnTo>
                  <a:pt x="187769" y="339090"/>
                </a:lnTo>
                <a:lnTo>
                  <a:pt x="187769" y="128270"/>
                </a:lnTo>
                <a:lnTo>
                  <a:pt x="381825" y="128270"/>
                </a:lnTo>
                <a:lnTo>
                  <a:pt x="381825" y="0"/>
                </a:lnTo>
                <a:lnTo>
                  <a:pt x="0" y="0"/>
                </a:lnTo>
                <a:lnTo>
                  <a:pt x="0" y="128270"/>
                </a:lnTo>
                <a:lnTo>
                  <a:pt x="0" y="339090"/>
                </a:lnTo>
                <a:lnTo>
                  <a:pt x="0" y="468630"/>
                </a:lnTo>
                <a:lnTo>
                  <a:pt x="0" y="722630"/>
                </a:lnTo>
                <a:lnTo>
                  <a:pt x="0" y="849630"/>
                </a:lnTo>
                <a:lnTo>
                  <a:pt x="383921" y="849630"/>
                </a:lnTo>
                <a:lnTo>
                  <a:pt x="383921" y="72263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652063" y="2569006"/>
            <a:ext cx="1042035" cy="874394"/>
          </a:xfrm>
          <a:custGeom>
            <a:avLst/>
            <a:gdLst/>
            <a:ahLst/>
            <a:cxnLst/>
            <a:rect l="l" t="t" r="r" b="b"/>
            <a:pathLst>
              <a:path w="1042035" h="874395">
                <a:moveTo>
                  <a:pt x="466801" y="659815"/>
                </a:moveTo>
                <a:lnTo>
                  <a:pt x="464413" y="617537"/>
                </a:lnTo>
                <a:lnTo>
                  <a:pt x="457225" y="578789"/>
                </a:lnTo>
                <a:lnTo>
                  <a:pt x="428510" y="511898"/>
                </a:lnTo>
                <a:lnTo>
                  <a:pt x="385889" y="455269"/>
                </a:lnTo>
                <a:lnTo>
                  <a:pt x="334632" y="404914"/>
                </a:lnTo>
                <a:lnTo>
                  <a:pt x="264337" y="343027"/>
                </a:lnTo>
                <a:lnTo>
                  <a:pt x="246862" y="326936"/>
                </a:lnTo>
                <a:lnTo>
                  <a:pt x="217233" y="295719"/>
                </a:lnTo>
                <a:lnTo>
                  <a:pt x="195211" y="264579"/>
                </a:lnTo>
                <a:lnTo>
                  <a:pt x="183934" y="226034"/>
                </a:lnTo>
                <a:lnTo>
                  <a:pt x="182524" y="203504"/>
                </a:lnTo>
                <a:lnTo>
                  <a:pt x="183273" y="192493"/>
                </a:lnTo>
                <a:lnTo>
                  <a:pt x="201498" y="149809"/>
                </a:lnTo>
                <a:lnTo>
                  <a:pt x="232867" y="137414"/>
                </a:lnTo>
                <a:lnTo>
                  <a:pt x="244144" y="138366"/>
                </a:lnTo>
                <a:lnTo>
                  <a:pt x="278104" y="170992"/>
                </a:lnTo>
                <a:lnTo>
                  <a:pt x="285419" y="210159"/>
                </a:lnTo>
                <a:lnTo>
                  <a:pt x="288467" y="261200"/>
                </a:lnTo>
                <a:lnTo>
                  <a:pt x="450011" y="241261"/>
                </a:lnTo>
                <a:lnTo>
                  <a:pt x="447255" y="202590"/>
                </a:lnTo>
                <a:lnTo>
                  <a:pt x="441096" y="162064"/>
                </a:lnTo>
                <a:lnTo>
                  <a:pt x="429818" y="121691"/>
                </a:lnTo>
                <a:lnTo>
                  <a:pt x="411721" y="83388"/>
                </a:lnTo>
                <a:lnTo>
                  <a:pt x="385229" y="49707"/>
                </a:lnTo>
                <a:lnTo>
                  <a:pt x="348792" y="23075"/>
                </a:lnTo>
                <a:lnTo>
                  <a:pt x="300659" y="5778"/>
                </a:lnTo>
                <a:lnTo>
                  <a:pt x="239166" y="0"/>
                </a:lnTo>
                <a:lnTo>
                  <a:pt x="186982" y="3581"/>
                </a:lnTo>
                <a:lnTo>
                  <a:pt x="140563" y="14300"/>
                </a:lnTo>
                <a:lnTo>
                  <a:pt x="99910" y="32156"/>
                </a:lnTo>
                <a:lnTo>
                  <a:pt x="65036" y="57162"/>
                </a:lnTo>
                <a:lnTo>
                  <a:pt x="37045" y="88938"/>
                </a:lnTo>
                <a:lnTo>
                  <a:pt x="17043" y="127076"/>
                </a:lnTo>
                <a:lnTo>
                  <a:pt x="5041" y="171551"/>
                </a:lnTo>
                <a:lnTo>
                  <a:pt x="1041" y="222389"/>
                </a:lnTo>
                <a:lnTo>
                  <a:pt x="3111" y="259143"/>
                </a:lnTo>
                <a:lnTo>
                  <a:pt x="19634" y="323392"/>
                </a:lnTo>
                <a:lnTo>
                  <a:pt x="51562" y="376174"/>
                </a:lnTo>
                <a:lnTo>
                  <a:pt x="92202" y="422579"/>
                </a:lnTo>
                <a:lnTo>
                  <a:pt x="188823" y="507707"/>
                </a:lnTo>
                <a:lnTo>
                  <a:pt x="209207" y="526046"/>
                </a:lnTo>
                <a:lnTo>
                  <a:pt x="243293" y="562495"/>
                </a:lnTo>
                <a:lnTo>
                  <a:pt x="268020" y="599732"/>
                </a:lnTo>
                <a:lnTo>
                  <a:pt x="280606" y="644055"/>
                </a:lnTo>
                <a:lnTo>
                  <a:pt x="282181" y="669264"/>
                </a:lnTo>
                <a:lnTo>
                  <a:pt x="281622" y="680148"/>
                </a:lnTo>
                <a:lnTo>
                  <a:pt x="267512" y="719937"/>
                </a:lnTo>
                <a:lnTo>
                  <a:pt x="234975" y="731151"/>
                </a:lnTo>
                <a:lnTo>
                  <a:pt x="223862" y="730237"/>
                </a:lnTo>
                <a:lnTo>
                  <a:pt x="187960" y="707948"/>
                </a:lnTo>
                <a:lnTo>
                  <a:pt x="170459" y="668210"/>
                </a:lnTo>
                <a:lnTo>
                  <a:pt x="163499" y="629399"/>
                </a:lnTo>
                <a:lnTo>
                  <a:pt x="160489" y="580097"/>
                </a:lnTo>
                <a:lnTo>
                  <a:pt x="0" y="604215"/>
                </a:lnTo>
                <a:lnTo>
                  <a:pt x="3086" y="649236"/>
                </a:lnTo>
                <a:lnTo>
                  <a:pt x="9169" y="689851"/>
                </a:lnTo>
                <a:lnTo>
                  <a:pt x="30416" y="757897"/>
                </a:lnTo>
                <a:lnTo>
                  <a:pt x="64249" y="809434"/>
                </a:lnTo>
                <a:lnTo>
                  <a:pt x="111188" y="845489"/>
                </a:lnTo>
                <a:lnTo>
                  <a:pt x="171246" y="866736"/>
                </a:lnTo>
                <a:lnTo>
                  <a:pt x="244411" y="873810"/>
                </a:lnTo>
                <a:lnTo>
                  <a:pt x="277355" y="872045"/>
                </a:lnTo>
                <a:lnTo>
                  <a:pt x="336359" y="857885"/>
                </a:lnTo>
                <a:lnTo>
                  <a:pt x="385927" y="830046"/>
                </a:lnTo>
                <a:lnTo>
                  <a:pt x="424472" y="791502"/>
                </a:lnTo>
                <a:lnTo>
                  <a:pt x="451446" y="743318"/>
                </a:lnTo>
                <a:lnTo>
                  <a:pt x="465099" y="689025"/>
                </a:lnTo>
                <a:lnTo>
                  <a:pt x="466801" y="659815"/>
                </a:lnTo>
                <a:close/>
              </a:path>
              <a:path w="1042035" h="874395">
                <a:moveTo>
                  <a:pt x="1041641" y="861225"/>
                </a:moveTo>
                <a:lnTo>
                  <a:pt x="1008202" y="681850"/>
                </a:lnTo>
                <a:lnTo>
                  <a:pt x="987272" y="569607"/>
                </a:lnTo>
                <a:lnTo>
                  <a:pt x="925487" y="238125"/>
                </a:lnTo>
                <a:lnTo>
                  <a:pt x="883246" y="11544"/>
                </a:lnTo>
                <a:lnTo>
                  <a:pt x="822401" y="11544"/>
                </a:lnTo>
                <a:lnTo>
                  <a:pt x="822401" y="569607"/>
                </a:lnTo>
                <a:lnTo>
                  <a:pt x="732193" y="569607"/>
                </a:lnTo>
                <a:lnTo>
                  <a:pt x="777303" y="238125"/>
                </a:lnTo>
                <a:lnTo>
                  <a:pt x="822401" y="569607"/>
                </a:lnTo>
                <a:lnTo>
                  <a:pt x="822401" y="11544"/>
                </a:lnTo>
                <a:lnTo>
                  <a:pt x="669251" y="11544"/>
                </a:lnTo>
                <a:lnTo>
                  <a:pt x="508749" y="861225"/>
                </a:lnTo>
                <a:lnTo>
                  <a:pt x="686041" y="861225"/>
                </a:lnTo>
                <a:lnTo>
                  <a:pt x="715403" y="681850"/>
                </a:lnTo>
                <a:lnTo>
                  <a:pt x="840232" y="681850"/>
                </a:lnTo>
                <a:lnTo>
                  <a:pt x="868565" y="861225"/>
                </a:lnTo>
                <a:lnTo>
                  <a:pt x="1041641" y="86122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79721" y="2580601"/>
            <a:ext cx="382905" cy="849630"/>
          </a:xfrm>
          <a:custGeom>
            <a:avLst/>
            <a:gdLst/>
            <a:ahLst/>
            <a:cxnLst/>
            <a:rect l="l" t="t" r="r" b="b"/>
            <a:pathLst>
              <a:path w="382904" h="849629">
                <a:moveTo>
                  <a:pt x="382879" y="722630"/>
                </a:moveTo>
                <a:lnTo>
                  <a:pt x="187769" y="722630"/>
                </a:lnTo>
                <a:lnTo>
                  <a:pt x="187769" y="0"/>
                </a:lnTo>
                <a:lnTo>
                  <a:pt x="0" y="0"/>
                </a:lnTo>
                <a:lnTo>
                  <a:pt x="0" y="722630"/>
                </a:lnTo>
                <a:lnTo>
                  <a:pt x="0" y="849630"/>
                </a:lnTo>
                <a:lnTo>
                  <a:pt x="382879" y="849630"/>
                </a:lnTo>
                <a:lnTo>
                  <a:pt x="382879" y="72263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44414" y="2580601"/>
            <a:ext cx="384175" cy="849630"/>
          </a:xfrm>
          <a:custGeom>
            <a:avLst/>
            <a:gdLst/>
            <a:ahLst/>
            <a:cxnLst/>
            <a:rect l="l" t="t" r="r" b="b"/>
            <a:pathLst>
              <a:path w="384175" h="849629">
                <a:moveTo>
                  <a:pt x="383921" y="722630"/>
                </a:moveTo>
                <a:lnTo>
                  <a:pt x="187769" y="722630"/>
                </a:lnTo>
                <a:lnTo>
                  <a:pt x="187769" y="468630"/>
                </a:lnTo>
                <a:lnTo>
                  <a:pt x="335673" y="468630"/>
                </a:lnTo>
                <a:lnTo>
                  <a:pt x="335673" y="339090"/>
                </a:lnTo>
                <a:lnTo>
                  <a:pt x="187769" y="339090"/>
                </a:lnTo>
                <a:lnTo>
                  <a:pt x="187769" y="128270"/>
                </a:lnTo>
                <a:lnTo>
                  <a:pt x="381825" y="128270"/>
                </a:lnTo>
                <a:lnTo>
                  <a:pt x="381825" y="0"/>
                </a:lnTo>
                <a:lnTo>
                  <a:pt x="0" y="0"/>
                </a:lnTo>
                <a:lnTo>
                  <a:pt x="0" y="128270"/>
                </a:lnTo>
                <a:lnTo>
                  <a:pt x="0" y="339090"/>
                </a:lnTo>
                <a:lnTo>
                  <a:pt x="0" y="468630"/>
                </a:lnTo>
                <a:lnTo>
                  <a:pt x="0" y="722630"/>
                </a:lnTo>
                <a:lnTo>
                  <a:pt x="0" y="849630"/>
                </a:lnTo>
                <a:lnTo>
                  <a:pt x="383921" y="849630"/>
                </a:lnTo>
                <a:lnTo>
                  <a:pt x="383921" y="72263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32751" y="3827805"/>
            <a:ext cx="950594" cy="874394"/>
          </a:xfrm>
          <a:custGeom>
            <a:avLst/>
            <a:gdLst/>
            <a:ahLst/>
            <a:cxnLst/>
            <a:rect l="l" t="t" r="r" b="b"/>
            <a:pathLst>
              <a:path w="950594" h="874395">
                <a:moveTo>
                  <a:pt x="466801" y="659815"/>
                </a:moveTo>
                <a:lnTo>
                  <a:pt x="464400" y="617524"/>
                </a:lnTo>
                <a:lnTo>
                  <a:pt x="457225" y="578777"/>
                </a:lnTo>
                <a:lnTo>
                  <a:pt x="428510" y="511898"/>
                </a:lnTo>
                <a:lnTo>
                  <a:pt x="385889" y="455269"/>
                </a:lnTo>
                <a:lnTo>
                  <a:pt x="334632" y="404914"/>
                </a:lnTo>
                <a:lnTo>
                  <a:pt x="264337" y="343027"/>
                </a:lnTo>
                <a:lnTo>
                  <a:pt x="246862" y="326936"/>
                </a:lnTo>
                <a:lnTo>
                  <a:pt x="217233" y="295719"/>
                </a:lnTo>
                <a:lnTo>
                  <a:pt x="195199" y="264579"/>
                </a:lnTo>
                <a:lnTo>
                  <a:pt x="183934" y="226021"/>
                </a:lnTo>
                <a:lnTo>
                  <a:pt x="182524" y="203504"/>
                </a:lnTo>
                <a:lnTo>
                  <a:pt x="183273" y="192493"/>
                </a:lnTo>
                <a:lnTo>
                  <a:pt x="201498" y="149796"/>
                </a:lnTo>
                <a:lnTo>
                  <a:pt x="232867" y="137414"/>
                </a:lnTo>
                <a:lnTo>
                  <a:pt x="244144" y="138366"/>
                </a:lnTo>
                <a:lnTo>
                  <a:pt x="278104" y="170992"/>
                </a:lnTo>
                <a:lnTo>
                  <a:pt x="285419" y="210159"/>
                </a:lnTo>
                <a:lnTo>
                  <a:pt x="288467" y="261200"/>
                </a:lnTo>
                <a:lnTo>
                  <a:pt x="450011" y="241261"/>
                </a:lnTo>
                <a:lnTo>
                  <a:pt x="447255" y="202590"/>
                </a:lnTo>
                <a:lnTo>
                  <a:pt x="441096" y="162064"/>
                </a:lnTo>
                <a:lnTo>
                  <a:pt x="429818" y="121691"/>
                </a:lnTo>
                <a:lnTo>
                  <a:pt x="411721" y="83388"/>
                </a:lnTo>
                <a:lnTo>
                  <a:pt x="385229" y="49707"/>
                </a:lnTo>
                <a:lnTo>
                  <a:pt x="348792" y="23075"/>
                </a:lnTo>
                <a:lnTo>
                  <a:pt x="300659" y="5765"/>
                </a:lnTo>
                <a:lnTo>
                  <a:pt x="239166" y="0"/>
                </a:lnTo>
                <a:lnTo>
                  <a:pt x="186969" y="3581"/>
                </a:lnTo>
                <a:lnTo>
                  <a:pt x="140550" y="14300"/>
                </a:lnTo>
                <a:lnTo>
                  <a:pt x="99910" y="32156"/>
                </a:lnTo>
                <a:lnTo>
                  <a:pt x="65036" y="57162"/>
                </a:lnTo>
                <a:lnTo>
                  <a:pt x="37033" y="88938"/>
                </a:lnTo>
                <a:lnTo>
                  <a:pt x="17043" y="127063"/>
                </a:lnTo>
                <a:lnTo>
                  <a:pt x="5041" y="171551"/>
                </a:lnTo>
                <a:lnTo>
                  <a:pt x="1041" y="222389"/>
                </a:lnTo>
                <a:lnTo>
                  <a:pt x="3111" y="259143"/>
                </a:lnTo>
                <a:lnTo>
                  <a:pt x="19634" y="323380"/>
                </a:lnTo>
                <a:lnTo>
                  <a:pt x="51562" y="376161"/>
                </a:lnTo>
                <a:lnTo>
                  <a:pt x="92202" y="422579"/>
                </a:lnTo>
                <a:lnTo>
                  <a:pt x="188823" y="507707"/>
                </a:lnTo>
                <a:lnTo>
                  <a:pt x="209207" y="526046"/>
                </a:lnTo>
                <a:lnTo>
                  <a:pt x="243293" y="562495"/>
                </a:lnTo>
                <a:lnTo>
                  <a:pt x="268008" y="599732"/>
                </a:lnTo>
                <a:lnTo>
                  <a:pt x="280606" y="644055"/>
                </a:lnTo>
                <a:lnTo>
                  <a:pt x="282181" y="669264"/>
                </a:lnTo>
                <a:lnTo>
                  <a:pt x="281622" y="680148"/>
                </a:lnTo>
                <a:lnTo>
                  <a:pt x="267512" y="719937"/>
                </a:lnTo>
                <a:lnTo>
                  <a:pt x="234975" y="731151"/>
                </a:lnTo>
                <a:lnTo>
                  <a:pt x="223850" y="730237"/>
                </a:lnTo>
                <a:lnTo>
                  <a:pt x="187960" y="707948"/>
                </a:lnTo>
                <a:lnTo>
                  <a:pt x="170459" y="668210"/>
                </a:lnTo>
                <a:lnTo>
                  <a:pt x="163499" y="629399"/>
                </a:lnTo>
                <a:lnTo>
                  <a:pt x="160489" y="580097"/>
                </a:lnTo>
                <a:lnTo>
                  <a:pt x="0" y="604215"/>
                </a:lnTo>
                <a:lnTo>
                  <a:pt x="3073" y="649224"/>
                </a:lnTo>
                <a:lnTo>
                  <a:pt x="9169" y="689851"/>
                </a:lnTo>
                <a:lnTo>
                  <a:pt x="30416" y="757897"/>
                </a:lnTo>
                <a:lnTo>
                  <a:pt x="64249" y="809434"/>
                </a:lnTo>
                <a:lnTo>
                  <a:pt x="111188" y="845489"/>
                </a:lnTo>
                <a:lnTo>
                  <a:pt x="171246" y="866724"/>
                </a:lnTo>
                <a:lnTo>
                  <a:pt x="244411" y="873810"/>
                </a:lnTo>
                <a:lnTo>
                  <a:pt x="277355" y="872045"/>
                </a:lnTo>
                <a:lnTo>
                  <a:pt x="336359" y="857872"/>
                </a:lnTo>
                <a:lnTo>
                  <a:pt x="385914" y="830046"/>
                </a:lnTo>
                <a:lnTo>
                  <a:pt x="424472" y="791502"/>
                </a:lnTo>
                <a:lnTo>
                  <a:pt x="451446" y="743305"/>
                </a:lnTo>
                <a:lnTo>
                  <a:pt x="465099" y="689025"/>
                </a:lnTo>
                <a:lnTo>
                  <a:pt x="466801" y="659815"/>
                </a:lnTo>
                <a:close/>
              </a:path>
              <a:path w="950594" h="874395">
                <a:moveTo>
                  <a:pt x="950379" y="11595"/>
                </a:moveTo>
                <a:lnTo>
                  <a:pt x="506653" y="11595"/>
                </a:lnTo>
                <a:lnTo>
                  <a:pt x="506653" y="151295"/>
                </a:lnTo>
                <a:lnTo>
                  <a:pt x="634631" y="151295"/>
                </a:lnTo>
                <a:lnTo>
                  <a:pt x="634631" y="861225"/>
                </a:lnTo>
                <a:lnTo>
                  <a:pt x="823455" y="861225"/>
                </a:lnTo>
                <a:lnTo>
                  <a:pt x="823455" y="151295"/>
                </a:lnTo>
                <a:lnTo>
                  <a:pt x="950379" y="151295"/>
                </a:lnTo>
                <a:lnTo>
                  <a:pt x="950379" y="1159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57603" y="3839400"/>
            <a:ext cx="384175" cy="849630"/>
          </a:xfrm>
          <a:custGeom>
            <a:avLst/>
            <a:gdLst/>
            <a:ahLst/>
            <a:cxnLst/>
            <a:rect l="l" t="t" r="r" b="b"/>
            <a:pathLst>
              <a:path w="384175" h="849629">
                <a:moveTo>
                  <a:pt x="383921" y="722630"/>
                </a:moveTo>
                <a:lnTo>
                  <a:pt x="187769" y="722630"/>
                </a:lnTo>
                <a:lnTo>
                  <a:pt x="187769" y="468630"/>
                </a:lnTo>
                <a:lnTo>
                  <a:pt x="335673" y="468630"/>
                </a:lnTo>
                <a:lnTo>
                  <a:pt x="335673" y="339090"/>
                </a:lnTo>
                <a:lnTo>
                  <a:pt x="187769" y="339090"/>
                </a:lnTo>
                <a:lnTo>
                  <a:pt x="187769" y="128270"/>
                </a:lnTo>
                <a:lnTo>
                  <a:pt x="381825" y="128270"/>
                </a:lnTo>
                <a:lnTo>
                  <a:pt x="381825" y="0"/>
                </a:lnTo>
                <a:lnTo>
                  <a:pt x="0" y="0"/>
                </a:lnTo>
                <a:lnTo>
                  <a:pt x="0" y="128270"/>
                </a:lnTo>
                <a:lnTo>
                  <a:pt x="0" y="339090"/>
                </a:lnTo>
                <a:lnTo>
                  <a:pt x="0" y="468630"/>
                </a:lnTo>
                <a:lnTo>
                  <a:pt x="0" y="722630"/>
                </a:lnTo>
                <a:lnTo>
                  <a:pt x="0" y="849630"/>
                </a:lnTo>
                <a:lnTo>
                  <a:pt x="383921" y="849630"/>
                </a:lnTo>
                <a:lnTo>
                  <a:pt x="383921" y="72263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26495" y="3839331"/>
            <a:ext cx="528955" cy="850265"/>
          </a:xfrm>
          <a:custGeom>
            <a:avLst/>
            <a:gdLst/>
            <a:ahLst/>
            <a:cxnLst/>
            <a:rect l="l" t="t" r="r" b="b"/>
            <a:pathLst>
              <a:path w="528955" h="850264">
                <a:moveTo>
                  <a:pt x="233921" y="0"/>
                </a:moveTo>
                <a:lnTo>
                  <a:pt x="0" y="0"/>
                </a:lnTo>
                <a:lnTo>
                  <a:pt x="0" y="849693"/>
                </a:lnTo>
                <a:lnTo>
                  <a:pt x="187769" y="849693"/>
                </a:lnTo>
                <a:lnTo>
                  <a:pt x="187769" y="468909"/>
                </a:lnTo>
                <a:lnTo>
                  <a:pt x="420871" y="468909"/>
                </a:lnTo>
                <a:lnTo>
                  <a:pt x="412254" y="438480"/>
                </a:lnTo>
                <a:lnTo>
                  <a:pt x="432016" y="427898"/>
                </a:lnTo>
                <a:lnTo>
                  <a:pt x="449356" y="416064"/>
                </a:lnTo>
                <a:lnTo>
                  <a:pt x="464273" y="402982"/>
                </a:lnTo>
                <a:lnTo>
                  <a:pt x="476770" y="388658"/>
                </a:lnTo>
                <a:lnTo>
                  <a:pt x="487155" y="373023"/>
                </a:lnTo>
                <a:lnTo>
                  <a:pt x="493316" y="360857"/>
                </a:lnTo>
                <a:lnTo>
                  <a:pt x="187769" y="360857"/>
                </a:lnTo>
                <a:lnTo>
                  <a:pt x="187769" y="125882"/>
                </a:lnTo>
                <a:lnTo>
                  <a:pt x="500608" y="125882"/>
                </a:lnTo>
                <a:lnTo>
                  <a:pt x="496339" y="113462"/>
                </a:lnTo>
                <a:lnTo>
                  <a:pt x="461651" y="64026"/>
                </a:lnTo>
                <a:lnTo>
                  <a:pt x="412612" y="30193"/>
                </a:lnTo>
                <a:lnTo>
                  <a:pt x="349971" y="10624"/>
                </a:lnTo>
                <a:lnTo>
                  <a:pt x="275487" y="1180"/>
                </a:lnTo>
                <a:lnTo>
                  <a:pt x="233921" y="0"/>
                </a:lnTo>
                <a:close/>
              </a:path>
              <a:path w="528955" h="850264">
                <a:moveTo>
                  <a:pt x="420871" y="468909"/>
                </a:moveTo>
                <a:lnTo>
                  <a:pt x="241274" y="468909"/>
                </a:lnTo>
                <a:lnTo>
                  <a:pt x="334632" y="849693"/>
                </a:lnTo>
                <a:lnTo>
                  <a:pt x="528701" y="849693"/>
                </a:lnTo>
                <a:lnTo>
                  <a:pt x="420871" y="468909"/>
                </a:lnTo>
                <a:close/>
              </a:path>
              <a:path w="528955" h="850264">
                <a:moveTo>
                  <a:pt x="500608" y="125882"/>
                </a:moveTo>
                <a:lnTo>
                  <a:pt x="248615" y="125882"/>
                </a:lnTo>
                <a:lnTo>
                  <a:pt x="273263" y="127784"/>
                </a:lnTo>
                <a:lnTo>
                  <a:pt x="293717" y="133491"/>
                </a:lnTo>
                <a:lnTo>
                  <a:pt x="330758" y="173030"/>
                </a:lnTo>
                <a:lnTo>
                  <a:pt x="340725" y="215511"/>
                </a:lnTo>
                <a:lnTo>
                  <a:pt x="341972" y="241274"/>
                </a:lnTo>
                <a:lnTo>
                  <a:pt x="341413" y="259465"/>
                </a:lnTo>
                <a:lnTo>
                  <a:pt x="333057" y="305790"/>
                </a:lnTo>
                <a:lnTo>
                  <a:pt x="312306" y="338832"/>
                </a:lnTo>
                <a:lnTo>
                  <a:pt x="275621" y="357316"/>
                </a:lnTo>
                <a:lnTo>
                  <a:pt x="240220" y="360857"/>
                </a:lnTo>
                <a:lnTo>
                  <a:pt x="493316" y="360857"/>
                </a:lnTo>
                <a:lnTo>
                  <a:pt x="507707" y="317842"/>
                </a:lnTo>
                <a:lnTo>
                  <a:pt x="514011" y="274059"/>
                </a:lnTo>
                <a:lnTo>
                  <a:pt x="516115" y="224485"/>
                </a:lnTo>
                <a:lnTo>
                  <a:pt x="513917" y="182435"/>
                </a:lnTo>
                <a:lnTo>
                  <a:pt x="507325" y="145426"/>
                </a:lnTo>
                <a:lnTo>
                  <a:pt x="500608" y="12588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55887" y="3839400"/>
            <a:ext cx="382905" cy="849630"/>
          </a:xfrm>
          <a:custGeom>
            <a:avLst/>
            <a:gdLst/>
            <a:ahLst/>
            <a:cxnLst/>
            <a:rect l="l" t="t" r="r" b="b"/>
            <a:pathLst>
              <a:path w="382905" h="849629">
                <a:moveTo>
                  <a:pt x="382879" y="722630"/>
                </a:moveTo>
                <a:lnTo>
                  <a:pt x="187769" y="722630"/>
                </a:lnTo>
                <a:lnTo>
                  <a:pt x="187769" y="0"/>
                </a:lnTo>
                <a:lnTo>
                  <a:pt x="0" y="0"/>
                </a:lnTo>
                <a:lnTo>
                  <a:pt x="0" y="722630"/>
                </a:lnTo>
                <a:lnTo>
                  <a:pt x="0" y="849630"/>
                </a:lnTo>
                <a:lnTo>
                  <a:pt x="382879" y="849630"/>
                </a:lnTo>
                <a:lnTo>
                  <a:pt x="382879" y="72263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21634" y="3839336"/>
            <a:ext cx="187960" cy="850265"/>
          </a:xfrm>
          <a:custGeom>
            <a:avLst/>
            <a:gdLst/>
            <a:ahLst/>
            <a:cxnLst/>
            <a:rect l="l" t="t" r="r" b="b"/>
            <a:pathLst>
              <a:path w="187960" h="850264">
                <a:moveTo>
                  <a:pt x="187769" y="0"/>
                </a:moveTo>
                <a:lnTo>
                  <a:pt x="0" y="0"/>
                </a:lnTo>
                <a:lnTo>
                  <a:pt x="0" y="849680"/>
                </a:lnTo>
                <a:lnTo>
                  <a:pt x="187769" y="849680"/>
                </a:lnTo>
                <a:lnTo>
                  <a:pt x="18776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636323" y="3839342"/>
            <a:ext cx="461645" cy="850265"/>
          </a:xfrm>
          <a:custGeom>
            <a:avLst/>
            <a:gdLst/>
            <a:ahLst/>
            <a:cxnLst/>
            <a:rect l="l" t="t" r="r" b="b"/>
            <a:pathLst>
              <a:path w="461645" h="850264">
                <a:moveTo>
                  <a:pt x="461556" y="0"/>
                </a:moveTo>
                <a:lnTo>
                  <a:pt x="306311" y="0"/>
                </a:lnTo>
                <a:lnTo>
                  <a:pt x="306311" y="409105"/>
                </a:lnTo>
                <a:lnTo>
                  <a:pt x="132168" y="0"/>
                </a:lnTo>
                <a:lnTo>
                  <a:pt x="0" y="0"/>
                </a:lnTo>
                <a:lnTo>
                  <a:pt x="0" y="849680"/>
                </a:lnTo>
                <a:lnTo>
                  <a:pt x="160489" y="849680"/>
                </a:lnTo>
                <a:lnTo>
                  <a:pt x="160489" y="409105"/>
                </a:lnTo>
                <a:lnTo>
                  <a:pt x="334632" y="849680"/>
                </a:lnTo>
                <a:lnTo>
                  <a:pt x="461556" y="849680"/>
                </a:lnTo>
                <a:lnTo>
                  <a:pt x="46155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13260" y="3827800"/>
            <a:ext cx="504825" cy="874394"/>
          </a:xfrm>
          <a:custGeom>
            <a:avLst/>
            <a:gdLst/>
            <a:ahLst/>
            <a:cxnLst/>
            <a:rect l="l" t="t" r="r" b="b"/>
            <a:pathLst>
              <a:path w="504825" h="874395">
                <a:moveTo>
                  <a:pt x="254901" y="0"/>
                </a:moveTo>
                <a:lnTo>
                  <a:pt x="209166" y="2261"/>
                </a:lnTo>
                <a:lnTo>
                  <a:pt x="168486" y="9047"/>
                </a:lnTo>
                <a:lnTo>
                  <a:pt x="102273" y="36182"/>
                </a:lnTo>
                <a:lnTo>
                  <a:pt x="54411" y="79848"/>
                </a:lnTo>
                <a:lnTo>
                  <a:pt x="23075" y="138468"/>
                </a:lnTo>
                <a:lnTo>
                  <a:pt x="5770" y="210588"/>
                </a:lnTo>
                <a:lnTo>
                  <a:pt x="1442" y="251171"/>
                </a:lnTo>
                <a:lnTo>
                  <a:pt x="0" y="294766"/>
                </a:lnTo>
                <a:lnTo>
                  <a:pt x="0" y="580097"/>
                </a:lnTo>
                <a:lnTo>
                  <a:pt x="1343" y="622355"/>
                </a:lnTo>
                <a:lnTo>
                  <a:pt x="5373" y="662052"/>
                </a:lnTo>
                <a:lnTo>
                  <a:pt x="21501" y="733767"/>
                </a:lnTo>
                <a:lnTo>
                  <a:pt x="50342" y="792913"/>
                </a:lnTo>
                <a:lnTo>
                  <a:pt x="93891" y="837095"/>
                </a:lnTo>
                <a:lnTo>
                  <a:pt x="154074" y="864630"/>
                </a:lnTo>
                <a:lnTo>
                  <a:pt x="232879" y="873810"/>
                </a:lnTo>
                <a:lnTo>
                  <a:pt x="259231" y="872334"/>
                </a:lnTo>
                <a:lnTo>
                  <a:pt x="303285" y="860534"/>
                </a:lnTo>
                <a:lnTo>
                  <a:pt x="336261" y="837652"/>
                </a:lnTo>
                <a:lnTo>
                  <a:pt x="360911" y="808019"/>
                </a:lnTo>
                <a:lnTo>
                  <a:pt x="370293" y="790943"/>
                </a:lnTo>
                <a:lnTo>
                  <a:pt x="380784" y="861225"/>
                </a:lnTo>
                <a:lnTo>
                  <a:pt x="504570" y="861225"/>
                </a:lnTo>
                <a:lnTo>
                  <a:pt x="504570" y="420636"/>
                </a:lnTo>
                <a:lnTo>
                  <a:pt x="259105" y="420636"/>
                </a:lnTo>
                <a:lnTo>
                  <a:pt x="259105" y="530783"/>
                </a:lnTo>
                <a:lnTo>
                  <a:pt x="335673" y="530783"/>
                </a:lnTo>
                <a:lnTo>
                  <a:pt x="335673" y="630440"/>
                </a:lnTo>
                <a:lnTo>
                  <a:pt x="332137" y="671158"/>
                </a:lnTo>
                <a:lnTo>
                  <a:pt x="314631" y="716394"/>
                </a:lnTo>
                <a:lnTo>
                  <a:pt x="276082" y="739604"/>
                </a:lnTo>
                <a:lnTo>
                  <a:pt x="262254" y="740587"/>
                </a:lnTo>
                <a:lnTo>
                  <a:pt x="248908" y="739637"/>
                </a:lnTo>
                <a:lnTo>
                  <a:pt x="211699" y="717187"/>
                </a:lnTo>
                <a:lnTo>
                  <a:pt x="195212" y="672964"/>
                </a:lnTo>
                <a:lnTo>
                  <a:pt x="191960" y="632536"/>
                </a:lnTo>
                <a:lnTo>
                  <a:pt x="191960" y="239166"/>
                </a:lnTo>
                <a:lnTo>
                  <a:pt x="194023" y="201015"/>
                </a:lnTo>
                <a:lnTo>
                  <a:pt x="206750" y="157055"/>
                </a:lnTo>
                <a:lnTo>
                  <a:pt x="242835" y="133185"/>
                </a:lnTo>
                <a:lnTo>
                  <a:pt x="256997" y="132168"/>
                </a:lnTo>
                <a:lnTo>
                  <a:pt x="270662" y="133054"/>
                </a:lnTo>
                <a:lnTo>
                  <a:pt x="305454" y="153967"/>
                </a:lnTo>
                <a:lnTo>
                  <a:pt x="317875" y="195371"/>
                </a:lnTo>
                <a:lnTo>
                  <a:pt x="319938" y="233921"/>
                </a:lnTo>
                <a:lnTo>
                  <a:pt x="319938" y="303148"/>
                </a:lnTo>
                <a:lnTo>
                  <a:pt x="503516" y="303148"/>
                </a:lnTo>
                <a:lnTo>
                  <a:pt x="503516" y="248602"/>
                </a:lnTo>
                <a:lnTo>
                  <a:pt x="502074" y="212549"/>
                </a:lnTo>
                <a:lnTo>
                  <a:pt x="490534" y="147516"/>
                </a:lnTo>
                <a:lnTo>
                  <a:pt x="466963" y="92242"/>
                </a:lnTo>
                <a:lnTo>
                  <a:pt x="428411" y="48713"/>
                </a:lnTo>
                <a:lnTo>
                  <a:pt x="373796" y="17702"/>
                </a:lnTo>
                <a:lnTo>
                  <a:pt x="299581" y="1966"/>
                </a:lnTo>
                <a:lnTo>
                  <a:pt x="25490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32756" y="5086593"/>
            <a:ext cx="467359" cy="874394"/>
          </a:xfrm>
          <a:custGeom>
            <a:avLst/>
            <a:gdLst/>
            <a:ahLst/>
            <a:cxnLst/>
            <a:rect l="l" t="t" r="r" b="b"/>
            <a:pathLst>
              <a:path w="467359" h="874395">
                <a:moveTo>
                  <a:pt x="239166" y="0"/>
                </a:moveTo>
                <a:lnTo>
                  <a:pt x="186976" y="3573"/>
                </a:lnTo>
                <a:lnTo>
                  <a:pt x="140557" y="14293"/>
                </a:lnTo>
                <a:lnTo>
                  <a:pt x="99909" y="32157"/>
                </a:lnTo>
                <a:lnTo>
                  <a:pt x="65036" y="57162"/>
                </a:lnTo>
                <a:lnTo>
                  <a:pt x="37040" y="88935"/>
                </a:lnTo>
                <a:lnTo>
                  <a:pt x="17041" y="127065"/>
                </a:lnTo>
                <a:lnTo>
                  <a:pt x="5041" y="171550"/>
                </a:lnTo>
                <a:lnTo>
                  <a:pt x="1041" y="222389"/>
                </a:lnTo>
                <a:lnTo>
                  <a:pt x="3107" y="259137"/>
                </a:lnTo>
                <a:lnTo>
                  <a:pt x="19633" y="323384"/>
                </a:lnTo>
                <a:lnTo>
                  <a:pt x="51560" y="376163"/>
                </a:lnTo>
                <a:lnTo>
                  <a:pt x="92204" y="422579"/>
                </a:lnTo>
                <a:lnTo>
                  <a:pt x="188823" y="507707"/>
                </a:lnTo>
                <a:lnTo>
                  <a:pt x="209209" y="526042"/>
                </a:lnTo>
                <a:lnTo>
                  <a:pt x="243298" y="562491"/>
                </a:lnTo>
                <a:lnTo>
                  <a:pt x="268015" y="599727"/>
                </a:lnTo>
                <a:lnTo>
                  <a:pt x="280607" y="644055"/>
                </a:lnTo>
                <a:lnTo>
                  <a:pt x="282181" y="669264"/>
                </a:lnTo>
                <a:lnTo>
                  <a:pt x="281622" y="680146"/>
                </a:lnTo>
                <a:lnTo>
                  <a:pt x="267516" y="719937"/>
                </a:lnTo>
                <a:lnTo>
                  <a:pt x="234975" y="731151"/>
                </a:lnTo>
                <a:lnTo>
                  <a:pt x="223857" y="730234"/>
                </a:lnTo>
                <a:lnTo>
                  <a:pt x="187956" y="707942"/>
                </a:lnTo>
                <a:lnTo>
                  <a:pt x="170459" y="668210"/>
                </a:lnTo>
                <a:lnTo>
                  <a:pt x="163498" y="629397"/>
                </a:lnTo>
                <a:lnTo>
                  <a:pt x="160489" y="580097"/>
                </a:lnTo>
                <a:lnTo>
                  <a:pt x="0" y="604215"/>
                </a:lnTo>
                <a:lnTo>
                  <a:pt x="3079" y="649227"/>
                </a:lnTo>
                <a:lnTo>
                  <a:pt x="9174" y="689848"/>
                </a:lnTo>
                <a:lnTo>
                  <a:pt x="30416" y="757897"/>
                </a:lnTo>
                <a:lnTo>
                  <a:pt x="64249" y="809428"/>
                </a:lnTo>
                <a:lnTo>
                  <a:pt x="111188" y="845489"/>
                </a:lnTo>
                <a:lnTo>
                  <a:pt x="171242" y="866727"/>
                </a:lnTo>
                <a:lnTo>
                  <a:pt x="244411" y="873810"/>
                </a:lnTo>
                <a:lnTo>
                  <a:pt x="277353" y="872039"/>
                </a:lnTo>
                <a:lnTo>
                  <a:pt x="336356" y="857876"/>
                </a:lnTo>
                <a:lnTo>
                  <a:pt x="385920" y="830047"/>
                </a:lnTo>
                <a:lnTo>
                  <a:pt x="424472" y="791495"/>
                </a:lnTo>
                <a:lnTo>
                  <a:pt x="451451" y="743308"/>
                </a:lnTo>
                <a:lnTo>
                  <a:pt x="465094" y="689024"/>
                </a:lnTo>
                <a:lnTo>
                  <a:pt x="466801" y="659815"/>
                </a:lnTo>
                <a:lnTo>
                  <a:pt x="464406" y="617526"/>
                </a:lnTo>
                <a:lnTo>
                  <a:pt x="457223" y="578780"/>
                </a:lnTo>
                <a:lnTo>
                  <a:pt x="428510" y="511898"/>
                </a:lnTo>
                <a:lnTo>
                  <a:pt x="385886" y="455263"/>
                </a:lnTo>
                <a:lnTo>
                  <a:pt x="334632" y="404914"/>
                </a:lnTo>
                <a:lnTo>
                  <a:pt x="264337" y="343027"/>
                </a:lnTo>
                <a:lnTo>
                  <a:pt x="246861" y="326930"/>
                </a:lnTo>
                <a:lnTo>
                  <a:pt x="217233" y="295717"/>
                </a:lnTo>
                <a:lnTo>
                  <a:pt x="195206" y="264573"/>
                </a:lnTo>
                <a:lnTo>
                  <a:pt x="183932" y="226024"/>
                </a:lnTo>
                <a:lnTo>
                  <a:pt x="182524" y="203504"/>
                </a:lnTo>
                <a:lnTo>
                  <a:pt x="183277" y="192486"/>
                </a:lnTo>
                <a:lnTo>
                  <a:pt x="201497" y="149801"/>
                </a:lnTo>
                <a:lnTo>
                  <a:pt x="232867" y="137414"/>
                </a:lnTo>
                <a:lnTo>
                  <a:pt x="244140" y="138366"/>
                </a:lnTo>
                <a:lnTo>
                  <a:pt x="278106" y="170991"/>
                </a:lnTo>
                <a:lnTo>
                  <a:pt x="285422" y="210157"/>
                </a:lnTo>
                <a:lnTo>
                  <a:pt x="288467" y="261200"/>
                </a:lnTo>
                <a:lnTo>
                  <a:pt x="450011" y="241261"/>
                </a:lnTo>
                <a:lnTo>
                  <a:pt x="447259" y="202587"/>
                </a:lnTo>
                <a:lnTo>
                  <a:pt x="441096" y="162064"/>
                </a:lnTo>
                <a:lnTo>
                  <a:pt x="429814" y="121688"/>
                </a:lnTo>
                <a:lnTo>
                  <a:pt x="411721" y="83388"/>
                </a:lnTo>
                <a:lnTo>
                  <a:pt x="385233" y="49703"/>
                </a:lnTo>
                <a:lnTo>
                  <a:pt x="348792" y="23075"/>
                </a:lnTo>
                <a:lnTo>
                  <a:pt x="300656" y="5770"/>
                </a:lnTo>
                <a:lnTo>
                  <a:pt x="271583" y="1442"/>
                </a:lnTo>
                <a:lnTo>
                  <a:pt x="23916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91856" y="5098135"/>
            <a:ext cx="187960" cy="850265"/>
          </a:xfrm>
          <a:custGeom>
            <a:avLst/>
            <a:gdLst/>
            <a:ahLst/>
            <a:cxnLst/>
            <a:rect l="l" t="t" r="r" b="b"/>
            <a:pathLst>
              <a:path w="187959" h="850264">
                <a:moveTo>
                  <a:pt x="187769" y="0"/>
                </a:moveTo>
                <a:lnTo>
                  <a:pt x="0" y="0"/>
                </a:lnTo>
                <a:lnTo>
                  <a:pt x="0" y="849680"/>
                </a:lnTo>
                <a:lnTo>
                  <a:pt x="187769" y="849680"/>
                </a:lnTo>
                <a:lnTo>
                  <a:pt x="18776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06550" y="5098135"/>
            <a:ext cx="902335" cy="850265"/>
          </a:xfrm>
          <a:custGeom>
            <a:avLst/>
            <a:gdLst/>
            <a:ahLst/>
            <a:cxnLst/>
            <a:rect l="l" t="t" r="r" b="b"/>
            <a:pathLst>
              <a:path w="902335" h="850264">
                <a:moveTo>
                  <a:pt x="382879" y="722680"/>
                </a:moveTo>
                <a:lnTo>
                  <a:pt x="187769" y="722680"/>
                </a:lnTo>
                <a:lnTo>
                  <a:pt x="187769" y="50"/>
                </a:lnTo>
                <a:lnTo>
                  <a:pt x="0" y="50"/>
                </a:lnTo>
                <a:lnTo>
                  <a:pt x="0" y="722680"/>
                </a:lnTo>
                <a:lnTo>
                  <a:pt x="0" y="849680"/>
                </a:lnTo>
                <a:lnTo>
                  <a:pt x="382879" y="849680"/>
                </a:lnTo>
                <a:lnTo>
                  <a:pt x="382879" y="722680"/>
                </a:lnTo>
                <a:close/>
              </a:path>
              <a:path w="902335" h="850264">
                <a:moveTo>
                  <a:pt x="902119" y="0"/>
                </a:moveTo>
                <a:lnTo>
                  <a:pt x="732193" y="0"/>
                </a:lnTo>
                <a:lnTo>
                  <a:pt x="647217" y="576935"/>
                </a:lnTo>
                <a:lnTo>
                  <a:pt x="555955" y="0"/>
                </a:lnTo>
                <a:lnTo>
                  <a:pt x="395465" y="0"/>
                </a:lnTo>
                <a:lnTo>
                  <a:pt x="548614" y="849680"/>
                </a:lnTo>
                <a:lnTo>
                  <a:pt x="746874" y="849680"/>
                </a:lnTo>
                <a:lnTo>
                  <a:pt x="90211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93632" y="5098186"/>
            <a:ext cx="384175" cy="849630"/>
          </a:xfrm>
          <a:custGeom>
            <a:avLst/>
            <a:gdLst/>
            <a:ahLst/>
            <a:cxnLst/>
            <a:rect l="l" t="t" r="r" b="b"/>
            <a:pathLst>
              <a:path w="384175" h="849629">
                <a:moveTo>
                  <a:pt x="383921" y="722630"/>
                </a:moveTo>
                <a:lnTo>
                  <a:pt x="187769" y="722630"/>
                </a:lnTo>
                <a:lnTo>
                  <a:pt x="187769" y="468630"/>
                </a:lnTo>
                <a:lnTo>
                  <a:pt x="335673" y="468630"/>
                </a:lnTo>
                <a:lnTo>
                  <a:pt x="335673" y="339090"/>
                </a:lnTo>
                <a:lnTo>
                  <a:pt x="187769" y="339090"/>
                </a:lnTo>
                <a:lnTo>
                  <a:pt x="187769" y="128270"/>
                </a:lnTo>
                <a:lnTo>
                  <a:pt x="381825" y="128270"/>
                </a:lnTo>
                <a:lnTo>
                  <a:pt x="381825" y="0"/>
                </a:lnTo>
                <a:lnTo>
                  <a:pt x="0" y="0"/>
                </a:lnTo>
                <a:lnTo>
                  <a:pt x="0" y="128270"/>
                </a:lnTo>
                <a:lnTo>
                  <a:pt x="0" y="339090"/>
                </a:lnTo>
                <a:lnTo>
                  <a:pt x="0" y="468630"/>
                </a:lnTo>
                <a:lnTo>
                  <a:pt x="0" y="722630"/>
                </a:lnTo>
                <a:lnTo>
                  <a:pt x="0" y="849630"/>
                </a:lnTo>
                <a:lnTo>
                  <a:pt x="383921" y="849630"/>
                </a:lnTo>
                <a:lnTo>
                  <a:pt x="383921" y="72263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062525" y="5098126"/>
            <a:ext cx="528955" cy="850265"/>
          </a:xfrm>
          <a:custGeom>
            <a:avLst/>
            <a:gdLst/>
            <a:ahLst/>
            <a:cxnLst/>
            <a:rect l="l" t="t" r="r" b="b"/>
            <a:pathLst>
              <a:path w="528954" h="850264">
                <a:moveTo>
                  <a:pt x="233921" y="0"/>
                </a:moveTo>
                <a:lnTo>
                  <a:pt x="0" y="0"/>
                </a:lnTo>
                <a:lnTo>
                  <a:pt x="0" y="849693"/>
                </a:lnTo>
                <a:lnTo>
                  <a:pt x="187769" y="849693"/>
                </a:lnTo>
                <a:lnTo>
                  <a:pt x="187769" y="468909"/>
                </a:lnTo>
                <a:lnTo>
                  <a:pt x="420871" y="468909"/>
                </a:lnTo>
                <a:lnTo>
                  <a:pt x="412254" y="438480"/>
                </a:lnTo>
                <a:lnTo>
                  <a:pt x="432016" y="427898"/>
                </a:lnTo>
                <a:lnTo>
                  <a:pt x="449356" y="416064"/>
                </a:lnTo>
                <a:lnTo>
                  <a:pt x="464273" y="402982"/>
                </a:lnTo>
                <a:lnTo>
                  <a:pt x="476770" y="388658"/>
                </a:lnTo>
                <a:lnTo>
                  <a:pt x="487155" y="373023"/>
                </a:lnTo>
                <a:lnTo>
                  <a:pt x="493316" y="360857"/>
                </a:lnTo>
                <a:lnTo>
                  <a:pt x="187769" y="360857"/>
                </a:lnTo>
                <a:lnTo>
                  <a:pt x="187769" y="125882"/>
                </a:lnTo>
                <a:lnTo>
                  <a:pt x="500608" y="125882"/>
                </a:lnTo>
                <a:lnTo>
                  <a:pt x="496339" y="113462"/>
                </a:lnTo>
                <a:lnTo>
                  <a:pt x="461651" y="64026"/>
                </a:lnTo>
                <a:lnTo>
                  <a:pt x="412612" y="30193"/>
                </a:lnTo>
                <a:lnTo>
                  <a:pt x="349971" y="10624"/>
                </a:lnTo>
                <a:lnTo>
                  <a:pt x="275487" y="1180"/>
                </a:lnTo>
                <a:lnTo>
                  <a:pt x="233921" y="0"/>
                </a:lnTo>
                <a:close/>
              </a:path>
              <a:path w="528954" h="850264">
                <a:moveTo>
                  <a:pt x="420871" y="468909"/>
                </a:moveTo>
                <a:lnTo>
                  <a:pt x="241274" y="468909"/>
                </a:lnTo>
                <a:lnTo>
                  <a:pt x="334632" y="849693"/>
                </a:lnTo>
                <a:lnTo>
                  <a:pt x="528701" y="849693"/>
                </a:lnTo>
                <a:lnTo>
                  <a:pt x="420871" y="468909"/>
                </a:lnTo>
                <a:close/>
              </a:path>
              <a:path w="528954" h="850264">
                <a:moveTo>
                  <a:pt x="500608" y="125882"/>
                </a:moveTo>
                <a:lnTo>
                  <a:pt x="248615" y="125882"/>
                </a:lnTo>
                <a:lnTo>
                  <a:pt x="273263" y="127784"/>
                </a:lnTo>
                <a:lnTo>
                  <a:pt x="293717" y="133491"/>
                </a:lnTo>
                <a:lnTo>
                  <a:pt x="330758" y="173030"/>
                </a:lnTo>
                <a:lnTo>
                  <a:pt x="340725" y="215511"/>
                </a:lnTo>
                <a:lnTo>
                  <a:pt x="341972" y="241274"/>
                </a:lnTo>
                <a:lnTo>
                  <a:pt x="341413" y="259465"/>
                </a:lnTo>
                <a:lnTo>
                  <a:pt x="333057" y="305790"/>
                </a:lnTo>
                <a:lnTo>
                  <a:pt x="312306" y="338832"/>
                </a:lnTo>
                <a:lnTo>
                  <a:pt x="275621" y="357316"/>
                </a:lnTo>
                <a:lnTo>
                  <a:pt x="240220" y="360857"/>
                </a:lnTo>
                <a:lnTo>
                  <a:pt x="493316" y="360857"/>
                </a:lnTo>
                <a:lnTo>
                  <a:pt x="507707" y="317842"/>
                </a:lnTo>
                <a:lnTo>
                  <a:pt x="514011" y="274059"/>
                </a:lnTo>
                <a:lnTo>
                  <a:pt x="516115" y="224485"/>
                </a:lnTo>
                <a:lnTo>
                  <a:pt x="513917" y="182435"/>
                </a:lnTo>
                <a:lnTo>
                  <a:pt x="507325" y="145426"/>
                </a:lnTo>
                <a:lnTo>
                  <a:pt x="500608" y="12588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911147" y="5098127"/>
            <a:ext cx="289560" cy="871855"/>
          </a:xfrm>
          <a:custGeom>
            <a:avLst/>
            <a:gdLst/>
            <a:ahLst/>
            <a:cxnLst/>
            <a:rect l="l" t="t" r="r" b="b"/>
            <a:pathLst>
              <a:path w="289560" h="871854">
                <a:moveTo>
                  <a:pt x="289521" y="0"/>
                </a:moveTo>
                <a:lnTo>
                  <a:pt x="101752" y="0"/>
                </a:lnTo>
                <a:lnTo>
                  <a:pt x="101752" y="654570"/>
                </a:lnTo>
                <a:lnTo>
                  <a:pt x="101423" y="667592"/>
                </a:lnTo>
                <a:lnTo>
                  <a:pt x="93487" y="707288"/>
                </a:lnTo>
                <a:lnTo>
                  <a:pt x="57686" y="735512"/>
                </a:lnTo>
                <a:lnTo>
                  <a:pt x="13637" y="740392"/>
                </a:lnTo>
                <a:lnTo>
                  <a:pt x="0" y="740587"/>
                </a:lnTo>
                <a:lnTo>
                  <a:pt x="0" y="871715"/>
                </a:lnTo>
                <a:lnTo>
                  <a:pt x="91262" y="871715"/>
                </a:lnTo>
                <a:lnTo>
                  <a:pt x="127905" y="870272"/>
                </a:lnTo>
                <a:lnTo>
                  <a:pt x="188222" y="858733"/>
                </a:lnTo>
                <a:lnTo>
                  <a:pt x="231794" y="835633"/>
                </a:lnTo>
                <a:lnTo>
                  <a:pt x="261953" y="800749"/>
                </a:lnTo>
                <a:lnTo>
                  <a:pt x="279786" y="754135"/>
                </a:lnTo>
                <a:lnTo>
                  <a:pt x="288440" y="696173"/>
                </a:lnTo>
                <a:lnTo>
                  <a:pt x="289521" y="662965"/>
                </a:lnTo>
                <a:lnTo>
                  <a:pt x="28952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326547" y="5098186"/>
            <a:ext cx="384175" cy="849630"/>
          </a:xfrm>
          <a:custGeom>
            <a:avLst/>
            <a:gdLst/>
            <a:ahLst/>
            <a:cxnLst/>
            <a:rect l="l" t="t" r="r" b="b"/>
            <a:pathLst>
              <a:path w="384175" h="849629">
                <a:moveTo>
                  <a:pt x="383921" y="722630"/>
                </a:moveTo>
                <a:lnTo>
                  <a:pt x="187769" y="722630"/>
                </a:lnTo>
                <a:lnTo>
                  <a:pt x="187769" y="468630"/>
                </a:lnTo>
                <a:lnTo>
                  <a:pt x="335673" y="468630"/>
                </a:lnTo>
                <a:lnTo>
                  <a:pt x="335673" y="339090"/>
                </a:lnTo>
                <a:lnTo>
                  <a:pt x="187769" y="339090"/>
                </a:lnTo>
                <a:lnTo>
                  <a:pt x="187769" y="128270"/>
                </a:lnTo>
                <a:lnTo>
                  <a:pt x="381825" y="128270"/>
                </a:lnTo>
                <a:lnTo>
                  <a:pt x="381825" y="0"/>
                </a:lnTo>
                <a:lnTo>
                  <a:pt x="0" y="0"/>
                </a:lnTo>
                <a:lnTo>
                  <a:pt x="0" y="128270"/>
                </a:lnTo>
                <a:lnTo>
                  <a:pt x="0" y="339090"/>
                </a:lnTo>
                <a:lnTo>
                  <a:pt x="0" y="468630"/>
                </a:lnTo>
                <a:lnTo>
                  <a:pt x="0" y="722630"/>
                </a:lnTo>
                <a:lnTo>
                  <a:pt x="0" y="849630"/>
                </a:lnTo>
                <a:lnTo>
                  <a:pt x="383921" y="849630"/>
                </a:lnTo>
                <a:lnTo>
                  <a:pt x="383921" y="72263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60822" y="5098135"/>
            <a:ext cx="675005" cy="850265"/>
          </a:xfrm>
          <a:custGeom>
            <a:avLst/>
            <a:gdLst/>
            <a:ahLst/>
            <a:cxnLst/>
            <a:rect l="l" t="t" r="r" b="b"/>
            <a:pathLst>
              <a:path w="675004" h="850264">
                <a:moveTo>
                  <a:pt x="674509" y="0"/>
                </a:moveTo>
                <a:lnTo>
                  <a:pt x="517156" y="0"/>
                </a:lnTo>
                <a:lnTo>
                  <a:pt x="465759" y="491972"/>
                </a:lnTo>
                <a:lnTo>
                  <a:pt x="398614" y="1041"/>
                </a:lnTo>
                <a:lnTo>
                  <a:pt x="273786" y="1041"/>
                </a:lnTo>
                <a:lnTo>
                  <a:pt x="209804" y="495122"/>
                </a:lnTo>
                <a:lnTo>
                  <a:pt x="159448" y="0"/>
                </a:lnTo>
                <a:lnTo>
                  <a:pt x="0" y="0"/>
                </a:lnTo>
                <a:lnTo>
                  <a:pt x="102806" y="849680"/>
                </a:lnTo>
                <a:lnTo>
                  <a:pt x="268541" y="849680"/>
                </a:lnTo>
                <a:lnTo>
                  <a:pt x="336727" y="336715"/>
                </a:lnTo>
                <a:lnTo>
                  <a:pt x="409117" y="849680"/>
                </a:lnTo>
                <a:lnTo>
                  <a:pt x="572757" y="849680"/>
                </a:lnTo>
                <a:lnTo>
                  <a:pt x="67450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26583" y="5098186"/>
            <a:ext cx="384175" cy="849630"/>
          </a:xfrm>
          <a:custGeom>
            <a:avLst/>
            <a:gdLst/>
            <a:ahLst/>
            <a:cxnLst/>
            <a:rect l="l" t="t" r="r" b="b"/>
            <a:pathLst>
              <a:path w="384175" h="849629">
                <a:moveTo>
                  <a:pt x="383921" y="722630"/>
                </a:moveTo>
                <a:lnTo>
                  <a:pt x="187769" y="722630"/>
                </a:lnTo>
                <a:lnTo>
                  <a:pt x="187769" y="468630"/>
                </a:lnTo>
                <a:lnTo>
                  <a:pt x="335673" y="468630"/>
                </a:lnTo>
                <a:lnTo>
                  <a:pt x="335673" y="339090"/>
                </a:lnTo>
                <a:lnTo>
                  <a:pt x="187769" y="339090"/>
                </a:lnTo>
                <a:lnTo>
                  <a:pt x="187769" y="128270"/>
                </a:lnTo>
                <a:lnTo>
                  <a:pt x="381825" y="128270"/>
                </a:lnTo>
                <a:lnTo>
                  <a:pt x="381825" y="0"/>
                </a:lnTo>
                <a:lnTo>
                  <a:pt x="0" y="0"/>
                </a:lnTo>
                <a:lnTo>
                  <a:pt x="0" y="128270"/>
                </a:lnTo>
                <a:lnTo>
                  <a:pt x="0" y="339090"/>
                </a:lnTo>
                <a:lnTo>
                  <a:pt x="0" y="468630"/>
                </a:lnTo>
                <a:lnTo>
                  <a:pt x="0" y="722630"/>
                </a:lnTo>
                <a:lnTo>
                  <a:pt x="0" y="849630"/>
                </a:lnTo>
                <a:lnTo>
                  <a:pt x="383921" y="849630"/>
                </a:lnTo>
                <a:lnTo>
                  <a:pt x="383921" y="72263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995479" y="5098186"/>
            <a:ext cx="382905" cy="849630"/>
          </a:xfrm>
          <a:custGeom>
            <a:avLst/>
            <a:gdLst/>
            <a:ahLst/>
            <a:cxnLst/>
            <a:rect l="l" t="t" r="r" b="b"/>
            <a:pathLst>
              <a:path w="382904" h="849629">
                <a:moveTo>
                  <a:pt x="382879" y="722630"/>
                </a:moveTo>
                <a:lnTo>
                  <a:pt x="187769" y="722630"/>
                </a:lnTo>
                <a:lnTo>
                  <a:pt x="187769" y="0"/>
                </a:lnTo>
                <a:lnTo>
                  <a:pt x="0" y="0"/>
                </a:lnTo>
                <a:lnTo>
                  <a:pt x="0" y="722630"/>
                </a:lnTo>
                <a:lnTo>
                  <a:pt x="0" y="849630"/>
                </a:lnTo>
                <a:lnTo>
                  <a:pt x="382879" y="849630"/>
                </a:lnTo>
                <a:lnTo>
                  <a:pt x="382879" y="72263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60172" y="5098135"/>
            <a:ext cx="1055370" cy="850265"/>
          </a:xfrm>
          <a:custGeom>
            <a:avLst/>
            <a:gdLst/>
            <a:ahLst/>
            <a:cxnLst/>
            <a:rect l="l" t="t" r="r" b="b"/>
            <a:pathLst>
              <a:path w="1055370" h="850264">
                <a:moveTo>
                  <a:pt x="528701" y="849693"/>
                </a:moveTo>
                <a:lnTo>
                  <a:pt x="420865" y="468909"/>
                </a:lnTo>
                <a:lnTo>
                  <a:pt x="412254" y="438480"/>
                </a:lnTo>
                <a:lnTo>
                  <a:pt x="432015" y="427901"/>
                </a:lnTo>
                <a:lnTo>
                  <a:pt x="449351" y="416064"/>
                </a:lnTo>
                <a:lnTo>
                  <a:pt x="464261" y="402983"/>
                </a:lnTo>
                <a:lnTo>
                  <a:pt x="476770" y="388658"/>
                </a:lnTo>
                <a:lnTo>
                  <a:pt x="487146" y="373024"/>
                </a:lnTo>
                <a:lnTo>
                  <a:pt x="493306" y="360857"/>
                </a:lnTo>
                <a:lnTo>
                  <a:pt x="495769" y="356006"/>
                </a:lnTo>
                <a:lnTo>
                  <a:pt x="507707" y="317842"/>
                </a:lnTo>
                <a:lnTo>
                  <a:pt x="514007" y="274053"/>
                </a:lnTo>
                <a:lnTo>
                  <a:pt x="516115" y="224485"/>
                </a:lnTo>
                <a:lnTo>
                  <a:pt x="513905" y="182435"/>
                </a:lnTo>
                <a:lnTo>
                  <a:pt x="507314" y="145427"/>
                </a:lnTo>
                <a:lnTo>
                  <a:pt x="500595" y="125882"/>
                </a:lnTo>
                <a:lnTo>
                  <a:pt x="496328" y="113461"/>
                </a:lnTo>
                <a:lnTo>
                  <a:pt x="461645" y="64020"/>
                </a:lnTo>
                <a:lnTo>
                  <a:pt x="412610" y="30187"/>
                </a:lnTo>
                <a:lnTo>
                  <a:pt x="349961" y="10617"/>
                </a:lnTo>
                <a:lnTo>
                  <a:pt x="341972" y="9309"/>
                </a:lnTo>
                <a:lnTo>
                  <a:pt x="341972" y="241274"/>
                </a:lnTo>
                <a:lnTo>
                  <a:pt x="341401" y="259461"/>
                </a:lnTo>
                <a:lnTo>
                  <a:pt x="333057" y="305790"/>
                </a:lnTo>
                <a:lnTo>
                  <a:pt x="312305" y="338836"/>
                </a:lnTo>
                <a:lnTo>
                  <a:pt x="275615" y="357314"/>
                </a:lnTo>
                <a:lnTo>
                  <a:pt x="240220" y="360857"/>
                </a:lnTo>
                <a:lnTo>
                  <a:pt x="187769" y="360857"/>
                </a:lnTo>
                <a:lnTo>
                  <a:pt x="187769" y="125882"/>
                </a:lnTo>
                <a:lnTo>
                  <a:pt x="248615" y="125882"/>
                </a:lnTo>
                <a:lnTo>
                  <a:pt x="293712" y="133489"/>
                </a:lnTo>
                <a:lnTo>
                  <a:pt x="330758" y="173024"/>
                </a:lnTo>
                <a:lnTo>
                  <a:pt x="340715" y="215506"/>
                </a:lnTo>
                <a:lnTo>
                  <a:pt x="341972" y="241274"/>
                </a:lnTo>
                <a:lnTo>
                  <a:pt x="341972" y="9309"/>
                </a:lnTo>
                <a:lnTo>
                  <a:pt x="314172" y="4724"/>
                </a:lnTo>
                <a:lnTo>
                  <a:pt x="275475" y="1181"/>
                </a:lnTo>
                <a:lnTo>
                  <a:pt x="233921" y="0"/>
                </a:lnTo>
                <a:lnTo>
                  <a:pt x="0" y="0"/>
                </a:lnTo>
                <a:lnTo>
                  <a:pt x="0" y="849693"/>
                </a:lnTo>
                <a:lnTo>
                  <a:pt x="187769" y="849693"/>
                </a:lnTo>
                <a:lnTo>
                  <a:pt x="187769" y="468909"/>
                </a:lnTo>
                <a:lnTo>
                  <a:pt x="241274" y="468909"/>
                </a:lnTo>
                <a:lnTo>
                  <a:pt x="334632" y="849693"/>
                </a:lnTo>
                <a:lnTo>
                  <a:pt x="528701" y="849693"/>
                </a:lnTo>
                <a:close/>
              </a:path>
              <a:path w="1055370" h="850264">
                <a:moveTo>
                  <a:pt x="1055268" y="0"/>
                </a:moveTo>
                <a:lnTo>
                  <a:pt x="885329" y="0"/>
                </a:lnTo>
                <a:lnTo>
                  <a:pt x="812952" y="268541"/>
                </a:lnTo>
                <a:lnTo>
                  <a:pt x="732180" y="0"/>
                </a:lnTo>
                <a:lnTo>
                  <a:pt x="554901" y="0"/>
                </a:lnTo>
                <a:lnTo>
                  <a:pt x="716445" y="502462"/>
                </a:lnTo>
                <a:lnTo>
                  <a:pt x="716445" y="849680"/>
                </a:lnTo>
                <a:lnTo>
                  <a:pt x="896874" y="849680"/>
                </a:lnTo>
                <a:lnTo>
                  <a:pt x="896874" y="502462"/>
                </a:lnTo>
                <a:lnTo>
                  <a:pt x="105526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8498735" y="1461117"/>
            <a:ext cx="5431155" cy="5409565"/>
            <a:chOff x="8498735" y="1461117"/>
            <a:chExt cx="5431155" cy="5409565"/>
          </a:xfrm>
        </p:grpSpPr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47099" y="1509483"/>
              <a:ext cx="5334000" cy="531223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8547103" y="1509485"/>
              <a:ext cx="5334000" cy="5312410"/>
            </a:xfrm>
            <a:custGeom>
              <a:avLst/>
              <a:gdLst/>
              <a:ahLst/>
              <a:cxnLst/>
              <a:rect l="l" t="t" r="r" b="b"/>
              <a:pathLst>
                <a:path w="5334000" h="5312409">
                  <a:moveTo>
                    <a:pt x="4680851" y="5312232"/>
                  </a:moveTo>
                  <a:lnTo>
                    <a:pt x="653135" y="5312232"/>
                  </a:lnTo>
                  <a:lnTo>
                    <a:pt x="604391" y="5310440"/>
                  </a:lnTo>
                  <a:lnTo>
                    <a:pt x="556619" y="5305150"/>
                  </a:lnTo>
                  <a:lnTo>
                    <a:pt x="509947" y="5296487"/>
                  </a:lnTo>
                  <a:lnTo>
                    <a:pt x="464500" y="5284579"/>
                  </a:lnTo>
                  <a:lnTo>
                    <a:pt x="420406" y="5269550"/>
                  </a:lnTo>
                  <a:lnTo>
                    <a:pt x="377789" y="5251528"/>
                  </a:lnTo>
                  <a:lnTo>
                    <a:pt x="336777" y="5230638"/>
                  </a:lnTo>
                  <a:lnTo>
                    <a:pt x="297495" y="5207007"/>
                  </a:lnTo>
                  <a:lnTo>
                    <a:pt x="260071" y="5180762"/>
                  </a:lnTo>
                  <a:lnTo>
                    <a:pt x="224630" y="5152028"/>
                  </a:lnTo>
                  <a:lnTo>
                    <a:pt x="191298" y="5120932"/>
                  </a:lnTo>
                  <a:lnTo>
                    <a:pt x="160202" y="5087599"/>
                  </a:lnTo>
                  <a:lnTo>
                    <a:pt x="131469" y="5052158"/>
                  </a:lnTo>
                  <a:lnTo>
                    <a:pt x="105223" y="5014733"/>
                  </a:lnTo>
                  <a:lnTo>
                    <a:pt x="81593" y="4975450"/>
                  </a:lnTo>
                  <a:lnTo>
                    <a:pt x="60703" y="4934437"/>
                  </a:lnTo>
                  <a:lnTo>
                    <a:pt x="42681" y="4891820"/>
                  </a:lnTo>
                  <a:lnTo>
                    <a:pt x="27653" y="4847724"/>
                  </a:lnTo>
                  <a:lnTo>
                    <a:pt x="15744" y="4802276"/>
                  </a:lnTo>
                  <a:lnTo>
                    <a:pt x="7081" y="4755602"/>
                  </a:lnTo>
                  <a:lnTo>
                    <a:pt x="1791" y="4707829"/>
                  </a:lnTo>
                  <a:lnTo>
                    <a:pt x="0" y="4659083"/>
                  </a:lnTo>
                  <a:lnTo>
                    <a:pt x="0" y="653148"/>
                  </a:lnTo>
                  <a:lnTo>
                    <a:pt x="1791" y="604402"/>
                  </a:lnTo>
                  <a:lnTo>
                    <a:pt x="7081" y="556629"/>
                  </a:lnTo>
                  <a:lnTo>
                    <a:pt x="15744" y="509955"/>
                  </a:lnTo>
                  <a:lnTo>
                    <a:pt x="27653" y="464507"/>
                  </a:lnTo>
                  <a:lnTo>
                    <a:pt x="42681" y="420412"/>
                  </a:lnTo>
                  <a:lnTo>
                    <a:pt x="60703" y="377794"/>
                  </a:lnTo>
                  <a:lnTo>
                    <a:pt x="81593" y="336781"/>
                  </a:lnTo>
                  <a:lnTo>
                    <a:pt x="105223" y="297499"/>
                  </a:lnTo>
                  <a:lnTo>
                    <a:pt x="131469" y="260073"/>
                  </a:lnTo>
                  <a:lnTo>
                    <a:pt x="160202" y="224632"/>
                  </a:lnTo>
                  <a:lnTo>
                    <a:pt x="191298" y="191300"/>
                  </a:lnTo>
                  <a:lnTo>
                    <a:pt x="224630" y="160203"/>
                  </a:lnTo>
                  <a:lnTo>
                    <a:pt x="260071" y="131469"/>
                  </a:lnTo>
                  <a:lnTo>
                    <a:pt x="297495" y="105224"/>
                  </a:lnTo>
                  <a:lnTo>
                    <a:pt x="336777" y="81593"/>
                  </a:lnTo>
                  <a:lnTo>
                    <a:pt x="377789" y="60704"/>
                  </a:lnTo>
                  <a:lnTo>
                    <a:pt x="420406" y="42681"/>
                  </a:lnTo>
                  <a:lnTo>
                    <a:pt x="464500" y="27653"/>
                  </a:lnTo>
                  <a:lnTo>
                    <a:pt x="509947" y="15744"/>
                  </a:lnTo>
                  <a:lnTo>
                    <a:pt x="556619" y="7081"/>
                  </a:lnTo>
                  <a:lnTo>
                    <a:pt x="604391" y="1791"/>
                  </a:lnTo>
                  <a:lnTo>
                    <a:pt x="653135" y="0"/>
                  </a:lnTo>
                  <a:lnTo>
                    <a:pt x="4680851" y="0"/>
                  </a:lnTo>
                  <a:lnTo>
                    <a:pt x="4729596" y="1791"/>
                  </a:lnTo>
                  <a:lnTo>
                    <a:pt x="4777367" y="7081"/>
                  </a:lnTo>
                  <a:lnTo>
                    <a:pt x="4824040" y="15744"/>
                  </a:lnTo>
                  <a:lnTo>
                    <a:pt x="4869487" y="27653"/>
                  </a:lnTo>
                  <a:lnTo>
                    <a:pt x="4913582" y="42681"/>
                  </a:lnTo>
                  <a:lnTo>
                    <a:pt x="4956200" y="60704"/>
                  </a:lnTo>
                  <a:lnTo>
                    <a:pt x="4997212" y="81593"/>
                  </a:lnTo>
                  <a:lnTo>
                    <a:pt x="5036495" y="105224"/>
                  </a:lnTo>
                  <a:lnTo>
                    <a:pt x="5073920" y="131469"/>
                  </a:lnTo>
                  <a:lnTo>
                    <a:pt x="5109362" y="160203"/>
                  </a:lnTo>
                  <a:lnTo>
                    <a:pt x="5142695" y="191300"/>
                  </a:lnTo>
                  <a:lnTo>
                    <a:pt x="5173791" y="224632"/>
                  </a:lnTo>
                  <a:lnTo>
                    <a:pt x="5202526" y="260073"/>
                  </a:lnTo>
                  <a:lnTo>
                    <a:pt x="5228772" y="297499"/>
                  </a:lnTo>
                  <a:lnTo>
                    <a:pt x="5252403" y="336781"/>
                  </a:lnTo>
                  <a:lnTo>
                    <a:pt x="5273293" y="377794"/>
                  </a:lnTo>
                  <a:lnTo>
                    <a:pt x="5291316" y="420412"/>
                  </a:lnTo>
                  <a:lnTo>
                    <a:pt x="5306345" y="464507"/>
                  </a:lnTo>
                  <a:lnTo>
                    <a:pt x="5318255" y="509955"/>
                  </a:lnTo>
                  <a:lnTo>
                    <a:pt x="5326918" y="556629"/>
                  </a:lnTo>
                  <a:lnTo>
                    <a:pt x="5332208" y="604402"/>
                  </a:lnTo>
                  <a:lnTo>
                    <a:pt x="5334000" y="653148"/>
                  </a:lnTo>
                  <a:lnTo>
                    <a:pt x="5334000" y="4659083"/>
                  </a:lnTo>
                  <a:lnTo>
                    <a:pt x="5332208" y="4707829"/>
                  </a:lnTo>
                  <a:lnTo>
                    <a:pt x="5326918" y="4755602"/>
                  </a:lnTo>
                  <a:lnTo>
                    <a:pt x="5318255" y="4802276"/>
                  </a:lnTo>
                  <a:lnTo>
                    <a:pt x="5306345" y="4847724"/>
                  </a:lnTo>
                  <a:lnTo>
                    <a:pt x="5291316" y="4891820"/>
                  </a:lnTo>
                  <a:lnTo>
                    <a:pt x="5273293" y="4934437"/>
                  </a:lnTo>
                  <a:lnTo>
                    <a:pt x="5252403" y="4975450"/>
                  </a:lnTo>
                  <a:lnTo>
                    <a:pt x="5228772" y="5014733"/>
                  </a:lnTo>
                  <a:lnTo>
                    <a:pt x="5202526" y="5052158"/>
                  </a:lnTo>
                  <a:lnTo>
                    <a:pt x="5173791" y="5087599"/>
                  </a:lnTo>
                  <a:lnTo>
                    <a:pt x="5142695" y="5120932"/>
                  </a:lnTo>
                  <a:lnTo>
                    <a:pt x="5109362" y="5152028"/>
                  </a:lnTo>
                  <a:lnTo>
                    <a:pt x="5073920" y="5180762"/>
                  </a:lnTo>
                  <a:lnTo>
                    <a:pt x="5036495" y="5207007"/>
                  </a:lnTo>
                  <a:lnTo>
                    <a:pt x="4997212" y="5230638"/>
                  </a:lnTo>
                  <a:lnTo>
                    <a:pt x="4956200" y="5251528"/>
                  </a:lnTo>
                  <a:lnTo>
                    <a:pt x="4913582" y="5269550"/>
                  </a:lnTo>
                  <a:lnTo>
                    <a:pt x="4869487" y="5284579"/>
                  </a:lnTo>
                  <a:lnTo>
                    <a:pt x="4824040" y="5296487"/>
                  </a:lnTo>
                  <a:lnTo>
                    <a:pt x="4777367" y="5305150"/>
                  </a:lnTo>
                  <a:lnTo>
                    <a:pt x="4729596" y="5310440"/>
                  </a:lnTo>
                  <a:lnTo>
                    <a:pt x="4680851" y="5312232"/>
                  </a:lnTo>
                  <a:close/>
                </a:path>
              </a:pathLst>
            </a:custGeom>
            <a:ln w="96735">
              <a:solidFill>
                <a:srgbClr val="0B0B0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054514" y="7254881"/>
            <a:ext cx="528955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300" spc="-37" baseline="2525" dirty="0">
                <a:solidFill>
                  <a:srgbClr val="FFFFFF"/>
                </a:solidFill>
                <a:latin typeface="Verdana"/>
                <a:cs typeface="Verdana"/>
              </a:rPr>
              <a:t>https://</a:t>
            </a:r>
            <a:r>
              <a:rPr sz="3300" spc="-37" baseline="2525" dirty="0">
                <a:solidFill>
                  <a:srgbClr val="FFFFFF"/>
                </a:solidFill>
                <a:latin typeface="Verdana"/>
                <a:cs typeface="Verdana"/>
                <a:hlinkClick r:id="rId4"/>
              </a:rPr>
              <a:t>w</a:t>
            </a:r>
            <a:r>
              <a:rPr sz="3300" spc="-37" baseline="1262" dirty="0">
                <a:solidFill>
                  <a:srgbClr val="FFFFFF"/>
                </a:solidFill>
                <a:latin typeface="Verdana"/>
                <a:cs typeface="Verdana"/>
                <a:hlinkClick r:id="rId4"/>
              </a:rPr>
              <a:t>ww.silverjewelry</a:t>
            </a:r>
            <a:r>
              <a:rPr sz="2200" spc="-25" dirty="0">
                <a:solidFill>
                  <a:srgbClr val="FFFFFF"/>
                </a:solidFill>
                <a:latin typeface="Verdana"/>
                <a:cs typeface="Verdana"/>
                <a:hlinkClick r:id="rId4"/>
              </a:rPr>
              <a:t>doctor.com/</a:t>
            </a:r>
            <a:endParaRPr sz="22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7658" y="7151920"/>
            <a:ext cx="6172200" cy="464820"/>
          </a:xfrm>
          <a:custGeom>
            <a:avLst/>
            <a:gdLst/>
            <a:ahLst/>
            <a:cxnLst/>
            <a:rect l="l" t="t" r="r" b="b"/>
            <a:pathLst>
              <a:path w="6172200" h="464820">
                <a:moveTo>
                  <a:pt x="6040348" y="0"/>
                </a:moveTo>
                <a:lnTo>
                  <a:pt x="131851" y="0"/>
                </a:lnTo>
                <a:lnTo>
                  <a:pt x="90292" y="6750"/>
                </a:lnTo>
                <a:lnTo>
                  <a:pt x="54112" y="25526"/>
                </a:lnTo>
                <a:lnTo>
                  <a:pt x="25526" y="54112"/>
                </a:lnTo>
                <a:lnTo>
                  <a:pt x="6750" y="90292"/>
                </a:lnTo>
                <a:lnTo>
                  <a:pt x="0" y="131851"/>
                </a:lnTo>
                <a:lnTo>
                  <a:pt x="0" y="332600"/>
                </a:lnTo>
                <a:lnTo>
                  <a:pt x="6750" y="374159"/>
                </a:lnTo>
                <a:lnTo>
                  <a:pt x="25526" y="410339"/>
                </a:lnTo>
                <a:lnTo>
                  <a:pt x="54112" y="438924"/>
                </a:lnTo>
                <a:lnTo>
                  <a:pt x="90292" y="457700"/>
                </a:lnTo>
                <a:lnTo>
                  <a:pt x="131851" y="464451"/>
                </a:lnTo>
                <a:lnTo>
                  <a:pt x="6040348" y="464451"/>
                </a:lnTo>
                <a:lnTo>
                  <a:pt x="6081907" y="457700"/>
                </a:lnTo>
                <a:lnTo>
                  <a:pt x="6118087" y="438924"/>
                </a:lnTo>
                <a:lnTo>
                  <a:pt x="6146673" y="410339"/>
                </a:lnTo>
                <a:lnTo>
                  <a:pt x="6165449" y="374159"/>
                </a:lnTo>
                <a:lnTo>
                  <a:pt x="6172200" y="332600"/>
                </a:lnTo>
                <a:lnTo>
                  <a:pt x="6172200" y="131851"/>
                </a:lnTo>
                <a:lnTo>
                  <a:pt x="6165449" y="90292"/>
                </a:lnTo>
                <a:lnTo>
                  <a:pt x="6146673" y="54112"/>
                </a:lnTo>
                <a:lnTo>
                  <a:pt x="6118087" y="25526"/>
                </a:lnTo>
                <a:lnTo>
                  <a:pt x="6081907" y="6750"/>
                </a:lnTo>
                <a:lnTo>
                  <a:pt x="6040348" y="0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412" y="231630"/>
            <a:ext cx="2986553" cy="91079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00527" y="2338040"/>
            <a:ext cx="7585075" cy="465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900" spc="45" dirty="0">
                <a:solidFill>
                  <a:srgbClr val="231F20"/>
                </a:solidFill>
                <a:latin typeface="Verdana"/>
                <a:cs typeface="Verdana"/>
              </a:rPr>
              <a:t>Wholesale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-35" dirty="0">
                <a:solidFill>
                  <a:srgbClr val="231F20"/>
                </a:solidFill>
                <a:latin typeface="Verdana"/>
                <a:cs typeface="Verdana"/>
              </a:rPr>
              <a:t>Silver</a:t>
            </a:r>
            <a:r>
              <a:rPr sz="1900" spc="-1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30" dirty="0">
                <a:solidFill>
                  <a:srgbClr val="231F20"/>
                </a:solidFill>
                <a:latin typeface="Verdana"/>
                <a:cs typeface="Verdana"/>
              </a:rPr>
              <a:t>Jewelry</a:t>
            </a:r>
            <a:r>
              <a:rPr sz="1900" spc="-1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45" dirty="0">
                <a:solidFill>
                  <a:srgbClr val="231F20"/>
                </a:solidFill>
                <a:latin typeface="Verdana"/>
                <a:cs typeface="Verdana"/>
              </a:rPr>
              <a:t>Doctor</a:t>
            </a:r>
            <a:r>
              <a:rPr sz="1900" spc="-1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15" dirty="0">
                <a:solidFill>
                  <a:srgbClr val="231F20"/>
                </a:solidFill>
                <a:latin typeface="Verdana"/>
                <a:cs typeface="Verdana"/>
              </a:rPr>
              <a:t>has</a:t>
            </a:r>
            <a:r>
              <a:rPr sz="1900" spc="-1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20" dirty="0">
                <a:solidFill>
                  <a:srgbClr val="231F20"/>
                </a:solidFill>
                <a:latin typeface="Verdana"/>
                <a:cs typeface="Verdana"/>
              </a:rPr>
              <a:t>carved</a:t>
            </a:r>
            <a:r>
              <a:rPr sz="1900" spc="-1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-5" dirty="0">
                <a:solidFill>
                  <a:srgbClr val="231F20"/>
                </a:solidFill>
                <a:latin typeface="Verdana"/>
                <a:cs typeface="Verdana"/>
              </a:rPr>
              <a:t>a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35" dirty="0">
                <a:solidFill>
                  <a:srgbClr val="231F20"/>
                </a:solidFill>
                <a:latin typeface="Verdana"/>
                <a:cs typeface="Verdana"/>
              </a:rPr>
              <a:t>reputable</a:t>
            </a:r>
            <a:r>
              <a:rPr sz="1900" spc="-1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60" dirty="0">
                <a:solidFill>
                  <a:srgbClr val="231F20"/>
                </a:solidFill>
                <a:latin typeface="Verdana"/>
                <a:cs typeface="Verdana"/>
              </a:rPr>
              <a:t>niche </a:t>
            </a:r>
            <a:r>
              <a:rPr sz="1900" spc="-65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-20" dirty="0">
                <a:solidFill>
                  <a:srgbClr val="231F20"/>
                </a:solidFill>
                <a:latin typeface="Verdana"/>
                <a:cs typeface="Verdana"/>
              </a:rPr>
              <a:t>f</a:t>
            </a:r>
            <a:r>
              <a:rPr sz="1900" spc="10" dirty="0">
                <a:solidFill>
                  <a:srgbClr val="231F20"/>
                </a:solidFill>
                <a:latin typeface="Verdana"/>
                <a:cs typeface="Verdana"/>
              </a:rPr>
              <a:t>or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5" dirty="0">
                <a:solidFill>
                  <a:srgbClr val="231F20"/>
                </a:solidFill>
                <a:latin typeface="Verdana"/>
                <a:cs typeface="Verdana"/>
              </a:rPr>
              <a:t>itself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65" dirty="0">
                <a:solidFill>
                  <a:srgbClr val="231F20"/>
                </a:solidFill>
                <a:latin typeface="Verdana"/>
                <a:cs typeface="Verdana"/>
              </a:rPr>
              <a:t>within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50" dirty="0">
                <a:solidFill>
                  <a:srgbClr val="231F20"/>
                </a:solidFill>
                <a:latin typeface="Verdana"/>
                <a:cs typeface="Verdana"/>
              </a:rPr>
              <a:t>the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-60" dirty="0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sz="1900" dirty="0">
                <a:solidFill>
                  <a:srgbClr val="231F20"/>
                </a:solidFill>
                <a:latin typeface="Verdana"/>
                <a:cs typeface="Verdana"/>
              </a:rPr>
              <a:t>e</a:t>
            </a:r>
            <a:r>
              <a:rPr sz="1900" spc="50" dirty="0">
                <a:solidFill>
                  <a:srgbClr val="231F20"/>
                </a:solidFill>
                <a:latin typeface="Verdana"/>
                <a:cs typeface="Verdana"/>
              </a:rPr>
              <a:t>alm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25" dirty="0">
                <a:solidFill>
                  <a:srgbClr val="231F20"/>
                </a:solidFill>
                <a:latin typeface="Verdana"/>
                <a:cs typeface="Verdana"/>
              </a:rPr>
              <a:t>of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-20" dirty="0">
                <a:solidFill>
                  <a:srgbClr val="231F20"/>
                </a:solidFill>
                <a:latin typeface="Verdana"/>
                <a:cs typeface="Verdana"/>
              </a:rPr>
              <a:t>sil</a:t>
            </a:r>
            <a:r>
              <a:rPr sz="1900" spc="-60" dirty="0">
                <a:solidFill>
                  <a:srgbClr val="231F20"/>
                </a:solidFill>
                <a:latin typeface="Verdana"/>
                <a:cs typeface="Verdana"/>
              </a:rPr>
              <a:t>v</a:t>
            </a:r>
            <a:r>
              <a:rPr sz="1900" spc="-5" dirty="0">
                <a:solidFill>
                  <a:srgbClr val="231F20"/>
                </a:solidFill>
                <a:latin typeface="Verdana"/>
                <a:cs typeface="Verdana"/>
              </a:rPr>
              <a:t>er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-35" dirty="0">
                <a:solidFill>
                  <a:srgbClr val="231F20"/>
                </a:solidFill>
                <a:latin typeface="Verdana"/>
                <a:cs typeface="Verdana"/>
              </a:rPr>
              <a:t>j</a:t>
            </a:r>
            <a:r>
              <a:rPr sz="1900" spc="-75" dirty="0">
                <a:solidFill>
                  <a:srgbClr val="231F20"/>
                </a:solidFill>
                <a:latin typeface="Verdana"/>
                <a:cs typeface="Verdana"/>
              </a:rPr>
              <a:t>e</a:t>
            </a:r>
            <a:r>
              <a:rPr sz="1900" spc="120" dirty="0">
                <a:solidFill>
                  <a:srgbClr val="231F20"/>
                </a:solidFill>
                <a:latin typeface="Verdana"/>
                <a:cs typeface="Verdana"/>
              </a:rPr>
              <a:t>w</a:t>
            </a:r>
            <a:r>
              <a:rPr sz="1900" dirty="0">
                <a:solidFill>
                  <a:srgbClr val="231F20"/>
                </a:solidFill>
                <a:latin typeface="Verdana"/>
                <a:cs typeface="Verdana"/>
              </a:rPr>
              <a:t>el</a:t>
            </a:r>
            <a:r>
              <a:rPr sz="1900" spc="25" dirty="0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sz="1900" spc="-65" dirty="0">
                <a:solidFill>
                  <a:srgbClr val="231F20"/>
                </a:solidFill>
                <a:latin typeface="Verdana"/>
                <a:cs typeface="Verdana"/>
              </a:rPr>
              <a:t>y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65" dirty="0">
                <a:solidFill>
                  <a:srgbClr val="231F20"/>
                </a:solidFill>
                <a:latin typeface="Verdana"/>
                <a:cs typeface="Verdana"/>
              </a:rPr>
              <a:t>and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50" dirty="0">
                <a:solidFill>
                  <a:srgbClr val="231F20"/>
                </a:solidFill>
                <a:latin typeface="Verdana"/>
                <a:cs typeface="Verdana"/>
              </a:rPr>
              <a:t>handic</a:t>
            </a:r>
            <a:r>
              <a:rPr sz="1900" spc="-50" dirty="0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sz="1900" spc="10" dirty="0">
                <a:solidFill>
                  <a:srgbClr val="231F20"/>
                </a:solidFill>
                <a:latin typeface="Verdana"/>
                <a:cs typeface="Verdana"/>
              </a:rPr>
              <a:t>aft  </a:t>
            </a:r>
            <a:r>
              <a:rPr sz="1900" spc="30" dirty="0">
                <a:solidFill>
                  <a:srgbClr val="231F20"/>
                </a:solidFill>
                <a:latin typeface="Verdana"/>
                <a:cs typeface="Verdana"/>
              </a:rPr>
              <a:t>manufacturing,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25" dirty="0">
                <a:solidFill>
                  <a:srgbClr val="231F20"/>
                </a:solidFill>
                <a:latin typeface="Verdana"/>
                <a:cs typeface="Verdana"/>
              </a:rPr>
              <a:t>celebrated</a:t>
            </a:r>
            <a:r>
              <a:rPr sz="1900" spc="-1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dirty="0">
                <a:solidFill>
                  <a:srgbClr val="231F20"/>
                </a:solidFill>
                <a:latin typeface="Verdana"/>
                <a:cs typeface="Verdana"/>
              </a:rPr>
              <a:t>for</a:t>
            </a:r>
            <a:r>
              <a:rPr sz="1900" spc="-1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dirty="0">
                <a:solidFill>
                  <a:srgbClr val="231F20"/>
                </a:solidFill>
                <a:latin typeface="Verdana"/>
                <a:cs typeface="Verdana"/>
              </a:rPr>
              <a:t>its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35" dirty="0">
                <a:solidFill>
                  <a:srgbClr val="231F20"/>
                </a:solidFill>
                <a:latin typeface="Verdana"/>
                <a:cs typeface="Verdana"/>
              </a:rPr>
              <a:t>unwavering</a:t>
            </a:r>
            <a:r>
              <a:rPr sz="1900" spc="-1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80" dirty="0">
                <a:solidFill>
                  <a:srgbClr val="231F20"/>
                </a:solidFill>
                <a:latin typeface="Verdana"/>
                <a:cs typeface="Verdana"/>
              </a:rPr>
              <a:t>commitment</a:t>
            </a:r>
            <a:r>
              <a:rPr sz="1900" spc="-1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25" dirty="0">
                <a:solidFill>
                  <a:srgbClr val="231F20"/>
                </a:solidFill>
                <a:latin typeface="Verdana"/>
                <a:cs typeface="Verdana"/>
              </a:rPr>
              <a:t>to </a:t>
            </a:r>
            <a:r>
              <a:rPr sz="1900" spc="-6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20" dirty="0">
                <a:solidFill>
                  <a:srgbClr val="231F20"/>
                </a:solidFill>
                <a:latin typeface="Verdana"/>
                <a:cs typeface="Verdana"/>
              </a:rPr>
              <a:t>quality </a:t>
            </a:r>
            <a:r>
              <a:rPr sz="1900" spc="65" dirty="0">
                <a:solidFill>
                  <a:srgbClr val="231F20"/>
                </a:solidFill>
                <a:latin typeface="Verdana"/>
                <a:cs typeface="Verdana"/>
              </a:rPr>
              <a:t>and </a:t>
            </a:r>
            <a:r>
              <a:rPr sz="1900" spc="25" dirty="0">
                <a:solidFill>
                  <a:srgbClr val="231F20"/>
                </a:solidFill>
                <a:latin typeface="Verdana"/>
                <a:cs typeface="Verdana"/>
              </a:rPr>
              <a:t>exceptional </a:t>
            </a:r>
            <a:r>
              <a:rPr sz="1900" spc="-30" dirty="0">
                <a:solidFill>
                  <a:srgbClr val="231F20"/>
                </a:solidFill>
                <a:latin typeface="Verdana"/>
                <a:cs typeface="Verdana"/>
              </a:rPr>
              <a:t>services. </a:t>
            </a:r>
            <a:r>
              <a:rPr sz="1900" spc="20" dirty="0">
                <a:solidFill>
                  <a:srgbClr val="231F20"/>
                </a:solidFill>
                <a:latin typeface="Verdana"/>
                <a:cs typeface="Verdana"/>
              </a:rPr>
              <a:t>As </a:t>
            </a:r>
            <a:r>
              <a:rPr sz="1900" spc="-5" dirty="0">
                <a:solidFill>
                  <a:srgbClr val="231F20"/>
                </a:solidFill>
                <a:latin typeface="Verdana"/>
                <a:cs typeface="Verdana"/>
              </a:rPr>
              <a:t>a </a:t>
            </a:r>
            <a:r>
              <a:rPr sz="1900" dirty="0">
                <a:solidFill>
                  <a:srgbClr val="231F20"/>
                </a:solidFill>
                <a:latin typeface="Verdana"/>
                <a:cs typeface="Verdana"/>
              </a:rPr>
              <a:t>purveyor </a:t>
            </a:r>
            <a:r>
              <a:rPr sz="1900" spc="25" dirty="0">
                <a:solidFill>
                  <a:srgbClr val="231F20"/>
                </a:solidFill>
                <a:latin typeface="Verdana"/>
                <a:cs typeface="Verdana"/>
              </a:rPr>
              <a:t>of </a:t>
            </a:r>
            <a:r>
              <a:rPr sz="1900" spc="75" dirty="0">
                <a:solidFill>
                  <a:srgbClr val="231F20"/>
                </a:solidFill>
                <a:latin typeface="Verdana"/>
                <a:cs typeface="Verdana"/>
              </a:rPr>
              <a:t>high </a:t>
            </a:r>
            <a:r>
              <a:rPr sz="1900" spc="8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20" dirty="0">
                <a:solidFill>
                  <a:srgbClr val="231F20"/>
                </a:solidFill>
                <a:latin typeface="Verdana"/>
                <a:cs typeface="Verdana"/>
              </a:rPr>
              <a:t>standa</a:t>
            </a:r>
            <a:r>
              <a:rPr sz="1900" spc="-10" dirty="0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sz="1900" spc="-65" dirty="0">
                <a:solidFill>
                  <a:srgbClr val="231F20"/>
                </a:solidFill>
                <a:latin typeface="Verdana"/>
                <a:cs typeface="Verdana"/>
              </a:rPr>
              <a:t>ds,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50" dirty="0">
                <a:solidFill>
                  <a:srgbClr val="231F20"/>
                </a:solidFill>
                <a:latin typeface="Verdana"/>
                <a:cs typeface="Verdana"/>
              </a:rPr>
              <a:t>the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75" dirty="0">
                <a:solidFill>
                  <a:srgbClr val="231F20"/>
                </a:solidFill>
                <a:latin typeface="Verdana"/>
                <a:cs typeface="Verdana"/>
              </a:rPr>
              <a:t>c</a:t>
            </a:r>
            <a:r>
              <a:rPr sz="1900" spc="114" dirty="0">
                <a:solidFill>
                  <a:srgbClr val="231F20"/>
                </a:solidFill>
                <a:latin typeface="Verdana"/>
                <a:cs typeface="Verdana"/>
              </a:rPr>
              <a:t>om</a:t>
            </a:r>
            <a:r>
              <a:rPr sz="1900" spc="80" dirty="0">
                <a:solidFill>
                  <a:srgbClr val="231F20"/>
                </a:solidFill>
                <a:latin typeface="Verdana"/>
                <a:cs typeface="Verdana"/>
              </a:rPr>
              <a:t>p</a:t>
            </a:r>
            <a:r>
              <a:rPr sz="1900" spc="40" dirty="0">
                <a:solidFill>
                  <a:srgbClr val="231F20"/>
                </a:solidFill>
                <a:latin typeface="Verdana"/>
                <a:cs typeface="Verdana"/>
              </a:rPr>
              <a:t>a</a:t>
            </a:r>
            <a:r>
              <a:rPr sz="1900" spc="20" dirty="0">
                <a:solidFill>
                  <a:srgbClr val="231F20"/>
                </a:solidFill>
                <a:latin typeface="Verdana"/>
                <a:cs typeface="Verdana"/>
              </a:rPr>
              <a:t>n</a:t>
            </a:r>
            <a:r>
              <a:rPr sz="1900" spc="-65" dirty="0">
                <a:solidFill>
                  <a:srgbClr val="231F20"/>
                </a:solidFill>
                <a:latin typeface="Verdana"/>
                <a:cs typeface="Verdana"/>
              </a:rPr>
              <a:t>y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-15" dirty="0">
                <a:solidFill>
                  <a:srgbClr val="231F20"/>
                </a:solidFill>
                <a:latin typeface="Verdana"/>
                <a:cs typeface="Verdana"/>
              </a:rPr>
              <a:t>is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55" dirty="0">
                <a:solidFill>
                  <a:srgbClr val="231F20"/>
                </a:solidFill>
                <a:latin typeface="Verdana"/>
                <a:cs typeface="Verdana"/>
              </a:rPr>
              <a:t>dedica</a:t>
            </a:r>
            <a:r>
              <a:rPr sz="1900" spc="5" dirty="0">
                <a:solidFill>
                  <a:srgbClr val="231F20"/>
                </a:solidFill>
                <a:latin typeface="Verdana"/>
                <a:cs typeface="Verdana"/>
              </a:rPr>
              <a:t>t</a:t>
            </a:r>
            <a:r>
              <a:rPr sz="1900" spc="70" dirty="0">
                <a:solidFill>
                  <a:srgbClr val="231F20"/>
                </a:solidFill>
                <a:latin typeface="Verdana"/>
                <a:cs typeface="Verdana"/>
              </a:rPr>
              <a:t>ed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dirty="0">
                <a:solidFill>
                  <a:srgbClr val="231F20"/>
                </a:solidFill>
                <a:latin typeface="Verdana"/>
                <a:cs typeface="Verdana"/>
              </a:rPr>
              <a:t>t</a:t>
            </a:r>
            <a:r>
              <a:rPr sz="1900" spc="50" dirty="0">
                <a:solidFill>
                  <a:srgbClr val="231F20"/>
                </a:solidFill>
                <a:latin typeface="Verdana"/>
                <a:cs typeface="Verdana"/>
              </a:rPr>
              <a:t>o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25" dirty="0">
                <a:solidFill>
                  <a:srgbClr val="231F20"/>
                </a:solidFill>
                <a:latin typeface="Verdana"/>
                <a:cs typeface="Verdana"/>
              </a:rPr>
              <a:t>of</a:t>
            </a:r>
            <a:r>
              <a:rPr sz="1900" spc="-20" dirty="0">
                <a:solidFill>
                  <a:srgbClr val="231F20"/>
                </a:solidFill>
                <a:latin typeface="Verdana"/>
                <a:cs typeface="Verdana"/>
              </a:rPr>
              <a:t>f</a:t>
            </a:r>
            <a:r>
              <a:rPr sz="1900" spc="-5" dirty="0">
                <a:solidFill>
                  <a:srgbClr val="231F20"/>
                </a:solidFill>
                <a:latin typeface="Verdana"/>
                <a:cs typeface="Verdana"/>
              </a:rPr>
              <a:t>e</a:t>
            </a:r>
            <a:r>
              <a:rPr sz="1900" spc="-20" dirty="0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sz="1900" spc="75" dirty="0">
                <a:solidFill>
                  <a:srgbClr val="231F20"/>
                </a:solidFill>
                <a:latin typeface="Verdana"/>
                <a:cs typeface="Verdana"/>
              </a:rPr>
              <a:t>ing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-5" dirty="0">
                <a:solidFill>
                  <a:srgbClr val="231F20"/>
                </a:solidFill>
                <a:latin typeface="Verdana"/>
                <a:cs typeface="Verdana"/>
              </a:rPr>
              <a:t>a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50" dirty="0">
                <a:solidFill>
                  <a:srgbClr val="231F20"/>
                </a:solidFill>
                <a:latin typeface="Verdana"/>
                <a:cs typeface="Verdana"/>
              </a:rPr>
              <a:t>splendid  </a:t>
            </a:r>
            <a:r>
              <a:rPr sz="1900" spc="-55" dirty="0">
                <a:solidFill>
                  <a:srgbClr val="231F20"/>
                </a:solidFill>
                <a:latin typeface="Verdana"/>
                <a:cs typeface="Verdana"/>
              </a:rPr>
              <a:t>array </a:t>
            </a:r>
            <a:r>
              <a:rPr sz="1900" spc="25" dirty="0">
                <a:solidFill>
                  <a:srgbClr val="231F20"/>
                </a:solidFill>
                <a:latin typeface="Verdana"/>
                <a:cs typeface="Verdana"/>
              </a:rPr>
              <a:t>of </a:t>
            </a:r>
            <a:r>
              <a:rPr sz="1900" spc="35" dirty="0">
                <a:solidFill>
                  <a:srgbClr val="231F20"/>
                </a:solidFill>
                <a:latin typeface="Verdana"/>
                <a:cs typeface="Verdana"/>
              </a:rPr>
              <a:t>wholesale </a:t>
            </a:r>
            <a:r>
              <a:rPr sz="1900" spc="-20" dirty="0">
                <a:solidFill>
                  <a:srgbClr val="231F20"/>
                </a:solidFill>
                <a:latin typeface="Verdana"/>
                <a:cs typeface="Verdana"/>
              </a:rPr>
              <a:t>silver </a:t>
            </a:r>
            <a:r>
              <a:rPr sz="1900" spc="-5" dirty="0">
                <a:solidFill>
                  <a:srgbClr val="231F20"/>
                </a:solidFill>
                <a:latin typeface="Verdana"/>
                <a:cs typeface="Verdana"/>
              </a:rPr>
              <a:t>jewelry </a:t>
            </a:r>
            <a:r>
              <a:rPr sz="1900" spc="40" dirty="0">
                <a:solidFill>
                  <a:srgbClr val="231F20"/>
                </a:solidFill>
                <a:latin typeface="Verdana"/>
                <a:cs typeface="Verdana"/>
              </a:rPr>
              <a:t>that </a:t>
            </a:r>
            <a:r>
              <a:rPr sz="1900" dirty="0">
                <a:solidFill>
                  <a:srgbClr val="231F20"/>
                </a:solidFill>
                <a:latin typeface="Verdana"/>
                <a:cs typeface="Verdana"/>
              </a:rPr>
              <a:t>possesses </a:t>
            </a:r>
            <a:r>
              <a:rPr sz="1900" spc="50" dirty="0">
                <a:solidFill>
                  <a:srgbClr val="231F20"/>
                </a:solidFill>
                <a:latin typeface="Verdana"/>
                <a:cs typeface="Verdana"/>
              </a:rPr>
              <a:t>the </a:t>
            </a:r>
            <a:r>
              <a:rPr sz="1900" spc="35" dirty="0">
                <a:solidFill>
                  <a:srgbClr val="231F20"/>
                </a:solidFill>
                <a:latin typeface="Verdana"/>
                <a:cs typeface="Verdana"/>
              </a:rPr>
              <a:t>innate </a:t>
            </a:r>
            <a:r>
              <a:rPr sz="1900" spc="4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10" dirty="0">
                <a:solidFill>
                  <a:srgbClr val="231F20"/>
                </a:solidFill>
                <a:latin typeface="Verdana"/>
                <a:cs typeface="Verdana"/>
              </a:rPr>
              <a:t>ability </a:t>
            </a:r>
            <a:r>
              <a:rPr sz="1900" spc="25" dirty="0">
                <a:solidFill>
                  <a:srgbClr val="231F20"/>
                </a:solidFill>
                <a:latin typeface="Verdana"/>
                <a:cs typeface="Verdana"/>
              </a:rPr>
              <a:t>to </a:t>
            </a:r>
            <a:r>
              <a:rPr sz="1900" spc="10" dirty="0">
                <a:solidFill>
                  <a:srgbClr val="231F20"/>
                </a:solidFill>
                <a:latin typeface="Verdana"/>
                <a:cs typeface="Verdana"/>
              </a:rPr>
              <a:t>transform </a:t>
            </a:r>
            <a:r>
              <a:rPr sz="1900" spc="-5" dirty="0">
                <a:solidFill>
                  <a:srgbClr val="231F20"/>
                </a:solidFill>
                <a:latin typeface="Verdana"/>
                <a:cs typeface="Verdana"/>
              </a:rPr>
              <a:t>one's </a:t>
            </a:r>
            <a:r>
              <a:rPr sz="1900" spc="15" dirty="0">
                <a:solidFill>
                  <a:srgbClr val="231F20"/>
                </a:solidFill>
                <a:latin typeface="Verdana"/>
                <a:cs typeface="Verdana"/>
              </a:rPr>
              <a:t>personality </a:t>
            </a:r>
            <a:r>
              <a:rPr sz="1900" spc="60" dirty="0">
                <a:solidFill>
                  <a:srgbClr val="231F20"/>
                </a:solidFill>
                <a:latin typeface="Verdana"/>
                <a:cs typeface="Verdana"/>
              </a:rPr>
              <a:t>through </a:t>
            </a:r>
            <a:r>
              <a:rPr sz="1900" spc="50" dirty="0">
                <a:solidFill>
                  <a:srgbClr val="231F20"/>
                </a:solidFill>
                <a:latin typeface="Verdana"/>
                <a:cs typeface="Verdana"/>
              </a:rPr>
              <a:t>the </a:t>
            </a:r>
            <a:r>
              <a:rPr sz="1900" spc="10" dirty="0">
                <a:solidFill>
                  <a:srgbClr val="231F20"/>
                </a:solidFill>
                <a:latin typeface="Verdana"/>
                <a:cs typeface="Verdana"/>
              </a:rPr>
              <a:t>allure </a:t>
            </a:r>
            <a:r>
              <a:rPr sz="1900" spc="25" dirty="0">
                <a:solidFill>
                  <a:srgbClr val="231F20"/>
                </a:solidFill>
                <a:latin typeface="Verdana"/>
                <a:cs typeface="Verdana"/>
              </a:rPr>
              <a:t>of </a:t>
            </a:r>
            <a:r>
              <a:rPr sz="1900" spc="3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-20" dirty="0">
                <a:solidFill>
                  <a:srgbClr val="231F20"/>
                </a:solidFill>
                <a:latin typeface="Verdana"/>
                <a:cs typeface="Verdana"/>
              </a:rPr>
              <a:t>sil</a:t>
            </a:r>
            <a:r>
              <a:rPr sz="1900" spc="-60" dirty="0">
                <a:solidFill>
                  <a:srgbClr val="231F20"/>
                </a:solidFill>
                <a:latin typeface="Verdana"/>
                <a:cs typeface="Verdana"/>
              </a:rPr>
              <a:t>v</a:t>
            </a:r>
            <a:r>
              <a:rPr sz="1900" spc="-5" dirty="0">
                <a:solidFill>
                  <a:srgbClr val="231F20"/>
                </a:solidFill>
                <a:latin typeface="Verdana"/>
                <a:cs typeface="Verdana"/>
              </a:rPr>
              <a:t>er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65" dirty="0">
                <a:solidFill>
                  <a:srgbClr val="231F20"/>
                </a:solidFill>
                <a:latin typeface="Verdana"/>
                <a:cs typeface="Verdana"/>
              </a:rPr>
              <a:t>and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65" dirty="0">
                <a:solidFill>
                  <a:srgbClr val="231F20"/>
                </a:solidFill>
                <a:latin typeface="Verdana"/>
                <a:cs typeface="Verdana"/>
              </a:rPr>
              <a:t>gems</a:t>
            </a:r>
            <a:r>
              <a:rPr sz="1900" spc="5" dirty="0">
                <a:solidFill>
                  <a:srgbClr val="231F20"/>
                </a:solidFill>
                <a:latin typeface="Verdana"/>
                <a:cs typeface="Verdana"/>
              </a:rPr>
              <a:t>t</a:t>
            </a:r>
            <a:r>
              <a:rPr sz="1900" spc="55" dirty="0">
                <a:solidFill>
                  <a:srgbClr val="231F20"/>
                </a:solidFill>
                <a:latin typeface="Verdana"/>
                <a:cs typeface="Verdana"/>
              </a:rPr>
              <a:t>one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30" dirty="0">
                <a:solidFill>
                  <a:srgbClr val="231F20"/>
                </a:solidFill>
                <a:latin typeface="Verdana"/>
                <a:cs typeface="Verdana"/>
              </a:rPr>
              <a:t>ado</a:t>
            </a:r>
            <a:r>
              <a:rPr sz="1900" spc="5" dirty="0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sz="1900" spc="15" dirty="0">
                <a:solidFill>
                  <a:srgbClr val="231F20"/>
                </a:solidFill>
                <a:latin typeface="Verdana"/>
                <a:cs typeface="Verdana"/>
              </a:rPr>
              <a:t>nments.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55" dirty="0">
                <a:solidFill>
                  <a:srgbClr val="231F20"/>
                </a:solidFill>
                <a:latin typeface="Verdana"/>
                <a:cs typeface="Verdana"/>
              </a:rPr>
              <a:t>E</a:t>
            </a:r>
            <a:r>
              <a:rPr sz="1900" dirty="0">
                <a:solidFill>
                  <a:srgbClr val="231F20"/>
                </a:solidFill>
                <a:latin typeface="Verdana"/>
                <a:cs typeface="Verdana"/>
              </a:rPr>
              <a:t>s</a:t>
            </a:r>
            <a:r>
              <a:rPr sz="1900" spc="-35" dirty="0">
                <a:solidFill>
                  <a:srgbClr val="231F20"/>
                </a:solidFill>
                <a:latin typeface="Verdana"/>
                <a:cs typeface="Verdana"/>
              </a:rPr>
              <a:t>t</a:t>
            </a:r>
            <a:r>
              <a:rPr sz="1900" spc="70" dirty="0">
                <a:solidFill>
                  <a:srgbClr val="231F20"/>
                </a:solidFill>
                <a:latin typeface="Verdana"/>
                <a:cs typeface="Verdana"/>
              </a:rPr>
              <a:t>eemed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-25" dirty="0">
                <a:solidFill>
                  <a:srgbClr val="231F20"/>
                </a:solidFill>
                <a:latin typeface="Verdana"/>
                <a:cs typeface="Verdana"/>
              </a:rPr>
              <a:t>as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-5" dirty="0">
                <a:solidFill>
                  <a:srgbClr val="231F20"/>
                </a:solidFill>
                <a:latin typeface="Verdana"/>
                <a:cs typeface="Verdana"/>
              </a:rPr>
              <a:t>a  </a:t>
            </a:r>
            <a:r>
              <a:rPr sz="1900" spc="45" dirty="0">
                <a:solidFill>
                  <a:srgbClr val="231F20"/>
                </a:solidFill>
                <a:latin typeface="Verdana"/>
                <a:cs typeface="Verdana"/>
              </a:rPr>
              <a:t>distinguished </a:t>
            </a:r>
            <a:r>
              <a:rPr sz="1900" spc="35" dirty="0">
                <a:solidFill>
                  <a:srgbClr val="231F20"/>
                </a:solidFill>
                <a:latin typeface="Verdana"/>
                <a:cs typeface="Verdana"/>
              </a:rPr>
              <a:t>manufacturer </a:t>
            </a:r>
            <a:r>
              <a:rPr sz="1900" spc="65" dirty="0">
                <a:solidFill>
                  <a:srgbClr val="231F20"/>
                </a:solidFill>
                <a:latin typeface="Verdana"/>
                <a:cs typeface="Verdana"/>
              </a:rPr>
              <a:t>and </a:t>
            </a:r>
            <a:r>
              <a:rPr sz="1900" spc="10" dirty="0">
                <a:solidFill>
                  <a:srgbClr val="231F20"/>
                </a:solidFill>
                <a:latin typeface="Verdana"/>
                <a:cs typeface="Verdana"/>
              </a:rPr>
              <a:t>exporter </a:t>
            </a:r>
            <a:r>
              <a:rPr sz="1900" spc="25" dirty="0">
                <a:solidFill>
                  <a:srgbClr val="231F20"/>
                </a:solidFill>
                <a:latin typeface="Verdana"/>
                <a:cs typeface="Verdana"/>
              </a:rPr>
              <a:t>of </a:t>
            </a:r>
            <a:r>
              <a:rPr sz="1900" spc="10" dirty="0">
                <a:solidFill>
                  <a:srgbClr val="231F20"/>
                </a:solidFill>
                <a:latin typeface="Verdana"/>
                <a:cs typeface="Verdana"/>
              </a:rPr>
              <a:t>Indian </a:t>
            </a:r>
            <a:r>
              <a:rPr sz="1900" spc="-20" dirty="0">
                <a:solidFill>
                  <a:srgbClr val="231F20"/>
                </a:solidFill>
                <a:latin typeface="Verdana"/>
                <a:cs typeface="Verdana"/>
              </a:rPr>
              <a:t>silver </a:t>
            </a:r>
            <a:r>
              <a:rPr sz="1900" spc="-1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-5" dirty="0">
                <a:solidFill>
                  <a:srgbClr val="231F20"/>
                </a:solidFill>
                <a:latin typeface="Verdana"/>
                <a:cs typeface="Verdana"/>
              </a:rPr>
              <a:t>jewelry </a:t>
            </a:r>
            <a:r>
              <a:rPr sz="1900" spc="65" dirty="0">
                <a:solidFill>
                  <a:srgbClr val="231F20"/>
                </a:solidFill>
                <a:latin typeface="Verdana"/>
                <a:cs typeface="Verdana"/>
              </a:rPr>
              <a:t>and </a:t>
            </a:r>
            <a:r>
              <a:rPr sz="1900" dirty="0">
                <a:solidFill>
                  <a:srgbClr val="231F20"/>
                </a:solidFill>
                <a:latin typeface="Verdana"/>
                <a:cs typeface="Verdana"/>
              </a:rPr>
              <a:t>handicrafts, </a:t>
            </a:r>
            <a:r>
              <a:rPr sz="1900" spc="45" dirty="0">
                <a:solidFill>
                  <a:srgbClr val="231F20"/>
                </a:solidFill>
                <a:latin typeface="Verdana"/>
                <a:cs typeface="Verdana"/>
              </a:rPr>
              <a:t>Wholesale </a:t>
            </a:r>
            <a:r>
              <a:rPr sz="1900" spc="-35" dirty="0">
                <a:solidFill>
                  <a:srgbClr val="231F20"/>
                </a:solidFill>
                <a:latin typeface="Verdana"/>
                <a:cs typeface="Verdana"/>
              </a:rPr>
              <a:t>Silver </a:t>
            </a:r>
            <a:r>
              <a:rPr sz="1900" spc="30" dirty="0">
                <a:solidFill>
                  <a:srgbClr val="231F20"/>
                </a:solidFill>
                <a:latin typeface="Verdana"/>
                <a:cs typeface="Verdana"/>
              </a:rPr>
              <a:t>Jewelry </a:t>
            </a:r>
            <a:r>
              <a:rPr sz="1900" spc="45" dirty="0">
                <a:solidFill>
                  <a:srgbClr val="231F20"/>
                </a:solidFill>
                <a:latin typeface="Verdana"/>
                <a:cs typeface="Verdana"/>
              </a:rPr>
              <a:t>Doctor </a:t>
            </a:r>
            <a:r>
              <a:rPr sz="1900" spc="15" dirty="0">
                <a:solidFill>
                  <a:srgbClr val="231F20"/>
                </a:solidFill>
                <a:latin typeface="Verdana"/>
                <a:cs typeface="Verdana"/>
              </a:rPr>
              <a:t>has </a:t>
            </a:r>
            <a:r>
              <a:rPr sz="1900" spc="-6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60" dirty="0">
                <a:solidFill>
                  <a:srgbClr val="231F20"/>
                </a:solidFill>
                <a:latin typeface="Verdana"/>
                <a:cs typeface="Verdana"/>
              </a:rPr>
              <a:t>not </a:t>
            </a:r>
            <a:r>
              <a:rPr sz="1900" spc="20" dirty="0">
                <a:solidFill>
                  <a:srgbClr val="231F20"/>
                </a:solidFill>
                <a:latin typeface="Verdana"/>
                <a:cs typeface="Verdana"/>
              </a:rPr>
              <a:t>only </a:t>
            </a:r>
            <a:r>
              <a:rPr sz="1900" spc="70" dirty="0">
                <a:solidFill>
                  <a:srgbClr val="231F20"/>
                </a:solidFill>
                <a:latin typeface="Verdana"/>
                <a:cs typeface="Verdana"/>
              </a:rPr>
              <a:t>made </a:t>
            </a:r>
            <a:r>
              <a:rPr sz="1900" dirty="0">
                <a:solidFill>
                  <a:srgbClr val="231F20"/>
                </a:solidFill>
                <a:latin typeface="Verdana"/>
                <a:cs typeface="Verdana"/>
              </a:rPr>
              <a:t>its </a:t>
            </a:r>
            <a:r>
              <a:rPr sz="1900" spc="35" dirty="0">
                <a:solidFill>
                  <a:srgbClr val="231F20"/>
                </a:solidFill>
                <a:latin typeface="Verdana"/>
                <a:cs typeface="Verdana"/>
              </a:rPr>
              <a:t>mark </a:t>
            </a:r>
            <a:r>
              <a:rPr sz="1900" spc="65" dirty="0">
                <a:solidFill>
                  <a:srgbClr val="231F20"/>
                </a:solidFill>
                <a:latin typeface="Verdana"/>
                <a:cs typeface="Verdana"/>
              </a:rPr>
              <a:t>within </a:t>
            </a:r>
            <a:r>
              <a:rPr sz="1900" spc="50" dirty="0">
                <a:solidFill>
                  <a:srgbClr val="231F20"/>
                </a:solidFill>
                <a:latin typeface="Verdana"/>
                <a:cs typeface="Verdana"/>
              </a:rPr>
              <a:t>the </a:t>
            </a:r>
            <a:r>
              <a:rPr sz="1900" spc="55" dirty="0">
                <a:solidFill>
                  <a:srgbClr val="231F20"/>
                </a:solidFill>
                <a:latin typeface="Verdana"/>
                <a:cs typeface="Verdana"/>
              </a:rPr>
              <a:t>domestic </a:t>
            </a:r>
            <a:r>
              <a:rPr sz="1900" spc="15" dirty="0">
                <a:solidFill>
                  <a:srgbClr val="231F20"/>
                </a:solidFill>
                <a:latin typeface="Verdana"/>
                <a:cs typeface="Verdana"/>
              </a:rPr>
              <a:t>expanse </a:t>
            </a:r>
            <a:r>
              <a:rPr sz="1900" spc="25" dirty="0">
                <a:solidFill>
                  <a:srgbClr val="231F20"/>
                </a:solidFill>
                <a:latin typeface="Verdana"/>
                <a:cs typeface="Verdana"/>
              </a:rPr>
              <a:t>of </a:t>
            </a:r>
            <a:r>
              <a:rPr sz="1900" spc="50" dirty="0">
                <a:solidFill>
                  <a:srgbClr val="231F20"/>
                </a:solidFill>
                <a:latin typeface="Verdana"/>
                <a:cs typeface="Verdana"/>
              </a:rPr>
              <a:t>the </a:t>
            </a:r>
            <a:r>
              <a:rPr sz="1900" spc="-6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25" dirty="0">
                <a:solidFill>
                  <a:srgbClr val="231F20"/>
                </a:solidFill>
                <a:latin typeface="Verdana"/>
                <a:cs typeface="Verdana"/>
              </a:rPr>
              <a:t>USA </a:t>
            </a:r>
            <a:r>
              <a:rPr sz="1900" spc="75" dirty="0">
                <a:solidFill>
                  <a:srgbClr val="231F20"/>
                </a:solidFill>
                <a:latin typeface="Verdana"/>
                <a:cs typeface="Verdana"/>
              </a:rPr>
              <a:t>but </a:t>
            </a:r>
            <a:r>
              <a:rPr sz="1900" spc="15" dirty="0">
                <a:solidFill>
                  <a:srgbClr val="231F20"/>
                </a:solidFill>
                <a:latin typeface="Verdana"/>
                <a:cs typeface="Verdana"/>
              </a:rPr>
              <a:t>has </a:t>
            </a:r>
            <a:r>
              <a:rPr sz="1900" dirty="0">
                <a:solidFill>
                  <a:srgbClr val="231F20"/>
                </a:solidFill>
                <a:latin typeface="Verdana"/>
                <a:cs typeface="Verdana"/>
              </a:rPr>
              <a:t>also </a:t>
            </a:r>
            <a:r>
              <a:rPr sz="1900" spc="35" dirty="0">
                <a:solidFill>
                  <a:srgbClr val="231F20"/>
                </a:solidFill>
                <a:latin typeface="Verdana"/>
                <a:cs typeface="Verdana"/>
              </a:rPr>
              <a:t>garnered </a:t>
            </a:r>
            <a:r>
              <a:rPr sz="1900" spc="45" dirty="0">
                <a:solidFill>
                  <a:srgbClr val="231F20"/>
                </a:solidFill>
                <a:latin typeface="Verdana"/>
                <a:cs typeface="Verdana"/>
              </a:rPr>
              <a:t>global recognition </a:t>
            </a:r>
            <a:r>
              <a:rPr sz="1900" dirty="0">
                <a:solidFill>
                  <a:srgbClr val="231F20"/>
                </a:solidFill>
                <a:latin typeface="Verdana"/>
                <a:cs typeface="Verdana"/>
              </a:rPr>
              <a:t>for its </a:t>
            </a:r>
            <a:r>
              <a:rPr sz="1900" spc="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-5" dirty="0">
                <a:solidFill>
                  <a:srgbClr val="231F20"/>
                </a:solidFill>
                <a:latin typeface="Verdana"/>
                <a:cs typeface="Verdana"/>
              </a:rPr>
              <a:t>excellence. </a:t>
            </a:r>
            <a:r>
              <a:rPr sz="1900" spc="50" dirty="0">
                <a:solidFill>
                  <a:srgbClr val="231F20"/>
                </a:solidFill>
                <a:latin typeface="Verdana"/>
                <a:cs typeface="Verdana"/>
              </a:rPr>
              <a:t>Boasting </a:t>
            </a:r>
            <a:r>
              <a:rPr sz="1900" spc="40" dirty="0">
                <a:solidFill>
                  <a:srgbClr val="231F20"/>
                </a:solidFill>
                <a:latin typeface="Verdana"/>
                <a:cs typeface="Verdana"/>
              </a:rPr>
              <a:t>an </a:t>
            </a:r>
            <a:r>
              <a:rPr sz="1900" spc="25" dirty="0">
                <a:solidFill>
                  <a:srgbClr val="231F20"/>
                </a:solidFill>
                <a:latin typeface="Verdana"/>
                <a:cs typeface="Verdana"/>
              </a:rPr>
              <a:t>import-export license </a:t>
            </a:r>
            <a:r>
              <a:rPr sz="1900" spc="65" dirty="0">
                <a:solidFill>
                  <a:srgbClr val="231F20"/>
                </a:solidFill>
                <a:latin typeface="Verdana"/>
                <a:cs typeface="Verdana"/>
              </a:rPr>
              <a:t>code </a:t>
            </a:r>
            <a:r>
              <a:rPr sz="1900" spc="70" dirty="0">
                <a:solidFill>
                  <a:srgbClr val="231F20"/>
                </a:solidFill>
                <a:latin typeface="Verdana"/>
                <a:cs typeface="Verdana"/>
              </a:rPr>
              <a:t>with </a:t>
            </a:r>
            <a:r>
              <a:rPr sz="1900" spc="50" dirty="0">
                <a:solidFill>
                  <a:srgbClr val="231F20"/>
                </a:solidFill>
                <a:latin typeface="Verdana"/>
                <a:cs typeface="Verdana"/>
              </a:rPr>
              <a:t>the </a:t>
            </a:r>
            <a:r>
              <a:rPr sz="1900" spc="-6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30" dirty="0">
                <a:solidFill>
                  <a:srgbClr val="231F20"/>
                </a:solidFill>
                <a:latin typeface="Verdana"/>
                <a:cs typeface="Verdana"/>
              </a:rPr>
              <a:t>identiﬁer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-204" dirty="0">
                <a:solidFill>
                  <a:srgbClr val="231F20"/>
                </a:solidFill>
                <a:latin typeface="Verdana"/>
                <a:cs typeface="Verdana"/>
              </a:rPr>
              <a:t>13159</a:t>
            </a:r>
            <a:r>
              <a:rPr sz="1900" spc="-220" dirty="0">
                <a:solidFill>
                  <a:srgbClr val="231F20"/>
                </a:solidFill>
                <a:latin typeface="Verdana"/>
                <a:cs typeface="Verdana"/>
              </a:rPr>
              <a:t>0</a:t>
            </a:r>
            <a:r>
              <a:rPr sz="1900" spc="-60" dirty="0">
                <a:solidFill>
                  <a:srgbClr val="231F20"/>
                </a:solidFill>
                <a:latin typeface="Verdana"/>
                <a:cs typeface="Verdana"/>
              </a:rPr>
              <a:t>7</a:t>
            </a:r>
            <a:r>
              <a:rPr sz="1900" spc="-290" dirty="0">
                <a:solidFill>
                  <a:srgbClr val="231F20"/>
                </a:solidFill>
                <a:latin typeface="Verdana"/>
                <a:cs typeface="Verdana"/>
              </a:rPr>
              <a:t>1</a:t>
            </a:r>
            <a:r>
              <a:rPr sz="1900" spc="-325" dirty="0">
                <a:solidFill>
                  <a:srgbClr val="231F20"/>
                </a:solidFill>
                <a:latin typeface="Verdana"/>
                <a:cs typeface="Verdana"/>
              </a:rPr>
              <a:t>7</a:t>
            </a:r>
            <a:r>
              <a:rPr sz="1900" spc="30" dirty="0">
                <a:solidFill>
                  <a:srgbClr val="231F20"/>
                </a:solidFill>
                <a:latin typeface="Verdana"/>
                <a:cs typeface="Verdana"/>
              </a:rPr>
              <a:t>8</a:t>
            </a:r>
            <a:r>
              <a:rPr sz="1900" spc="-26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50" dirty="0">
                <a:solidFill>
                  <a:srgbClr val="231F20"/>
                </a:solidFill>
                <a:latin typeface="Verdana"/>
                <a:cs typeface="Verdana"/>
              </a:rPr>
              <a:t>the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75" dirty="0">
                <a:solidFill>
                  <a:srgbClr val="231F20"/>
                </a:solidFill>
                <a:latin typeface="Verdana"/>
                <a:cs typeface="Verdana"/>
              </a:rPr>
              <a:t>c</a:t>
            </a:r>
            <a:r>
              <a:rPr sz="1900" spc="114" dirty="0">
                <a:solidFill>
                  <a:srgbClr val="231F20"/>
                </a:solidFill>
                <a:latin typeface="Verdana"/>
                <a:cs typeface="Verdana"/>
              </a:rPr>
              <a:t>om</a:t>
            </a:r>
            <a:r>
              <a:rPr sz="1900" spc="80" dirty="0">
                <a:solidFill>
                  <a:srgbClr val="231F20"/>
                </a:solidFill>
                <a:latin typeface="Verdana"/>
                <a:cs typeface="Verdana"/>
              </a:rPr>
              <a:t>p</a:t>
            </a:r>
            <a:r>
              <a:rPr sz="1900" spc="40" dirty="0">
                <a:solidFill>
                  <a:srgbClr val="231F20"/>
                </a:solidFill>
                <a:latin typeface="Verdana"/>
                <a:cs typeface="Verdana"/>
              </a:rPr>
              <a:t>a</a:t>
            </a:r>
            <a:r>
              <a:rPr sz="1900" spc="20" dirty="0">
                <a:solidFill>
                  <a:srgbClr val="231F20"/>
                </a:solidFill>
                <a:latin typeface="Verdana"/>
                <a:cs typeface="Verdana"/>
              </a:rPr>
              <a:t>n</a:t>
            </a:r>
            <a:r>
              <a:rPr sz="1900" spc="-65" dirty="0">
                <a:solidFill>
                  <a:srgbClr val="231F20"/>
                </a:solidFill>
                <a:latin typeface="Verdana"/>
                <a:cs typeface="Verdana"/>
              </a:rPr>
              <a:t>y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dirty="0">
                <a:solidFill>
                  <a:srgbClr val="231F20"/>
                </a:solidFill>
                <a:latin typeface="Verdana"/>
                <a:cs typeface="Verdana"/>
              </a:rPr>
              <a:t>e</a:t>
            </a:r>
            <a:r>
              <a:rPr sz="1900" spc="-100" dirty="0">
                <a:solidFill>
                  <a:srgbClr val="231F20"/>
                </a:solidFill>
                <a:latin typeface="Verdana"/>
                <a:cs typeface="Verdana"/>
              </a:rPr>
              <a:t>x</a:t>
            </a:r>
            <a:r>
              <a:rPr sz="1900" spc="45" dirty="0">
                <a:solidFill>
                  <a:srgbClr val="231F20"/>
                </a:solidFill>
                <a:latin typeface="Verdana"/>
                <a:cs typeface="Verdana"/>
              </a:rPr>
              <a:t>udes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30" dirty="0">
                <a:solidFill>
                  <a:srgbClr val="231F20"/>
                </a:solidFill>
                <a:latin typeface="Verdana"/>
                <a:cs typeface="Verdana"/>
              </a:rPr>
              <a:t>c</a:t>
            </a:r>
            <a:r>
              <a:rPr sz="1900" dirty="0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sz="1900" spc="40" dirty="0">
                <a:solidFill>
                  <a:srgbClr val="231F20"/>
                </a:solidFill>
                <a:latin typeface="Verdana"/>
                <a:cs typeface="Verdana"/>
              </a:rPr>
              <a:t>edibili</a:t>
            </a:r>
            <a:r>
              <a:rPr sz="1900" spc="15" dirty="0">
                <a:solidFill>
                  <a:srgbClr val="231F20"/>
                </a:solidFill>
                <a:latin typeface="Verdana"/>
                <a:cs typeface="Verdana"/>
              </a:rPr>
              <a:t>t</a:t>
            </a:r>
            <a:r>
              <a:rPr sz="1900" spc="-65" dirty="0">
                <a:solidFill>
                  <a:srgbClr val="231F20"/>
                </a:solidFill>
                <a:latin typeface="Verdana"/>
                <a:cs typeface="Verdana"/>
              </a:rPr>
              <a:t>y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50" dirty="0">
                <a:solidFill>
                  <a:srgbClr val="231F20"/>
                </a:solidFill>
                <a:latin typeface="Verdana"/>
                <a:cs typeface="Verdana"/>
              </a:rPr>
              <a:t>and  </a:t>
            </a:r>
            <a:r>
              <a:rPr sz="1900" spc="-25" dirty="0">
                <a:solidFill>
                  <a:srgbClr val="231F20"/>
                </a:solidFill>
                <a:latin typeface="Verdana"/>
                <a:cs typeface="Verdana"/>
              </a:rPr>
              <a:t>reliability,</a:t>
            </a:r>
            <a:r>
              <a:rPr sz="1900" spc="-1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85" dirty="0">
                <a:solidFill>
                  <a:srgbClr val="231F20"/>
                </a:solidFill>
                <a:latin typeface="Verdana"/>
                <a:cs typeface="Verdana"/>
              </a:rPr>
              <a:t>which</a:t>
            </a:r>
            <a:r>
              <a:rPr sz="1900" spc="-1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15" dirty="0">
                <a:solidFill>
                  <a:srgbClr val="231F20"/>
                </a:solidFill>
                <a:latin typeface="Verdana"/>
                <a:cs typeface="Verdana"/>
              </a:rPr>
              <a:t>has</a:t>
            </a:r>
            <a:r>
              <a:rPr sz="1900" spc="-1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10" dirty="0">
                <a:solidFill>
                  <a:srgbClr val="231F20"/>
                </a:solidFill>
                <a:latin typeface="Verdana"/>
                <a:cs typeface="Verdana"/>
              </a:rPr>
              <a:t>translated</a:t>
            </a:r>
            <a:r>
              <a:rPr sz="1900" spc="-1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35" dirty="0">
                <a:solidFill>
                  <a:srgbClr val="231F20"/>
                </a:solidFill>
                <a:latin typeface="Verdana"/>
                <a:cs typeface="Verdana"/>
              </a:rPr>
              <a:t>into</a:t>
            </a:r>
            <a:r>
              <a:rPr sz="1900" spc="-1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35" dirty="0">
                <a:solidFill>
                  <a:srgbClr val="231F20"/>
                </a:solidFill>
                <a:latin typeface="Verdana"/>
                <a:cs typeface="Verdana"/>
              </a:rPr>
              <a:t>unwavering</a:t>
            </a:r>
            <a:r>
              <a:rPr sz="1900" spc="-1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15" dirty="0">
                <a:solidFill>
                  <a:srgbClr val="231F20"/>
                </a:solidFill>
                <a:latin typeface="Verdana"/>
                <a:cs typeface="Verdana"/>
              </a:rPr>
              <a:t>trust</a:t>
            </a:r>
            <a:r>
              <a:rPr sz="1900" spc="-1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35" dirty="0">
                <a:solidFill>
                  <a:srgbClr val="231F20"/>
                </a:solidFill>
                <a:latin typeface="Verdana"/>
                <a:cs typeface="Verdana"/>
              </a:rPr>
              <a:t>from</a:t>
            </a:r>
            <a:r>
              <a:rPr sz="1900" spc="-15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dirty="0">
                <a:solidFill>
                  <a:srgbClr val="231F20"/>
                </a:solidFill>
                <a:latin typeface="Verdana"/>
                <a:cs typeface="Verdana"/>
              </a:rPr>
              <a:t>its </a:t>
            </a:r>
            <a:r>
              <a:rPr sz="1900" spc="-6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-10" dirty="0">
                <a:solidFill>
                  <a:srgbClr val="231F20"/>
                </a:solidFill>
                <a:latin typeface="Verdana"/>
                <a:cs typeface="Verdana"/>
              </a:rPr>
              <a:t>patrons.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8905" y="1401918"/>
            <a:ext cx="3028315" cy="683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300" spc="235" dirty="0">
                <a:solidFill>
                  <a:srgbClr val="0B0B0B"/>
                </a:solidFill>
              </a:rPr>
              <a:t>ABOUT</a:t>
            </a:r>
            <a:r>
              <a:rPr sz="4300" spc="-365" dirty="0">
                <a:solidFill>
                  <a:srgbClr val="0B0B0B"/>
                </a:solidFill>
              </a:rPr>
              <a:t> </a:t>
            </a:r>
            <a:r>
              <a:rPr sz="4300" spc="30" dirty="0">
                <a:solidFill>
                  <a:srgbClr val="848484"/>
                </a:solidFill>
              </a:rPr>
              <a:t>US</a:t>
            </a:r>
            <a:endParaRPr sz="4300"/>
          </a:p>
        </p:txBody>
      </p:sp>
      <p:grpSp>
        <p:nvGrpSpPr>
          <p:cNvPr id="6" name="object 6"/>
          <p:cNvGrpSpPr/>
          <p:nvPr/>
        </p:nvGrpSpPr>
        <p:grpSpPr>
          <a:xfrm>
            <a:off x="9072045" y="1562276"/>
            <a:ext cx="5474335" cy="5261610"/>
            <a:chOff x="9072045" y="1562276"/>
            <a:chExt cx="5474335" cy="526161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20403" y="1610639"/>
              <a:ext cx="5377560" cy="51643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120413" y="1610644"/>
              <a:ext cx="5377815" cy="5164455"/>
            </a:xfrm>
            <a:custGeom>
              <a:avLst/>
              <a:gdLst/>
              <a:ahLst/>
              <a:cxnLst/>
              <a:rect l="l" t="t" r="r" b="b"/>
              <a:pathLst>
                <a:path w="5377815" h="5164455">
                  <a:moveTo>
                    <a:pt x="4560252" y="5164340"/>
                  </a:moveTo>
                  <a:lnTo>
                    <a:pt x="817283" y="5164340"/>
                  </a:lnTo>
                  <a:lnTo>
                    <a:pt x="769261" y="5162953"/>
                  </a:lnTo>
                  <a:lnTo>
                    <a:pt x="721971" y="5158842"/>
                  </a:lnTo>
                  <a:lnTo>
                    <a:pt x="675487" y="5152084"/>
                  </a:lnTo>
                  <a:lnTo>
                    <a:pt x="629888" y="5142755"/>
                  </a:lnTo>
                  <a:lnTo>
                    <a:pt x="585249" y="5130933"/>
                  </a:lnTo>
                  <a:lnTo>
                    <a:pt x="541648" y="5116693"/>
                  </a:lnTo>
                  <a:lnTo>
                    <a:pt x="499160" y="5100114"/>
                  </a:lnTo>
                  <a:lnTo>
                    <a:pt x="457863" y="5081270"/>
                  </a:lnTo>
                  <a:lnTo>
                    <a:pt x="417834" y="5060239"/>
                  </a:lnTo>
                  <a:lnTo>
                    <a:pt x="379148" y="5037098"/>
                  </a:lnTo>
                  <a:lnTo>
                    <a:pt x="341883" y="5011923"/>
                  </a:lnTo>
                  <a:lnTo>
                    <a:pt x="306115" y="4984791"/>
                  </a:lnTo>
                  <a:lnTo>
                    <a:pt x="271921" y="4955778"/>
                  </a:lnTo>
                  <a:lnTo>
                    <a:pt x="239377" y="4924961"/>
                  </a:lnTo>
                  <a:lnTo>
                    <a:pt x="208561" y="4892417"/>
                  </a:lnTo>
                  <a:lnTo>
                    <a:pt x="179548" y="4858223"/>
                  </a:lnTo>
                  <a:lnTo>
                    <a:pt x="152416" y="4822454"/>
                  </a:lnTo>
                  <a:lnTo>
                    <a:pt x="127241" y="4785189"/>
                  </a:lnTo>
                  <a:lnTo>
                    <a:pt x="104100" y="4746502"/>
                  </a:lnTo>
                  <a:lnTo>
                    <a:pt x="83069" y="4706472"/>
                  </a:lnTo>
                  <a:lnTo>
                    <a:pt x="64226" y="4665174"/>
                  </a:lnTo>
                  <a:lnTo>
                    <a:pt x="47646" y="4622686"/>
                  </a:lnTo>
                  <a:lnTo>
                    <a:pt x="33407" y="4579084"/>
                  </a:lnTo>
                  <a:lnTo>
                    <a:pt x="21585" y="4534444"/>
                  </a:lnTo>
                  <a:lnTo>
                    <a:pt x="12256" y="4488843"/>
                  </a:lnTo>
                  <a:lnTo>
                    <a:pt x="5498" y="4442359"/>
                  </a:lnTo>
                  <a:lnTo>
                    <a:pt x="1387" y="4395067"/>
                  </a:lnTo>
                  <a:lnTo>
                    <a:pt x="0" y="4347044"/>
                  </a:lnTo>
                  <a:lnTo>
                    <a:pt x="0" y="817295"/>
                  </a:lnTo>
                  <a:lnTo>
                    <a:pt x="1387" y="769273"/>
                  </a:lnTo>
                  <a:lnTo>
                    <a:pt x="5498" y="721981"/>
                  </a:lnTo>
                  <a:lnTo>
                    <a:pt x="12256" y="675496"/>
                  </a:lnTo>
                  <a:lnTo>
                    <a:pt x="21585" y="629896"/>
                  </a:lnTo>
                  <a:lnTo>
                    <a:pt x="33407" y="585256"/>
                  </a:lnTo>
                  <a:lnTo>
                    <a:pt x="47646" y="541654"/>
                  </a:lnTo>
                  <a:lnTo>
                    <a:pt x="64226" y="499165"/>
                  </a:lnTo>
                  <a:lnTo>
                    <a:pt x="83069" y="457868"/>
                  </a:lnTo>
                  <a:lnTo>
                    <a:pt x="104100" y="417838"/>
                  </a:lnTo>
                  <a:lnTo>
                    <a:pt x="127241" y="379151"/>
                  </a:lnTo>
                  <a:lnTo>
                    <a:pt x="152416" y="341885"/>
                  </a:lnTo>
                  <a:lnTo>
                    <a:pt x="179548" y="306117"/>
                  </a:lnTo>
                  <a:lnTo>
                    <a:pt x="208561" y="271923"/>
                  </a:lnTo>
                  <a:lnTo>
                    <a:pt x="239377" y="239379"/>
                  </a:lnTo>
                  <a:lnTo>
                    <a:pt x="271921" y="208562"/>
                  </a:lnTo>
                  <a:lnTo>
                    <a:pt x="306115" y="179549"/>
                  </a:lnTo>
                  <a:lnTo>
                    <a:pt x="341883" y="152417"/>
                  </a:lnTo>
                  <a:lnTo>
                    <a:pt x="379148" y="127242"/>
                  </a:lnTo>
                  <a:lnTo>
                    <a:pt x="417834" y="104101"/>
                  </a:lnTo>
                  <a:lnTo>
                    <a:pt x="457863" y="83070"/>
                  </a:lnTo>
                  <a:lnTo>
                    <a:pt x="499160" y="64226"/>
                  </a:lnTo>
                  <a:lnTo>
                    <a:pt x="541648" y="47646"/>
                  </a:lnTo>
                  <a:lnTo>
                    <a:pt x="585249" y="33407"/>
                  </a:lnTo>
                  <a:lnTo>
                    <a:pt x="629888" y="21585"/>
                  </a:lnTo>
                  <a:lnTo>
                    <a:pt x="675487" y="12256"/>
                  </a:lnTo>
                  <a:lnTo>
                    <a:pt x="721971" y="5498"/>
                  </a:lnTo>
                  <a:lnTo>
                    <a:pt x="769261" y="1387"/>
                  </a:lnTo>
                  <a:lnTo>
                    <a:pt x="817283" y="0"/>
                  </a:lnTo>
                  <a:lnTo>
                    <a:pt x="4560252" y="0"/>
                  </a:lnTo>
                  <a:lnTo>
                    <a:pt x="4608275" y="1387"/>
                  </a:lnTo>
                  <a:lnTo>
                    <a:pt x="4655567" y="5498"/>
                  </a:lnTo>
                  <a:lnTo>
                    <a:pt x="4702051" y="12256"/>
                  </a:lnTo>
                  <a:lnTo>
                    <a:pt x="4747651" y="21585"/>
                  </a:lnTo>
                  <a:lnTo>
                    <a:pt x="4792291" y="33407"/>
                  </a:lnTo>
                  <a:lnTo>
                    <a:pt x="4835894" y="47646"/>
                  </a:lnTo>
                  <a:lnTo>
                    <a:pt x="4878382" y="64226"/>
                  </a:lnTo>
                  <a:lnTo>
                    <a:pt x="4919679" y="83070"/>
                  </a:lnTo>
                  <a:lnTo>
                    <a:pt x="4959710" y="104101"/>
                  </a:lnTo>
                  <a:lnTo>
                    <a:pt x="4998396" y="127242"/>
                  </a:lnTo>
                  <a:lnTo>
                    <a:pt x="5035662" y="152417"/>
                  </a:lnTo>
                  <a:lnTo>
                    <a:pt x="5071430" y="179549"/>
                  </a:lnTo>
                  <a:lnTo>
                    <a:pt x="5105625" y="208562"/>
                  </a:lnTo>
                  <a:lnTo>
                    <a:pt x="5138169" y="239379"/>
                  </a:lnTo>
                  <a:lnTo>
                    <a:pt x="5168985" y="271923"/>
                  </a:lnTo>
                  <a:lnTo>
                    <a:pt x="5197998" y="306117"/>
                  </a:lnTo>
                  <a:lnTo>
                    <a:pt x="5225130" y="341885"/>
                  </a:lnTo>
                  <a:lnTo>
                    <a:pt x="5250306" y="379151"/>
                  </a:lnTo>
                  <a:lnTo>
                    <a:pt x="5273447" y="417838"/>
                  </a:lnTo>
                  <a:lnTo>
                    <a:pt x="5294478" y="457868"/>
                  </a:lnTo>
                  <a:lnTo>
                    <a:pt x="5313321" y="499165"/>
                  </a:lnTo>
                  <a:lnTo>
                    <a:pt x="5329901" y="541654"/>
                  </a:lnTo>
                  <a:lnTo>
                    <a:pt x="5344140" y="585256"/>
                  </a:lnTo>
                  <a:lnTo>
                    <a:pt x="5355963" y="629896"/>
                  </a:lnTo>
                  <a:lnTo>
                    <a:pt x="5365291" y="675496"/>
                  </a:lnTo>
                  <a:lnTo>
                    <a:pt x="5372049" y="721981"/>
                  </a:lnTo>
                  <a:lnTo>
                    <a:pt x="5376160" y="769273"/>
                  </a:lnTo>
                  <a:lnTo>
                    <a:pt x="5377548" y="817295"/>
                  </a:lnTo>
                  <a:lnTo>
                    <a:pt x="5377548" y="4347044"/>
                  </a:lnTo>
                  <a:lnTo>
                    <a:pt x="5376160" y="4395067"/>
                  </a:lnTo>
                  <a:lnTo>
                    <a:pt x="5372049" y="4442359"/>
                  </a:lnTo>
                  <a:lnTo>
                    <a:pt x="5365291" y="4488843"/>
                  </a:lnTo>
                  <a:lnTo>
                    <a:pt x="5355963" y="4534444"/>
                  </a:lnTo>
                  <a:lnTo>
                    <a:pt x="5344140" y="4579084"/>
                  </a:lnTo>
                  <a:lnTo>
                    <a:pt x="5329901" y="4622686"/>
                  </a:lnTo>
                  <a:lnTo>
                    <a:pt x="5313321" y="4665174"/>
                  </a:lnTo>
                  <a:lnTo>
                    <a:pt x="5294478" y="4706472"/>
                  </a:lnTo>
                  <a:lnTo>
                    <a:pt x="5273447" y="4746502"/>
                  </a:lnTo>
                  <a:lnTo>
                    <a:pt x="5250306" y="4785189"/>
                  </a:lnTo>
                  <a:lnTo>
                    <a:pt x="5225130" y="4822454"/>
                  </a:lnTo>
                  <a:lnTo>
                    <a:pt x="5197998" y="4858223"/>
                  </a:lnTo>
                  <a:lnTo>
                    <a:pt x="5168985" y="4892417"/>
                  </a:lnTo>
                  <a:lnTo>
                    <a:pt x="5138169" y="4924961"/>
                  </a:lnTo>
                  <a:lnTo>
                    <a:pt x="5105625" y="4955778"/>
                  </a:lnTo>
                  <a:lnTo>
                    <a:pt x="5071430" y="4984791"/>
                  </a:lnTo>
                  <a:lnTo>
                    <a:pt x="5035662" y="5011923"/>
                  </a:lnTo>
                  <a:lnTo>
                    <a:pt x="4998396" y="5037098"/>
                  </a:lnTo>
                  <a:lnTo>
                    <a:pt x="4959710" y="5060239"/>
                  </a:lnTo>
                  <a:lnTo>
                    <a:pt x="4919679" y="5081270"/>
                  </a:lnTo>
                  <a:lnTo>
                    <a:pt x="4878382" y="5100114"/>
                  </a:lnTo>
                  <a:lnTo>
                    <a:pt x="4835894" y="5116693"/>
                  </a:lnTo>
                  <a:lnTo>
                    <a:pt x="4792291" y="5130933"/>
                  </a:lnTo>
                  <a:lnTo>
                    <a:pt x="4747651" y="5142755"/>
                  </a:lnTo>
                  <a:lnTo>
                    <a:pt x="4702051" y="5152084"/>
                  </a:lnTo>
                  <a:lnTo>
                    <a:pt x="4655567" y="5158842"/>
                  </a:lnTo>
                  <a:lnTo>
                    <a:pt x="4608275" y="5162953"/>
                  </a:lnTo>
                  <a:lnTo>
                    <a:pt x="4560252" y="5164340"/>
                  </a:lnTo>
                  <a:close/>
                </a:path>
              </a:pathLst>
            </a:custGeom>
            <a:ln w="96735">
              <a:solidFill>
                <a:srgbClr val="0B0B0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08983" y="7194465"/>
            <a:ext cx="528955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300" spc="-37" baseline="2525" dirty="0">
                <a:solidFill>
                  <a:srgbClr val="FFFFFF"/>
                </a:solidFill>
                <a:latin typeface="Verdana"/>
                <a:cs typeface="Verdana"/>
              </a:rPr>
              <a:t>https://</a:t>
            </a:r>
            <a:r>
              <a:rPr sz="3300" spc="-37" baseline="2525" dirty="0">
                <a:solidFill>
                  <a:srgbClr val="FFFFFF"/>
                </a:solidFill>
                <a:latin typeface="Verdana"/>
                <a:cs typeface="Verdana"/>
                <a:hlinkClick r:id="rId4"/>
              </a:rPr>
              <a:t>w</a:t>
            </a:r>
            <a:r>
              <a:rPr sz="3300" spc="-37" baseline="1262" dirty="0">
                <a:solidFill>
                  <a:srgbClr val="FFFFFF"/>
                </a:solidFill>
                <a:latin typeface="Verdana"/>
                <a:cs typeface="Verdana"/>
                <a:hlinkClick r:id="rId4"/>
              </a:rPr>
              <a:t>ww.silverjewelry</a:t>
            </a:r>
            <a:r>
              <a:rPr sz="2200" spc="-25" dirty="0">
                <a:solidFill>
                  <a:srgbClr val="FFFFFF"/>
                </a:solidFill>
                <a:latin typeface="Verdana"/>
                <a:cs typeface="Verdana"/>
                <a:hlinkClick r:id="rId4"/>
              </a:rPr>
              <a:t>doctor.com/</a:t>
            </a:r>
            <a:endParaRPr sz="22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18592" y="901"/>
            <a:ext cx="2521585" cy="7974965"/>
          </a:xfrm>
          <a:custGeom>
            <a:avLst/>
            <a:gdLst/>
            <a:ahLst/>
            <a:cxnLst/>
            <a:rect l="l" t="t" r="r" b="b"/>
            <a:pathLst>
              <a:path w="2521584" h="7974965">
                <a:moveTo>
                  <a:pt x="2521394" y="0"/>
                </a:moveTo>
                <a:lnTo>
                  <a:pt x="0" y="0"/>
                </a:lnTo>
                <a:lnTo>
                  <a:pt x="0" y="7974698"/>
                </a:lnTo>
                <a:lnTo>
                  <a:pt x="2521394" y="7974698"/>
                </a:lnTo>
                <a:lnTo>
                  <a:pt x="2521394" y="0"/>
                </a:lnTo>
                <a:close/>
              </a:path>
            </a:pathLst>
          </a:custGeom>
          <a:solidFill>
            <a:srgbClr val="0B0B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49091" y="7282548"/>
            <a:ext cx="6172200" cy="464820"/>
          </a:xfrm>
          <a:custGeom>
            <a:avLst/>
            <a:gdLst/>
            <a:ahLst/>
            <a:cxnLst/>
            <a:rect l="l" t="t" r="r" b="b"/>
            <a:pathLst>
              <a:path w="6172200" h="464820">
                <a:moveTo>
                  <a:pt x="6040335" y="0"/>
                </a:moveTo>
                <a:lnTo>
                  <a:pt x="131851" y="0"/>
                </a:lnTo>
                <a:lnTo>
                  <a:pt x="90292" y="6750"/>
                </a:lnTo>
                <a:lnTo>
                  <a:pt x="54112" y="25526"/>
                </a:lnTo>
                <a:lnTo>
                  <a:pt x="25526" y="54112"/>
                </a:lnTo>
                <a:lnTo>
                  <a:pt x="6750" y="90292"/>
                </a:lnTo>
                <a:lnTo>
                  <a:pt x="0" y="131851"/>
                </a:lnTo>
                <a:lnTo>
                  <a:pt x="0" y="332600"/>
                </a:lnTo>
                <a:lnTo>
                  <a:pt x="6750" y="374159"/>
                </a:lnTo>
                <a:lnTo>
                  <a:pt x="25526" y="410339"/>
                </a:lnTo>
                <a:lnTo>
                  <a:pt x="54112" y="438924"/>
                </a:lnTo>
                <a:lnTo>
                  <a:pt x="90292" y="457700"/>
                </a:lnTo>
                <a:lnTo>
                  <a:pt x="131851" y="464451"/>
                </a:lnTo>
                <a:lnTo>
                  <a:pt x="6040335" y="464451"/>
                </a:lnTo>
                <a:lnTo>
                  <a:pt x="6081901" y="457700"/>
                </a:lnTo>
                <a:lnTo>
                  <a:pt x="6118084" y="438924"/>
                </a:lnTo>
                <a:lnTo>
                  <a:pt x="6146672" y="410339"/>
                </a:lnTo>
                <a:lnTo>
                  <a:pt x="6165448" y="374159"/>
                </a:lnTo>
                <a:lnTo>
                  <a:pt x="6172200" y="332600"/>
                </a:lnTo>
                <a:lnTo>
                  <a:pt x="6172200" y="131851"/>
                </a:lnTo>
                <a:lnTo>
                  <a:pt x="6165448" y="90292"/>
                </a:lnTo>
                <a:lnTo>
                  <a:pt x="6146672" y="54112"/>
                </a:lnTo>
                <a:lnTo>
                  <a:pt x="6118084" y="25526"/>
                </a:lnTo>
                <a:lnTo>
                  <a:pt x="6081901" y="6750"/>
                </a:lnTo>
                <a:lnTo>
                  <a:pt x="6040335" y="0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2466" y="1169993"/>
            <a:ext cx="8590915" cy="5862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10" dirty="0">
                <a:solidFill>
                  <a:srgbClr val="231F20"/>
                </a:solidFill>
                <a:latin typeface="Verdana"/>
                <a:cs typeface="Verdana"/>
              </a:rPr>
              <a:t>Sterling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Verdana"/>
                <a:cs typeface="Verdana"/>
              </a:rPr>
              <a:t>silver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Verdana"/>
                <a:cs typeface="Verdana"/>
              </a:rPr>
              <a:t>jewelry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Verdana"/>
                <a:cs typeface="Verdana"/>
              </a:rPr>
              <a:t>is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45" dirty="0">
                <a:solidFill>
                  <a:srgbClr val="231F20"/>
                </a:solidFill>
                <a:latin typeface="Verdana"/>
                <a:cs typeface="Verdana"/>
              </a:rPr>
              <a:t>an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25" dirty="0">
                <a:solidFill>
                  <a:srgbClr val="231F20"/>
                </a:solidFill>
                <a:latin typeface="Verdana"/>
                <a:cs typeface="Verdana"/>
              </a:rPr>
              <a:t>ideal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60" dirty="0">
                <a:solidFill>
                  <a:srgbClr val="231F20"/>
                </a:solidFill>
                <a:latin typeface="Verdana"/>
                <a:cs typeface="Verdana"/>
              </a:rPr>
              <a:t>option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231F20"/>
                </a:solidFill>
                <a:latin typeface="Verdana"/>
                <a:cs typeface="Verdana"/>
              </a:rPr>
              <a:t>for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Verdana"/>
                <a:cs typeface="Verdana"/>
              </a:rPr>
              <a:t>everyday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25" dirty="0">
                <a:solidFill>
                  <a:srgbClr val="231F20"/>
                </a:solidFill>
                <a:latin typeface="Verdana"/>
                <a:cs typeface="Verdana"/>
              </a:rPr>
              <a:t>use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80" dirty="0">
                <a:solidFill>
                  <a:srgbClr val="231F20"/>
                </a:solidFill>
                <a:latin typeface="Verdana"/>
                <a:cs typeface="Verdana"/>
              </a:rPr>
              <a:t>but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25" dirty="0">
                <a:solidFill>
                  <a:srgbClr val="231F20"/>
                </a:solidFill>
                <a:latin typeface="Verdana"/>
                <a:cs typeface="Verdana"/>
              </a:rPr>
              <a:t>there </a:t>
            </a:r>
            <a:r>
              <a:rPr sz="2000" spc="3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15" dirty="0">
                <a:solidFill>
                  <a:srgbClr val="231F20"/>
                </a:solidFill>
                <a:latin typeface="Verdana"/>
                <a:cs typeface="Verdana"/>
              </a:rPr>
              <a:t>are </a:t>
            </a:r>
            <a:r>
              <a:rPr sz="2000" spc="-10" dirty="0">
                <a:solidFill>
                  <a:srgbClr val="231F20"/>
                </a:solidFill>
                <a:latin typeface="Verdana"/>
                <a:cs typeface="Verdana"/>
              </a:rPr>
              <a:t>a </a:t>
            </a:r>
            <a:r>
              <a:rPr sz="2000" spc="50" dirty="0">
                <a:solidFill>
                  <a:srgbClr val="231F20"/>
                </a:solidFill>
                <a:latin typeface="Verdana"/>
                <a:cs typeface="Verdana"/>
              </a:rPr>
              <a:t>few </a:t>
            </a:r>
            <a:r>
              <a:rPr sz="2000" spc="55" dirty="0">
                <a:solidFill>
                  <a:srgbClr val="231F20"/>
                </a:solidFill>
                <a:latin typeface="Verdana"/>
                <a:cs typeface="Verdana"/>
              </a:rPr>
              <a:t>things </a:t>
            </a:r>
            <a:r>
              <a:rPr sz="2000" spc="40" dirty="0">
                <a:solidFill>
                  <a:srgbClr val="231F20"/>
                </a:solidFill>
                <a:latin typeface="Verdana"/>
                <a:cs typeface="Verdana"/>
              </a:rPr>
              <a:t>that </a:t>
            </a:r>
            <a:r>
              <a:rPr sz="2000" spc="15" dirty="0">
                <a:solidFill>
                  <a:srgbClr val="231F20"/>
                </a:solidFill>
                <a:latin typeface="Verdana"/>
                <a:cs typeface="Verdana"/>
              </a:rPr>
              <a:t>you </a:t>
            </a:r>
            <a:r>
              <a:rPr sz="2000" spc="60" dirty="0">
                <a:solidFill>
                  <a:srgbClr val="231F20"/>
                </a:solidFill>
                <a:latin typeface="Verdana"/>
                <a:cs typeface="Verdana"/>
              </a:rPr>
              <a:t>must </a:t>
            </a:r>
            <a:r>
              <a:rPr sz="2000" spc="40" dirty="0">
                <a:solidFill>
                  <a:srgbClr val="231F20"/>
                </a:solidFill>
                <a:latin typeface="Verdana"/>
                <a:cs typeface="Verdana"/>
              </a:rPr>
              <a:t>follow </a:t>
            </a:r>
            <a:r>
              <a:rPr sz="2000" spc="95" dirty="0">
                <a:solidFill>
                  <a:srgbClr val="231F20"/>
                </a:solidFill>
                <a:latin typeface="Verdana"/>
                <a:cs typeface="Verdana"/>
              </a:rPr>
              <a:t>when </a:t>
            </a:r>
            <a:r>
              <a:rPr sz="2000" spc="15" dirty="0">
                <a:solidFill>
                  <a:srgbClr val="231F20"/>
                </a:solidFill>
                <a:latin typeface="Verdana"/>
                <a:cs typeface="Verdana"/>
              </a:rPr>
              <a:t>you </a:t>
            </a:r>
            <a:r>
              <a:rPr sz="2000" spc="35" dirty="0">
                <a:solidFill>
                  <a:srgbClr val="231F20"/>
                </a:solidFill>
                <a:latin typeface="Verdana"/>
                <a:cs typeface="Verdana"/>
              </a:rPr>
              <a:t>purchase </a:t>
            </a:r>
            <a:r>
              <a:rPr sz="2000" spc="4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35" dirty="0">
                <a:solidFill>
                  <a:srgbClr val="231F20"/>
                </a:solidFill>
                <a:latin typeface="Verdana"/>
                <a:cs typeface="Verdana"/>
              </a:rPr>
              <a:t>wholesale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Verdana"/>
                <a:cs typeface="Verdana"/>
              </a:rPr>
              <a:t>jewelry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0" dirty="0">
                <a:solidFill>
                  <a:srgbClr val="231F20"/>
                </a:solidFill>
                <a:latin typeface="Verdana"/>
                <a:cs typeface="Verdana"/>
              </a:rPr>
              <a:t>in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20" dirty="0">
                <a:solidFill>
                  <a:srgbClr val="231F20"/>
                </a:solidFill>
                <a:latin typeface="Verdana"/>
                <a:cs typeface="Verdana"/>
              </a:rPr>
              <a:t>sterling</a:t>
            </a:r>
            <a:r>
              <a:rPr sz="20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60" dirty="0">
                <a:solidFill>
                  <a:srgbClr val="231F20"/>
                </a:solidFill>
                <a:latin typeface="Verdana"/>
                <a:cs typeface="Verdana"/>
              </a:rPr>
              <a:t>silver.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15" dirty="0">
                <a:solidFill>
                  <a:srgbClr val="231F20"/>
                </a:solidFill>
                <a:latin typeface="Verdana"/>
                <a:cs typeface="Verdana"/>
              </a:rPr>
              <a:t>First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25" dirty="0">
                <a:solidFill>
                  <a:srgbClr val="231F20"/>
                </a:solidFill>
                <a:latin typeface="Verdana"/>
                <a:cs typeface="Verdana"/>
              </a:rPr>
              <a:t>of</a:t>
            </a:r>
            <a:r>
              <a:rPr sz="20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70" dirty="0">
                <a:solidFill>
                  <a:srgbClr val="231F20"/>
                </a:solidFill>
                <a:latin typeface="Verdana"/>
                <a:cs typeface="Verdana"/>
              </a:rPr>
              <a:t>all,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15" dirty="0">
                <a:solidFill>
                  <a:srgbClr val="231F20"/>
                </a:solidFill>
                <a:latin typeface="Verdana"/>
                <a:cs typeface="Verdana"/>
              </a:rPr>
              <a:t>you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60" dirty="0">
                <a:solidFill>
                  <a:srgbClr val="231F20"/>
                </a:solidFill>
                <a:latin typeface="Verdana"/>
                <a:cs typeface="Verdana"/>
              </a:rPr>
              <a:t>can</a:t>
            </a:r>
            <a:r>
              <a:rPr sz="20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75" dirty="0">
                <a:solidFill>
                  <a:srgbClr val="231F20"/>
                </a:solidFill>
                <a:latin typeface="Verdana"/>
                <a:cs typeface="Verdana"/>
              </a:rPr>
              <a:t>begin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231F20"/>
                </a:solidFill>
                <a:latin typeface="Verdana"/>
                <a:cs typeface="Verdana"/>
              </a:rPr>
              <a:t>your </a:t>
            </a:r>
            <a:r>
              <a:rPr sz="2000" spc="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10" dirty="0">
                <a:solidFill>
                  <a:srgbClr val="231F20"/>
                </a:solidFill>
                <a:latin typeface="Verdana"/>
                <a:cs typeface="Verdana"/>
              </a:rPr>
              <a:t>search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0" dirty="0">
                <a:solidFill>
                  <a:srgbClr val="231F20"/>
                </a:solidFill>
                <a:latin typeface="Verdana"/>
                <a:cs typeface="Verdana"/>
              </a:rPr>
              <a:t>online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25" dirty="0">
                <a:solidFill>
                  <a:srgbClr val="231F20"/>
                </a:solidFill>
                <a:latin typeface="Verdana"/>
                <a:cs typeface="Verdana"/>
              </a:rPr>
              <a:t>as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25" dirty="0">
                <a:solidFill>
                  <a:srgbClr val="231F20"/>
                </a:solidFill>
                <a:latin typeface="Verdana"/>
                <a:cs typeface="Verdana"/>
              </a:rPr>
              <a:t>this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Verdana"/>
                <a:cs typeface="Verdana"/>
              </a:rPr>
              <a:t>is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5" dirty="0">
                <a:solidFill>
                  <a:srgbClr val="231F20"/>
                </a:solidFill>
                <a:latin typeface="Verdana"/>
                <a:cs typeface="Verdana"/>
              </a:rPr>
              <a:t>the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35" dirty="0">
                <a:solidFill>
                  <a:srgbClr val="231F20"/>
                </a:solidFill>
                <a:latin typeface="Verdana"/>
                <a:cs typeface="Verdana"/>
              </a:rPr>
              <a:t>best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10" dirty="0">
                <a:solidFill>
                  <a:srgbClr val="231F20"/>
                </a:solidFill>
                <a:latin typeface="Verdana"/>
                <a:cs typeface="Verdana"/>
              </a:rPr>
              <a:t>way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25" dirty="0">
                <a:solidFill>
                  <a:srgbClr val="231F20"/>
                </a:solidFill>
                <a:latin typeface="Verdana"/>
                <a:cs typeface="Verdana"/>
              </a:rPr>
              <a:t>to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75" dirty="0">
                <a:solidFill>
                  <a:srgbClr val="231F20"/>
                </a:solidFill>
                <a:latin typeface="Verdana"/>
                <a:cs typeface="Verdana"/>
              </a:rPr>
              <a:t>ﬁnd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5" dirty="0">
                <a:solidFill>
                  <a:srgbClr val="231F20"/>
                </a:solidFill>
                <a:latin typeface="Verdana"/>
                <a:cs typeface="Verdana"/>
              </a:rPr>
              <a:t>the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35" dirty="0">
                <a:solidFill>
                  <a:srgbClr val="231F20"/>
                </a:solidFill>
                <a:latin typeface="Verdana"/>
                <a:cs typeface="Verdana"/>
              </a:rPr>
              <a:t>best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15" dirty="0">
                <a:solidFill>
                  <a:srgbClr val="231F20"/>
                </a:solidFill>
                <a:latin typeface="Verdana"/>
                <a:cs typeface="Verdana"/>
              </a:rPr>
              <a:t>deals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40" dirty="0">
                <a:solidFill>
                  <a:srgbClr val="231F20"/>
                </a:solidFill>
                <a:latin typeface="Verdana"/>
                <a:cs typeface="Verdana"/>
              </a:rPr>
              <a:t>from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5" dirty="0">
                <a:solidFill>
                  <a:srgbClr val="231F20"/>
                </a:solidFill>
                <a:latin typeface="Verdana"/>
                <a:cs typeface="Verdana"/>
              </a:rPr>
              <a:t>the </a:t>
            </a:r>
            <a:r>
              <a:rPr sz="2000" spc="-69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20" dirty="0">
                <a:solidFill>
                  <a:srgbClr val="231F20"/>
                </a:solidFill>
                <a:latin typeface="Verdana"/>
                <a:cs typeface="Verdana"/>
              </a:rPr>
              <a:t>wholesalers </a:t>
            </a:r>
            <a:r>
              <a:rPr sz="2000" spc="100" dirty="0">
                <a:solidFill>
                  <a:srgbClr val="231F20"/>
                </a:solidFill>
                <a:latin typeface="Verdana"/>
                <a:cs typeface="Verdana"/>
              </a:rPr>
              <a:t>who </a:t>
            </a:r>
            <a:r>
              <a:rPr sz="2000" spc="-15" dirty="0">
                <a:solidFill>
                  <a:srgbClr val="231F20"/>
                </a:solidFill>
                <a:latin typeface="Verdana"/>
                <a:cs typeface="Verdana"/>
              </a:rPr>
              <a:t>are </a:t>
            </a:r>
            <a:r>
              <a:rPr sz="2000" dirty="0">
                <a:solidFill>
                  <a:srgbClr val="231F20"/>
                </a:solidFill>
                <a:latin typeface="Verdana"/>
                <a:cs typeface="Verdana"/>
              </a:rPr>
              <a:t>available online. </a:t>
            </a:r>
            <a:r>
              <a:rPr sz="2000" spc="5" dirty="0">
                <a:solidFill>
                  <a:srgbClr val="231F20"/>
                </a:solidFill>
                <a:latin typeface="Verdana"/>
                <a:cs typeface="Verdana"/>
              </a:rPr>
              <a:t>There </a:t>
            </a:r>
            <a:r>
              <a:rPr sz="2000" spc="-15" dirty="0">
                <a:solidFill>
                  <a:srgbClr val="231F20"/>
                </a:solidFill>
                <a:latin typeface="Verdana"/>
                <a:cs typeface="Verdana"/>
              </a:rPr>
              <a:t>are </a:t>
            </a:r>
            <a:r>
              <a:rPr sz="2000" spc="-10" dirty="0">
                <a:solidFill>
                  <a:srgbClr val="231F20"/>
                </a:solidFill>
                <a:latin typeface="Verdana"/>
                <a:cs typeface="Verdana"/>
              </a:rPr>
              <a:t>a </a:t>
            </a:r>
            <a:r>
              <a:rPr sz="2000" spc="35" dirty="0">
                <a:solidFill>
                  <a:srgbClr val="231F20"/>
                </a:solidFill>
                <a:latin typeface="Verdana"/>
                <a:cs typeface="Verdana"/>
              </a:rPr>
              <a:t>lot </a:t>
            </a:r>
            <a:r>
              <a:rPr sz="2000" spc="25" dirty="0">
                <a:solidFill>
                  <a:srgbClr val="231F20"/>
                </a:solidFill>
                <a:latin typeface="Verdana"/>
                <a:cs typeface="Verdana"/>
              </a:rPr>
              <a:t>of </a:t>
            </a:r>
            <a:r>
              <a:rPr sz="2000" spc="35" dirty="0">
                <a:solidFill>
                  <a:srgbClr val="231F20"/>
                </a:solidFill>
                <a:latin typeface="Verdana"/>
                <a:cs typeface="Verdana"/>
              </a:rPr>
              <a:t>wholesale </a:t>
            </a:r>
            <a:r>
              <a:rPr sz="2000" spc="-69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10" dirty="0">
                <a:solidFill>
                  <a:srgbClr val="231F20"/>
                </a:solidFill>
                <a:latin typeface="Verdana"/>
                <a:cs typeface="Verdana"/>
              </a:rPr>
              <a:t>dealers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100" dirty="0">
                <a:solidFill>
                  <a:srgbClr val="231F20"/>
                </a:solidFill>
                <a:latin typeface="Verdana"/>
                <a:cs typeface="Verdana"/>
              </a:rPr>
              <a:t>who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35" dirty="0">
                <a:solidFill>
                  <a:srgbClr val="231F20"/>
                </a:solidFill>
                <a:latin typeface="Verdana"/>
                <a:cs typeface="Verdana"/>
              </a:rPr>
              <a:t>focus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Verdana"/>
                <a:cs typeface="Verdana"/>
              </a:rPr>
              <a:t>exclusively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75" dirty="0">
                <a:solidFill>
                  <a:srgbClr val="231F20"/>
                </a:solidFill>
                <a:latin typeface="Verdana"/>
                <a:cs typeface="Verdana"/>
              </a:rPr>
              <a:t>on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20" dirty="0">
                <a:solidFill>
                  <a:srgbClr val="231F20"/>
                </a:solidFill>
                <a:latin typeface="Verdana"/>
                <a:cs typeface="Verdana"/>
              </a:rPr>
              <a:t>sterling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Verdana"/>
                <a:cs typeface="Verdana"/>
              </a:rPr>
              <a:t>silver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45" dirty="0">
                <a:solidFill>
                  <a:srgbClr val="231F20"/>
                </a:solidFill>
                <a:latin typeface="Verdana"/>
                <a:cs typeface="Verdana"/>
              </a:rPr>
              <a:t>jewelry.</a:t>
            </a:r>
            <a:endParaRPr sz="2000">
              <a:latin typeface="Verdana"/>
              <a:cs typeface="Verdana"/>
            </a:endParaRPr>
          </a:p>
          <a:p>
            <a:pPr marL="12700" marR="78105">
              <a:lnSpc>
                <a:spcPct val="100000"/>
              </a:lnSpc>
            </a:pPr>
            <a:r>
              <a:rPr sz="2000" spc="60" dirty="0">
                <a:solidFill>
                  <a:srgbClr val="231F20"/>
                </a:solidFill>
                <a:latin typeface="Verdana"/>
                <a:cs typeface="Verdana"/>
              </a:rPr>
              <a:t>Purchasing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35" dirty="0">
                <a:solidFill>
                  <a:srgbClr val="231F20"/>
                </a:solidFill>
                <a:latin typeface="Verdana"/>
                <a:cs typeface="Verdana"/>
              </a:rPr>
              <a:t>wholesale</a:t>
            </a:r>
            <a:r>
              <a:rPr sz="20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Verdana"/>
                <a:cs typeface="Verdana"/>
              </a:rPr>
              <a:t>jewelry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Verdana"/>
                <a:cs typeface="Verdana"/>
              </a:rPr>
              <a:t>is</a:t>
            </a:r>
            <a:r>
              <a:rPr sz="20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Verdana"/>
                <a:cs typeface="Verdana"/>
              </a:rPr>
              <a:t>a</a:t>
            </a:r>
            <a:r>
              <a:rPr sz="20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20" dirty="0">
                <a:solidFill>
                  <a:srgbClr val="231F20"/>
                </a:solidFill>
                <a:latin typeface="Verdana"/>
                <a:cs typeface="Verdana"/>
              </a:rPr>
              <a:t>great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30" dirty="0">
                <a:solidFill>
                  <a:srgbClr val="231F20"/>
                </a:solidFill>
                <a:latin typeface="Verdana"/>
                <a:cs typeface="Verdana"/>
              </a:rPr>
              <a:t>idea</a:t>
            </a:r>
            <a:r>
              <a:rPr sz="20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25" dirty="0">
                <a:solidFill>
                  <a:srgbClr val="231F20"/>
                </a:solidFill>
                <a:latin typeface="Verdana"/>
                <a:cs typeface="Verdana"/>
              </a:rPr>
              <a:t>as</a:t>
            </a:r>
            <a:r>
              <a:rPr sz="20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10" dirty="0">
                <a:solidFill>
                  <a:srgbClr val="231F20"/>
                </a:solidFill>
                <a:latin typeface="Verdana"/>
                <a:cs typeface="Verdana"/>
              </a:rPr>
              <a:t>you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60" dirty="0">
                <a:solidFill>
                  <a:srgbClr val="231F20"/>
                </a:solidFill>
                <a:latin typeface="Verdana"/>
                <a:cs typeface="Verdana"/>
              </a:rPr>
              <a:t>can</a:t>
            </a:r>
            <a:r>
              <a:rPr sz="20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35" dirty="0">
                <a:solidFill>
                  <a:srgbClr val="231F20"/>
                </a:solidFill>
                <a:latin typeface="Verdana"/>
                <a:cs typeface="Verdana"/>
              </a:rPr>
              <a:t>save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85" dirty="0">
                <a:solidFill>
                  <a:srgbClr val="231F20"/>
                </a:solidFill>
                <a:latin typeface="Verdana"/>
                <a:cs typeface="Verdana"/>
              </a:rPr>
              <a:t>huge </a:t>
            </a:r>
            <a:r>
              <a:rPr sz="2000" spc="-68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40" dirty="0">
                <a:solidFill>
                  <a:srgbClr val="231F20"/>
                </a:solidFill>
                <a:latin typeface="Verdana"/>
                <a:cs typeface="Verdana"/>
              </a:rPr>
              <a:t>sums </a:t>
            </a:r>
            <a:r>
              <a:rPr sz="2000" spc="25" dirty="0">
                <a:solidFill>
                  <a:srgbClr val="231F20"/>
                </a:solidFill>
                <a:latin typeface="Verdana"/>
                <a:cs typeface="Verdana"/>
              </a:rPr>
              <a:t>of </a:t>
            </a:r>
            <a:r>
              <a:rPr sz="2000" spc="50" dirty="0">
                <a:solidFill>
                  <a:srgbClr val="231F20"/>
                </a:solidFill>
                <a:latin typeface="Verdana"/>
                <a:cs typeface="Verdana"/>
              </a:rPr>
              <a:t>money </a:t>
            </a:r>
            <a:r>
              <a:rPr sz="2000" spc="15" dirty="0">
                <a:solidFill>
                  <a:srgbClr val="231F20"/>
                </a:solidFill>
                <a:latin typeface="Verdana"/>
                <a:cs typeface="Verdana"/>
              </a:rPr>
              <a:t>especially </a:t>
            </a:r>
            <a:r>
              <a:rPr sz="2000" spc="5" dirty="0">
                <a:solidFill>
                  <a:srgbClr val="231F20"/>
                </a:solidFill>
                <a:latin typeface="Verdana"/>
                <a:cs typeface="Verdana"/>
              </a:rPr>
              <a:t>if </a:t>
            </a:r>
            <a:r>
              <a:rPr sz="2000" spc="10" dirty="0">
                <a:solidFill>
                  <a:srgbClr val="231F20"/>
                </a:solidFill>
                <a:latin typeface="Verdana"/>
                <a:cs typeface="Verdana"/>
              </a:rPr>
              <a:t>you </a:t>
            </a:r>
            <a:r>
              <a:rPr sz="2000" spc="-15" dirty="0">
                <a:solidFill>
                  <a:srgbClr val="231F20"/>
                </a:solidFill>
                <a:latin typeface="Verdana"/>
                <a:cs typeface="Verdana"/>
              </a:rPr>
              <a:t>are </a:t>
            </a:r>
            <a:r>
              <a:rPr sz="2000" spc="50" dirty="0">
                <a:solidFill>
                  <a:srgbClr val="231F20"/>
                </a:solidFill>
                <a:latin typeface="Verdana"/>
                <a:cs typeface="Verdana"/>
              </a:rPr>
              <a:t>purchasing </a:t>
            </a:r>
            <a:r>
              <a:rPr sz="2000" spc="20" dirty="0">
                <a:solidFill>
                  <a:srgbClr val="231F20"/>
                </a:solidFill>
                <a:latin typeface="Verdana"/>
                <a:cs typeface="Verdana"/>
              </a:rPr>
              <a:t>sterling </a:t>
            </a:r>
            <a:r>
              <a:rPr sz="2000" spc="-20" dirty="0">
                <a:solidFill>
                  <a:srgbClr val="231F20"/>
                </a:solidFill>
                <a:latin typeface="Verdana"/>
                <a:cs typeface="Verdana"/>
              </a:rPr>
              <a:t>silver </a:t>
            </a:r>
            <a:r>
              <a:rPr sz="2000" spc="-1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45" dirty="0">
                <a:solidFill>
                  <a:srgbClr val="231F20"/>
                </a:solidFill>
                <a:latin typeface="Verdana"/>
                <a:cs typeface="Verdana"/>
              </a:rPr>
              <a:t>jewelry.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120" dirty="0">
                <a:solidFill>
                  <a:srgbClr val="231F20"/>
                </a:solidFill>
                <a:latin typeface="Verdana"/>
                <a:cs typeface="Verdana"/>
              </a:rPr>
              <a:t>When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15" dirty="0">
                <a:solidFill>
                  <a:srgbClr val="231F20"/>
                </a:solidFill>
                <a:latin typeface="Verdana"/>
                <a:cs typeface="Verdana"/>
              </a:rPr>
              <a:t>you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35" dirty="0">
                <a:solidFill>
                  <a:srgbClr val="231F20"/>
                </a:solidFill>
                <a:latin typeface="Verdana"/>
                <a:cs typeface="Verdana"/>
              </a:rPr>
              <a:t>purchase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20" dirty="0">
                <a:solidFill>
                  <a:srgbClr val="231F20"/>
                </a:solidFill>
                <a:latin typeface="Verdana"/>
                <a:cs typeface="Verdana"/>
              </a:rPr>
              <a:t>it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40" dirty="0">
                <a:solidFill>
                  <a:srgbClr val="231F20"/>
                </a:solidFill>
                <a:latin typeface="Verdana"/>
                <a:cs typeface="Verdana"/>
              </a:rPr>
              <a:t>from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Verdana"/>
                <a:cs typeface="Verdana"/>
              </a:rPr>
              <a:t>a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231F20"/>
                </a:solidFill>
                <a:latin typeface="Verdana"/>
                <a:cs typeface="Verdana"/>
              </a:rPr>
              <a:t>wholesaler,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15" dirty="0">
                <a:solidFill>
                  <a:srgbClr val="231F20"/>
                </a:solidFill>
                <a:latin typeface="Verdana"/>
                <a:cs typeface="Verdana"/>
              </a:rPr>
              <a:t>you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45" dirty="0">
                <a:solidFill>
                  <a:srgbClr val="231F20"/>
                </a:solidFill>
                <a:latin typeface="Verdana"/>
                <a:cs typeface="Verdana"/>
              </a:rPr>
              <a:t>will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15" dirty="0">
                <a:solidFill>
                  <a:srgbClr val="231F20"/>
                </a:solidFill>
                <a:latin typeface="Verdana"/>
                <a:cs typeface="Verdana"/>
              </a:rPr>
              <a:t>literally </a:t>
            </a:r>
            <a:r>
              <a:rPr sz="2000" spc="-1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75" dirty="0">
                <a:solidFill>
                  <a:srgbClr val="231F20"/>
                </a:solidFill>
                <a:latin typeface="Verdana"/>
                <a:cs typeface="Verdana"/>
              </a:rPr>
              <a:t>be</a:t>
            </a:r>
            <a:r>
              <a:rPr sz="2000" spc="-17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40" dirty="0">
                <a:solidFill>
                  <a:srgbClr val="231F20"/>
                </a:solidFill>
                <a:latin typeface="Verdana"/>
                <a:cs typeface="Verdana"/>
              </a:rPr>
              <a:t>paying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25" dirty="0">
                <a:solidFill>
                  <a:srgbClr val="231F20"/>
                </a:solidFill>
                <a:latin typeface="Verdana"/>
                <a:cs typeface="Verdana"/>
              </a:rPr>
              <a:t>half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5" dirty="0">
                <a:solidFill>
                  <a:srgbClr val="231F20"/>
                </a:solidFill>
                <a:latin typeface="Verdana"/>
                <a:cs typeface="Verdana"/>
              </a:rPr>
              <a:t>the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30" dirty="0">
                <a:solidFill>
                  <a:srgbClr val="231F20"/>
                </a:solidFill>
                <a:latin typeface="Verdana"/>
                <a:cs typeface="Verdana"/>
              </a:rPr>
              <a:t>cost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95" dirty="0">
                <a:solidFill>
                  <a:srgbClr val="231F20"/>
                </a:solidFill>
                <a:latin typeface="Verdana"/>
                <a:cs typeface="Verdana"/>
              </a:rPr>
              <a:t>when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60" dirty="0">
                <a:solidFill>
                  <a:srgbClr val="231F20"/>
                </a:solidFill>
                <a:latin typeface="Verdana"/>
                <a:cs typeface="Verdana"/>
              </a:rPr>
              <a:t>compared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25" dirty="0">
                <a:solidFill>
                  <a:srgbClr val="231F20"/>
                </a:solidFill>
                <a:latin typeface="Verdana"/>
                <a:cs typeface="Verdana"/>
              </a:rPr>
              <a:t>to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70" dirty="0">
                <a:solidFill>
                  <a:srgbClr val="231F20"/>
                </a:solidFill>
                <a:latin typeface="Verdana"/>
                <a:cs typeface="Verdana"/>
              </a:rPr>
              <a:t>what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15" dirty="0">
                <a:solidFill>
                  <a:srgbClr val="231F20"/>
                </a:solidFill>
                <a:latin typeface="Verdana"/>
                <a:cs typeface="Verdana"/>
              </a:rPr>
              <a:t>you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80" dirty="0">
                <a:solidFill>
                  <a:srgbClr val="231F20"/>
                </a:solidFill>
                <a:latin typeface="Verdana"/>
                <a:cs typeface="Verdana"/>
              </a:rPr>
              <a:t>would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231F20"/>
                </a:solidFill>
                <a:latin typeface="Verdana"/>
                <a:cs typeface="Verdana"/>
              </a:rPr>
              <a:t>have </a:t>
            </a:r>
            <a:r>
              <a:rPr sz="2000" spc="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5" dirty="0">
                <a:solidFill>
                  <a:srgbClr val="231F20"/>
                </a:solidFill>
                <a:latin typeface="Verdana"/>
                <a:cs typeface="Verdana"/>
              </a:rPr>
              <a:t>paid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" dirty="0">
                <a:solidFill>
                  <a:srgbClr val="231F20"/>
                </a:solidFill>
                <a:latin typeface="Verdana"/>
                <a:cs typeface="Verdana"/>
              </a:rPr>
              <a:t>if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10" dirty="0">
                <a:solidFill>
                  <a:srgbClr val="231F20"/>
                </a:solidFill>
                <a:latin typeface="Verdana"/>
                <a:cs typeface="Verdana"/>
              </a:rPr>
              <a:t>you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65" dirty="0">
                <a:solidFill>
                  <a:srgbClr val="231F20"/>
                </a:solidFill>
                <a:latin typeface="Verdana"/>
                <a:cs typeface="Verdana"/>
              </a:rPr>
              <a:t>had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25" dirty="0">
                <a:solidFill>
                  <a:srgbClr val="231F20"/>
                </a:solidFill>
                <a:latin typeface="Verdana"/>
                <a:cs typeface="Verdana"/>
              </a:rPr>
              <a:t>to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35" dirty="0">
                <a:solidFill>
                  <a:srgbClr val="231F20"/>
                </a:solidFill>
                <a:latin typeface="Verdana"/>
                <a:cs typeface="Verdana"/>
              </a:rPr>
              <a:t>purchase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40" dirty="0">
                <a:solidFill>
                  <a:srgbClr val="231F20"/>
                </a:solidFill>
                <a:latin typeface="Verdana"/>
                <a:cs typeface="Verdana"/>
              </a:rPr>
              <a:t>from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Verdana"/>
                <a:cs typeface="Verdana"/>
              </a:rPr>
              <a:t>a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30" dirty="0">
                <a:solidFill>
                  <a:srgbClr val="231F20"/>
                </a:solidFill>
                <a:latin typeface="Verdana"/>
                <a:cs typeface="Verdana"/>
              </a:rPr>
              <a:t>retailer.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30" dirty="0">
                <a:solidFill>
                  <a:srgbClr val="231F20"/>
                </a:solidFill>
                <a:latin typeface="Verdana"/>
                <a:cs typeface="Verdana"/>
              </a:rPr>
              <a:t>Here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15" dirty="0">
                <a:solidFill>
                  <a:srgbClr val="231F20"/>
                </a:solidFill>
                <a:latin typeface="Verdana"/>
                <a:cs typeface="Verdana"/>
              </a:rPr>
              <a:t>are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0" dirty="0">
                <a:solidFill>
                  <a:srgbClr val="231F20"/>
                </a:solidFill>
                <a:latin typeface="Verdana"/>
                <a:cs typeface="Verdana"/>
              </a:rPr>
              <a:t>some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30" dirty="0">
                <a:solidFill>
                  <a:srgbClr val="231F20"/>
                </a:solidFill>
                <a:latin typeface="Verdana"/>
                <a:cs typeface="Verdana"/>
              </a:rPr>
              <a:t>tips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231F20"/>
                </a:solidFill>
                <a:latin typeface="Verdana"/>
                <a:cs typeface="Verdana"/>
              </a:rPr>
              <a:t>for </a:t>
            </a:r>
            <a:r>
              <a:rPr sz="2000" spc="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60" dirty="0">
                <a:solidFill>
                  <a:srgbClr val="231F20"/>
                </a:solidFill>
                <a:latin typeface="Verdana"/>
                <a:cs typeface="Verdana"/>
              </a:rPr>
              <a:t>buying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35" dirty="0">
                <a:solidFill>
                  <a:srgbClr val="231F20"/>
                </a:solidFill>
                <a:latin typeface="Verdana"/>
                <a:cs typeface="Verdana"/>
              </a:rPr>
              <a:t>wholesale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Verdana"/>
                <a:cs typeface="Verdana"/>
              </a:rPr>
              <a:t>sil</a:t>
            </a:r>
            <a:r>
              <a:rPr sz="2000" spc="-65" dirty="0">
                <a:solidFill>
                  <a:srgbClr val="231F20"/>
                </a:solidFill>
                <a:latin typeface="Verdana"/>
                <a:cs typeface="Verdana"/>
              </a:rPr>
              <a:t>v</a:t>
            </a:r>
            <a:r>
              <a:rPr sz="2000" spc="-5" dirty="0">
                <a:solidFill>
                  <a:srgbClr val="231F20"/>
                </a:solidFill>
                <a:latin typeface="Verdana"/>
                <a:cs typeface="Verdana"/>
              </a:rPr>
              <a:t>er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35" dirty="0">
                <a:solidFill>
                  <a:srgbClr val="231F20"/>
                </a:solidFill>
                <a:latin typeface="Verdana"/>
                <a:cs typeface="Verdana"/>
              </a:rPr>
              <a:t>j</a:t>
            </a:r>
            <a:r>
              <a:rPr sz="2000" spc="-80" dirty="0">
                <a:solidFill>
                  <a:srgbClr val="231F20"/>
                </a:solidFill>
                <a:latin typeface="Verdana"/>
                <a:cs typeface="Verdana"/>
              </a:rPr>
              <a:t>e</a:t>
            </a:r>
            <a:r>
              <a:rPr sz="2000" spc="130" dirty="0">
                <a:solidFill>
                  <a:srgbClr val="231F20"/>
                </a:solidFill>
                <a:latin typeface="Verdana"/>
                <a:cs typeface="Verdana"/>
              </a:rPr>
              <a:t>w</a:t>
            </a:r>
            <a:r>
              <a:rPr sz="2000" dirty="0">
                <a:solidFill>
                  <a:srgbClr val="231F20"/>
                </a:solidFill>
                <a:latin typeface="Verdana"/>
                <a:cs typeface="Verdana"/>
              </a:rPr>
              <a:t>el</a:t>
            </a:r>
            <a:r>
              <a:rPr sz="2000" spc="30" dirty="0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sz="2000" spc="-140" dirty="0">
                <a:solidFill>
                  <a:srgbClr val="231F20"/>
                </a:solidFill>
                <a:latin typeface="Verdana"/>
                <a:cs typeface="Verdana"/>
              </a:rPr>
              <a:t>y</a:t>
            </a:r>
            <a:r>
              <a:rPr sz="2000" spc="-275" dirty="0">
                <a:solidFill>
                  <a:srgbClr val="231F20"/>
                </a:solidFill>
                <a:latin typeface="Verdana"/>
                <a:cs typeface="Verdana"/>
              </a:rPr>
              <a:t>.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ts val="2730"/>
              </a:lnSpc>
              <a:spcBef>
                <a:spcPts val="60"/>
              </a:spcBef>
            </a:pPr>
            <a:r>
              <a:rPr sz="2300" spc="90" dirty="0">
                <a:solidFill>
                  <a:srgbClr val="231F20"/>
                </a:solidFill>
                <a:latin typeface="Verdana"/>
                <a:cs typeface="Verdana"/>
              </a:rPr>
              <a:t>Legitimate</a:t>
            </a:r>
            <a:r>
              <a:rPr sz="2300" spc="-18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300" spc="114" dirty="0">
                <a:solidFill>
                  <a:srgbClr val="231F20"/>
                </a:solidFill>
                <a:latin typeface="Verdana"/>
                <a:cs typeface="Verdana"/>
              </a:rPr>
              <a:t>Products</a:t>
            </a:r>
            <a:endParaRPr sz="2300">
              <a:latin typeface="Verdana"/>
              <a:cs typeface="Verdana"/>
            </a:endParaRPr>
          </a:p>
          <a:p>
            <a:pPr marL="12700" marR="214629">
              <a:lnSpc>
                <a:spcPts val="2400"/>
              </a:lnSpc>
              <a:spcBef>
                <a:spcPts val="50"/>
              </a:spcBef>
            </a:pPr>
            <a:r>
              <a:rPr sz="2000" spc="80" dirty="0">
                <a:solidFill>
                  <a:srgbClr val="231F20"/>
                </a:solidFill>
                <a:latin typeface="Verdana"/>
                <a:cs typeface="Verdana"/>
              </a:rPr>
              <a:t>Making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" dirty="0">
                <a:solidFill>
                  <a:srgbClr val="231F20"/>
                </a:solidFill>
                <a:latin typeface="Verdana"/>
                <a:cs typeface="Verdana"/>
              </a:rPr>
              <a:t>sure</a:t>
            </a:r>
            <a:r>
              <a:rPr sz="20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40" dirty="0">
                <a:solidFill>
                  <a:srgbClr val="231F20"/>
                </a:solidFill>
                <a:latin typeface="Verdana"/>
                <a:cs typeface="Verdana"/>
              </a:rPr>
              <a:t>that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5" dirty="0">
                <a:solidFill>
                  <a:srgbClr val="231F20"/>
                </a:solidFill>
                <a:latin typeface="Verdana"/>
                <a:cs typeface="Verdana"/>
              </a:rPr>
              <a:t>the</a:t>
            </a:r>
            <a:r>
              <a:rPr sz="20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35" dirty="0">
                <a:solidFill>
                  <a:srgbClr val="231F20"/>
                </a:solidFill>
                <a:latin typeface="Verdana"/>
                <a:cs typeface="Verdana"/>
              </a:rPr>
              <a:t>supplier</a:t>
            </a:r>
            <a:r>
              <a:rPr sz="20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Verdana"/>
                <a:cs typeface="Verdana"/>
              </a:rPr>
              <a:t>is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40" dirty="0">
                <a:solidFill>
                  <a:srgbClr val="231F20"/>
                </a:solidFill>
                <a:latin typeface="Verdana"/>
                <a:cs typeface="Verdana"/>
              </a:rPr>
              <a:t>legitimate</a:t>
            </a:r>
            <a:r>
              <a:rPr sz="20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Verdana"/>
                <a:cs typeface="Verdana"/>
              </a:rPr>
              <a:t>is</a:t>
            </a:r>
            <a:r>
              <a:rPr sz="20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5" dirty="0">
                <a:solidFill>
                  <a:srgbClr val="231F20"/>
                </a:solidFill>
                <a:latin typeface="Verdana"/>
                <a:cs typeface="Verdana"/>
              </a:rPr>
              <a:t>important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Verdana"/>
                <a:cs typeface="Verdana"/>
              </a:rPr>
              <a:t>however, </a:t>
            </a:r>
            <a:r>
              <a:rPr sz="2000" spc="-68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15" dirty="0">
                <a:solidFill>
                  <a:srgbClr val="231F20"/>
                </a:solidFill>
                <a:latin typeface="Verdana"/>
                <a:cs typeface="Verdana"/>
              </a:rPr>
              <a:t>you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60" dirty="0">
                <a:solidFill>
                  <a:srgbClr val="231F20"/>
                </a:solidFill>
                <a:latin typeface="Verdana"/>
                <a:cs typeface="Verdana"/>
              </a:rPr>
              <a:t>must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Verdana"/>
                <a:cs typeface="Verdana"/>
              </a:rPr>
              <a:t>always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65" dirty="0">
                <a:solidFill>
                  <a:srgbClr val="231F20"/>
                </a:solidFill>
                <a:latin typeface="Verdana"/>
                <a:cs typeface="Verdana"/>
              </a:rPr>
              <a:t>check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" dirty="0">
                <a:solidFill>
                  <a:srgbClr val="231F20"/>
                </a:solidFill>
                <a:latin typeface="Verdana"/>
                <a:cs typeface="Verdana"/>
              </a:rPr>
              <a:t>if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5" dirty="0">
                <a:solidFill>
                  <a:srgbClr val="231F20"/>
                </a:solidFill>
                <a:latin typeface="Verdana"/>
                <a:cs typeface="Verdana"/>
              </a:rPr>
              <a:t>the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0" dirty="0">
                <a:solidFill>
                  <a:srgbClr val="231F20"/>
                </a:solidFill>
                <a:latin typeface="Verdana"/>
                <a:cs typeface="Verdana"/>
              </a:rPr>
              <a:t>products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15" dirty="0">
                <a:solidFill>
                  <a:srgbClr val="231F20"/>
                </a:solidFill>
                <a:latin typeface="Verdana"/>
                <a:cs typeface="Verdana"/>
              </a:rPr>
              <a:t>are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40" dirty="0">
                <a:solidFill>
                  <a:srgbClr val="231F20"/>
                </a:solidFill>
                <a:latin typeface="Verdana"/>
                <a:cs typeface="Verdana"/>
              </a:rPr>
              <a:t>legitimate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25" dirty="0">
                <a:solidFill>
                  <a:srgbClr val="231F20"/>
                </a:solidFill>
                <a:latin typeface="Verdana"/>
                <a:cs typeface="Verdana"/>
              </a:rPr>
              <a:t>as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Verdana"/>
                <a:cs typeface="Verdana"/>
              </a:rPr>
              <a:t>well.</a:t>
            </a:r>
            <a:endParaRPr sz="2000">
              <a:latin typeface="Verdana"/>
              <a:cs typeface="Verdana"/>
            </a:endParaRPr>
          </a:p>
          <a:p>
            <a:pPr marL="12700" marR="12700">
              <a:lnSpc>
                <a:spcPts val="2400"/>
              </a:lnSpc>
            </a:pPr>
            <a:r>
              <a:rPr sz="2000" spc="30" dirty="0">
                <a:solidFill>
                  <a:srgbClr val="231F20"/>
                </a:solidFill>
                <a:latin typeface="Verdana"/>
                <a:cs typeface="Verdana"/>
              </a:rPr>
              <a:t>Jewelry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Verdana"/>
                <a:cs typeface="Verdana"/>
              </a:rPr>
              <a:t>is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" dirty="0">
                <a:solidFill>
                  <a:srgbClr val="231F20"/>
                </a:solidFill>
                <a:latin typeface="Verdana"/>
                <a:cs typeface="Verdana"/>
              </a:rPr>
              <a:t>expensive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65" dirty="0">
                <a:solidFill>
                  <a:srgbClr val="231F20"/>
                </a:solidFill>
                <a:latin typeface="Verdana"/>
                <a:cs typeface="Verdana"/>
              </a:rPr>
              <a:t>and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60" dirty="0">
                <a:solidFill>
                  <a:srgbClr val="231F20"/>
                </a:solidFill>
                <a:latin typeface="Verdana"/>
                <a:cs typeface="Verdana"/>
              </a:rPr>
              <a:t>buying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231F20"/>
                </a:solidFill>
                <a:latin typeface="Verdana"/>
                <a:cs typeface="Verdana"/>
              </a:rPr>
              <a:t>fake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80" dirty="0">
                <a:solidFill>
                  <a:srgbClr val="231F20"/>
                </a:solidFill>
                <a:latin typeface="Verdana"/>
                <a:cs typeface="Verdana"/>
              </a:rPr>
              <a:t>would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75" dirty="0">
                <a:solidFill>
                  <a:srgbClr val="231F20"/>
                </a:solidFill>
                <a:latin typeface="Verdana"/>
                <a:cs typeface="Verdana"/>
              </a:rPr>
              <a:t>be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Verdana"/>
                <a:cs typeface="Verdana"/>
              </a:rPr>
              <a:t>a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20" dirty="0">
                <a:solidFill>
                  <a:srgbClr val="231F20"/>
                </a:solidFill>
                <a:latin typeface="Verdana"/>
                <a:cs typeface="Verdana"/>
              </a:rPr>
              <a:t>waste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25" dirty="0">
                <a:solidFill>
                  <a:srgbClr val="231F20"/>
                </a:solidFill>
                <a:latin typeface="Verdana"/>
                <a:cs typeface="Verdana"/>
              </a:rPr>
              <a:t>of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Verdana"/>
                <a:cs typeface="Verdana"/>
              </a:rPr>
              <a:t>a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35" dirty="0">
                <a:solidFill>
                  <a:srgbClr val="231F20"/>
                </a:solidFill>
                <a:latin typeface="Verdana"/>
                <a:cs typeface="Verdana"/>
              </a:rPr>
              <a:t>lot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25" dirty="0">
                <a:solidFill>
                  <a:srgbClr val="231F20"/>
                </a:solidFill>
                <a:latin typeface="Verdana"/>
                <a:cs typeface="Verdana"/>
              </a:rPr>
              <a:t>of </a:t>
            </a:r>
            <a:r>
              <a:rPr sz="2000" spc="3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15" dirty="0">
                <a:solidFill>
                  <a:srgbClr val="231F20"/>
                </a:solidFill>
                <a:latin typeface="Verdana"/>
                <a:cs typeface="Verdana"/>
              </a:rPr>
              <a:t>money.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80" dirty="0">
                <a:solidFill>
                  <a:srgbClr val="231F20"/>
                </a:solidFill>
                <a:latin typeface="Verdana"/>
                <a:cs typeface="Verdana"/>
              </a:rPr>
              <a:t>While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25" dirty="0">
                <a:solidFill>
                  <a:srgbClr val="231F20"/>
                </a:solidFill>
                <a:latin typeface="Verdana"/>
                <a:cs typeface="Verdana"/>
              </a:rPr>
              <a:t>every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5" dirty="0">
                <a:solidFill>
                  <a:srgbClr val="231F20"/>
                </a:solidFill>
                <a:latin typeface="Verdana"/>
                <a:cs typeface="Verdana"/>
              </a:rPr>
              <a:t>company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45" dirty="0">
                <a:solidFill>
                  <a:srgbClr val="231F20"/>
                </a:solidFill>
                <a:latin typeface="Verdana"/>
                <a:cs typeface="Verdana"/>
              </a:rPr>
              <a:t>will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0" dirty="0">
                <a:solidFill>
                  <a:srgbClr val="231F20"/>
                </a:solidFill>
                <a:latin typeface="Verdana"/>
                <a:cs typeface="Verdana"/>
              </a:rPr>
              <a:t>claim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25" dirty="0">
                <a:solidFill>
                  <a:srgbClr val="231F20"/>
                </a:solidFill>
                <a:latin typeface="Verdana"/>
                <a:cs typeface="Verdana"/>
              </a:rPr>
              <a:t>to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75" dirty="0">
                <a:solidFill>
                  <a:srgbClr val="231F20"/>
                </a:solidFill>
                <a:latin typeface="Verdana"/>
                <a:cs typeface="Verdana"/>
              </a:rPr>
              <a:t>be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35" dirty="0">
                <a:solidFill>
                  <a:srgbClr val="231F20"/>
                </a:solidFill>
                <a:latin typeface="Verdana"/>
                <a:cs typeface="Verdana"/>
              </a:rPr>
              <a:t>selling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5" dirty="0">
                <a:solidFill>
                  <a:srgbClr val="231F20"/>
                </a:solidFill>
                <a:latin typeface="Verdana"/>
                <a:cs typeface="Verdana"/>
              </a:rPr>
              <a:t>the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5" dirty="0">
                <a:solidFill>
                  <a:srgbClr val="231F20"/>
                </a:solidFill>
                <a:latin typeface="Verdana"/>
                <a:cs typeface="Verdana"/>
              </a:rPr>
              <a:t>authentic </a:t>
            </a:r>
            <a:r>
              <a:rPr sz="2000" spc="-68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15" dirty="0">
                <a:solidFill>
                  <a:srgbClr val="231F20"/>
                </a:solidFill>
                <a:latin typeface="Verdana"/>
                <a:cs typeface="Verdana"/>
              </a:rPr>
              <a:t>products, </a:t>
            </a:r>
            <a:r>
              <a:rPr sz="2000" spc="5" dirty="0">
                <a:solidFill>
                  <a:srgbClr val="231F20"/>
                </a:solidFill>
                <a:latin typeface="Verdana"/>
                <a:cs typeface="Verdana"/>
              </a:rPr>
              <a:t>still </a:t>
            </a:r>
            <a:r>
              <a:rPr sz="2000" spc="20" dirty="0">
                <a:solidFill>
                  <a:srgbClr val="231F20"/>
                </a:solidFill>
                <a:latin typeface="Verdana"/>
                <a:cs typeface="Verdana"/>
              </a:rPr>
              <a:t>it </a:t>
            </a:r>
            <a:r>
              <a:rPr sz="2000" spc="-20" dirty="0">
                <a:solidFill>
                  <a:srgbClr val="231F20"/>
                </a:solidFill>
                <a:latin typeface="Verdana"/>
                <a:cs typeface="Verdana"/>
              </a:rPr>
              <a:t>is </a:t>
            </a:r>
            <a:r>
              <a:rPr sz="2000" spc="55" dirty="0">
                <a:solidFill>
                  <a:srgbClr val="231F20"/>
                </a:solidFill>
                <a:latin typeface="Verdana"/>
                <a:cs typeface="Verdana"/>
              </a:rPr>
              <a:t>important </a:t>
            </a:r>
            <a:r>
              <a:rPr sz="2000" dirty="0">
                <a:solidFill>
                  <a:srgbClr val="231F20"/>
                </a:solidFill>
                <a:latin typeface="Verdana"/>
                <a:cs typeface="Verdana"/>
              </a:rPr>
              <a:t>for </a:t>
            </a:r>
            <a:r>
              <a:rPr sz="2000" spc="15" dirty="0">
                <a:solidFill>
                  <a:srgbClr val="231F20"/>
                </a:solidFill>
                <a:latin typeface="Verdana"/>
                <a:cs typeface="Verdana"/>
              </a:rPr>
              <a:t>you </a:t>
            </a:r>
            <a:r>
              <a:rPr sz="2000" spc="25" dirty="0">
                <a:solidFill>
                  <a:srgbClr val="231F20"/>
                </a:solidFill>
                <a:latin typeface="Verdana"/>
                <a:cs typeface="Verdana"/>
              </a:rPr>
              <a:t>to </a:t>
            </a:r>
            <a:r>
              <a:rPr sz="2000" spc="10" dirty="0">
                <a:solidFill>
                  <a:srgbClr val="231F20"/>
                </a:solidFill>
                <a:latin typeface="Verdana"/>
                <a:cs typeface="Verdana"/>
              </a:rPr>
              <a:t>learn </a:t>
            </a:r>
            <a:r>
              <a:rPr sz="2000" spc="55" dirty="0">
                <a:solidFill>
                  <a:srgbClr val="231F20"/>
                </a:solidFill>
                <a:latin typeface="Verdana"/>
                <a:cs typeface="Verdana"/>
              </a:rPr>
              <a:t>about the </a:t>
            </a:r>
            <a:r>
              <a:rPr sz="2000" spc="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5" dirty="0">
                <a:solidFill>
                  <a:srgbClr val="231F20"/>
                </a:solidFill>
                <a:latin typeface="Verdana"/>
                <a:cs typeface="Verdana"/>
              </a:rPr>
              <a:t>composition</a:t>
            </a:r>
            <a:r>
              <a:rPr sz="2000" spc="-17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25" dirty="0">
                <a:solidFill>
                  <a:srgbClr val="231F20"/>
                </a:solidFill>
                <a:latin typeface="Verdana"/>
                <a:cs typeface="Verdana"/>
              </a:rPr>
              <a:t>of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55" dirty="0">
                <a:solidFill>
                  <a:srgbClr val="231F20"/>
                </a:solidFill>
                <a:latin typeface="Verdana"/>
                <a:cs typeface="Verdana"/>
              </a:rPr>
              <a:t>the</a:t>
            </a:r>
            <a:r>
              <a:rPr sz="20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25" dirty="0">
                <a:solidFill>
                  <a:srgbClr val="231F20"/>
                </a:solidFill>
                <a:latin typeface="Verdana"/>
                <a:cs typeface="Verdana"/>
              </a:rPr>
              <a:t>product.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476981" y="1749454"/>
            <a:ext cx="5168900" cy="5050155"/>
            <a:chOff x="9476981" y="1749454"/>
            <a:chExt cx="5168900" cy="505015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25482" y="1797964"/>
              <a:ext cx="5071783" cy="49529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525482" y="1797955"/>
              <a:ext cx="5072380" cy="4953000"/>
            </a:xfrm>
            <a:custGeom>
              <a:avLst/>
              <a:gdLst/>
              <a:ahLst/>
              <a:cxnLst/>
              <a:rect l="l" t="t" r="r" b="b"/>
              <a:pathLst>
                <a:path w="5072380" h="4953000">
                  <a:moveTo>
                    <a:pt x="4715446" y="4953000"/>
                  </a:moveTo>
                  <a:lnTo>
                    <a:pt x="356336" y="4953000"/>
                  </a:lnTo>
                  <a:lnTo>
                    <a:pt x="307983" y="4949747"/>
                  </a:lnTo>
                  <a:lnTo>
                    <a:pt x="261608" y="4940271"/>
                  </a:lnTo>
                  <a:lnTo>
                    <a:pt x="217634" y="4924997"/>
                  </a:lnTo>
                  <a:lnTo>
                    <a:pt x="176486" y="4904349"/>
                  </a:lnTo>
                  <a:lnTo>
                    <a:pt x="138589" y="4878752"/>
                  </a:lnTo>
                  <a:lnTo>
                    <a:pt x="104368" y="4848631"/>
                  </a:lnTo>
                  <a:lnTo>
                    <a:pt x="74247" y="4814410"/>
                  </a:lnTo>
                  <a:lnTo>
                    <a:pt x="48650" y="4776513"/>
                  </a:lnTo>
                  <a:lnTo>
                    <a:pt x="28002" y="4735365"/>
                  </a:lnTo>
                  <a:lnTo>
                    <a:pt x="12728" y="4691391"/>
                  </a:lnTo>
                  <a:lnTo>
                    <a:pt x="3252" y="4645016"/>
                  </a:lnTo>
                  <a:lnTo>
                    <a:pt x="0" y="4596663"/>
                  </a:lnTo>
                  <a:lnTo>
                    <a:pt x="0" y="356336"/>
                  </a:lnTo>
                  <a:lnTo>
                    <a:pt x="3252" y="307983"/>
                  </a:lnTo>
                  <a:lnTo>
                    <a:pt x="12728" y="261608"/>
                  </a:lnTo>
                  <a:lnTo>
                    <a:pt x="28002" y="217634"/>
                  </a:lnTo>
                  <a:lnTo>
                    <a:pt x="48650" y="176486"/>
                  </a:lnTo>
                  <a:lnTo>
                    <a:pt x="74247" y="138589"/>
                  </a:lnTo>
                  <a:lnTo>
                    <a:pt x="104368" y="104368"/>
                  </a:lnTo>
                  <a:lnTo>
                    <a:pt x="138589" y="74247"/>
                  </a:lnTo>
                  <a:lnTo>
                    <a:pt x="176486" y="48650"/>
                  </a:lnTo>
                  <a:lnTo>
                    <a:pt x="217634" y="28002"/>
                  </a:lnTo>
                  <a:lnTo>
                    <a:pt x="261608" y="12728"/>
                  </a:lnTo>
                  <a:lnTo>
                    <a:pt x="307983" y="3252"/>
                  </a:lnTo>
                  <a:lnTo>
                    <a:pt x="356336" y="0"/>
                  </a:lnTo>
                  <a:lnTo>
                    <a:pt x="4715446" y="0"/>
                  </a:lnTo>
                  <a:lnTo>
                    <a:pt x="4763799" y="3252"/>
                  </a:lnTo>
                  <a:lnTo>
                    <a:pt x="4810174" y="12728"/>
                  </a:lnTo>
                  <a:lnTo>
                    <a:pt x="4854148" y="28002"/>
                  </a:lnTo>
                  <a:lnTo>
                    <a:pt x="4895296" y="48650"/>
                  </a:lnTo>
                  <a:lnTo>
                    <a:pt x="4933193" y="74247"/>
                  </a:lnTo>
                  <a:lnTo>
                    <a:pt x="4967414" y="104368"/>
                  </a:lnTo>
                  <a:lnTo>
                    <a:pt x="4997535" y="138589"/>
                  </a:lnTo>
                  <a:lnTo>
                    <a:pt x="5023132" y="176486"/>
                  </a:lnTo>
                  <a:lnTo>
                    <a:pt x="5043780" y="217634"/>
                  </a:lnTo>
                  <a:lnTo>
                    <a:pt x="5059054" y="261608"/>
                  </a:lnTo>
                  <a:lnTo>
                    <a:pt x="5068530" y="307983"/>
                  </a:lnTo>
                  <a:lnTo>
                    <a:pt x="5071783" y="356336"/>
                  </a:lnTo>
                  <a:lnTo>
                    <a:pt x="5071783" y="4596663"/>
                  </a:lnTo>
                  <a:lnTo>
                    <a:pt x="5068530" y="4645016"/>
                  </a:lnTo>
                  <a:lnTo>
                    <a:pt x="5059054" y="4691391"/>
                  </a:lnTo>
                  <a:lnTo>
                    <a:pt x="5043780" y="4735365"/>
                  </a:lnTo>
                  <a:lnTo>
                    <a:pt x="5023132" y="4776513"/>
                  </a:lnTo>
                  <a:lnTo>
                    <a:pt x="4997535" y="4814410"/>
                  </a:lnTo>
                  <a:lnTo>
                    <a:pt x="4967414" y="4848631"/>
                  </a:lnTo>
                  <a:lnTo>
                    <a:pt x="4933193" y="4878752"/>
                  </a:lnTo>
                  <a:lnTo>
                    <a:pt x="4895296" y="4904349"/>
                  </a:lnTo>
                  <a:lnTo>
                    <a:pt x="4854148" y="4924997"/>
                  </a:lnTo>
                  <a:lnTo>
                    <a:pt x="4810174" y="4940271"/>
                  </a:lnTo>
                  <a:lnTo>
                    <a:pt x="4763799" y="4949747"/>
                  </a:lnTo>
                  <a:lnTo>
                    <a:pt x="4715446" y="4953000"/>
                  </a:lnTo>
                  <a:close/>
                </a:path>
              </a:pathLst>
            </a:custGeom>
            <a:ln w="97002">
              <a:solidFill>
                <a:srgbClr val="0B0B0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279317" y="7313849"/>
            <a:ext cx="528955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300" spc="-37" baseline="2525" dirty="0">
                <a:solidFill>
                  <a:srgbClr val="FFFFFF"/>
                </a:solidFill>
                <a:latin typeface="Verdana"/>
                <a:cs typeface="Verdana"/>
              </a:rPr>
              <a:t>https://</a:t>
            </a:r>
            <a:r>
              <a:rPr sz="3300" spc="-37" baseline="2525" dirty="0">
                <a:solidFill>
                  <a:srgbClr val="FFFFFF"/>
                </a:solidFill>
                <a:latin typeface="Verdana"/>
                <a:cs typeface="Verdana"/>
                <a:hlinkClick r:id="rId3"/>
              </a:rPr>
              <a:t>w</a:t>
            </a:r>
            <a:r>
              <a:rPr sz="3300" spc="-37" baseline="1262" dirty="0">
                <a:solidFill>
                  <a:srgbClr val="FFFFFF"/>
                </a:solidFill>
                <a:latin typeface="Verdana"/>
                <a:cs typeface="Verdana"/>
                <a:hlinkClick r:id="rId3"/>
              </a:rPr>
              <a:t>ww.silverjewelry</a:t>
            </a:r>
            <a:r>
              <a:rPr sz="2200" spc="-25" dirty="0">
                <a:solidFill>
                  <a:srgbClr val="FFFFFF"/>
                </a:solidFill>
                <a:latin typeface="Verdana"/>
                <a:cs typeface="Verdana"/>
                <a:hlinkClick r:id="rId3"/>
              </a:rPr>
              <a:t>doctor.com/</a:t>
            </a:r>
            <a:endParaRPr sz="2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19050" y="25"/>
            <a:ext cx="2520950" cy="7975600"/>
          </a:xfrm>
          <a:custGeom>
            <a:avLst/>
            <a:gdLst/>
            <a:ahLst/>
            <a:cxnLst/>
            <a:rect l="l" t="t" r="r" b="b"/>
            <a:pathLst>
              <a:path w="2520950" h="7975600">
                <a:moveTo>
                  <a:pt x="2520937" y="0"/>
                </a:moveTo>
                <a:lnTo>
                  <a:pt x="0" y="0"/>
                </a:lnTo>
                <a:lnTo>
                  <a:pt x="0" y="7975574"/>
                </a:lnTo>
                <a:lnTo>
                  <a:pt x="2520937" y="7975574"/>
                </a:lnTo>
                <a:lnTo>
                  <a:pt x="2520937" y="0"/>
                </a:lnTo>
                <a:close/>
              </a:path>
            </a:pathLst>
          </a:custGeom>
          <a:solidFill>
            <a:srgbClr val="0B0B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8112" y="7064836"/>
            <a:ext cx="6172200" cy="464820"/>
          </a:xfrm>
          <a:custGeom>
            <a:avLst/>
            <a:gdLst/>
            <a:ahLst/>
            <a:cxnLst/>
            <a:rect l="l" t="t" r="r" b="b"/>
            <a:pathLst>
              <a:path w="6172200" h="464820">
                <a:moveTo>
                  <a:pt x="6040348" y="0"/>
                </a:moveTo>
                <a:lnTo>
                  <a:pt x="131851" y="0"/>
                </a:lnTo>
                <a:lnTo>
                  <a:pt x="90292" y="6750"/>
                </a:lnTo>
                <a:lnTo>
                  <a:pt x="54112" y="25526"/>
                </a:lnTo>
                <a:lnTo>
                  <a:pt x="25526" y="54112"/>
                </a:lnTo>
                <a:lnTo>
                  <a:pt x="6750" y="90292"/>
                </a:lnTo>
                <a:lnTo>
                  <a:pt x="0" y="131851"/>
                </a:lnTo>
                <a:lnTo>
                  <a:pt x="0" y="332587"/>
                </a:lnTo>
                <a:lnTo>
                  <a:pt x="6750" y="374152"/>
                </a:lnTo>
                <a:lnTo>
                  <a:pt x="25526" y="410336"/>
                </a:lnTo>
                <a:lnTo>
                  <a:pt x="54112" y="438924"/>
                </a:lnTo>
                <a:lnTo>
                  <a:pt x="90292" y="457700"/>
                </a:lnTo>
                <a:lnTo>
                  <a:pt x="131851" y="464451"/>
                </a:lnTo>
                <a:lnTo>
                  <a:pt x="6040348" y="464451"/>
                </a:lnTo>
                <a:lnTo>
                  <a:pt x="6081907" y="457700"/>
                </a:lnTo>
                <a:lnTo>
                  <a:pt x="6118087" y="438924"/>
                </a:lnTo>
                <a:lnTo>
                  <a:pt x="6146673" y="410336"/>
                </a:lnTo>
                <a:lnTo>
                  <a:pt x="6165449" y="374152"/>
                </a:lnTo>
                <a:lnTo>
                  <a:pt x="6172200" y="332587"/>
                </a:lnTo>
                <a:lnTo>
                  <a:pt x="6172200" y="131851"/>
                </a:lnTo>
                <a:lnTo>
                  <a:pt x="6165449" y="90292"/>
                </a:lnTo>
                <a:lnTo>
                  <a:pt x="6146673" y="54112"/>
                </a:lnTo>
                <a:lnTo>
                  <a:pt x="6118087" y="25526"/>
                </a:lnTo>
                <a:lnTo>
                  <a:pt x="6081907" y="6750"/>
                </a:lnTo>
                <a:lnTo>
                  <a:pt x="6040348" y="0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95" dirty="0"/>
              <a:t>Determining</a:t>
            </a:r>
            <a:r>
              <a:rPr spc="-200" dirty="0"/>
              <a:t> </a:t>
            </a:r>
            <a:r>
              <a:rPr spc="70" dirty="0"/>
              <a:t>Quality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19437" y="7107381"/>
            <a:ext cx="528955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300" spc="-37" baseline="2525" dirty="0">
                <a:solidFill>
                  <a:srgbClr val="FFFFFF"/>
                </a:solidFill>
                <a:latin typeface="Verdana"/>
                <a:cs typeface="Verdana"/>
              </a:rPr>
              <a:t>https://</a:t>
            </a:r>
            <a:r>
              <a:rPr sz="3300" spc="-37" baseline="2525" dirty="0">
                <a:solidFill>
                  <a:srgbClr val="FFFFFF"/>
                </a:solidFill>
                <a:latin typeface="Verdana"/>
                <a:cs typeface="Verdana"/>
                <a:hlinkClick r:id="rId2"/>
              </a:rPr>
              <a:t>w</a:t>
            </a:r>
            <a:r>
              <a:rPr sz="3300" spc="-37" baseline="1262" dirty="0">
                <a:solidFill>
                  <a:srgbClr val="FFFFFF"/>
                </a:solidFill>
                <a:latin typeface="Verdana"/>
                <a:cs typeface="Verdana"/>
                <a:hlinkClick r:id="rId2"/>
              </a:rPr>
              <a:t>ww.silverjewelry</a:t>
            </a:r>
            <a:r>
              <a:rPr sz="2200" spc="-25" dirty="0">
                <a:solidFill>
                  <a:srgbClr val="FFFFFF"/>
                </a:solidFill>
                <a:latin typeface="Verdana"/>
                <a:cs typeface="Verdana"/>
                <a:hlinkClick r:id="rId2"/>
              </a:rPr>
              <a:t>doctor.com/</a:t>
            </a:r>
            <a:endParaRPr sz="22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0960">
              <a:lnSpc>
                <a:spcPct val="100000"/>
              </a:lnSpc>
              <a:spcBef>
                <a:spcPts val="100"/>
              </a:spcBef>
            </a:pPr>
            <a:r>
              <a:rPr spc="10" dirty="0"/>
              <a:t>Sterling </a:t>
            </a:r>
            <a:r>
              <a:rPr spc="-20" dirty="0"/>
              <a:t>silver </a:t>
            </a:r>
            <a:r>
              <a:rPr spc="50" dirty="0"/>
              <a:t>should </a:t>
            </a:r>
            <a:r>
              <a:rPr spc="75" dirty="0"/>
              <a:t>be </a:t>
            </a:r>
            <a:r>
              <a:rPr spc="60" dirty="0"/>
              <a:t>stamped </a:t>
            </a:r>
            <a:r>
              <a:rPr spc="75" dirty="0"/>
              <a:t>with </a:t>
            </a:r>
            <a:r>
              <a:rPr spc="-140" dirty="0"/>
              <a:t>.925 </a:t>
            </a:r>
            <a:r>
              <a:rPr spc="10" dirty="0"/>
              <a:t>or </a:t>
            </a:r>
            <a:r>
              <a:rPr spc="-140" dirty="0"/>
              <a:t>925, </a:t>
            </a:r>
            <a:r>
              <a:rPr spc="70" dirty="0"/>
              <a:t>meaning </a:t>
            </a:r>
            <a:r>
              <a:rPr dirty="0"/>
              <a:t>its </a:t>
            </a:r>
            <a:r>
              <a:rPr spc="-95" dirty="0"/>
              <a:t>925 </a:t>
            </a:r>
            <a:r>
              <a:rPr spc="10" dirty="0"/>
              <a:t>Sterling </a:t>
            </a:r>
            <a:r>
              <a:rPr spc="-35" dirty="0"/>
              <a:t>Silver </a:t>
            </a:r>
            <a:r>
              <a:rPr spc="-30" dirty="0"/>
              <a:t> </a:t>
            </a:r>
            <a:r>
              <a:rPr spc="-10" dirty="0"/>
              <a:t>Jewellery.</a:t>
            </a:r>
            <a:r>
              <a:rPr spc="-165" dirty="0"/>
              <a:t> </a:t>
            </a:r>
            <a:r>
              <a:rPr spc="60" dirty="0"/>
              <a:t>Anything</a:t>
            </a:r>
            <a:r>
              <a:rPr spc="-165" dirty="0"/>
              <a:t> </a:t>
            </a:r>
            <a:r>
              <a:rPr spc="75" dirty="0"/>
              <a:t>with</a:t>
            </a:r>
            <a:r>
              <a:rPr spc="-165" dirty="0"/>
              <a:t> </a:t>
            </a:r>
            <a:r>
              <a:rPr spc="-10" dirty="0"/>
              <a:t>less</a:t>
            </a:r>
            <a:r>
              <a:rPr spc="-165" dirty="0"/>
              <a:t> </a:t>
            </a:r>
            <a:r>
              <a:rPr spc="-20" dirty="0"/>
              <a:t>silver</a:t>
            </a:r>
            <a:r>
              <a:rPr spc="-165" dirty="0"/>
              <a:t> </a:t>
            </a:r>
            <a:r>
              <a:rPr spc="55" dirty="0"/>
              <a:t>content</a:t>
            </a:r>
            <a:r>
              <a:rPr spc="-165" dirty="0"/>
              <a:t> </a:t>
            </a:r>
            <a:r>
              <a:rPr spc="55" dirty="0"/>
              <a:t>than</a:t>
            </a:r>
            <a:r>
              <a:rPr spc="-165" dirty="0"/>
              <a:t> </a:t>
            </a:r>
            <a:r>
              <a:rPr spc="40" dirty="0"/>
              <a:t>that</a:t>
            </a:r>
            <a:r>
              <a:rPr spc="-165" dirty="0"/>
              <a:t> </a:t>
            </a:r>
            <a:r>
              <a:rPr spc="25" dirty="0"/>
              <a:t>may</a:t>
            </a:r>
            <a:r>
              <a:rPr spc="-165" dirty="0"/>
              <a:t> </a:t>
            </a:r>
            <a:r>
              <a:rPr spc="60" dirty="0"/>
              <a:t>not</a:t>
            </a:r>
            <a:r>
              <a:rPr spc="-165" dirty="0"/>
              <a:t> </a:t>
            </a:r>
            <a:r>
              <a:rPr spc="45" dirty="0"/>
              <a:t>keep</a:t>
            </a:r>
            <a:r>
              <a:rPr spc="-165" dirty="0"/>
              <a:t> </a:t>
            </a:r>
            <a:r>
              <a:rPr dirty="0"/>
              <a:t>its</a:t>
            </a:r>
            <a:r>
              <a:rPr spc="-165" dirty="0"/>
              <a:t> </a:t>
            </a:r>
            <a:r>
              <a:rPr spc="30" dirty="0"/>
              <a:t>original</a:t>
            </a:r>
            <a:r>
              <a:rPr spc="-165" dirty="0"/>
              <a:t> </a:t>
            </a:r>
            <a:r>
              <a:rPr spc="-25" dirty="0"/>
              <a:t>color.</a:t>
            </a:r>
            <a:r>
              <a:rPr spc="-165" dirty="0"/>
              <a:t> </a:t>
            </a:r>
            <a:r>
              <a:rPr spc="-110" dirty="0"/>
              <a:t>If </a:t>
            </a:r>
            <a:r>
              <a:rPr spc="-105" dirty="0"/>
              <a:t> </a:t>
            </a:r>
            <a:r>
              <a:rPr spc="75" dirty="0"/>
              <a:t>no</a:t>
            </a:r>
            <a:r>
              <a:rPr spc="-165" dirty="0"/>
              <a:t> </a:t>
            </a:r>
            <a:r>
              <a:rPr spc="55" dirty="0"/>
              <a:t>stamp</a:t>
            </a:r>
            <a:r>
              <a:rPr spc="-165" dirty="0"/>
              <a:t> </a:t>
            </a:r>
            <a:r>
              <a:rPr spc="-20" dirty="0"/>
              <a:t>is</a:t>
            </a:r>
            <a:r>
              <a:rPr spc="-165" dirty="0"/>
              <a:t> </a:t>
            </a:r>
            <a:r>
              <a:rPr spc="-30" dirty="0"/>
              <a:t>visible,</a:t>
            </a:r>
            <a:r>
              <a:rPr spc="-165" dirty="0"/>
              <a:t> </a:t>
            </a:r>
            <a:r>
              <a:rPr spc="75" dirty="0"/>
              <a:t>be</a:t>
            </a:r>
            <a:r>
              <a:rPr spc="-165" dirty="0"/>
              <a:t> </a:t>
            </a:r>
            <a:r>
              <a:rPr spc="5" dirty="0"/>
              <a:t>sure</a:t>
            </a:r>
            <a:r>
              <a:rPr spc="-165" dirty="0"/>
              <a:t> </a:t>
            </a:r>
            <a:r>
              <a:rPr spc="15" dirty="0"/>
              <a:t>you</a:t>
            </a:r>
            <a:r>
              <a:rPr spc="-160" dirty="0"/>
              <a:t> </a:t>
            </a:r>
            <a:r>
              <a:rPr spc="15" dirty="0"/>
              <a:t>trust</a:t>
            </a:r>
            <a:r>
              <a:rPr spc="-165" dirty="0"/>
              <a:t> </a:t>
            </a:r>
            <a:r>
              <a:rPr spc="55" dirty="0"/>
              <a:t>the</a:t>
            </a:r>
            <a:r>
              <a:rPr spc="-165" dirty="0"/>
              <a:t> </a:t>
            </a:r>
            <a:r>
              <a:rPr spc="5" dirty="0"/>
              <a:t>jeweler</a:t>
            </a:r>
            <a:r>
              <a:rPr spc="-165" dirty="0"/>
              <a:t> </a:t>
            </a:r>
            <a:r>
              <a:rPr spc="40" dirty="0"/>
              <a:t>from</a:t>
            </a:r>
            <a:r>
              <a:rPr spc="-165" dirty="0"/>
              <a:t> </a:t>
            </a:r>
            <a:r>
              <a:rPr spc="120" dirty="0"/>
              <a:t>whom</a:t>
            </a:r>
            <a:r>
              <a:rPr spc="-165" dirty="0"/>
              <a:t> </a:t>
            </a:r>
            <a:r>
              <a:rPr spc="15" dirty="0"/>
              <a:t>you</a:t>
            </a:r>
            <a:r>
              <a:rPr spc="-160" dirty="0"/>
              <a:t> </a:t>
            </a:r>
            <a:r>
              <a:rPr spc="-15" dirty="0"/>
              <a:t>are</a:t>
            </a:r>
            <a:r>
              <a:rPr spc="-165" dirty="0"/>
              <a:t> </a:t>
            </a:r>
            <a:r>
              <a:rPr spc="-15" dirty="0"/>
              <a:t>buying;</a:t>
            </a:r>
            <a:r>
              <a:rPr spc="-165" dirty="0"/>
              <a:t> </a:t>
            </a:r>
            <a:r>
              <a:rPr spc="10" dirty="0"/>
              <a:t>otherwise, </a:t>
            </a:r>
            <a:r>
              <a:rPr spc="-690" dirty="0"/>
              <a:t> </a:t>
            </a:r>
            <a:r>
              <a:rPr spc="40" dirty="0"/>
              <a:t>look </a:t>
            </a:r>
            <a:r>
              <a:rPr dirty="0"/>
              <a:t>elsewhere. </a:t>
            </a:r>
            <a:r>
              <a:rPr spc="30" dirty="0"/>
              <a:t>Before </a:t>
            </a:r>
            <a:r>
              <a:rPr spc="60" dirty="0"/>
              <a:t>buying </a:t>
            </a:r>
            <a:r>
              <a:rPr spc="-60" dirty="0"/>
              <a:t>silver, </a:t>
            </a:r>
            <a:r>
              <a:rPr spc="15" dirty="0"/>
              <a:t>you </a:t>
            </a:r>
            <a:r>
              <a:rPr spc="50" dirty="0"/>
              <a:t>should </a:t>
            </a:r>
            <a:r>
              <a:rPr spc="15" dirty="0"/>
              <a:t>take </a:t>
            </a:r>
            <a:r>
              <a:rPr spc="50" dirty="0"/>
              <a:t>some </a:t>
            </a:r>
            <a:r>
              <a:rPr spc="60" dirty="0"/>
              <a:t>time </a:t>
            </a:r>
            <a:r>
              <a:rPr spc="25" dirty="0"/>
              <a:t>to </a:t>
            </a:r>
            <a:r>
              <a:rPr spc="5" dirty="0"/>
              <a:t>see </a:t>
            </a:r>
            <a:r>
              <a:rPr spc="55" dirty="0"/>
              <a:t>the </a:t>
            </a:r>
            <a:r>
              <a:rPr spc="60" dirty="0"/>
              <a:t> </a:t>
            </a:r>
            <a:r>
              <a:rPr spc="20" dirty="0"/>
              <a:t>imperfections. </a:t>
            </a:r>
            <a:r>
              <a:rPr spc="60" dirty="0"/>
              <a:t>Check </a:t>
            </a:r>
            <a:r>
              <a:rPr spc="55" dirty="0"/>
              <a:t>the </a:t>
            </a:r>
            <a:r>
              <a:rPr spc="40" dirty="0"/>
              <a:t>strength </a:t>
            </a:r>
            <a:r>
              <a:rPr spc="25" dirty="0"/>
              <a:t>of </a:t>
            </a:r>
            <a:r>
              <a:rPr spc="20" dirty="0"/>
              <a:t>clasps </a:t>
            </a:r>
            <a:r>
              <a:rPr spc="65" dirty="0"/>
              <a:t>and </a:t>
            </a:r>
            <a:r>
              <a:rPr spc="20" dirty="0"/>
              <a:t>earring </a:t>
            </a:r>
            <a:r>
              <a:rPr spc="-25" dirty="0"/>
              <a:t>posts. </a:t>
            </a:r>
            <a:r>
              <a:rPr spc="60" dirty="0"/>
              <a:t>Make </a:t>
            </a:r>
            <a:r>
              <a:rPr spc="5" dirty="0"/>
              <a:t>sure </a:t>
            </a:r>
            <a:r>
              <a:rPr spc="55" dirty="0"/>
              <a:t>chain </a:t>
            </a:r>
            <a:r>
              <a:rPr spc="40" dirty="0"/>
              <a:t>link </a:t>
            </a:r>
            <a:r>
              <a:rPr spc="45" dirty="0"/>
              <a:t> </a:t>
            </a:r>
            <a:r>
              <a:rPr spc="15" dirty="0"/>
              <a:t>bracelets</a:t>
            </a:r>
            <a:r>
              <a:rPr spc="-170" dirty="0"/>
              <a:t> </a:t>
            </a:r>
            <a:r>
              <a:rPr spc="65" dirty="0"/>
              <a:t>and</a:t>
            </a:r>
            <a:r>
              <a:rPr spc="-170" dirty="0"/>
              <a:t> </a:t>
            </a:r>
            <a:r>
              <a:rPr spc="35" dirty="0"/>
              <a:t>necklaces</a:t>
            </a:r>
            <a:r>
              <a:rPr spc="-170" dirty="0"/>
              <a:t> </a:t>
            </a:r>
            <a:r>
              <a:rPr dirty="0"/>
              <a:t>have</a:t>
            </a:r>
            <a:r>
              <a:rPr spc="-170" dirty="0"/>
              <a:t> </a:t>
            </a:r>
            <a:r>
              <a:rPr spc="75" dirty="0"/>
              <a:t>no</a:t>
            </a:r>
            <a:r>
              <a:rPr spc="-170" dirty="0"/>
              <a:t> </a:t>
            </a:r>
            <a:r>
              <a:rPr spc="25" dirty="0"/>
              <a:t>kinks</a:t>
            </a:r>
            <a:r>
              <a:rPr spc="-170" dirty="0"/>
              <a:t> </a:t>
            </a:r>
            <a:r>
              <a:rPr spc="65" dirty="0"/>
              <a:t>and</a:t>
            </a:r>
            <a:r>
              <a:rPr spc="-170" dirty="0"/>
              <a:t> </a:t>
            </a:r>
            <a:r>
              <a:rPr spc="45" dirty="0"/>
              <a:t>will</a:t>
            </a:r>
            <a:r>
              <a:rPr spc="-170" dirty="0"/>
              <a:t> </a:t>
            </a:r>
            <a:r>
              <a:rPr spc="60" dirty="0"/>
              <a:t>not</a:t>
            </a:r>
            <a:r>
              <a:rPr spc="-170" dirty="0"/>
              <a:t> </a:t>
            </a:r>
            <a:r>
              <a:rPr spc="50" dirty="0"/>
              <a:t>kink</a:t>
            </a:r>
            <a:r>
              <a:rPr spc="-170" dirty="0"/>
              <a:t> </a:t>
            </a:r>
            <a:r>
              <a:rPr spc="-65" dirty="0"/>
              <a:t>easily.</a:t>
            </a:r>
          </a:p>
          <a:p>
            <a:pPr marL="12700">
              <a:lnSpc>
                <a:spcPts val="2730"/>
              </a:lnSpc>
              <a:spcBef>
                <a:spcPts val="60"/>
              </a:spcBef>
            </a:pPr>
            <a:r>
              <a:rPr sz="2300" spc="110" dirty="0"/>
              <a:t>Refund</a:t>
            </a:r>
            <a:r>
              <a:rPr sz="2300" spc="-170" dirty="0"/>
              <a:t> </a:t>
            </a:r>
            <a:r>
              <a:rPr sz="2300" spc="110" dirty="0"/>
              <a:t>and</a:t>
            </a:r>
            <a:r>
              <a:rPr sz="2300" spc="-170" dirty="0"/>
              <a:t> </a:t>
            </a:r>
            <a:r>
              <a:rPr sz="2300" spc="85" dirty="0"/>
              <a:t>Return</a:t>
            </a:r>
            <a:r>
              <a:rPr sz="2300" spc="-170" dirty="0"/>
              <a:t> </a:t>
            </a:r>
            <a:r>
              <a:rPr sz="2300" spc="105" dirty="0"/>
              <a:t>Policy</a:t>
            </a:r>
            <a:endParaRPr sz="2300" dirty="0"/>
          </a:p>
          <a:p>
            <a:pPr marL="12700" marR="129539">
              <a:lnSpc>
                <a:spcPts val="2400"/>
              </a:lnSpc>
              <a:spcBef>
                <a:spcPts val="50"/>
              </a:spcBef>
            </a:pPr>
            <a:r>
              <a:rPr spc="20" dirty="0"/>
              <a:t>Get</a:t>
            </a:r>
            <a:r>
              <a:rPr spc="-170" dirty="0"/>
              <a:t> </a:t>
            </a:r>
            <a:r>
              <a:rPr spc="55" dirty="0"/>
              <a:t>the</a:t>
            </a:r>
            <a:r>
              <a:rPr spc="-165" dirty="0"/>
              <a:t> </a:t>
            </a:r>
            <a:r>
              <a:rPr spc="20" dirty="0"/>
              <a:t>details</a:t>
            </a:r>
            <a:r>
              <a:rPr spc="-165" dirty="0"/>
              <a:t> </a:t>
            </a:r>
            <a:r>
              <a:rPr spc="55" dirty="0"/>
              <a:t>about</a:t>
            </a:r>
            <a:r>
              <a:rPr spc="-165" dirty="0"/>
              <a:t> </a:t>
            </a:r>
            <a:r>
              <a:rPr spc="55" dirty="0"/>
              <a:t>the</a:t>
            </a:r>
            <a:r>
              <a:rPr spc="-165" dirty="0"/>
              <a:t> </a:t>
            </a:r>
            <a:r>
              <a:rPr spc="25" dirty="0"/>
              <a:t>product,</a:t>
            </a:r>
            <a:r>
              <a:rPr spc="-165" dirty="0"/>
              <a:t> </a:t>
            </a:r>
            <a:r>
              <a:rPr spc="-25" dirty="0"/>
              <a:t>as</a:t>
            </a:r>
            <a:r>
              <a:rPr spc="-165" dirty="0"/>
              <a:t> </a:t>
            </a:r>
            <a:r>
              <a:rPr spc="45" dirty="0"/>
              <a:t>well</a:t>
            </a:r>
            <a:r>
              <a:rPr spc="-165" dirty="0"/>
              <a:t> </a:t>
            </a:r>
            <a:r>
              <a:rPr spc="-25" dirty="0"/>
              <a:t>as</a:t>
            </a:r>
            <a:r>
              <a:rPr spc="-165" dirty="0"/>
              <a:t> </a:t>
            </a:r>
            <a:r>
              <a:rPr spc="55" dirty="0"/>
              <a:t>the</a:t>
            </a:r>
            <a:r>
              <a:rPr spc="-165" dirty="0"/>
              <a:t> </a:t>
            </a:r>
            <a:r>
              <a:rPr spc="25" dirty="0"/>
              <a:t>merchant's</a:t>
            </a:r>
            <a:r>
              <a:rPr spc="-165" dirty="0"/>
              <a:t> </a:t>
            </a:r>
            <a:r>
              <a:rPr spc="45" dirty="0"/>
              <a:t>refund</a:t>
            </a:r>
            <a:r>
              <a:rPr spc="-165" dirty="0"/>
              <a:t> </a:t>
            </a:r>
            <a:r>
              <a:rPr spc="65" dirty="0"/>
              <a:t>and</a:t>
            </a:r>
            <a:r>
              <a:rPr spc="-165" dirty="0"/>
              <a:t> </a:t>
            </a:r>
            <a:r>
              <a:rPr spc="25" dirty="0"/>
              <a:t>return</a:t>
            </a:r>
            <a:r>
              <a:rPr spc="-165" dirty="0"/>
              <a:t> </a:t>
            </a:r>
            <a:r>
              <a:rPr dirty="0"/>
              <a:t>policies, </a:t>
            </a:r>
            <a:r>
              <a:rPr spc="-690" dirty="0"/>
              <a:t> </a:t>
            </a:r>
            <a:r>
              <a:rPr spc="25" dirty="0"/>
              <a:t>before</a:t>
            </a:r>
            <a:r>
              <a:rPr spc="-175" dirty="0"/>
              <a:t> </a:t>
            </a:r>
            <a:r>
              <a:rPr spc="15" dirty="0"/>
              <a:t>you</a:t>
            </a:r>
            <a:r>
              <a:rPr spc="-170" dirty="0"/>
              <a:t> </a:t>
            </a:r>
            <a:r>
              <a:rPr spc="-55" dirty="0"/>
              <a:t>buy.</a:t>
            </a:r>
          </a:p>
          <a:p>
            <a:pPr marL="12700">
              <a:lnSpc>
                <a:spcPts val="2710"/>
              </a:lnSpc>
            </a:pPr>
            <a:r>
              <a:rPr sz="2300" spc="80" dirty="0"/>
              <a:t>Read</a:t>
            </a:r>
            <a:r>
              <a:rPr sz="2300" spc="-165" dirty="0"/>
              <a:t> </a:t>
            </a:r>
            <a:r>
              <a:rPr sz="2300" spc="50" dirty="0"/>
              <a:t>all</a:t>
            </a:r>
            <a:r>
              <a:rPr sz="2300" spc="-160" dirty="0"/>
              <a:t> </a:t>
            </a:r>
            <a:r>
              <a:rPr sz="2300" spc="100" dirty="0"/>
              <a:t>the</a:t>
            </a:r>
            <a:r>
              <a:rPr sz="2300" spc="-160" dirty="0"/>
              <a:t> </a:t>
            </a:r>
            <a:r>
              <a:rPr sz="2300" spc="85" dirty="0"/>
              <a:t>provided</a:t>
            </a:r>
            <a:r>
              <a:rPr sz="2300" spc="-160" dirty="0"/>
              <a:t> </a:t>
            </a:r>
            <a:r>
              <a:rPr sz="2300" spc="85" dirty="0"/>
              <a:t>information</a:t>
            </a:r>
            <a:endParaRPr sz="2300" dirty="0"/>
          </a:p>
          <a:p>
            <a:pPr marL="12700" marR="5080">
              <a:lnSpc>
                <a:spcPts val="2400"/>
              </a:lnSpc>
              <a:spcBef>
                <a:spcPts val="50"/>
              </a:spcBef>
            </a:pPr>
            <a:r>
              <a:rPr spc="55" dirty="0"/>
              <a:t>Online</a:t>
            </a:r>
            <a:r>
              <a:rPr spc="-165" dirty="0"/>
              <a:t> </a:t>
            </a:r>
            <a:r>
              <a:rPr spc="55" dirty="0"/>
              <a:t>companies</a:t>
            </a:r>
            <a:r>
              <a:rPr spc="-160" dirty="0"/>
              <a:t> </a:t>
            </a:r>
            <a:r>
              <a:rPr spc="5" dirty="0"/>
              <a:t>offer</a:t>
            </a:r>
            <a:r>
              <a:rPr spc="-160" dirty="0"/>
              <a:t> </a:t>
            </a:r>
            <a:r>
              <a:rPr spc="-10" dirty="0"/>
              <a:t>a</a:t>
            </a:r>
            <a:r>
              <a:rPr spc="-160" dirty="0"/>
              <a:t> </a:t>
            </a:r>
            <a:r>
              <a:rPr spc="80" dirty="0"/>
              <a:t>wide</a:t>
            </a:r>
            <a:r>
              <a:rPr spc="-165" dirty="0"/>
              <a:t> </a:t>
            </a:r>
            <a:r>
              <a:rPr spc="35" dirty="0"/>
              <a:t>selection</a:t>
            </a:r>
            <a:r>
              <a:rPr spc="-160" dirty="0"/>
              <a:t> </a:t>
            </a:r>
            <a:r>
              <a:rPr spc="25" dirty="0"/>
              <a:t>of</a:t>
            </a:r>
            <a:r>
              <a:rPr spc="-160" dirty="0"/>
              <a:t> </a:t>
            </a:r>
            <a:r>
              <a:rPr spc="50" dirty="0"/>
              <a:t>Wholesale</a:t>
            </a:r>
            <a:r>
              <a:rPr spc="-160" dirty="0"/>
              <a:t> </a:t>
            </a:r>
            <a:r>
              <a:rPr spc="20" dirty="0"/>
              <a:t>sterling</a:t>
            </a:r>
            <a:r>
              <a:rPr spc="-165" dirty="0"/>
              <a:t> </a:t>
            </a:r>
            <a:r>
              <a:rPr spc="-20" dirty="0"/>
              <a:t>silver</a:t>
            </a:r>
            <a:r>
              <a:rPr spc="-160" dirty="0"/>
              <a:t> </a:t>
            </a:r>
            <a:r>
              <a:rPr spc="-5" dirty="0"/>
              <a:t>jewelry</a:t>
            </a:r>
            <a:r>
              <a:rPr spc="-160" dirty="0"/>
              <a:t> </a:t>
            </a:r>
            <a:r>
              <a:rPr spc="65" dirty="0"/>
              <a:t>and</a:t>
            </a:r>
            <a:r>
              <a:rPr spc="-160" dirty="0"/>
              <a:t> </a:t>
            </a:r>
            <a:r>
              <a:rPr spc="45" dirty="0"/>
              <a:t>make</a:t>
            </a:r>
            <a:r>
              <a:rPr spc="-165" dirty="0"/>
              <a:t> </a:t>
            </a:r>
            <a:r>
              <a:rPr spc="20" dirty="0"/>
              <a:t>it </a:t>
            </a:r>
            <a:r>
              <a:rPr spc="-685" dirty="0"/>
              <a:t> </a:t>
            </a:r>
            <a:r>
              <a:rPr spc="-35" dirty="0"/>
              <a:t>easy </a:t>
            </a:r>
            <a:r>
              <a:rPr spc="25" dirty="0"/>
              <a:t>to </a:t>
            </a:r>
            <a:r>
              <a:rPr spc="10" dirty="0"/>
              <a:t>search </a:t>
            </a:r>
            <a:r>
              <a:rPr dirty="0"/>
              <a:t>for </a:t>
            </a:r>
            <a:r>
              <a:rPr spc="70" dirty="0"/>
              <a:t>what </a:t>
            </a:r>
            <a:r>
              <a:rPr spc="15" dirty="0"/>
              <a:t>you </a:t>
            </a:r>
            <a:r>
              <a:rPr spc="-5" dirty="0"/>
              <a:t>want. </a:t>
            </a:r>
            <a:r>
              <a:rPr spc="20" dirty="0"/>
              <a:t>Get </a:t>
            </a:r>
            <a:r>
              <a:rPr spc="55" dirty="0"/>
              <a:t>the </a:t>
            </a:r>
            <a:r>
              <a:rPr spc="20" dirty="0"/>
              <a:t>details </a:t>
            </a:r>
            <a:r>
              <a:rPr spc="55" dirty="0"/>
              <a:t>about the </a:t>
            </a:r>
            <a:r>
              <a:rPr spc="-15" dirty="0"/>
              <a:t>item. </a:t>
            </a:r>
            <a:r>
              <a:rPr spc="5" dirty="0"/>
              <a:t>There </a:t>
            </a:r>
            <a:r>
              <a:rPr spc="50" dirty="0"/>
              <a:t>should </a:t>
            </a:r>
            <a:r>
              <a:rPr spc="75" dirty="0"/>
              <a:t>be </a:t>
            </a:r>
            <a:r>
              <a:rPr spc="-10" dirty="0"/>
              <a:t>a </a:t>
            </a:r>
            <a:r>
              <a:rPr spc="-5" dirty="0"/>
              <a:t> </a:t>
            </a:r>
            <a:r>
              <a:rPr spc="40" dirty="0"/>
              <a:t>detailed description </a:t>
            </a:r>
            <a:r>
              <a:rPr spc="75" dirty="0"/>
              <a:t>with </a:t>
            </a:r>
            <a:r>
              <a:rPr spc="40" dirty="0"/>
              <a:t>measurements </a:t>
            </a:r>
            <a:r>
              <a:rPr spc="25" dirty="0"/>
              <a:t>of </a:t>
            </a:r>
            <a:r>
              <a:rPr spc="55" dirty="0"/>
              <a:t>the </a:t>
            </a:r>
            <a:r>
              <a:rPr spc="50" dirty="0"/>
              <a:t>item </a:t>
            </a:r>
            <a:r>
              <a:rPr spc="65" dirty="0"/>
              <a:t>and </a:t>
            </a:r>
            <a:r>
              <a:rPr spc="20" dirty="0"/>
              <a:t>details </a:t>
            </a:r>
            <a:r>
              <a:rPr spc="55" dirty="0"/>
              <a:t>about the </a:t>
            </a:r>
            <a:r>
              <a:rPr spc="45" dirty="0"/>
              <a:t>metal </a:t>
            </a:r>
            <a:r>
              <a:rPr spc="50" dirty="0"/>
              <a:t> </a:t>
            </a:r>
            <a:r>
              <a:rPr spc="30" dirty="0"/>
              <a:t>composition. </a:t>
            </a:r>
            <a:r>
              <a:rPr spc="55" dirty="0"/>
              <a:t>Look </a:t>
            </a:r>
            <a:r>
              <a:rPr dirty="0"/>
              <a:t>for </a:t>
            </a:r>
            <a:r>
              <a:rPr spc="45" dirty="0"/>
              <a:t>an </a:t>
            </a:r>
            <a:r>
              <a:rPr spc="15" dirty="0"/>
              <a:t>address </a:t>
            </a:r>
            <a:r>
              <a:rPr spc="10" dirty="0"/>
              <a:t>or </a:t>
            </a:r>
            <a:r>
              <a:rPr spc="-10" dirty="0"/>
              <a:t>a </a:t>
            </a:r>
            <a:r>
              <a:rPr spc="75" dirty="0"/>
              <a:t>phone number </a:t>
            </a:r>
            <a:r>
              <a:rPr spc="25" dirty="0"/>
              <a:t>to </a:t>
            </a:r>
            <a:r>
              <a:rPr spc="65" dirty="0"/>
              <a:t>get </a:t>
            </a:r>
            <a:r>
              <a:rPr spc="50" dirty="0"/>
              <a:t>in </a:t>
            </a:r>
            <a:r>
              <a:rPr spc="65" dirty="0"/>
              <a:t>touch </a:t>
            </a:r>
            <a:r>
              <a:rPr spc="5" dirty="0"/>
              <a:t>if </a:t>
            </a:r>
            <a:r>
              <a:rPr spc="15" dirty="0"/>
              <a:t>you </a:t>
            </a:r>
            <a:r>
              <a:rPr dirty="0"/>
              <a:t>have </a:t>
            </a:r>
            <a:r>
              <a:rPr spc="-10" dirty="0"/>
              <a:t>a </a:t>
            </a:r>
            <a:r>
              <a:rPr spc="-5" dirty="0"/>
              <a:t> </a:t>
            </a:r>
            <a:r>
              <a:rPr spc="50" dirty="0"/>
              <a:t>question </a:t>
            </a:r>
            <a:r>
              <a:rPr spc="10" dirty="0"/>
              <a:t>or </a:t>
            </a:r>
            <a:r>
              <a:rPr spc="65" dirty="0"/>
              <a:t>need </a:t>
            </a:r>
            <a:r>
              <a:rPr spc="-10" dirty="0"/>
              <a:t>help. </a:t>
            </a:r>
            <a:r>
              <a:rPr spc="-95" dirty="0"/>
              <a:t>It </a:t>
            </a:r>
            <a:r>
              <a:rPr spc="-20" dirty="0"/>
              <a:t>is </a:t>
            </a:r>
            <a:r>
              <a:rPr spc="55" dirty="0"/>
              <a:t>important </a:t>
            </a:r>
            <a:r>
              <a:rPr spc="25" dirty="0"/>
              <a:t>to </a:t>
            </a:r>
            <a:r>
              <a:rPr spc="85" dirty="0"/>
              <a:t>do </a:t>
            </a:r>
            <a:r>
              <a:rPr spc="60" dirty="0"/>
              <a:t>thorough </a:t>
            </a:r>
            <a:r>
              <a:rPr spc="5" dirty="0"/>
              <a:t>research </a:t>
            </a:r>
            <a:r>
              <a:rPr spc="65" dirty="0"/>
              <a:t>and </a:t>
            </a:r>
            <a:r>
              <a:rPr spc="45" dirty="0"/>
              <a:t>buy </a:t>
            </a:r>
            <a:r>
              <a:rPr spc="40" dirty="0"/>
              <a:t>from </a:t>
            </a:r>
            <a:r>
              <a:rPr spc="-10" dirty="0"/>
              <a:t>a </a:t>
            </a:r>
            <a:r>
              <a:rPr spc="-5" dirty="0"/>
              <a:t> </a:t>
            </a:r>
            <a:r>
              <a:rPr spc="40" dirty="0"/>
              <a:t>reputable</a:t>
            </a:r>
            <a:r>
              <a:rPr spc="-175" dirty="0"/>
              <a:t> </a:t>
            </a:r>
            <a:r>
              <a:rPr spc="5" dirty="0"/>
              <a:t>company.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17808" y="7162802"/>
            <a:ext cx="6172200" cy="464820"/>
          </a:xfrm>
          <a:custGeom>
            <a:avLst/>
            <a:gdLst/>
            <a:ahLst/>
            <a:cxnLst/>
            <a:rect l="l" t="t" r="r" b="b"/>
            <a:pathLst>
              <a:path w="6172200" h="464820">
                <a:moveTo>
                  <a:pt x="6040348" y="0"/>
                </a:moveTo>
                <a:lnTo>
                  <a:pt x="131864" y="0"/>
                </a:lnTo>
                <a:lnTo>
                  <a:pt x="90298" y="6750"/>
                </a:lnTo>
                <a:lnTo>
                  <a:pt x="54115" y="25526"/>
                </a:lnTo>
                <a:lnTo>
                  <a:pt x="25527" y="54112"/>
                </a:lnTo>
                <a:lnTo>
                  <a:pt x="6751" y="90292"/>
                </a:lnTo>
                <a:lnTo>
                  <a:pt x="0" y="131851"/>
                </a:lnTo>
                <a:lnTo>
                  <a:pt x="0" y="332600"/>
                </a:lnTo>
                <a:lnTo>
                  <a:pt x="6751" y="374159"/>
                </a:lnTo>
                <a:lnTo>
                  <a:pt x="25527" y="410339"/>
                </a:lnTo>
                <a:lnTo>
                  <a:pt x="54115" y="438924"/>
                </a:lnTo>
                <a:lnTo>
                  <a:pt x="90298" y="457700"/>
                </a:lnTo>
                <a:lnTo>
                  <a:pt x="131864" y="464451"/>
                </a:lnTo>
                <a:lnTo>
                  <a:pt x="6040348" y="464451"/>
                </a:lnTo>
                <a:lnTo>
                  <a:pt x="6081907" y="457700"/>
                </a:lnTo>
                <a:lnTo>
                  <a:pt x="6118087" y="438924"/>
                </a:lnTo>
                <a:lnTo>
                  <a:pt x="6146673" y="410339"/>
                </a:lnTo>
                <a:lnTo>
                  <a:pt x="6165449" y="374159"/>
                </a:lnTo>
                <a:lnTo>
                  <a:pt x="6172200" y="332600"/>
                </a:lnTo>
                <a:lnTo>
                  <a:pt x="6172200" y="131851"/>
                </a:lnTo>
                <a:lnTo>
                  <a:pt x="6165449" y="90292"/>
                </a:lnTo>
                <a:lnTo>
                  <a:pt x="6146673" y="54112"/>
                </a:lnTo>
                <a:lnTo>
                  <a:pt x="6118087" y="25526"/>
                </a:lnTo>
                <a:lnTo>
                  <a:pt x="6081907" y="6750"/>
                </a:lnTo>
                <a:lnTo>
                  <a:pt x="6040348" y="0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651" y="269596"/>
            <a:ext cx="2912584" cy="88823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50779" y="1499896"/>
            <a:ext cx="4694555" cy="9061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750" spc="405" dirty="0">
                <a:solidFill>
                  <a:srgbClr val="0B0B0B"/>
                </a:solidFill>
              </a:rPr>
              <a:t>FOLLOW</a:t>
            </a:r>
            <a:r>
              <a:rPr sz="5750" spc="-470" dirty="0">
                <a:solidFill>
                  <a:srgbClr val="0B0B0B"/>
                </a:solidFill>
              </a:rPr>
              <a:t> </a:t>
            </a:r>
            <a:r>
              <a:rPr sz="5750" spc="45" dirty="0">
                <a:solidFill>
                  <a:srgbClr val="848484"/>
                </a:solidFill>
              </a:rPr>
              <a:t>US</a:t>
            </a:r>
            <a:endParaRPr sz="5750"/>
          </a:p>
        </p:txBody>
      </p:sp>
      <p:sp>
        <p:nvSpPr>
          <p:cNvPr id="5" name="object 5"/>
          <p:cNvSpPr txBox="1"/>
          <p:nvPr/>
        </p:nvSpPr>
        <p:spPr>
          <a:xfrm>
            <a:off x="4241055" y="2908463"/>
            <a:ext cx="5645150" cy="36188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650" dirty="0">
                <a:solidFill>
                  <a:srgbClr val="231F20"/>
                </a:solidFill>
                <a:latin typeface="Verdana"/>
                <a:cs typeface="Verdana"/>
              </a:rPr>
              <a:t>https://</a:t>
            </a:r>
            <a:r>
              <a:rPr sz="1650" dirty="0">
                <a:solidFill>
                  <a:srgbClr val="231F20"/>
                </a:solidFill>
                <a:latin typeface="Verdana"/>
                <a:cs typeface="Verdana"/>
                <a:hlinkClick r:id="rId3"/>
              </a:rPr>
              <a:t>www.facebook.com/silverjewelrydoctor</a:t>
            </a:r>
            <a:endParaRPr sz="1650">
              <a:latin typeface="Verdana"/>
              <a:cs typeface="Verdana"/>
            </a:endParaRPr>
          </a:p>
          <a:p>
            <a:pPr marL="12700" marR="475615">
              <a:lnSpc>
                <a:spcPct val="239200"/>
              </a:lnSpc>
              <a:spcBef>
                <a:spcPts val="250"/>
              </a:spcBef>
            </a:pPr>
            <a:r>
              <a:rPr sz="1650" spc="-15" dirty="0">
                <a:solidFill>
                  <a:srgbClr val="231F20"/>
                </a:solidFill>
                <a:latin typeface="Verdana"/>
                <a:cs typeface="Verdana"/>
              </a:rPr>
              <a:t>https://twitter.com/silverjdoctor </a:t>
            </a:r>
            <a:r>
              <a:rPr sz="1650" spc="-1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650" spc="80" dirty="0">
                <a:solidFill>
                  <a:srgbClr val="231F20"/>
                </a:solidFill>
                <a:latin typeface="Verdana"/>
                <a:cs typeface="Verdana"/>
              </a:rPr>
              <a:t>h</a:t>
            </a:r>
            <a:r>
              <a:rPr sz="1650" spc="25" dirty="0">
                <a:solidFill>
                  <a:srgbClr val="231F20"/>
                </a:solidFill>
                <a:latin typeface="Verdana"/>
                <a:cs typeface="Verdana"/>
              </a:rPr>
              <a:t>t</a:t>
            </a:r>
            <a:r>
              <a:rPr sz="1650" spc="-65" dirty="0">
                <a:solidFill>
                  <a:srgbClr val="231F20"/>
                </a:solidFill>
                <a:latin typeface="Verdana"/>
                <a:cs typeface="Verdana"/>
              </a:rPr>
              <a:t>tps</a:t>
            </a:r>
            <a:r>
              <a:rPr sz="1650" spc="25" dirty="0">
                <a:solidFill>
                  <a:srgbClr val="231F20"/>
                </a:solidFill>
                <a:latin typeface="Verdana"/>
                <a:cs typeface="Verdana"/>
              </a:rPr>
              <a:t>:</a:t>
            </a:r>
            <a:r>
              <a:rPr sz="1650" spc="-280" dirty="0">
                <a:solidFill>
                  <a:srgbClr val="231F20"/>
                </a:solidFill>
                <a:latin typeface="Verdana"/>
                <a:cs typeface="Verdana"/>
              </a:rPr>
              <a:t>/</a:t>
            </a:r>
            <a:r>
              <a:rPr sz="1650" spc="-220" dirty="0">
                <a:solidFill>
                  <a:srgbClr val="231F20"/>
                </a:solidFill>
                <a:latin typeface="Verdana"/>
                <a:cs typeface="Verdana"/>
              </a:rPr>
              <a:t>/</a:t>
            </a:r>
            <a:r>
              <a:rPr sz="1650" spc="135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ww</a:t>
            </a:r>
            <a:r>
              <a:rPr sz="1650" spc="90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w</a:t>
            </a:r>
            <a:r>
              <a:rPr sz="1650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.instag</a:t>
            </a:r>
            <a:r>
              <a:rPr sz="1650" spc="-80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r</a:t>
            </a:r>
            <a:r>
              <a:rPr sz="1650" spc="-25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am</a:t>
            </a:r>
            <a:r>
              <a:rPr sz="1650" spc="-30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.</a:t>
            </a:r>
            <a:r>
              <a:rPr sz="1650" spc="75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c</a:t>
            </a:r>
            <a:r>
              <a:rPr sz="1650" spc="105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om</a:t>
            </a:r>
            <a:r>
              <a:rPr sz="1650" spc="-280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/</a:t>
            </a:r>
            <a:r>
              <a:rPr sz="1650" spc="-10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sil</a:t>
            </a:r>
            <a:r>
              <a:rPr sz="1650" spc="-45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v</a:t>
            </a:r>
            <a:r>
              <a:rPr sz="1650" spc="-10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erj</a:t>
            </a:r>
            <a:r>
              <a:rPr sz="1650" spc="-35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e</a:t>
            </a:r>
            <a:r>
              <a:rPr sz="1650" spc="120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w</a:t>
            </a:r>
            <a:r>
              <a:rPr sz="1650" spc="10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el</a:t>
            </a:r>
            <a:r>
              <a:rPr sz="1650" spc="30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r</a:t>
            </a:r>
            <a:r>
              <a:rPr sz="1650" spc="-75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y</a:t>
            </a:r>
            <a:r>
              <a:rPr sz="1650" spc="90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do</a:t>
            </a:r>
            <a:r>
              <a:rPr sz="1650" spc="85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c</a:t>
            </a:r>
            <a:r>
              <a:rPr sz="1650" spc="5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t</a:t>
            </a:r>
            <a:r>
              <a:rPr sz="1650" spc="20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o</a:t>
            </a:r>
            <a:r>
              <a:rPr sz="1650" spc="-55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r</a:t>
            </a:r>
            <a:r>
              <a:rPr sz="1650" spc="-165" dirty="0">
                <a:solidFill>
                  <a:srgbClr val="231F20"/>
                </a:solidFill>
                <a:latin typeface="Verdana"/>
                <a:cs typeface="Verdana"/>
                <a:hlinkClick r:id="rId4"/>
              </a:rPr>
              <a:t>/</a:t>
            </a:r>
            <a:endParaRPr sz="16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50" spc="-10" dirty="0">
                <a:solidFill>
                  <a:srgbClr val="231F20"/>
                </a:solidFill>
                <a:latin typeface="Verdana"/>
                <a:cs typeface="Verdana"/>
              </a:rPr>
              <a:t>https://in.pinterest.com/SilverJDoctor/</a:t>
            </a:r>
            <a:endParaRPr sz="1650">
              <a:latin typeface="Verdana"/>
              <a:cs typeface="Verdana"/>
            </a:endParaRPr>
          </a:p>
          <a:p>
            <a:pPr marL="12700" marR="5080">
              <a:lnSpc>
                <a:spcPts val="5860"/>
              </a:lnSpc>
              <a:spcBef>
                <a:spcPts val="200"/>
              </a:spcBef>
            </a:pPr>
            <a:r>
              <a:rPr sz="1650" spc="-35" dirty="0">
                <a:solidFill>
                  <a:srgbClr val="231F20"/>
                </a:solidFill>
                <a:latin typeface="Verdana"/>
                <a:cs typeface="Verdana"/>
              </a:rPr>
              <a:t>https:/</a:t>
            </a:r>
            <a:r>
              <a:rPr sz="1650" spc="-19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650" spc="-10" dirty="0">
                <a:solidFill>
                  <a:srgbClr val="231F20"/>
                </a:solidFill>
                <a:latin typeface="Verdana"/>
                <a:cs typeface="Verdana"/>
              </a:rPr>
              <a:t>api.whatsapp.com/send?phone=66838021472 </a:t>
            </a:r>
            <a:r>
              <a:rPr sz="1650" spc="-5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650" spc="-30" dirty="0">
                <a:solidFill>
                  <a:srgbClr val="231F20"/>
                </a:solidFill>
                <a:latin typeface="Verdana"/>
                <a:cs typeface="Verdana"/>
              </a:rPr>
              <a:t>https://line.me/R/ti/p/%40806vlafh</a:t>
            </a:r>
            <a:endParaRPr sz="165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455555" y="4101261"/>
            <a:ext cx="408305" cy="408305"/>
            <a:chOff x="3455555" y="4101261"/>
            <a:chExt cx="408305" cy="40830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55555" y="4101261"/>
              <a:ext cx="407835" cy="4078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39920" y="4185348"/>
              <a:ext cx="239102" cy="239102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3455546" y="2805069"/>
            <a:ext cx="408305" cy="408305"/>
            <a:chOff x="3455546" y="2805069"/>
            <a:chExt cx="408305" cy="408305"/>
          </a:xfrm>
        </p:grpSpPr>
        <p:sp>
          <p:nvSpPr>
            <p:cNvPr id="10" name="object 10"/>
            <p:cNvSpPr/>
            <p:nvPr/>
          </p:nvSpPr>
          <p:spPr>
            <a:xfrm>
              <a:off x="3455546" y="2805069"/>
              <a:ext cx="408305" cy="405765"/>
            </a:xfrm>
            <a:custGeom>
              <a:avLst/>
              <a:gdLst/>
              <a:ahLst/>
              <a:cxnLst/>
              <a:rect l="l" t="t" r="r" b="b"/>
              <a:pathLst>
                <a:path w="408304" h="405764">
                  <a:moveTo>
                    <a:pt x="203923" y="0"/>
                  </a:moveTo>
                  <a:lnTo>
                    <a:pt x="157166" y="5385"/>
                  </a:lnTo>
                  <a:lnTo>
                    <a:pt x="114243" y="20727"/>
                  </a:lnTo>
                  <a:lnTo>
                    <a:pt x="76380" y="44799"/>
                  </a:lnTo>
                  <a:lnTo>
                    <a:pt x="44799" y="76380"/>
                  </a:lnTo>
                  <a:lnTo>
                    <a:pt x="20727" y="114243"/>
                  </a:lnTo>
                  <a:lnTo>
                    <a:pt x="5385" y="157166"/>
                  </a:lnTo>
                  <a:lnTo>
                    <a:pt x="0" y="203923"/>
                  </a:lnTo>
                  <a:lnTo>
                    <a:pt x="5975" y="253127"/>
                  </a:lnTo>
                  <a:lnTo>
                    <a:pt x="22944" y="297990"/>
                  </a:lnTo>
                  <a:lnTo>
                    <a:pt x="49472" y="337080"/>
                  </a:lnTo>
                  <a:lnTo>
                    <a:pt x="84124" y="368962"/>
                  </a:lnTo>
                  <a:lnTo>
                    <a:pt x="125465" y="392204"/>
                  </a:lnTo>
                  <a:lnTo>
                    <a:pt x="172059" y="405371"/>
                  </a:lnTo>
                  <a:lnTo>
                    <a:pt x="172059" y="262877"/>
                  </a:lnTo>
                  <a:lnTo>
                    <a:pt x="120281" y="262877"/>
                  </a:lnTo>
                  <a:lnTo>
                    <a:pt x="120281" y="203923"/>
                  </a:lnTo>
                  <a:lnTo>
                    <a:pt x="172059" y="203923"/>
                  </a:lnTo>
                  <a:lnTo>
                    <a:pt x="172059" y="159004"/>
                  </a:lnTo>
                  <a:lnTo>
                    <a:pt x="177545" y="125042"/>
                  </a:lnTo>
                  <a:lnTo>
                    <a:pt x="193108" y="100166"/>
                  </a:lnTo>
                  <a:lnTo>
                    <a:pt x="217402" y="84875"/>
                  </a:lnTo>
                  <a:lnTo>
                    <a:pt x="249085" y="79667"/>
                  </a:lnTo>
                  <a:lnTo>
                    <a:pt x="265632" y="80288"/>
                  </a:lnTo>
                  <a:lnTo>
                    <a:pt x="280281" y="81654"/>
                  </a:lnTo>
                  <a:lnTo>
                    <a:pt x="294741" y="83642"/>
                  </a:lnTo>
                  <a:lnTo>
                    <a:pt x="294741" y="133819"/>
                  </a:lnTo>
                  <a:lnTo>
                    <a:pt x="269024" y="133819"/>
                  </a:lnTo>
                  <a:lnTo>
                    <a:pt x="253142" y="136530"/>
                  </a:lnTo>
                  <a:lnTo>
                    <a:pt x="242904" y="143702"/>
                  </a:lnTo>
                  <a:lnTo>
                    <a:pt x="237418" y="153895"/>
                  </a:lnTo>
                  <a:lnTo>
                    <a:pt x="235788" y="165671"/>
                  </a:lnTo>
                  <a:lnTo>
                    <a:pt x="235788" y="203923"/>
                  </a:lnTo>
                  <a:lnTo>
                    <a:pt x="292341" y="203923"/>
                  </a:lnTo>
                  <a:lnTo>
                    <a:pt x="283298" y="262877"/>
                  </a:lnTo>
                  <a:lnTo>
                    <a:pt x="235788" y="262877"/>
                  </a:lnTo>
                  <a:lnTo>
                    <a:pt x="235788" y="405371"/>
                  </a:lnTo>
                  <a:lnTo>
                    <a:pt x="282382" y="392204"/>
                  </a:lnTo>
                  <a:lnTo>
                    <a:pt x="323722" y="368962"/>
                  </a:lnTo>
                  <a:lnTo>
                    <a:pt x="358374" y="337080"/>
                  </a:lnTo>
                  <a:lnTo>
                    <a:pt x="384903" y="297990"/>
                  </a:lnTo>
                  <a:lnTo>
                    <a:pt x="401872" y="253127"/>
                  </a:lnTo>
                  <a:lnTo>
                    <a:pt x="407847" y="203923"/>
                  </a:lnTo>
                  <a:lnTo>
                    <a:pt x="402462" y="157166"/>
                  </a:lnTo>
                  <a:lnTo>
                    <a:pt x="387120" y="114243"/>
                  </a:lnTo>
                  <a:lnTo>
                    <a:pt x="363047" y="76380"/>
                  </a:lnTo>
                  <a:lnTo>
                    <a:pt x="331467" y="44799"/>
                  </a:lnTo>
                  <a:lnTo>
                    <a:pt x="293604" y="20727"/>
                  </a:lnTo>
                  <a:lnTo>
                    <a:pt x="250681" y="5385"/>
                  </a:lnTo>
                  <a:lnTo>
                    <a:pt x="203923" y="0"/>
                  </a:lnTo>
                  <a:close/>
                </a:path>
              </a:pathLst>
            </a:custGeom>
            <a:solidFill>
              <a:srgbClr val="3279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75833" y="2884731"/>
              <a:ext cx="174625" cy="328295"/>
            </a:xfrm>
            <a:custGeom>
              <a:avLst/>
              <a:gdLst/>
              <a:ahLst/>
              <a:cxnLst/>
              <a:rect l="l" t="t" r="r" b="b"/>
              <a:pathLst>
                <a:path w="174625" h="328294">
                  <a:moveTo>
                    <a:pt x="142068" y="62"/>
                  </a:moveTo>
                  <a:lnTo>
                    <a:pt x="97115" y="5209"/>
                  </a:lnTo>
                  <a:lnTo>
                    <a:pt x="57262" y="45380"/>
                  </a:lnTo>
                  <a:lnTo>
                    <a:pt x="51777" y="79336"/>
                  </a:lnTo>
                  <a:lnTo>
                    <a:pt x="51777" y="124256"/>
                  </a:lnTo>
                  <a:lnTo>
                    <a:pt x="0" y="124256"/>
                  </a:lnTo>
                  <a:lnTo>
                    <a:pt x="0" y="183210"/>
                  </a:lnTo>
                  <a:lnTo>
                    <a:pt x="51777" y="183210"/>
                  </a:lnTo>
                  <a:lnTo>
                    <a:pt x="51777" y="325716"/>
                  </a:lnTo>
                  <a:lnTo>
                    <a:pt x="59608" y="326789"/>
                  </a:lnTo>
                  <a:lnTo>
                    <a:pt x="67533" y="327564"/>
                  </a:lnTo>
                  <a:lnTo>
                    <a:pt x="75546" y="328035"/>
                  </a:lnTo>
                  <a:lnTo>
                    <a:pt x="83642" y="328193"/>
                  </a:lnTo>
                  <a:lnTo>
                    <a:pt x="91730" y="328035"/>
                  </a:lnTo>
                  <a:lnTo>
                    <a:pt x="99741" y="327564"/>
                  </a:lnTo>
                  <a:lnTo>
                    <a:pt x="107668" y="326789"/>
                  </a:lnTo>
                  <a:lnTo>
                    <a:pt x="115506" y="325716"/>
                  </a:lnTo>
                  <a:lnTo>
                    <a:pt x="115506" y="183210"/>
                  </a:lnTo>
                  <a:lnTo>
                    <a:pt x="163017" y="183210"/>
                  </a:lnTo>
                  <a:lnTo>
                    <a:pt x="172059" y="124256"/>
                  </a:lnTo>
                  <a:lnTo>
                    <a:pt x="115506" y="124256"/>
                  </a:lnTo>
                  <a:lnTo>
                    <a:pt x="115506" y="86017"/>
                  </a:lnTo>
                  <a:lnTo>
                    <a:pt x="117136" y="74235"/>
                  </a:lnTo>
                  <a:lnTo>
                    <a:pt x="122621" y="64042"/>
                  </a:lnTo>
                  <a:lnTo>
                    <a:pt x="132855" y="56874"/>
                  </a:lnTo>
                  <a:lnTo>
                    <a:pt x="148729" y="54165"/>
                  </a:lnTo>
                  <a:lnTo>
                    <a:pt x="174447" y="54165"/>
                  </a:lnTo>
                  <a:lnTo>
                    <a:pt x="174447" y="3987"/>
                  </a:lnTo>
                  <a:lnTo>
                    <a:pt x="160610" y="1682"/>
                  </a:lnTo>
                  <a:lnTo>
                    <a:pt x="151244" y="498"/>
                  </a:lnTo>
                  <a:lnTo>
                    <a:pt x="142068" y="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455545" y="4793044"/>
            <a:ext cx="408305" cy="408305"/>
            <a:chOff x="3455545" y="4793044"/>
            <a:chExt cx="408305" cy="408305"/>
          </a:xfrm>
        </p:grpSpPr>
        <p:sp>
          <p:nvSpPr>
            <p:cNvPr id="13" name="object 13"/>
            <p:cNvSpPr/>
            <p:nvPr/>
          </p:nvSpPr>
          <p:spPr>
            <a:xfrm>
              <a:off x="3455545" y="4793044"/>
              <a:ext cx="408305" cy="408305"/>
            </a:xfrm>
            <a:custGeom>
              <a:avLst/>
              <a:gdLst/>
              <a:ahLst/>
              <a:cxnLst/>
              <a:rect l="l" t="t" r="r" b="b"/>
              <a:pathLst>
                <a:path w="408304" h="408304">
                  <a:moveTo>
                    <a:pt x="203923" y="0"/>
                  </a:moveTo>
                  <a:lnTo>
                    <a:pt x="157166" y="5385"/>
                  </a:lnTo>
                  <a:lnTo>
                    <a:pt x="114243" y="20727"/>
                  </a:lnTo>
                  <a:lnTo>
                    <a:pt x="76380" y="44800"/>
                  </a:lnTo>
                  <a:lnTo>
                    <a:pt x="44799" y="76382"/>
                  </a:lnTo>
                  <a:lnTo>
                    <a:pt x="20727" y="114248"/>
                  </a:lnTo>
                  <a:lnTo>
                    <a:pt x="5385" y="157174"/>
                  </a:lnTo>
                  <a:lnTo>
                    <a:pt x="0" y="203936"/>
                  </a:lnTo>
                  <a:lnTo>
                    <a:pt x="5729" y="252082"/>
                  </a:lnTo>
                  <a:lnTo>
                    <a:pt x="22016" y="296088"/>
                  </a:lnTo>
                  <a:lnTo>
                    <a:pt x="47512" y="334626"/>
                  </a:lnTo>
                  <a:lnTo>
                    <a:pt x="80865" y="366369"/>
                  </a:lnTo>
                  <a:lnTo>
                    <a:pt x="120726" y="389991"/>
                  </a:lnTo>
                  <a:lnTo>
                    <a:pt x="120230" y="378536"/>
                  </a:lnTo>
                  <a:lnTo>
                    <a:pt x="120421" y="372783"/>
                  </a:lnTo>
                  <a:lnTo>
                    <a:pt x="121590" y="358563"/>
                  </a:lnTo>
                  <a:lnTo>
                    <a:pt x="125425" y="338572"/>
                  </a:lnTo>
                  <a:lnTo>
                    <a:pt x="149479" y="236969"/>
                  </a:lnTo>
                  <a:lnTo>
                    <a:pt x="144869" y="221707"/>
                  </a:lnTo>
                  <a:lnTo>
                    <a:pt x="143221" y="209186"/>
                  </a:lnTo>
                  <a:lnTo>
                    <a:pt x="143720" y="196577"/>
                  </a:lnTo>
                  <a:lnTo>
                    <a:pt x="146519" y="183883"/>
                  </a:lnTo>
                  <a:lnTo>
                    <a:pt x="159826" y="162718"/>
                  </a:lnTo>
                  <a:lnTo>
                    <a:pt x="178352" y="154174"/>
                  </a:lnTo>
                  <a:lnTo>
                    <a:pt x="196068" y="158180"/>
                  </a:lnTo>
                  <a:lnTo>
                    <a:pt x="206946" y="174663"/>
                  </a:lnTo>
                  <a:lnTo>
                    <a:pt x="207537" y="189876"/>
                  </a:lnTo>
                  <a:lnTo>
                    <a:pt x="203796" y="207810"/>
                  </a:lnTo>
                  <a:lnTo>
                    <a:pt x="197513" y="229019"/>
                  </a:lnTo>
                  <a:lnTo>
                    <a:pt x="190474" y="254063"/>
                  </a:lnTo>
                  <a:lnTo>
                    <a:pt x="192088" y="274309"/>
                  </a:lnTo>
                  <a:lnTo>
                    <a:pt x="205224" y="288091"/>
                  </a:lnTo>
                  <a:lnTo>
                    <a:pt x="225405" y="292184"/>
                  </a:lnTo>
                  <a:lnTo>
                    <a:pt x="248158" y="283362"/>
                  </a:lnTo>
                  <a:lnTo>
                    <a:pt x="265827" y="263679"/>
                  </a:lnTo>
                  <a:lnTo>
                    <a:pt x="277528" y="237415"/>
                  </a:lnTo>
                  <a:lnTo>
                    <a:pt x="283649" y="208515"/>
                  </a:lnTo>
                  <a:lnTo>
                    <a:pt x="284581" y="180924"/>
                  </a:lnTo>
                  <a:lnTo>
                    <a:pt x="269845" y="139605"/>
                  </a:lnTo>
                  <a:lnTo>
                    <a:pt x="237799" y="116730"/>
                  </a:lnTo>
                  <a:lnTo>
                    <a:pt x="197626" y="110731"/>
                  </a:lnTo>
                  <a:lnTo>
                    <a:pt x="158508" y="120040"/>
                  </a:lnTo>
                  <a:lnTo>
                    <a:pt x="125567" y="145561"/>
                  </a:lnTo>
                  <a:lnTo>
                    <a:pt x="107883" y="179520"/>
                  </a:lnTo>
                  <a:lnTo>
                    <a:pt x="104977" y="214537"/>
                  </a:lnTo>
                  <a:lnTo>
                    <a:pt x="116370" y="243230"/>
                  </a:lnTo>
                  <a:lnTo>
                    <a:pt x="119494" y="247154"/>
                  </a:lnTo>
                  <a:lnTo>
                    <a:pt x="121881" y="249529"/>
                  </a:lnTo>
                  <a:lnTo>
                    <a:pt x="119265" y="259664"/>
                  </a:lnTo>
                  <a:lnTo>
                    <a:pt x="71267" y="235803"/>
                  </a:lnTo>
                  <a:lnTo>
                    <a:pt x="66052" y="205892"/>
                  </a:lnTo>
                  <a:lnTo>
                    <a:pt x="69905" y="172723"/>
                  </a:lnTo>
                  <a:lnTo>
                    <a:pt x="111873" y="108799"/>
                  </a:lnTo>
                  <a:lnTo>
                    <a:pt x="146097" y="88584"/>
                  </a:lnTo>
                  <a:lnTo>
                    <a:pt x="184317" y="78439"/>
                  </a:lnTo>
                  <a:lnTo>
                    <a:pt x="223608" y="78054"/>
                  </a:lnTo>
                  <a:lnTo>
                    <a:pt x="265599" y="89482"/>
                  </a:lnTo>
                  <a:lnTo>
                    <a:pt x="298211" y="111350"/>
                  </a:lnTo>
                  <a:lnTo>
                    <a:pt x="320599" y="140890"/>
                  </a:lnTo>
                  <a:lnTo>
                    <a:pt x="331914" y="175336"/>
                  </a:lnTo>
                  <a:lnTo>
                    <a:pt x="332989" y="196979"/>
                  </a:lnTo>
                  <a:lnTo>
                    <a:pt x="329798" y="226152"/>
                  </a:lnTo>
                  <a:lnTo>
                    <a:pt x="320232" y="258368"/>
                  </a:lnTo>
                  <a:lnTo>
                    <a:pt x="302183" y="289140"/>
                  </a:lnTo>
                  <a:lnTo>
                    <a:pt x="272431" y="314467"/>
                  </a:lnTo>
                  <a:lnTo>
                    <a:pt x="239409" y="325513"/>
                  </a:lnTo>
                  <a:lnTo>
                    <a:pt x="208055" y="323320"/>
                  </a:lnTo>
                  <a:lnTo>
                    <a:pt x="183311" y="308927"/>
                  </a:lnTo>
                  <a:lnTo>
                    <a:pt x="181279" y="306882"/>
                  </a:lnTo>
                  <a:lnTo>
                    <a:pt x="179654" y="304469"/>
                  </a:lnTo>
                  <a:lnTo>
                    <a:pt x="177660" y="302006"/>
                  </a:lnTo>
                  <a:lnTo>
                    <a:pt x="163474" y="356485"/>
                  </a:lnTo>
                  <a:lnTo>
                    <a:pt x="147789" y="391896"/>
                  </a:lnTo>
                  <a:lnTo>
                    <a:pt x="143395" y="398716"/>
                  </a:lnTo>
                  <a:lnTo>
                    <a:pt x="157959" y="402645"/>
                  </a:lnTo>
                  <a:lnTo>
                    <a:pt x="172931" y="405506"/>
                  </a:lnTo>
                  <a:lnTo>
                    <a:pt x="188267" y="407255"/>
                  </a:lnTo>
                  <a:lnTo>
                    <a:pt x="203923" y="407847"/>
                  </a:lnTo>
                  <a:lnTo>
                    <a:pt x="250681" y="402462"/>
                  </a:lnTo>
                  <a:lnTo>
                    <a:pt x="293604" y="387123"/>
                  </a:lnTo>
                  <a:lnTo>
                    <a:pt x="331467" y="363052"/>
                  </a:lnTo>
                  <a:lnTo>
                    <a:pt x="363047" y="331475"/>
                  </a:lnTo>
                  <a:lnTo>
                    <a:pt x="387120" y="293614"/>
                  </a:lnTo>
                  <a:lnTo>
                    <a:pt x="402462" y="250693"/>
                  </a:lnTo>
                  <a:lnTo>
                    <a:pt x="407847" y="203936"/>
                  </a:lnTo>
                  <a:lnTo>
                    <a:pt x="402462" y="157174"/>
                  </a:lnTo>
                  <a:lnTo>
                    <a:pt x="387120" y="114248"/>
                  </a:lnTo>
                  <a:lnTo>
                    <a:pt x="363047" y="76382"/>
                  </a:lnTo>
                  <a:lnTo>
                    <a:pt x="331467" y="44800"/>
                  </a:lnTo>
                  <a:lnTo>
                    <a:pt x="293604" y="20727"/>
                  </a:lnTo>
                  <a:lnTo>
                    <a:pt x="250681" y="5385"/>
                  </a:lnTo>
                  <a:lnTo>
                    <a:pt x="203923" y="0"/>
                  </a:lnTo>
                  <a:close/>
                </a:path>
              </a:pathLst>
            </a:custGeom>
            <a:solidFill>
              <a:srgbClr val="EE2E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21593" y="4871102"/>
              <a:ext cx="267335" cy="320675"/>
            </a:xfrm>
            <a:custGeom>
              <a:avLst/>
              <a:gdLst/>
              <a:ahLst/>
              <a:cxnLst/>
              <a:rect l="l" t="t" r="r" b="b"/>
              <a:pathLst>
                <a:path w="267335" h="320675">
                  <a:moveTo>
                    <a:pt x="157562" y="0"/>
                  </a:moveTo>
                  <a:lnTo>
                    <a:pt x="118270" y="379"/>
                  </a:lnTo>
                  <a:lnTo>
                    <a:pt x="80049" y="10523"/>
                  </a:lnTo>
                  <a:lnTo>
                    <a:pt x="45821" y="30737"/>
                  </a:lnTo>
                  <a:lnTo>
                    <a:pt x="18510" y="61328"/>
                  </a:lnTo>
                  <a:lnTo>
                    <a:pt x="0" y="127831"/>
                  </a:lnTo>
                  <a:lnTo>
                    <a:pt x="5219" y="157743"/>
                  </a:lnTo>
                  <a:lnTo>
                    <a:pt x="28001" y="191263"/>
                  </a:lnTo>
                  <a:lnTo>
                    <a:pt x="45040" y="200164"/>
                  </a:lnTo>
                  <a:lnTo>
                    <a:pt x="48875" y="198500"/>
                  </a:lnTo>
                  <a:lnTo>
                    <a:pt x="51835" y="187807"/>
                  </a:lnTo>
                  <a:lnTo>
                    <a:pt x="55835" y="171475"/>
                  </a:lnTo>
                  <a:lnTo>
                    <a:pt x="53435" y="169100"/>
                  </a:lnTo>
                  <a:lnTo>
                    <a:pt x="50323" y="165176"/>
                  </a:lnTo>
                  <a:lnTo>
                    <a:pt x="38930" y="136481"/>
                  </a:lnTo>
                  <a:lnTo>
                    <a:pt x="41836" y="101461"/>
                  </a:lnTo>
                  <a:lnTo>
                    <a:pt x="59521" y="67501"/>
                  </a:lnTo>
                  <a:lnTo>
                    <a:pt x="92462" y="41986"/>
                  </a:lnTo>
                  <a:lnTo>
                    <a:pt x="131579" y="32671"/>
                  </a:lnTo>
                  <a:lnTo>
                    <a:pt x="171753" y="38671"/>
                  </a:lnTo>
                  <a:lnTo>
                    <a:pt x="203799" y="61549"/>
                  </a:lnTo>
                  <a:lnTo>
                    <a:pt x="218535" y="102869"/>
                  </a:lnTo>
                  <a:lnTo>
                    <a:pt x="217603" y="130455"/>
                  </a:lnTo>
                  <a:lnTo>
                    <a:pt x="211481" y="159356"/>
                  </a:lnTo>
                  <a:lnTo>
                    <a:pt x="199781" y="185623"/>
                  </a:lnTo>
                  <a:lnTo>
                    <a:pt x="182111" y="205308"/>
                  </a:lnTo>
                  <a:lnTo>
                    <a:pt x="159359" y="214130"/>
                  </a:lnTo>
                  <a:lnTo>
                    <a:pt x="139177" y="210037"/>
                  </a:lnTo>
                  <a:lnTo>
                    <a:pt x="126042" y="196255"/>
                  </a:lnTo>
                  <a:lnTo>
                    <a:pt x="124428" y="176009"/>
                  </a:lnTo>
                  <a:lnTo>
                    <a:pt x="131466" y="150963"/>
                  </a:lnTo>
                  <a:lnTo>
                    <a:pt x="137750" y="129751"/>
                  </a:lnTo>
                  <a:lnTo>
                    <a:pt x="141491" y="111817"/>
                  </a:lnTo>
                  <a:lnTo>
                    <a:pt x="140900" y="96608"/>
                  </a:lnTo>
                  <a:lnTo>
                    <a:pt x="130017" y="80125"/>
                  </a:lnTo>
                  <a:lnTo>
                    <a:pt x="112301" y="76120"/>
                  </a:lnTo>
                  <a:lnTo>
                    <a:pt x="93778" y="84664"/>
                  </a:lnTo>
                  <a:lnTo>
                    <a:pt x="80473" y="105829"/>
                  </a:lnTo>
                  <a:lnTo>
                    <a:pt x="77668" y="118520"/>
                  </a:lnTo>
                  <a:lnTo>
                    <a:pt x="77169" y="131125"/>
                  </a:lnTo>
                  <a:lnTo>
                    <a:pt x="78821" y="143642"/>
                  </a:lnTo>
                  <a:lnTo>
                    <a:pt x="83432" y="158915"/>
                  </a:lnTo>
                  <a:lnTo>
                    <a:pt x="59374" y="260516"/>
                  </a:lnTo>
                  <a:lnTo>
                    <a:pt x="55539" y="280504"/>
                  </a:lnTo>
                  <a:lnTo>
                    <a:pt x="54375" y="294716"/>
                  </a:lnTo>
                  <a:lnTo>
                    <a:pt x="54184" y="300469"/>
                  </a:lnTo>
                  <a:lnTo>
                    <a:pt x="54679" y="311937"/>
                  </a:lnTo>
                  <a:lnTo>
                    <a:pt x="62033" y="315239"/>
                  </a:lnTo>
                  <a:lnTo>
                    <a:pt x="69564" y="318236"/>
                  </a:lnTo>
                  <a:lnTo>
                    <a:pt x="77349" y="320649"/>
                  </a:lnTo>
                  <a:lnTo>
                    <a:pt x="81730" y="313842"/>
                  </a:lnTo>
                  <a:lnTo>
                    <a:pt x="97423" y="278426"/>
                  </a:lnTo>
                  <a:lnTo>
                    <a:pt x="110839" y="226606"/>
                  </a:lnTo>
                  <a:lnTo>
                    <a:pt x="111613" y="223951"/>
                  </a:lnTo>
                  <a:lnTo>
                    <a:pt x="113607" y="226402"/>
                  </a:lnTo>
                  <a:lnTo>
                    <a:pt x="115233" y="228828"/>
                  </a:lnTo>
                  <a:lnTo>
                    <a:pt x="117265" y="230873"/>
                  </a:lnTo>
                  <a:lnTo>
                    <a:pt x="142009" y="245265"/>
                  </a:lnTo>
                  <a:lnTo>
                    <a:pt x="173362" y="247457"/>
                  </a:lnTo>
                  <a:lnTo>
                    <a:pt x="206385" y="236407"/>
                  </a:lnTo>
                  <a:lnTo>
                    <a:pt x="236137" y="211073"/>
                  </a:lnTo>
                  <a:lnTo>
                    <a:pt x="254186" y="180302"/>
                  </a:lnTo>
                  <a:lnTo>
                    <a:pt x="263752" y="148089"/>
                  </a:lnTo>
                  <a:lnTo>
                    <a:pt x="266943" y="118917"/>
                  </a:lnTo>
                  <a:lnTo>
                    <a:pt x="265868" y="97269"/>
                  </a:lnTo>
                  <a:lnTo>
                    <a:pt x="254553" y="62831"/>
                  </a:lnTo>
                  <a:lnTo>
                    <a:pt x="232165" y="33294"/>
                  </a:lnTo>
                  <a:lnTo>
                    <a:pt x="199552" y="11428"/>
                  </a:lnTo>
                  <a:lnTo>
                    <a:pt x="1575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3455546" y="5489233"/>
            <a:ext cx="408305" cy="408305"/>
            <a:chOff x="3455546" y="5489233"/>
            <a:chExt cx="408305" cy="408305"/>
          </a:xfrm>
        </p:grpSpPr>
        <p:sp>
          <p:nvSpPr>
            <p:cNvPr id="16" name="object 16"/>
            <p:cNvSpPr/>
            <p:nvPr/>
          </p:nvSpPr>
          <p:spPr>
            <a:xfrm>
              <a:off x="3455546" y="5489233"/>
              <a:ext cx="408305" cy="408305"/>
            </a:xfrm>
            <a:custGeom>
              <a:avLst/>
              <a:gdLst/>
              <a:ahLst/>
              <a:cxnLst/>
              <a:rect l="l" t="t" r="r" b="b"/>
              <a:pathLst>
                <a:path w="408304" h="408304">
                  <a:moveTo>
                    <a:pt x="203923" y="0"/>
                  </a:moveTo>
                  <a:lnTo>
                    <a:pt x="157166" y="5385"/>
                  </a:lnTo>
                  <a:lnTo>
                    <a:pt x="114243" y="20727"/>
                  </a:lnTo>
                  <a:lnTo>
                    <a:pt x="76380" y="44799"/>
                  </a:lnTo>
                  <a:lnTo>
                    <a:pt x="44799" y="76380"/>
                  </a:lnTo>
                  <a:lnTo>
                    <a:pt x="20727" y="114243"/>
                  </a:lnTo>
                  <a:lnTo>
                    <a:pt x="5385" y="157166"/>
                  </a:lnTo>
                  <a:lnTo>
                    <a:pt x="0" y="203923"/>
                  </a:lnTo>
                  <a:lnTo>
                    <a:pt x="5385" y="250682"/>
                  </a:lnTo>
                  <a:lnTo>
                    <a:pt x="20727" y="293606"/>
                  </a:lnTo>
                  <a:lnTo>
                    <a:pt x="44799" y="331472"/>
                  </a:lnTo>
                  <a:lnTo>
                    <a:pt x="76380" y="363055"/>
                  </a:lnTo>
                  <a:lnTo>
                    <a:pt x="114243" y="387130"/>
                  </a:lnTo>
                  <a:lnTo>
                    <a:pt x="157166" y="402473"/>
                  </a:lnTo>
                  <a:lnTo>
                    <a:pt x="203923" y="407860"/>
                  </a:lnTo>
                  <a:lnTo>
                    <a:pt x="250681" y="402473"/>
                  </a:lnTo>
                  <a:lnTo>
                    <a:pt x="293604" y="387130"/>
                  </a:lnTo>
                  <a:lnTo>
                    <a:pt x="331467" y="363055"/>
                  </a:lnTo>
                  <a:lnTo>
                    <a:pt x="363047" y="331472"/>
                  </a:lnTo>
                  <a:lnTo>
                    <a:pt x="387120" y="293606"/>
                  </a:lnTo>
                  <a:lnTo>
                    <a:pt x="402462" y="250682"/>
                  </a:lnTo>
                  <a:lnTo>
                    <a:pt x="407847" y="203923"/>
                  </a:lnTo>
                  <a:lnTo>
                    <a:pt x="402462" y="157166"/>
                  </a:lnTo>
                  <a:lnTo>
                    <a:pt x="387120" y="114243"/>
                  </a:lnTo>
                  <a:lnTo>
                    <a:pt x="363047" y="76380"/>
                  </a:lnTo>
                  <a:lnTo>
                    <a:pt x="331467" y="44799"/>
                  </a:lnTo>
                  <a:lnTo>
                    <a:pt x="293604" y="20727"/>
                  </a:lnTo>
                  <a:lnTo>
                    <a:pt x="250681" y="5385"/>
                  </a:lnTo>
                  <a:lnTo>
                    <a:pt x="203923" y="0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49286" y="5571405"/>
              <a:ext cx="236588" cy="237159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3466807" y="3482157"/>
            <a:ext cx="385445" cy="385445"/>
            <a:chOff x="3466807" y="3482157"/>
            <a:chExt cx="385445" cy="385445"/>
          </a:xfrm>
        </p:grpSpPr>
        <p:sp>
          <p:nvSpPr>
            <p:cNvPr id="19" name="object 19"/>
            <p:cNvSpPr/>
            <p:nvPr/>
          </p:nvSpPr>
          <p:spPr>
            <a:xfrm>
              <a:off x="3466807" y="3482157"/>
              <a:ext cx="385445" cy="385445"/>
            </a:xfrm>
            <a:custGeom>
              <a:avLst/>
              <a:gdLst/>
              <a:ahLst/>
              <a:cxnLst/>
              <a:rect l="l" t="t" r="r" b="b"/>
              <a:pathLst>
                <a:path w="385445" h="385445">
                  <a:moveTo>
                    <a:pt x="271335" y="0"/>
                  </a:moveTo>
                  <a:lnTo>
                    <a:pt x="113995" y="0"/>
                  </a:lnTo>
                  <a:lnTo>
                    <a:pt x="69662" y="8973"/>
                  </a:lnTo>
                  <a:lnTo>
                    <a:pt x="33423" y="33427"/>
                  </a:lnTo>
                  <a:lnTo>
                    <a:pt x="8971" y="69667"/>
                  </a:lnTo>
                  <a:lnTo>
                    <a:pt x="0" y="113995"/>
                  </a:lnTo>
                  <a:lnTo>
                    <a:pt x="0" y="271335"/>
                  </a:lnTo>
                  <a:lnTo>
                    <a:pt x="8971" y="315670"/>
                  </a:lnTo>
                  <a:lnTo>
                    <a:pt x="33423" y="351913"/>
                  </a:lnTo>
                  <a:lnTo>
                    <a:pt x="69662" y="376370"/>
                  </a:lnTo>
                  <a:lnTo>
                    <a:pt x="113995" y="385343"/>
                  </a:lnTo>
                  <a:lnTo>
                    <a:pt x="271335" y="385343"/>
                  </a:lnTo>
                  <a:lnTo>
                    <a:pt x="315668" y="376370"/>
                  </a:lnTo>
                  <a:lnTo>
                    <a:pt x="351907" y="351913"/>
                  </a:lnTo>
                  <a:lnTo>
                    <a:pt x="376359" y="315670"/>
                  </a:lnTo>
                  <a:lnTo>
                    <a:pt x="378798" y="303618"/>
                  </a:lnTo>
                  <a:lnTo>
                    <a:pt x="84239" y="303618"/>
                  </a:lnTo>
                  <a:lnTo>
                    <a:pt x="169176" y="204762"/>
                  </a:lnTo>
                  <a:lnTo>
                    <a:pt x="84493" y="81724"/>
                  </a:lnTo>
                  <a:lnTo>
                    <a:pt x="378799" y="81724"/>
                  </a:lnTo>
                  <a:lnTo>
                    <a:pt x="376359" y="69667"/>
                  </a:lnTo>
                  <a:lnTo>
                    <a:pt x="351907" y="33427"/>
                  </a:lnTo>
                  <a:lnTo>
                    <a:pt x="315668" y="8973"/>
                  </a:lnTo>
                  <a:lnTo>
                    <a:pt x="271335" y="0"/>
                  </a:lnTo>
                  <a:close/>
                </a:path>
                <a:path w="385445" h="385445">
                  <a:moveTo>
                    <a:pt x="177393" y="216687"/>
                  </a:moveTo>
                  <a:lnTo>
                    <a:pt x="102666" y="303618"/>
                  </a:lnTo>
                  <a:lnTo>
                    <a:pt x="237223" y="303618"/>
                  </a:lnTo>
                  <a:lnTo>
                    <a:pt x="177393" y="216687"/>
                  </a:lnTo>
                  <a:close/>
                </a:path>
                <a:path w="385445" h="385445">
                  <a:moveTo>
                    <a:pt x="378799" y="81724"/>
                  </a:moveTo>
                  <a:lnTo>
                    <a:pt x="293395" y="81724"/>
                  </a:lnTo>
                  <a:lnTo>
                    <a:pt x="212851" y="175425"/>
                  </a:lnTo>
                  <a:lnTo>
                    <a:pt x="301091" y="303618"/>
                  </a:lnTo>
                  <a:lnTo>
                    <a:pt x="378798" y="303618"/>
                  </a:lnTo>
                  <a:lnTo>
                    <a:pt x="385330" y="271335"/>
                  </a:lnTo>
                  <a:lnTo>
                    <a:pt x="385330" y="113995"/>
                  </a:lnTo>
                  <a:lnTo>
                    <a:pt x="378799" y="81724"/>
                  </a:lnTo>
                  <a:close/>
                </a:path>
                <a:path w="385445" h="385445">
                  <a:moveTo>
                    <a:pt x="274967" y="81724"/>
                  </a:moveTo>
                  <a:lnTo>
                    <a:pt x="148361" y="81724"/>
                  </a:lnTo>
                  <a:lnTo>
                    <a:pt x="204635" y="163487"/>
                  </a:lnTo>
                  <a:lnTo>
                    <a:pt x="274967" y="8172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51041" y="3563885"/>
              <a:ext cx="216852" cy="221894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3453621" y="6129508"/>
            <a:ext cx="412115" cy="412115"/>
            <a:chOff x="3453621" y="6129508"/>
            <a:chExt cx="412115" cy="412115"/>
          </a:xfrm>
        </p:grpSpPr>
        <p:sp>
          <p:nvSpPr>
            <p:cNvPr id="22" name="object 22"/>
            <p:cNvSpPr/>
            <p:nvPr/>
          </p:nvSpPr>
          <p:spPr>
            <a:xfrm>
              <a:off x="3453621" y="6129508"/>
              <a:ext cx="412115" cy="412115"/>
            </a:xfrm>
            <a:custGeom>
              <a:avLst/>
              <a:gdLst/>
              <a:ahLst/>
              <a:cxnLst/>
              <a:rect l="l" t="t" r="r" b="b"/>
              <a:pathLst>
                <a:path w="412114" h="412115">
                  <a:moveTo>
                    <a:pt x="205854" y="0"/>
                  </a:moveTo>
                  <a:lnTo>
                    <a:pt x="158653" y="5436"/>
                  </a:lnTo>
                  <a:lnTo>
                    <a:pt x="115324" y="20922"/>
                  </a:lnTo>
                  <a:lnTo>
                    <a:pt x="77102" y="45222"/>
                  </a:lnTo>
                  <a:lnTo>
                    <a:pt x="45223" y="77100"/>
                  </a:lnTo>
                  <a:lnTo>
                    <a:pt x="20923" y="115320"/>
                  </a:lnTo>
                  <a:lnTo>
                    <a:pt x="5436" y="158645"/>
                  </a:lnTo>
                  <a:lnTo>
                    <a:pt x="0" y="205841"/>
                  </a:lnTo>
                  <a:lnTo>
                    <a:pt x="5436" y="253037"/>
                  </a:lnTo>
                  <a:lnTo>
                    <a:pt x="20923" y="296363"/>
                  </a:lnTo>
                  <a:lnTo>
                    <a:pt x="45223" y="334582"/>
                  </a:lnTo>
                  <a:lnTo>
                    <a:pt x="77102" y="366460"/>
                  </a:lnTo>
                  <a:lnTo>
                    <a:pt x="115324" y="390760"/>
                  </a:lnTo>
                  <a:lnTo>
                    <a:pt x="158653" y="406246"/>
                  </a:lnTo>
                  <a:lnTo>
                    <a:pt x="205854" y="411683"/>
                  </a:lnTo>
                  <a:lnTo>
                    <a:pt x="253050" y="406246"/>
                  </a:lnTo>
                  <a:lnTo>
                    <a:pt x="296375" y="390760"/>
                  </a:lnTo>
                  <a:lnTo>
                    <a:pt x="334595" y="366460"/>
                  </a:lnTo>
                  <a:lnTo>
                    <a:pt x="366473" y="334582"/>
                  </a:lnTo>
                  <a:lnTo>
                    <a:pt x="390772" y="296363"/>
                  </a:lnTo>
                  <a:lnTo>
                    <a:pt x="406259" y="253037"/>
                  </a:lnTo>
                  <a:lnTo>
                    <a:pt x="411695" y="205841"/>
                  </a:lnTo>
                  <a:lnTo>
                    <a:pt x="406259" y="158645"/>
                  </a:lnTo>
                  <a:lnTo>
                    <a:pt x="390772" y="115320"/>
                  </a:lnTo>
                  <a:lnTo>
                    <a:pt x="366473" y="77100"/>
                  </a:lnTo>
                  <a:lnTo>
                    <a:pt x="334595" y="45222"/>
                  </a:lnTo>
                  <a:lnTo>
                    <a:pt x="296375" y="20922"/>
                  </a:lnTo>
                  <a:lnTo>
                    <a:pt x="253050" y="5436"/>
                  </a:lnTo>
                  <a:lnTo>
                    <a:pt x="205854" y="0"/>
                  </a:lnTo>
                  <a:close/>
                </a:path>
              </a:pathLst>
            </a:custGeom>
            <a:solidFill>
              <a:srgbClr val="68B7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518527" y="6210867"/>
              <a:ext cx="280670" cy="267335"/>
            </a:xfrm>
            <a:custGeom>
              <a:avLst/>
              <a:gdLst/>
              <a:ahLst/>
              <a:cxnLst/>
              <a:rect l="l" t="t" r="r" b="b"/>
              <a:pathLst>
                <a:path w="280670" h="267335">
                  <a:moveTo>
                    <a:pt x="140284" y="0"/>
                  </a:moveTo>
                  <a:lnTo>
                    <a:pt x="85730" y="8960"/>
                  </a:lnTo>
                  <a:lnTo>
                    <a:pt x="41133" y="33380"/>
                  </a:lnTo>
                  <a:lnTo>
                    <a:pt x="11041" y="69571"/>
                  </a:lnTo>
                  <a:lnTo>
                    <a:pt x="0" y="113842"/>
                  </a:lnTo>
                  <a:lnTo>
                    <a:pt x="8849" y="153879"/>
                  </a:lnTo>
                  <a:lnTo>
                    <a:pt x="33375" y="187759"/>
                  </a:lnTo>
                  <a:lnTo>
                    <a:pt x="70540" y="212758"/>
                  </a:lnTo>
                  <a:lnTo>
                    <a:pt x="117309" y="226148"/>
                  </a:lnTo>
                  <a:lnTo>
                    <a:pt x="121881" y="227139"/>
                  </a:lnTo>
                  <a:lnTo>
                    <a:pt x="128104" y="229158"/>
                  </a:lnTo>
                  <a:lnTo>
                    <a:pt x="131089" y="236613"/>
                  </a:lnTo>
                  <a:lnTo>
                    <a:pt x="130594" y="242163"/>
                  </a:lnTo>
                  <a:lnTo>
                    <a:pt x="130124" y="245757"/>
                  </a:lnTo>
                  <a:lnTo>
                    <a:pt x="128130" y="257759"/>
                  </a:lnTo>
                  <a:lnTo>
                    <a:pt x="127666" y="261322"/>
                  </a:lnTo>
                  <a:lnTo>
                    <a:pt x="128363" y="265234"/>
                  </a:lnTo>
                  <a:lnTo>
                    <a:pt x="131982" y="267301"/>
                  </a:lnTo>
                  <a:lnTo>
                    <a:pt x="140284" y="265328"/>
                  </a:lnTo>
                  <a:lnTo>
                    <a:pt x="159676" y="254702"/>
                  </a:lnTo>
                  <a:lnTo>
                    <a:pt x="189960" y="234940"/>
                  </a:lnTo>
                  <a:lnTo>
                    <a:pt x="222958" y="210010"/>
                  </a:lnTo>
                  <a:lnTo>
                    <a:pt x="250494" y="183883"/>
                  </a:lnTo>
                  <a:lnTo>
                    <a:pt x="263758" y="167063"/>
                  </a:lnTo>
                  <a:lnTo>
                    <a:pt x="273143" y="149920"/>
                  </a:lnTo>
                  <a:lnTo>
                    <a:pt x="278715" y="132248"/>
                  </a:lnTo>
                  <a:lnTo>
                    <a:pt x="280555" y="113842"/>
                  </a:lnTo>
                  <a:lnTo>
                    <a:pt x="269514" y="69571"/>
                  </a:lnTo>
                  <a:lnTo>
                    <a:pt x="239423" y="33380"/>
                  </a:lnTo>
                  <a:lnTo>
                    <a:pt x="194830" y="8960"/>
                  </a:lnTo>
                  <a:lnTo>
                    <a:pt x="1402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64535" y="6294373"/>
              <a:ext cx="190557" cy="66574"/>
            </a:xfrm>
            <a:prstGeom prst="rect">
              <a:avLst/>
            </a:prstGeom>
          </p:spPr>
        </p:pic>
      </p:grpSp>
      <p:sp>
        <p:nvSpPr>
          <p:cNvPr id="25" name="object 25"/>
          <p:cNvSpPr/>
          <p:nvPr/>
        </p:nvSpPr>
        <p:spPr>
          <a:xfrm>
            <a:off x="4019169" y="2844253"/>
            <a:ext cx="89535" cy="3809365"/>
          </a:xfrm>
          <a:custGeom>
            <a:avLst/>
            <a:gdLst/>
            <a:ahLst/>
            <a:cxnLst/>
            <a:rect l="l" t="t" r="r" b="b"/>
            <a:pathLst>
              <a:path w="89535" h="3809365">
                <a:moveTo>
                  <a:pt x="88925" y="0"/>
                </a:moveTo>
                <a:lnTo>
                  <a:pt x="0" y="0"/>
                </a:lnTo>
                <a:lnTo>
                  <a:pt x="0" y="3808920"/>
                </a:lnTo>
                <a:lnTo>
                  <a:pt x="88925" y="3808920"/>
                </a:lnTo>
                <a:lnTo>
                  <a:pt x="88925" y="0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393604" y="7204989"/>
            <a:ext cx="528955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300" spc="-37" baseline="2525" dirty="0">
                <a:solidFill>
                  <a:srgbClr val="FFFFFF"/>
                </a:solidFill>
                <a:latin typeface="Verdana"/>
                <a:cs typeface="Verdana"/>
              </a:rPr>
              <a:t>https://</a:t>
            </a:r>
            <a:r>
              <a:rPr sz="3300" spc="-37" baseline="2525" dirty="0">
                <a:solidFill>
                  <a:srgbClr val="FFFFFF"/>
                </a:solidFill>
                <a:latin typeface="Verdana"/>
                <a:cs typeface="Verdana"/>
                <a:hlinkClick r:id="rId10"/>
              </a:rPr>
              <a:t>w</a:t>
            </a:r>
            <a:r>
              <a:rPr sz="3300" spc="-37" baseline="1262" dirty="0">
                <a:solidFill>
                  <a:srgbClr val="FFFFFF"/>
                </a:solidFill>
                <a:latin typeface="Verdana"/>
                <a:cs typeface="Verdana"/>
                <a:hlinkClick r:id="rId10"/>
              </a:rPr>
              <a:t>ww.silverjewelry</a:t>
            </a:r>
            <a:r>
              <a:rPr sz="2200" spc="-25" dirty="0">
                <a:solidFill>
                  <a:srgbClr val="FFFFFF"/>
                </a:solidFill>
                <a:latin typeface="Verdana"/>
                <a:cs typeface="Verdana"/>
                <a:hlinkClick r:id="rId10"/>
              </a:rPr>
              <a:t>doctor.com/</a:t>
            </a:r>
            <a:endParaRPr sz="2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18427" y="50"/>
            <a:ext cx="2521585" cy="7975600"/>
          </a:xfrm>
          <a:custGeom>
            <a:avLst/>
            <a:gdLst/>
            <a:ahLst/>
            <a:cxnLst/>
            <a:rect l="l" t="t" r="r" b="b"/>
            <a:pathLst>
              <a:path w="2521584" h="7975600">
                <a:moveTo>
                  <a:pt x="2521572" y="0"/>
                </a:moveTo>
                <a:lnTo>
                  <a:pt x="0" y="0"/>
                </a:lnTo>
                <a:lnTo>
                  <a:pt x="0" y="7975549"/>
                </a:lnTo>
                <a:lnTo>
                  <a:pt x="2521572" y="7975549"/>
                </a:lnTo>
                <a:lnTo>
                  <a:pt x="2521572" y="0"/>
                </a:lnTo>
                <a:close/>
              </a:path>
            </a:pathLst>
          </a:custGeom>
          <a:solidFill>
            <a:srgbClr val="0B0B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63383" y="7173685"/>
            <a:ext cx="6172200" cy="464820"/>
          </a:xfrm>
          <a:custGeom>
            <a:avLst/>
            <a:gdLst/>
            <a:ahLst/>
            <a:cxnLst/>
            <a:rect l="l" t="t" r="r" b="b"/>
            <a:pathLst>
              <a:path w="6172200" h="464820">
                <a:moveTo>
                  <a:pt x="6040348" y="0"/>
                </a:moveTo>
                <a:lnTo>
                  <a:pt x="131864" y="0"/>
                </a:lnTo>
                <a:lnTo>
                  <a:pt x="90298" y="6751"/>
                </a:lnTo>
                <a:lnTo>
                  <a:pt x="54115" y="25527"/>
                </a:lnTo>
                <a:lnTo>
                  <a:pt x="25527" y="54115"/>
                </a:lnTo>
                <a:lnTo>
                  <a:pt x="6751" y="90298"/>
                </a:lnTo>
                <a:lnTo>
                  <a:pt x="0" y="131864"/>
                </a:lnTo>
                <a:lnTo>
                  <a:pt x="0" y="332600"/>
                </a:lnTo>
                <a:lnTo>
                  <a:pt x="6751" y="374159"/>
                </a:lnTo>
                <a:lnTo>
                  <a:pt x="25527" y="410339"/>
                </a:lnTo>
                <a:lnTo>
                  <a:pt x="54115" y="438924"/>
                </a:lnTo>
                <a:lnTo>
                  <a:pt x="90298" y="457700"/>
                </a:lnTo>
                <a:lnTo>
                  <a:pt x="131864" y="464451"/>
                </a:lnTo>
                <a:lnTo>
                  <a:pt x="6040348" y="464451"/>
                </a:lnTo>
                <a:lnTo>
                  <a:pt x="6081907" y="457700"/>
                </a:lnTo>
                <a:lnTo>
                  <a:pt x="6118087" y="438924"/>
                </a:lnTo>
                <a:lnTo>
                  <a:pt x="6146673" y="410339"/>
                </a:lnTo>
                <a:lnTo>
                  <a:pt x="6165449" y="374159"/>
                </a:lnTo>
                <a:lnTo>
                  <a:pt x="6172200" y="332600"/>
                </a:lnTo>
                <a:lnTo>
                  <a:pt x="6172200" y="131864"/>
                </a:lnTo>
                <a:lnTo>
                  <a:pt x="6165449" y="90298"/>
                </a:lnTo>
                <a:lnTo>
                  <a:pt x="6146673" y="54115"/>
                </a:lnTo>
                <a:lnTo>
                  <a:pt x="6118087" y="25527"/>
                </a:lnTo>
                <a:lnTo>
                  <a:pt x="6081907" y="6751"/>
                </a:lnTo>
                <a:lnTo>
                  <a:pt x="6040348" y="0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7341" y="316169"/>
            <a:ext cx="2592251" cy="79054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24950" y="1325717"/>
            <a:ext cx="4986020" cy="9061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750" spc="185" dirty="0">
                <a:solidFill>
                  <a:srgbClr val="0B0B0B"/>
                </a:solidFill>
              </a:rPr>
              <a:t>CONTACT</a:t>
            </a:r>
            <a:r>
              <a:rPr sz="5750" spc="-475" dirty="0">
                <a:solidFill>
                  <a:srgbClr val="0B0B0B"/>
                </a:solidFill>
              </a:rPr>
              <a:t> </a:t>
            </a:r>
            <a:r>
              <a:rPr sz="5750" spc="45" dirty="0">
                <a:solidFill>
                  <a:srgbClr val="848484"/>
                </a:solidFill>
              </a:rPr>
              <a:t>US</a:t>
            </a:r>
            <a:endParaRPr sz="5750"/>
          </a:p>
        </p:txBody>
      </p:sp>
      <p:sp>
        <p:nvSpPr>
          <p:cNvPr id="6" name="object 6"/>
          <p:cNvSpPr txBox="1"/>
          <p:nvPr/>
        </p:nvSpPr>
        <p:spPr>
          <a:xfrm>
            <a:off x="2983247" y="2948383"/>
            <a:ext cx="6515734" cy="2841625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2200" spc="-145" dirty="0">
                <a:solidFill>
                  <a:srgbClr val="231F20"/>
                </a:solidFill>
                <a:latin typeface="Verdana"/>
                <a:cs typeface="Verdana"/>
              </a:rPr>
              <a:t>2</a:t>
            </a:r>
            <a:r>
              <a:rPr sz="2200" spc="-18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200" spc="-55" dirty="0">
                <a:solidFill>
                  <a:srgbClr val="231F20"/>
                </a:solidFill>
                <a:latin typeface="Verdana"/>
                <a:cs typeface="Verdana"/>
              </a:rPr>
              <a:t>kb,</a:t>
            </a:r>
            <a:r>
              <a:rPr sz="2200" spc="-18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200" spc="-100" dirty="0">
                <a:solidFill>
                  <a:srgbClr val="231F20"/>
                </a:solidFill>
                <a:latin typeface="Verdana"/>
                <a:cs typeface="Verdana"/>
              </a:rPr>
              <a:t>raj</a:t>
            </a:r>
            <a:r>
              <a:rPr sz="2200" spc="-18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200" spc="15" dirty="0">
                <a:solidFill>
                  <a:srgbClr val="231F20"/>
                </a:solidFill>
                <a:latin typeface="Verdana"/>
                <a:cs typeface="Verdana"/>
              </a:rPr>
              <a:t>apartment,</a:t>
            </a:r>
            <a:r>
              <a:rPr sz="2200" spc="-18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200" spc="-10" dirty="0">
                <a:solidFill>
                  <a:srgbClr val="231F20"/>
                </a:solidFill>
                <a:latin typeface="Verdana"/>
                <a:cs typeface="Verdana"/>
              </a:rPr>
              <a:t>keshav</a:t>
            </a:r>
            <a:r>
              <a:rPr sz="2200" spc="-18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200" spc="-15" dirty="0">
                <a:solidFill>
                  <a:srgbClr val="231F20"/>
                </a:solidFill>
                <a:latin typeface="Verdana"/>
                <a:cs typeface="Verdana"/>
              </a:rPr>
              <a:t>path,</a:t>
            </a:r>
            <a:r>
              <a:rPr sz="2200" spc="-18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200" spc="20" dirty="0">
                <a:solidFill>
                  <a:srgbClr val="231F20"/>
                </a:solidFill>
                <a:latin typeface="Verdana"/>
                <a:cs typeface="Verdana"/>
              </a:rPr>
              <a:t>ahinsa</a:t>
            </a:r>
            <a:r>
              <a:rPr sz="2200" spc="-18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200" spc="-25" dirty="0">
                <a:solidFill>
                  <a:srgbClr val="231F20"/>
                </a:solidFill>
                <a:latin typeface="Verdana"/>
                <a:cs typeface="Verdana"/>
              </a:rPr>
              <a:t>circle,</a:t>
            </a:r>
            <a:endParaRPr sz="2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sz="2200" spc="80" dirty="0">
                <a:solidFill>
                  <a:srgbClr val="231F20"/>
                </a:solidFill>
                <a:latin typeface="Verdana"/>
                <a:cs typeface="Verdana"/>
              </a:rPr>
              <a:t>c</a:t>
            </a:r>
            <a:r>
              <a:rPr sz="2200" spc="-105" dirty="0">
                <a:solidFill>
                  <a:srgbClr val="231F20"/>
                </a:solidFill>
                <a:latin typeface="Verdana"/>
                <a:cs typeface="Verdana"/>
              </a:rPr>
              <a:t>-s</a:t>
            </a:r>
            <a:r>
              <a:rPr sz="2200" spc="85" dirty="0">
                <a:solidFill>
                  <a:srgbClr val="231F20"/>
                </a:solidFill>
                <a:latin typeface="Verdana"/>
                <a:cs typeface="Verdana"/>
              </a:rPr>
              <a:t>c</a:t>
            </a:r>
            <a:r>
              <a:rPr sz="2200" spc="5" dirty="0">
                <a:solidFill>
                  <a:srgbClr val="231F20"/>
                </a:solidFill>
                <a:latin typeface="Verdana"/>
                <a:cs typeface="Verdana"/>
              </a:rPr>
              <a:t>heme,</a:t>
            </a:r>
            <a:r>
              <a:rPr sz="2200" spc="-18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200" spc="5" dirty="0">
                <a:solidFill>
                  <a:srgbClr val="231F20"/>
                </a:solidFill>
                <a:latin typeface="Verdana"/>
                <a:cs typeface="Verdana"/>
              </a:rPr>
              <a:t>jaipu</a:t>
            </a:r>
            <a:r>
              <a:rPr sz="2200" spc="-20" dirty="0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sz="2200" spc="-305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2200" spc="-18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200" spc="-150" dirty="0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sz="2200" spc="-35" dirty="0">
                <a:solidFill>
                  <a:srgbClr val="231F20"/>
                </a:solidFill>
                <a:latin typeface="Verdana"/>
                <a:cs typeface="Verdana"/>
              </a:rPr>
              <a:t>ajasthan,</a:t>
            </a:r>
            <a:r>
              <a:rPr sz="2200" spc="-18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200" spc="45" dirty="0">
                <a:solidFill>
                  <a:srgbClr val="231F20"/>
                </a:solidFill>
                <a:latin typeface="Verdana"/>
                <a:cs typeface="Verdana"/>
              </a:rPr>
              <a:t>india</a:t>
            </a:r>
            <a:endParaRPr sz="22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200" spc="-140" dirty="0">
                <a:solidFill>
                  <a:srgbClr val="231F20"/>
                </a:solidFill>
                <a:latin typeface="Verdana"/>
                <a:cs typeface="Verdana"/>
              </a:rPr>
              <a:t>+66-838021472</a:t>
            </a:r>
            <a:endParaRPr sz="22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2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030"/>
              </a:spcBef>
            </a:pPr>
            <a:r>
              <a:rPr sz="2200" spc="25" dirty="0">
                <a:solidFill>
                  <a:srgbClr val="231F20"/>
                </a:solidFill>
                <a:latin typeface="Verdana"/>
                <a:cs typeface="Verdana"/>
                <a:hlinkClick r:id="rId3"/>
              </a:rPr>
              <a:t>Mysilvershop@gmail.com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96503" y="4380531"/>
            <a:ext cx="449580" cy="449580"/>
          </a:xfrm>
          <a:custGeom>
            <a:avLst/>
            <a:gdLst/>
            <a:ahLst/>
            <a:cxnLst/>
            <a:rect l="l" t="t" r="r" b="b"/>
            <a:pathLst>
              <a:path w="449580" h="449579">
                <a:moveTo>
                  <a:pt x="224662" y="0"/>
                </a:moveTo>
                <a:lnTo>
                  <a:pt x="179381" y="4564"/>
                </a:lnTo>
                <a:lnTo>
                  <a:pt x="137208" y="17654"/>
                </a:lnTo>
                <a:lnTo>
                  <a:pt x="99045" y="38367"/>
                </a:lnTo>
                <a:lnTo>
                  <a:pt x="65797" y="65800"/>
                </a:lnTo>
                <a:lnTo>
                  <a:pt x="38365" y="99048"/>
                </a:lnTo>
                <a:lnTo>
                  <a:pt x="17653" y="137208"/>
                </a:lnTo>
                <a:lnTo>
                  <a:pt x="4563" y="179376"/>
                </a:lnTo>
                <a:lnTo>
                  <a:pt x="0" y="224650"/>
                </a:lnTo>
                <a:lnTo>
                  <a:pt x="4563" y="269931"/>
                </a:lnTo>
                <a:lnTo>
                  <a:pt x="17653" y="312105"/>
                </a:lnTo>
                <a:lnTo>
                  <a:pt x="38365" y="350267"/>
                </a:lnTo>
                <a:lnTo>
                  <a:pt x="65797" y="383516"/>
                </a:lnTo>
                <a:lnTo>
                  <a:pt x="99045" y="410948"/>
                </a:lnTo>
                <a:lnTo>
                  <a:pt x="137208" y="431660"/>
                </a:lnTo>
                <a:lnTo>
                  <a:pt x="179381" y="444749"/>
                </a:lnTo>
                <a:lnTo>
                  <a:pt x="224662" y="449313"/>
                </a:lnTo>
                <a:lnTo>
                  <a:pt x="269936" y="444749"/>
                </a:lnTo>
                <a:lnTo>
                  <a:pt x="312105" y="431660"/>
                </a:lnTo>
                <a:lnTo>
                  <a:pt x="350265" y="410948"/>
                </a:lnTo>
                <a:lnTo>
                  <a:pt x="383513" y="383516"/>
                </a:lnTo>
                <a:lnTo>
                  <a:pt x="410945" y="350267"/>
                </a:lnTo>
                <a:lnTo>
                  <a:pt x="424804" y="324733"/>
                </a:lnTo>
                <a:lnTo>
                  <a:pt x="278171" y="324733"/>
                </a:lnTo>
                <a:lnTo>
                  <a:pt x="267160" y="323346"/>
                </a:lnTo>
                <a:lnTo>
                  <a:pt x="225901" y="308867"/>
                </a:lnTo>
                <a:lnTo>
                  <a:pt x="190095" y="286840"/>
                </a:lnTo>
                <a:lnTo>
                  <a:pt x="159456" y="258329"/>
                </a:lnTo>
                <a:lnTo>
                  <a:pt x="135516" y="226083"/>
                </a:lnTo>
                <a:lnTo>
                  <a:pt x="118744" y="189484"/>
                </a:lnTo>
                <a:lnTo>
                  <a:pt x="116954" y="180200"/>
                </a:lnTo>
                <a:lnTo>
                  <a:pt x="116954" y="175501"/>
                </a:lnTo>
                <a:lnTo>
                  <a:pt x="136270" y="131178"/>
                </a:lnTo>
                <a:lnTo>
                  <a:pt x="157023" y="124736"/>
                </a:lnTo>
                <a:lnTo>
                  <a:pt x="424888" y="124736"/>
                </a:lnTo>
                <a:lnTo>
                  <a:pt x="410945" y="99048"/>
                </a:lnTo>
                <a:lnTo>
                  <a:pt x="383513" y="65800"/>
                </a:lnTo>
                <a:lnTo>
                  <a:pt x="350265" y="38367"/>
                </a:lnTo>
                <a:lnTo>
                  <a:pt x="312105" y="17654"/>
                </a:lnTo>
                <a:lnTo>
                  <a:pt x="269936" y="4564"/>
                </a:lnTo>
                <a:lnTo>
                  <a:pt x="224662" y="0"/>
                </a:lnTo>
                <a:close/>
              </a:path>
              <a:path w="449580" h="449579">
                <a:moveTo>
                  <a:pt x="446945" y="248139"/>
                </a:moveTo>
                <a:lnTo>
                  <a:pt x="283257" y="248139"/>
                </a:lnTo>
                <a:lnTo>
                  <a:pt x="291528" y="249515"/>
                </a:lnTo>
                <a:lnTo>
                  <a:pt x="299513" y="252746"/>
                </a:lnTo>
                <a:lnTo>
                  <a:pt x="331838" y="278625"/>
                </a:lnTo>
                <a:lnTo>
                  <a:pt x="332993" y="283705"/>
                </a:lnTo>
                <a:lnTo>
                  <a:pt x="331977" y="289166"/>
                </a:lnTo>
                <a:lnTo>
                  <a:pt x="302210" y="320131"/>
                </a:lnTo>
                <a:lnTo>
                  <a:pt x="278171" y="324733"/>
                </a:lnTo>
                <a:lnTo>
                  <a:pt x="424804" y="324733"/>
                </a:lnTo>
                <a:lnTo>
                  <a:pt x="431658" y="312105"/>
                </a:lnTo>
                <a:lnTo>
                  <a:pt x="444749" y="269931"/>
                </a:lnTo>
                <a:lnTo>
                  <a:pt x="446945" y="248139"/>
                </a:lnTo>
                <a:close/>
              </a:path>
              <a:path w="449580" h="449579">
                <a:moveTo>
                  <a:pt x="424888" y="124736"/>
                </a:moveTo>
                <a:lnTo>
                  <a:pt x="157023" y="124736"/>
                </a:lnTo>
                <a:lnTo>
                  <a:pt x="163829" y="127000"/>
                </a:lnTo>
                <a:lnTo>
                  <a:pt x="170084" y="132310"/>
                </a:lnTo>
                <a:lnTo>
                  <a:pt x="187097" y="167166"/>
                </a:lnTo>
                <a:lnTo>
                  <a:pt x="188370" y="173697"/>
                </a:lnTo>
                <a:lnTo>
                  <a:pt x="188231" y="179376"/>
                </a:lnTo>
                <a:lnTo>
                  <a:pt x="188191" y="180200"/>
                </a:lnTo>
                <a:lnTo>
                  <a:pt x="186804" y="188201"/>
                </a:lnTo>
                <a:lnTo>
                  <a:pt x="180339" y="195186"/>
                </a:lnTo>
                <a:lnTo>
                  <a:pt x="175132" y="201155"/>
                </a:lnTo>
                <a:lnTo>
                  <a:pt x="171703" y="205359"/>
                </a:lnTo>
                <a:lnTo>
                  <a:pt x="171195" y="208775"/>
                </a:lnTo>
                <a:lnTo>
                  <a:pt x="174104" y="213233"/>
                </a:lnTo>
                <a:lnTo>
                  <a:pt x="204749" y="250124"/>
                </a:lnTo>
                <a:lnTo>
                  <a:pt x="245871" y="274815"/>
                </a:lnTo>
                <a:lnTo>
                  <a:pt x="250062" y="276466"/>
                </a:lnTo>
                <a:lnTo>
                  <a:pt x="253364" y="275958"/>
                </a:lnTo>
                <a:lnTo>
                  <a:pt x="256146" y="272542"/>
                </a:lnTo>
                <a:lnTo>
                  <a:pt x="260199" y="266658"/>
                </a:lnTo>
                <a:lnTo>
                  <a:pt x="264523" y="259910"/>
                </a:lnTo>
                <a:lnTo>
                  <a:pt x="269392" y="253759"/>
                </a:lnTo>
                <a:lnTo>
                  <a:pt x="275081" y="249669"/>
                </a:lnTo>
                <a:lnTo>
                  <a:pt x="283257" y="248139"/>
                </a:lnTo>
                <a:lnTo>
                  <a:pt x="446945" y="248139"/>
                </a:lnTo>
                <a:lnTo>
                  <a:pt x="449313" y="224650"/>
                </a:lnTo>
                <a:lnTo>
                  <a:pt x="444749" y="179376"/>
                </a:lnTo>
                <a:lnTo>
                  <a:pt x="431658" y="137208"/>
                </a:lnTo>
                <a:lnTo>
                  <a:pt x="424888" y="1247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412949" y="2887380"/>
            <a:ext cx="416559" cy="539750"/>
            <a:chOff x="2412949" y="2887380"/>
            <a:chExt cx="416559" cy="53975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59113" y="3023560"/>
              <a:ext cx="124104" cy="12409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412949" y="2887380"/>
              <a:ext cx="416559" cy="539750"/>
            </a:xfrm>
            <a:custGeom>
              <a:avLst/>
              <a:gdLst/>
              <a:ahLst/>
              <a:cxnLst/>
              <a:rect l="l" t="t" r="r" b="b"/>
              <a:pathLst>
                <a:path w="416560" h="539750">
                  <a:moveTo>
                    <a:pt x="208216" y="0"/>
                  </a:moveTo>
                  <a:lnTo>
                    <a:pt x="160473" y="5498"/>
                  </a:lnTo>
                  <a:lnTo>
                    <a:pt x="116646" y="21162"/>
                  </a:lnTo>
                  <a:lnTo>
                    <a:pt x="77986" y="45741"/>
                  </a:lnTo>
                  <a:lnTo>
                    <a:pt x="45741" y="77986"/>
                  </a:lnTo>
                  <a:lnTo>
                    <a:pt x="21162" y="116646"/>
                  </a:lnTo>
                  <a:lnTo>
                    <a:pt x="5498" y="160473"/>
                  </a:lnTo>
                  <a:lnTo>
                    <a:pt x="0" y="208216"/>
                  </a:lnTo>
                  <a:lnTo>
                    <a:pt x="6591" y="248298"/>
                  </a:lnTo>
                  <a:lnTo>
                    <a:pt x="24348" y="293397"/>
                  </a:lnTo>
                  <a:lnTo>
                    <a:pt x="50247" y="341091"/>
                  </a:lnTo>
                  <a:lnTo>
                    <a:pt x="81262" y="388961"/>
                  </a:lnTo>
                  <a:lnTo>
                    <a:pt x="114368" y="434584"/>
                  </a:lnTo>
                  <a:lnTo>
                    <a:pt x="146541" y="475540"/>
                  </a:lnTo>
                  <a:lnTo>
                    <a:pt x="174755" y="509409"/>
                  </a:lnTo>
                  <a:lnTo>
                    <a:pt x="201644" y="537904"/>
                  </a:lnTo>
                  <a:lnTo>
                    <a:pt x="208216" y="539283"/>
                  </a:lnTo>
                  <a:lnTo>
                    <a:pt x="214788" y="537904"/>
                  </a:lnTo>
                  <a:lnTo>
                    <a:pt x="241677" y="509409"/>
                  </a:lnTo>
                  <a:lnTo>
                    <a:pt x="269891" y="475540"/>
                  </a:lnTo>
                  <a:lnTo>
                    <a:pt x="302064" y="434584"/>
                  </a:lnTo>
                  <a:lnTo>
                    <a:pt x="335170" y="388961"/>
                  </a:lnTo>
                  <a:lnTo>
                    <a:pt x="366185" y="341091"/>
                  </a:lnTo>
                  <a:lnTo>
                    <a:pt x="387864" y="301167"/>
                  </a:lnTo>
                  <a:lnTo>
                    <a:pt x="208216" y="301167"/>
                  </a:lnTo>
                  <a:lnTo>
                    <a:pt x="168181" y="293064"/>
                  </a:lnTo>
                  <a:lnTo>
                    <a:pt x="135455" y="270979"/>
                  </a:lnTo>
                  <a:lnTo>
                    <a:pt x="113372" y="238256"/>
                  </a:lnTo>
                  <a:lnTo>
                    <a:pt x="105270" y="198234"/>
                  </a:lnTo>
                  <a:lnTo>
                    <a:pt x="113372" y="158192"/>
                  </a:lnTo>
                  <a:lnTo>
                    <a:pt x="135455" y="125461"/>
                  </a:lnTo>
                  <a:lnTo>
                    <a:pt x="168181" y="103377"/>
                  </a:lnTo>
                  <a:lnTo>
                    <a:pt x="208216" y="95275"/>
                  </a:lnTo>
                  <a:lnTo>
                    <a:pt x="381683" y="95275"/>
                  </a:lnTo>
                  <a:lnTo>
                    <a:pt x="370691" y="77986"/>
                  </a:lnTo>
                  <a:lnTo>
                    <a:pt x="338446" y="45741"/>
                  </a:lnTo>
                  <a:lnTo>
                    <a:pt x="299786" y="21162"/>
                  </a:lnTo>
                  <a:lnTo>
                    <a:pt x="255959" y="5498"/>
                  </a:lnTo>
                  <a:lnTo>
                    <a:pt x="208216" y="0"/>
                  </a:lnTo>
                  <a:close/>
                </a:path>
                <a:path w="416560" h="539750">
                  <a:moveTo>
                    <a:pt x="381683" y="95275"/>
                  </a:moveTo>
                  <a:lnTo>
                    <a:pt x="208216" y="95275"/>
                  </a:lnTo>
                  <a:lnTo>
                    <a:pt x="248249" y="103377"/>
                  </a:lnTo>
                  <a:lnTo>
                    <a:pt x="280971" y="125461"/>
                  </a:lnTo>
                  <a:lnTo>
                    <a:pt x="303049" y="158192"/>
                  </a:lnTo>
                  <a:lnTo>
                    <a:pt x="311150" y="198234"/>
                  </a:lnTo>
                  <a:lnTo>
                    <a:pt x="303049" y="238256"/>
                  </a:lnTo>
                  <a:lnTo>
                    <a:pt x="280971" y="270979"/>
                  </a:lnTo>
                  <a:lnTo>
                    <a:pt x="248249" y="293064"/>
                  </a:lnTo>
                  <a:lnTo>
                    <a:pt x="208216" y="301167"/>
                  </a:lnTo>
                  <a:lnTo>
                    <a:pt x="387864" y="301167"/>
                  </a:lnTo>
                  <a:lnTo>
                    <a:pt x="392084" y="293397"/>
                  </a:lnTo>
                  <a:lnTo>
                    <a:pt x="409841" y="248298"/>
                  </a:lnTo>
                  <a:lnTo>
                    <a:pt x="416433" y="208216"/>
                  </a:lnTo>
                  <a:lnTo>
                    <a:pt x="410934" y="160473"/>
                  </a:lnTo>
                  <a:lnTo>
                    <a:pt x="395270" y="116646"/>
                  </a:lnTo>
                  <a:lnTo>
                    <a:pt x="381683" y="9527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2396490" y="5424144"/>
            <a:ext cx="449580" cy="346075"/>
          </a:xfrm>
          <a:custGeom>
            <a:avLst/>
            <a:gdLst/>
            <a:ahLst/>
            <a:cxnLst/>
            <a:rect l="l" t="t" r="r" b="b"/>
            <a:pathLst>
              <a:path w="449580" h="346075">
                <a:moveTo>
                  <a:pt x="417537" y="4457"/>
                </a:moveTo>
                <a:lnTo>
                  <a:pt x="411035" y="1612"/>
                </a:lnTo>
                <a:lnTo>
                  <a:pt x="403860" y="0"/>
                </a:lnTo>
                <a:lnTo>
                  <a:pt x="45808" y="0"/>
                </a:lnTo>
                <a:lnTo>
                  <a:pt x="38925" y="1460"/>
                </a:lnTo>
                <a:lnTo>
                  <a:pt x="32651" y="4064"/>
                </a:lnTo>
                <a:lnTo>
                  <a:pt x="33451" y="4813"/>
                </a:lnTo>
                <a:lnTo>
                  <a:pt x="189585" y="181978"/>
                </a:lnTo>
                <a:lnTo>
                  <a:pt x="196913" y="188709"/>
                </a:lnTo>
                <a:lnTo>
                  <a:pt x="205422" y="193675"/>
                </a:lnTo>
                <a:lnTo>
                  <a:pt x="214769" y="196761"/>
                </a:lnTo>
                <a:lnTo>
                  <a:pt x="224675" y="197815"/>
                </a:lnTo>
                <a:lnTo>
                  <a:pt x="234569" y="196761"/>
                </a:lnTo>
                <a:lnTo>
                  <a:pt x="243916" y="193675"/>
                </a:lnTo>
                <a:lnTo>
                  <a:pt x="252425" y="188709"/>
                </a:lnTo>
                <a:lnTo>
                  <a:pt x="259765" y="181978"/>
                </a:lnTo>
                <a:lnTo>
                  <a:pt x="414464" y="6451"/>
                </a:lnTo>
                <a:lnTo>
                  <a:pt x="417537" y="4457"/>
                </a:lnTo>
                <a:close/>
              </a:path>
              <a:path w="449580" h="346075">
                <a:moveTo>
                  <a:pt x="449338" y="53047"/>
                </a:moveTo>
                <a:lnTo>
                  <a:pt x="448792" y="45415"/>
                </a:lnTo>
                <a:lnTo>
                  <a:pt x="447192" y="38125"/>
                </a:lnTo>
                <a:lnTo>
                  <a:pt x="444627" y="31254"/>
                </a:lnTo>
                <a:lnTo>
                  <a:pt x="441185" y="24866"/>
                </a:lnTo>
                <a:lnTo>
                  <a:pt x="440486" y="26670"/>
                </a:lnTo>
                <a:lnTo>
                  <a:pt x="439521" y="28397"/>
                </a:lnTo>
                <a:lnTo>
                  <a:pt x="284746" y="204012"/>
                </a:lnTo>
                <a:lnTo>
                  <a:pt x="241617" y="229323"/>
                </a:lnTo>
                <a:lnTo>
                  <a:pt x="224663" y="231140"/>
                </a:lnTo>
                <a:lnTo>
                  <a:pt x="207721" y="229323"/>
                </a:lnTo>
                <a:lnTo>
                  <a:pt x="191719" y="224040"/>
                </a:lnTo>
                <a:lnTo>
                  <a:pt x="177165" y="215519"/>
                </a:lnTo>
                <a:lnTo>
                  <a:pt x="164592" y="204012"/>
                </a:lnTo>
                <a:lnTo>
                  <a:pt x="7632" y="25717"/>
                </a:lnTo>
                <a:lnTo>
                  <a:pt x="4406" y="31940"/>
                </a:lnTo>
                <a:lnTo>
                  <a:pt x="2006" y="38620"/>
                </a:lnTo>
                <a:lnTo>
                  <a:pt x="520" y="45669"/>
                </a:lnTo>
                <a:lnTo>
                  <a:pt x="0" y="53047"/>
                </a:lnTo>
                <a:lnTo>
                  <a:pt x="0" y="292836"/>
                </a:lnTo>
                <a:lnTo>
                  <a:pt x="4165" y="313474"/>
                </a:lnTo>
                <a:lnTo>
                  <a:pt x="15532" y="330327"/>
                </a:lnTo>
                <a:lnTo>
                  <a:pt x="32385" y="341693"/>
                </a:lnTo>
                <a:lnTo>
                  <a:pt x="53022" y="345859"/>
                </a:lnTo>
                <a:lnTo>
                  <a:pt x="396316" y="345859"/>
                </a:lnTo>
                <a:lnTo>
                  <a:pt x="416953" y="341693"/>
                </a:lnTo>
                <a:lnTo>
                  <a:pt x="433806" y="330327"/>
                </a:lnTo>
                <a:lnTo>
                  <a:pt x="445173" y="313474"/>
                </a:lnTo>
                <a:lnTo>
                  <a:pt x="449338" y="292836"/>
                </a:lnTo>
                <a:lnTo>
                  <a:pt x="449338" y="53047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393604" y="7204989"/>
            <a:ext cx="528955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300" spc="-37" baseline="2525" dirty="0">
                <a:solidFill>
                  <a:srgbClr val="FFFFFF"/>
                </a:solidFill>
                <a:latin typeface="Verdana"/>
                <a:cs typeface="Verdana"/>
              </a:rPr>
              <a:t>https://</a:t>
            </a:r>
            <a:r>
              <a:rPr sz="3300" spc="-37" baseline="2525" dirty="0">
                <a:solidFill>
                  <a:srgbClr val="FFFFFF"/>
                </a:solidFill>
                <a:latin typeface="Verdana"/>
                <a:cs typeface="Verdana"/>
                <a:hlinkClick r:id="rId5"/>
              </a:rPr>
              <a:t>w</a:t>
            </a:r>
            <a:r>
              <a:rPr sz="3300" spc="-37" baseline="1262" dirty="0">
                <a:solidFill>
                  <a:srgbClr val="FFFFFF"/>
                </a:solidFill>
                <a:latin typeface="Verdana"/>
                <a:cs typeface="Verdana"/>
                <a:hlinkClick r:id="rId5"/>
              </a:rPr>
              <a:t>ww.silverjewelry</a:t>
            </a:r>
            <a:r>
              <a:rPr sz="2200" spc="-25" dirty="0">
                <a:solidFill>
                  <a:srgbClr val="FFFFFF"/>
                </a:solidFill>
                <a:latin typeface="Verdana"/>
                <a:cs typeface="Verdana"/>
                <a:hlinkClick r:id="rId5"/>
              </a:rPr>
              <a:t>doctor.com/</a:t>
            </a:r>
            <a:endParaRPr sz="2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66288" y="7242725"/>
            <a:ext cx="528955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37" baseline="2525" dirty="0">
                <a:solidFill>
                  <a:srgbClr val="FFFFFF"/>
                </a:solidFill>
              </a:rPr>
              <a:t>https://</a:t>
            </a:r>
            <a:r>
              <a:rPr sz="3300" spc="-37" baseline="2525" dirty="0">
                <a:solidFill>
                  <a:srgbClr val="FFFFFF"/>
                </a:solidFill>
                <a:hlinkClick r:id="rId2"/>
              </a:rPr>
              <a:t>w</a:t>
            </a:r>
            <a:r>
              <a:rPr sz="3300" spc="-37" baseline="1262" dirty="0">
                <a:solidFill>
                  <a:srgbClr val="FFFFFF"/>
                </a:solidFill>
                <a:hlinkClick r:id="rId2"/>
              </a:rPr>
              <a:t>ww.silverjewelry</a:t>
            </a:r>
            <a:r>
              <a:rPr sz="2200" spc="-25" dirty="0">
                <a:solidFill>
                  <a:srgbClr val="FFFFFF"/>
                </a:solidFill>
                <a:hlinkClick r:id="rId2"/>
              </a:rPr>
              <a:t>doctor.com/</a:t>
            </a:r>
            <a:endParaRPr sz="220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3204" y="459582"/>
            <a:ext cx="3901938" cy="1189952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2279993" y="3859720"/>
            <a:ext cx="821690" cy="942340"/>
          </a:xfrm>
          <a:custGeom>
            <a:avLst/>
            <a:gdLst/>
            <a:ahLst/>
            <a:cxnLst/>
            <a:rect l="l" t="t" r="r" b="b"/>
            <a:pathLst>
              <a:path w="821689" h="942339">
                <a:moveTo>
                  <a:pt x="821182" y="0"/>
                </a:moveTo>
                <a:lnTo>
                  <a:pt x="0" y="0"/>
                </a:lnTo>
                <a:lnTo>
                  <a:pt x="0" y="177800"/>
                </a:lnTo>
                <a:lnTo>
                  <a:pt x="301548" y="177800"/>
                </a:lnTo>
                <a:lnTo>
                  <a:pt x="301548" y="942340"/>
                </a:lnTo>
                <a:lnTo>
                  <a:pt x="519633" y="942340"/>
                </a:lnTo>
                <a:lnTo>
                  <a:pt x="519633" y="177800"/>
                </a:lnTo>
                <a:lnTo>
                  <a:pt x="821182" y="177800"/>
                </a:lnTo>
                <a:lnTo>
                  <a:pt x="821182" y="0"/>
                </a:lnTo>
                <a:close/>
              </a:path>
            </a:pathLst>
          </a:custGeom>
          <a:solidFill>
            <a:srgbClr val="0B0B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18294" y="3859529"/>
            <a:ext cx="864869" cy="942340"/>
          </a:xfrm>
          <a:custGeom>
            <a:avLst/>
            <a:gdLst/>
            <a:ahLst/>
            <a:cxnLst/>
            <a:rect l="l" t="t" r="r" b="b"/>
            <a:pathLst>
              <a:path w="864870" h="942339">
                <a:moveTo>
                  <a:pt x="864260" y="0"/>
                </a:moveTo>
                <a:lnTo>
                  <a:pt x="646176" y="0"/>
                </a:lnTo>
                <a:lnTo>
                  <a:pt x="646176" y="371754"/>
                </a:lnTo>
                <a:lnTo>
                  <a:pt x="219430" y="371754"/>
                </a:lnTo>
                <a:lnTo>
                  <a:pt x="219430" y="0"/>
                </a:lnTo>
                <a:lnTo>
                  <a:pt x="0" y="0"/>
                </a:lnTo>
                <a:lnTo>
                  <a:pt x="0" y="372110"/>
                </a:lnTo>
                <a:lnTo>
                  <a:pt x="0" y="556260"/>
                </a:lnTo>
                <a:lnTo>
                  <a:pt x="0" y="942340"/>
                </a:lnTo>
                <a:lnTo>
                  <a:pt x="219430" y="942340"/>
                </a:lnTo>
                <a:lnTo>
                  <a:pt x="219430" y="556260"/>
                </a:lnTo>
                <a:lnTo>
                  <a:pt x="201917" y="556260"/>
                </a:lnTo>
                <a:lnTo>
                  <a:pt x="219430" y="556171"/>
                </a:lnTo>
                <a:lnTo>
                  <a:pt x="646176" y="556171"/>
                </a:lnTo>
                <a:lnTo>
                  <a:pt x="646176" y="942340"/>
                </a:lnTo>
                <a:lnTo>
                  <a:pt x="864260" y="942340"/>
                </a:lnTo>
                <a:lnTo>
                  <a:pt x="864260" y="556260"/>
                </a:lnTo>
                <a:lnTo>
                  <a:pt x="662330" y="556260"/>
                </a:lnTo>
                <a:lnTo>
                  <a:pt x="864260" y="556171"/>
                </a:lnTo>
                <a:lnTo>
                  <a:pt x="864260" y="372110"/>
                </a:lnTo>
                <a:lnTo>
                  <a:pt x="864260" y="371754"/>
                </a:lnTo>
                <a:lnTo>
                  <a:pt x="864260" y="0"/>
                </a:lnTo>
                <a:close/>
              </a:path>
            </a:pathLst>
          </a:custGeom>
          <a:solidFill>
            <a:srgbClr val="0B0B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82164" y="3859727"/>
            <a:ext cx="1057275" cy="942340"/>
          </a:xfrm>
          <a:custGeom>
            <a:avLst/>
            <a:gdLst/>
            <a:ahLst/>
            <a:cxnLst/>
            <a:rect l="l" t="t" r="r" b="b"/>
            <a:pathLst>
              <a:path w="1057275" h="942339">
                <a:moveTo>
                  <a:pt x="634060" y="0"/>
                </a:moveTo>
                <a:lnTo>
                  <a:pt x="418668" y="0"/>
                </a:lnTo>
                <a:lnTo>
                  <a:pt x="0" y="942327"/>
                </a:lnTo>
                <a:lnTo>
                  <a:pt x="223469" y="942327"/>
                </a:lnTo>
                <a:lnTo>
                  <a:pt x="307444" y="740397"/>
                </a:lnTo>
                <a:lnTo>
                  <a:pt x="211353" y="740397"/>
                </a:lnTo>
                <a:lnTo>
                  <a:pt x="266547" y="574827"/>
                </a:lnTo>
                <a:lnTo>
                  <a:pt x="376299" y="574827"/>
                </a:lnTo>
                <a:lnTo>
                  <a:pt x="525691" y="215594"/>
                </a:lnTo>
                <a:lnTo>
                  <a:pt x="481939" y="110388"/>
                </a:lnTo>
                <a:lnTo>
                  <a:pt x="683576" y="110388"/>
                </a:lnTo>
                <a:lnTo>
                  <a:pt x="634060" y="0"/>
                </a:lnTo>
                <a:close/>
              </a:path>
              <a:path w="1057275" h="942339">
                <a:moveTo>
                  <a:pt x="683576" y="110388"/>
                </a:moveTo>
                <a:lnTo>
                  <a:pt x="569442" y="110388"/>
                </a:lnTo>
                <a:lnTo>
                  <a:pt x="525691" y="215594"/>
                </a:lnTo>
                <a:lnTo>
                  <a:pt x="827913" y="942327"/>
                </a:lnTo>
                <a:lnTo>
                  <a:pt x="1056754" y="942327"/>
                </a:lnTo>
                <a:lnTo>
                  <a:pt x="966175" y="740397"/>
                </a:lnTo>
                <a:lnTo>
                  <a:pt x="810399" y="740397"/>
                </a:lnTo>
                <a:lnTo>
                  <a:pt x="753872" y="574827"/>
                </a:lnTo>
                <a:lnTo>
                  <a:pt x="891907" y="574827"/>
                </a:lnTo>
                <a:lnTo>
                  <a:pt x="683576" y="110388"/>
                </a:lnTo>
                <a:close/>
              </a:path>
              <a:path w="1057275" h="942339">
                <a:moveTo>
                  <a:pt x="376299" y="574827"/>
                </a:moveTo>
                <a:lnTo>
                  <a:pt x="266547" y="574827"/>
                </a:lnTo>
                <a:lnTo>
                  <a:pt x="211353" y="740397"/>
                </a:lnTo>
                <a:lnTo>
                  <a:pt x="307444" y="740397"/>
                </a:lnTo>
                <a:lnTo>
                  <a:pt x="376299" y="574827"/>
                </a:lnTo>
                <a:close/>
              </a:path>
              <a:path w="1057275" h="942339">
                <a:moveTo>
                  <a:pt x="675083" y="574827"/>
                </a:moveTo>
                <a:lnTo>
                  <a:pt x="376299" y="574827"/>
                </a:lnTo>
                <a:lnTo>
                  <a:pt x="307444" y="740397"/>
                </a:lnTo>
                <a:lnTo>
                  <a:pt x="743937" y="740397"/>
                </a:lnTo>
                <a:lnTo>
                  <a:pt x="675083" y="574827"/>
                </a:lnTo>
                <a:close/>
              </a:path>
              <a:path w="1057275" h="942339">
                <a:moveTo>
                  <a:pt x="891907" y="574827"/>
                </a:moveTo>
                <a:lnTo>
                  <a:pt x="753872" y="574827"/>
                </a:lnTo>
                <a:lnTo>
                  <a:pt x="810399" y="740397"/>
                </a:lnTo>
                <a:lnTo>
                  <a:pt x="966175" y="740397"/>
                </a:lnTo>
                <a:lnTo>
                  <a:pt x="891907" y="574827"/>
                </a:lnTo>
                <a:close/>
              </a:path>
              <a:path w="1057275" h="942339">
                <a:moveTo>
                  <a:pt x="569442" y="110388"/>
                </a:moveTo>
                <a:lnTo>
                  <a:pt x="481939" y="110388"/>
                </a:lnTo>
                <a:lnTo>
                  <a:pt x="525691" y="215594"/>
                </a:lnTo>
                <a:lnTo>
                  <a:pt x="569442" y="110388"/>
                </a:lnTo>
                <a:close/>
              </a:path>
            </a:pathLst>
          </a:custGeom>
          <a:solidFill>
            <a:srgbClr val="0B0B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37181" y="3859733"/>
            <a:ext cx="864869" cy="942340"/>
          </a:xfrm>
          <a:custGeom>
            <a:avLst/>
            <a:gdLst/>
            <a:ahLst/>
            <a:cxnLst/>
            <a:rect l="l" t="t" r="r" b="b"/>
            <a:pathLst>
              <a:path w="864870" h="942339">
                <a:moveTo>
                  <a:pt x="180390" y="0"/>
                </a:moveTo>
                <a:lnTo>
                  <a:pt x="0" y="0"/>
                </a:lnTo>
                <a:lnTo>
                  <a:pt x="0" y="942327"/>
                </a:lnTo>
                <a:lnTo>
                  <a:pt x="215392" y="942327"/>
                </a:lnTo>
                <a:lnTo>
                  <a:pt x="215392" y="370625"/>
                </a:lnTo>
                <a:lnTo>
                  <a:pt x="127889" y="263842"/>
                </a:lnTo>
                <a:lnTo>
                  <a:pt x="396595" y="263842"/>
                </a:lnTo>
                <a:lnTo>
                  <a:pt x="180390" y="0"/>
                </a:lnTo>
                <a:close/>
              </a:path>
              <a:path w="864870" h="942339">
                <a:moveTo>
                  <a:pt x="396595" y="263842"/>
                </a:moveTo>
                <a:lnTo>
                  <a:pt x="215392" y="263842"/>
                </a:lnTo>
                <a:lnTo>
                  <a:pt x="215392" y="370625"/>
                </a:lnTo>
                <a:lnTo>
                  <a:pt x="683869" y="942327"/>
                </a:lnTo>
                <a:lnTo>
                  <a:pt x="864260" y="942327"/>
                </a:lnTo>
                <a:lnTo>
                  <a:pt x="864260" y="678484"/>
                </a:lnTo>
                <a:lnTo>
                  <a:pt x="648868" y="678484"/>
                </a:lnTo>
                <a:lnTo>
                  <a:pt x="648868" y="571701"/>
                </a:lnTo>
                <a:lnTo>
                  <a:pt x="396595" y="263842"/>
                </a:lnTo>
                <a:close/>
              </a:path>
              <a:path w="864870" h="942339">
                <a:moveTo>
                  <a:pt x="648868" y="571701"/>
                </a:moveTo>
                <a:lnTo>
                  <a:pt x="648868" y="678484"/>
                </a:lnTo>
                <a:lnTo>
                  <a:pt x="736371" y="678484"/>
                </a:lnTo>
                <a:lnTo>
                  <a:pt x="648868" y="571701"/>
                </a:lnTo>
                <a:close/>
              </a:path>
              <a:path w="864870" h="942339">
                <a:moveTo>
                  <a:pt x="864260" y="0"/>
                </a:moveTo>
                <a:lnTo>
                  <a:pt x="648868" y="0"/>
                </a:lnTo>
                <a:lnTo>
                  <a:pt x="648868" y="571701"/>
                </a:lnTo>
                <a:lnTo>
                  <a:pt x="736371" y="678484"/>
                </a:lnTo>
                <a:lnTo>
                  <a:pt x="864260" y="678484"/>
                </a:lnTo>
                <a:lnTo>
                  <a:pt x="864260" y="0"/>
                </a:lnTo>
                <a:close/>
              </a:path>
              <a:path w="864870" h="942339">
                <a:moveTo>
                  <a:pt x="215392" y="263842"/>
                </a:moveTo>
                <a:lnTo>
                  <a:pt x="127889" y="263842"/>
                </a:lnTo>
                <a:lnTo>
                  <a:pt x="215392" y="370625"/>
                </a:lnTo>
                <a:lnTo>
                  <a:pt x="215392" y="263842"/>
                </a:lnTo>
                <a:close/>
              </a:path>
            </a:pathLst>
          </a:custGeom>
          <a:solidFill>
            <a:srgbClr val="0B0B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24903" y="3859733"/>
            <a:ext cx="901065" cy="942340"/>
          </a:xfrm>
          <a:custGeom>
            <a:avLst/>
            <a:gdLst/>
            <a:ahLst/>
            <a:cxnLst/>
            <a:rect l="l" t="t" r="r" b="b"/>
            <a:pathLst>
              <a:path w="901065" h="942339">
                <a:moveTo>
                  <a:pt x="216738" y="0"/>
                </a:moveTo>
                <a:lnTo>
                  <a:pt x="0" y="0"/>
                </a:lnTo>
                <a:lnTo>
                  <a:pt x="0" y="942327"/>
                </a:lnTo>
                <a:lnTo>
                  <a:pt x="216738" y="942327"/>
                </a:lnTo>
                <a:lnTo>
                  <a:pt x="216738" y="726935"/>
                </a:lnTo>
                <a:lnTo>
                  <a:pt x="193852" y="726935"/>
                </a:lnTo>
                <a:lnTo>
                  <a:pt x="183083" y="475195"/>
                </a:lnTo>
                <a:lnTo>
                  <a:pt x="216738" y="439733"/>
                </a:lnTo>
                <a:lnTo>
                  <a:pt x="216738" y="0"/>
                </a:lnTo>
                <a:close/>
              </a:path>
              <a:path w="901065" h="942339">
                <a:moveTo>
                  <a:pt x="486893" y="420525"/>
                </a:moveTo>
                <a:lnTo>
                  <a:pt x="471170" y="437502"/>
                </a:lnTo>
                <a:lnTo>
                  <a:pt x="341860" y="572436"/>
                </a:lnTo>
                <a:lnTo>
                  <a:pt x="644829" y="942327"/>
                </a:lnTo>
                <a:lnTo>
                  <a:pt x="900607" y="942327"/>
                </a:lnTo>
                <a:lnTo>
                  <a:pt x="486893" y="420525"/>
                </a:lnTo>
                <a:close/>
              </a:path>
              <a:path w="901065" h="942339">
                <a:moveTo>
                  <a:pt x="216738" y="439733"/>
                </a:moveTo>
                <a:lnTo>
                  <a:pt x="183083" y="475195"/>
                </a:lnTo>
                <a:lnTo>
                  <a:pt x="193852" y="726935"/>
                </a:lnTo>
                <a:lnTo>
                  <a:pt x="216738" y="703046"/>
                </a:lnTo>
                <a:lnTo>
                  <a:pt x="216738" y="439733"/>
                </a:lnTo>
                <a:close/>
              </a:path>
              <a:path w="901065" h="942339">
                <a:moveTo>
                  <a:pt x="216738" y="703046"/>
                </a:moveTo>
                <a:lnTo>
                  <a:pt x="193852" y="726935"/>
                </a:lnTo>
                <a:lnTo>
                  <a:pt x="216738" y="726935"/>
                </a:lnTo>
                <a:lnTo>
                  <a:pt x="216738" y="703046"/>
                </a:lnTo>
                <a:close/>
              </a:path>
              <a:path w="901065" h="942339">
                <a:moveTo>
                  <a:pt x="876376" y="0"/>
                </a:moveTo>
                <a:lnTo>
                  <a:pt x="634060" y="0"/>
                </a:lnTo>
                <a:lnTo>
                  <a:pt x="216738" y="439733"/>
                </a:lnTo>
                <a:lnTo>
                  <a:pt x="216738" y="703046"/>
                </a:lnTo>
                <a:lnTo>
                  <a:pt x="341860" y="572436"/>
                </a:lnTo>
                <a:lnTo>
                  <a:pt x="309626" y="533082"/>
                </a:lnTo>
                <a:lnTo>
                  <a:pt x="452323" y="376923"/>
                </a:lnTo>
                <a:lnTo>
                  <a:pt x="527277" y="376923"/>
                </a:lnTo>
                <a:lnTo>
                  <a:pt x="876376" y="0"/>
                </a:lnTo>
                <a:close/>
              </a:path>
              <a:path w="901065" h="942339">
                <a:moveTo>
                  <a:pt x="452323" y="376923"/>
                </a:moveTo>
                <a:lnTo>
                  <a:pt x="309626" y="533082"/>
                </a:lnTo>
                <a:lnTo>
                  <a:pt x="341860" y="572436"/>
                </a:lnTo>
                <a:lnTo>
                  <a:pt x="471170" y="437502"/>
                </a:lnTo>
                <a:lnTo>
                  <a:pt x="486893" y="420525"/>
                </a:lnTo>
                <a:lnTo>
                  <a:pt x="452323" y="376923"/>
                </a:lnTo>
                <a:close/>
              </a:path>
              <a:path w="901065" h="942339">
                <a:moveTo>
                  <a:pt x="527277" y="376923"/>
                </a:moveTo>
                <a:lnTo>
                  <a:pt x="452323" y="376923"/>
                </a:lnTo>
                <a:lnTo>
                  <a:pt x="486893" y="420525"/>
                </a:lnTo>
                <a:lnTo>
                  <a:pt x="527277" y="376923"/>
                </a:lnTo>
                <a:close/>
              </a:path>
            </a:pathLst>
          </a:custGeom>
          <a:solidFill>
            <a:srgbClr val="0B0B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70089" y="3843565"/>
            <a:ext cx="1973580" cy="974725"/>
          </a:xfrm>
          <a:custGeom>
            <a:avLst/>
            <a:gdLst/>
            <a:ahLst/>
            <a:cxnLst/>
            <a:rect l="l" t="t" r="r" b="b"/>
            <a:pathLst>
              <a:path w="1973579" h="974725">
                <a:moveTo>
                  <a:pt x="949071" y="16167"/>
                </a:moveTo>
                <a:lnTo>
                  <a:pt x="736371" y="16167"/>
                </a:lnTo>
                <a:lnTo>
                  <a:pt x="484098" y="433438"/>
                </a:lnTo>
                <a:lnTo>
                  <a:pt x="232892" y="16167"/>
                </a:lnTo>
                <a:lnTo>
                  <a:pt x="0" y="16167"/>
                </a:lnTo>
                <a:lnTo>
                  <a:pt x="366166" y="622884"/>
                </a:lnTo>
                <a:lnTo>
                  <a:pt x="366166" y="958494"/>
                </a:lnTo>
                <a:lnTo>
                  <a:pt x="585597" y="958494"/>
                </a:lnTo>
                <a:lnTo>
                  <a:pt x="585597" y="705408"/>
                </a:lnTo>
                <a:lnTo>
                  <a:pt x="585597" y="622350"/>
                </a:lnTo>
                <a:lnTo>
                  <a:pt x="614895" y="573493"/>
                </a:lnTo>
                <a:lnTo>
                  <a:pt x="632650" y="543877"/>
                </a:lnTo>
                <a:lnTo>
                  <a:pt x="949071" y="16167"/>
                </a:lnTo>
                <a:close/>
              </a:path>
              <a:path w="1973579" h="974725">
                <a:moveTo>
                  <a:pt x="1973529" y="487324"/>
                </a:moveTo>
                <a:lnTo>
                  <a:pt x="1971128" y="435254"/>
                </a:lnTo>
                <a:lnTo>
                  <a:pt x="1963928" y="385356"/>
                </a:lnTo>
                <a:lnTo>
                  <a:pt x="1951939" y="337654"/>
                </a:lnTo>
                <a:lnTo>
                  <a:pt x="1935162" y="292125"/>
                </a:lnTo>
                <a:lnTo>
                  <a:pt x="1913991" y="249135"/>
                </a:lnTo>
                <a:lnTo>
                  <a:pt x="1888871" y="209016"/>
                </a:lnTo>
                <a:lnTo>
                  <a:pt x="1859800" y="171742"/>
                </a:lnTo>
                <a:lnTo>
                  <a:pt x="1826780" y="137325"/>
                </a:lnTo>
                <a:lnTo>
                  <a:pt x="1790306" y="106248"/>
                </a:lnTo>
                <a:lnTo>
                  <a:pt x="1752752" y="80238"/>
                </a:lnTo>
                <a:lnTo>
                  <a:pt x="1752752" y="487324"/>
                </a:lnTo>
                <a:lnTo>
                  <a:pt x="1751355" y="520192"/>
                </a:lnTo>
                <a:lnTo>
                  <a:pt x="1740255" y="581101"/>
                </a:lnTo>
                <a:lnTo>
                  <a:pt x="1718297" y="635584"/>
                </a:lnTo>
                <a:lnTo>
                  <a:pt x="1686991" y="683374"/>
                </a:lnTo>
                <a:lnTo>
                  <a:pt x="1646847" y="724179"/>
                </a:lnTo>
                <a:lnTo>
                  <a:pt x="1600161" y="755726"/>
                </a:lnTo>
                <a:lnTo>
                  <a:pt x="1547152" y="777735"/>
                </a:lnTo>
                <a:lnTo>
                  <a:pt x="1488935" y="788835"/>
                </a:lnTo>
                <a:lnTo>
                  <a:pt x="1457934" y="790219"/>
                </a:lnTo>
                <a:lnTo>
                  <a:pt x="1426870" y="788835"/>
                </a:lnTo>
                <a:lnTo>
                  <a:pt x="1368323" y="777735"/>
                </a:lnTo>
                <a:lnTo>
                  <a:pt x="1314767" y="755726"/>
                </a:lnTo>
                <a:lnTo>
                  <a:pt x="1267980" y="724103"/>
                </a:lnTo>
                <a:lnTo>
                  <a:pt x="1228483" y="683374"/>
                </a:lnTo>
                <a:lnTo>
                  <a:pt x="1197521" y="635584"/>
                </a:lnTo>
                <a:lnTo>
                  <a:pt x="1175613" y="581101"/>
                </a:lnTo>
                <a:lnTo>
                  <a:pt x="1164501" y="520192"/>
                </a:lnTo>
                <a:lnTo>
                  <a:pt x="1163116" y="487324"/>
                </a:lnTo>
                <a:lnTo>
                  <a:pt x="1164501" y="454482"/>
                </a:lnTo>
                <a:lnTo>
                  <a:pt x="1175613" y="393560"/>
                </a:lnTo>
                <a:lnTo>
                  <a:pt x="1197521" y="339090"/>
                </a:lnTo>
                <a:lnTo>
                  <a:pt x="1228483" y="291299"/>
                </a:lnTo>
                <a:lnTo>
                  <a:pt x="1267980" y="250571"/>
                </a:lnTo>
                <a:lnTo>
                  <a:pt x="1314767" y="218948"/>
                </a:lnTo>
                <a:lnTo>
                  <a:pt x="1368323" y="196938"/>
                </a:lnTo>
                <a:lnTo>
                  <a:pt x="1426870" y="185839"/>
                </a:lnTo>
                <a:lnTo>
                  <a:pt x="1457934" y="184442"/>
                </a:lnTo>
                <a:lnTo>
                  <a:pt x="1488935" y="185839"/>
                </a:lnTo>
                <a:lnTo>
                  <a:pt x="1547152" y="196938"/>
                </a:lnTo>
                <a:lnTo>
                  <a:pt x="1600161" y="218948"/>
                </a:lnTo>
                <a:lnTo>
                  <a:pt x="1646948" y="250571"/>
                </a:lnTo>
                <a:lnTo>
                  <a:pt x="1686991" y="291299"/>
                </a:lnTo>
                <a:lnTo>
                  <a:pt x="1718297" y="339090"/>
                </a:lnTo>
                <a:lnTo>
                  <a:pt x="1740255" y="393560"/>
                </a:lnTo>
                <a:lnTo>
                  <a:pt x="1751355" y="454482"/>
                </a:lnTo>
                <a:lnTo>
                  <a:pt x="1752752" y="487324"/>
                </a:lnTo>
                <a:lnTo>
                  <a:pt x="1752752" y="80238"/>
                </a:lnTo>
                <a:lnTo>
                  <a:pt x="1708531" y="55422"/>
                </a:lnTo>
                <a:lnTo>
                  <a:pt x="1663230" y="35687"/>
                </a:lnTo>
                <a:lnTo>
                  <a:pt x="1615300" y="20091"/>
                </a:lnTo>
                <a:lnTo>
                  <a:pt x="1565109" y="8928"/>
                </a:lnTo>
                <a:lnTo>
                  <a:pt x="1512658" y="2235"/>
                </a:lnTo>
                <a:lnTo>
                  <a:pt x="1457934" y="0"/>
                </a:lnTo>
                <a:lnTo>
                  <a:pt x="1403184" y="2273"/>
                </a:lnTo>
                <a:lnTo>
                  <a:pt x="1350733" y="9093"/>
                </a:lnTo>
                <a:lnTo>
                  <a:pt x="1300543" y="20459"/>
                </a:lnTo>
                <a:lnTo>
                  <a:pt x="1252639" y="36360"/>
                </a:lnTo>
                <a:lnTo>
                  <a:pt x="1207312" y="56388"/>
                </a:lnTo>
                <a:lnTo>
                  <a:pt x="1164945" y="80111"/>
                </a:lnTo>
                <a:lnTo>
                  <a:pt x="1125537" y="107543"/>
                </a:lnTo>
                <a:lnTo>
                  <a:pt x="1089075" y="138658"/>
                </a:lnTo>
                <a:lnTo>
                  <a:pt x="1056043" y="173037"/>
                </a:lnTo>
                <a:lnTo>
                  <a:pt x="1026972" y="210185"/>
                </a:lnTo>
                <a:lnTo>
                  <a:pt x="1001864" y="250113"/>
                </a:lnTo>
                <a:lnTo>
                  <a:pt x="980706" y="292798"/>
                </a:lnTo>
                <a:lnTo>
                  <a:pt x="963917" y="338035"/>
                </a:lnTo>
                <a:lnTo>
                  <a:pt x="951928" y="385533"/>
                </a:lnTo>
                <a:lnTo>
                  <a:pt x="944740" y="435292"/>
                </a:lnTo>
                <a:lnTo>
                  <a:pt x="942340" y="487324"/>
                </a:lnTo>
                <a:lnTo>
                  <a:pt x="944740" y="538861"/>
                </a:lnTo>
                <a:lnTo>
                  <a:pt x="951928" y="588289"/>
                </a:lnTo>
                <a:lnTo>
                  <a:pt x="963917" y="635749"/>
                </a:lnTo>
                <a:lnTo>
                  <a:pt x="980706" y="681177"/>
                </a:lnTo>
                <a:lnTo>
                  <a:pt x="1001864" y="724179"/>
                </a:lnTo>
                <a:lnTo>
                  <a:pt x="1026972" y="764324"/>
                </a:lnTo>
                <a:lnTo>
                  <a:pt x="1056043" y="801598"/>
                </a:lnTo>
                <a:lnTo>
                  <a:pt x="1089075" y="835990"/>
                </a:lnTo>
                <a:lnTo>
                  <a:pt x="1125575" y="867130"/>
                </a:lnTo>
                <a:lnTo>
                  <a:pt x="1165123" y="894562"/>
                </a:lnTo>
                <a:lnTo>
                  <a:pt x="1207706" y="918286"/>
                </a:lnTo>
                <a:lnTo>
                  <a:pt x="1253312" y="938301"/>
                </a:lnTo>
                <a:lnTo>
                  <a:pt x="1301419" y="954214"/>
                </a:lnTo>
                <a:lnTo>
                  <a:pt x="1351572" y="965568"/>
                </a:lnTo>
                <a:lnTo>
                  <a:pt x="1403743" y="972388"/>
                </a:lnTo>
                <a:lnTo>
                  <a:pt x="1457934" y="974648"/>
                </a:lnTo>
                <a:lnTo>
                  <a:pt x="1512658" y="972426"/>
                </a:lnTo>
                <a:lnTo>
                  <a:pt x="1565109" y="965733"/>
                </a:lnTo>
                <a:lnTo>
                  <a:pt x="1615300" y="954582"/>
                </a:lnTo>
                <a:lnTo>
                  <a:pt x="1663230" y="938974"/>
                </a:lnTo>
                <a:lnTo>
                  <a:pt x="1708531" y="919264"/>
                </a:lnTo>
                <a:lnTo>
                  <a:pt x="1750898" y="895743"/>
                </a:lnTo>
                <a:lnTo>
                  <a:pt x="1790306" y="868438"/>
                </a:lnTo>
                <a:lnTo>
                  <a:pt x="1826780" y="837336"/>
                </a:lnTo>
                <a:lnTo>
                  <a:pt x="1859800" y="802894"/>
                </a:lnTo>
                <a:lnTo>
                  <a:pt x="1888871" y="765505"/>
                </a:lnTo>
                <a:lnTo>
                  <a:pt x="1913991" y="725157"/>
                </a:lnTo>
                <a:lnTo>
                  <a:pt x="1935162" y="681850"/>
                </a:lnTo>
                <a:lnTo>
                  <a:pt x="1951939" y="636130"/>
                </a:lnTo>
                <a:lnTo>
                  <a:pt x="1963928" y="588467"/>
                </a:lnTo>
                <a:lnTo>
                  <a:pt x="1971128" y="538822"/>
                </a:lnTo>
                <a:lnTo>
                  <a:pt x="1973529" y="487324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799768" y="3859725"/>
            <a:ext cx="852169" cy="958850"/>
          </a:xfrm>
          <a:custGeom>
            <a:avLst/>
            <a:gdLst/>
            <a:ahLst/>
            <a:cxnLst/>
            <a:rect l="l" t="t" r="r" b="b"/>
            <a:pathLst>
              <a:path w="852170" h="958850">
                <a:moveTo>
                  <a:pt x="852144" y="0"/>
                </a:moveTo>
                <a:lnTo>
                  <a:pt x="638098" y="0"/>
                </a:lnTo>
                <a:lnTo>
                  <a:pt x="638098" y="520979"/>
                </a:lnTo>
                <a:lnTo>
                  <a:pt x="634648" y="583031"/>
                </a:lnTo>
                <a:lnTo>
                  <a:pt x="624298" y="635914"/>
                </a:lnTo>
                <a:lnTo>
                  <a:pt x="607050" y="679624"/>
                </a:lnTo>
                <a:lnTo>
                  <a:pt x="582904" y="714159"/>
                </a:lnTo>
                <a:lnTo>
                  <a:pt x="552521" y="740369"/>
                </a:lnTo>
                <a:lnTo>
                  <a:pt x="516594" y="759090"/>
                </a:lnTo>
                <a:lnTo>
                  <a:pt x="475119" y="770321"/>
                </a:lnTo>
                <a:lnTo>
                  <a:pt x="428091" y="774064"/>
                </a:lnTo>
                <a:lnTo>
                  <a:pt x="381645" y="770321"/>
                </a:lnTo>
                <a:lnTo>
                  <a:pt x="340585" y="759090"/>
                </a:lnTo>
                <a:lnTo>
                  <a:pt x="304911" y="740369"/>
                </a:lnTo>
                <a:lnTo>
                  <a:pt x="274624" y="714159"/>
                </a:lnTo>
                <a:lnTo>
                  <a:pt x="250473" y="679624"/>
                </a:lnTo>
                <a:lnTo>
                  <a:pt x="233225" y="635914"/>
                </a:lnTo>
                <a:lnTo>
                  <a:pt x="222879" y="583031"/>
                </a:lnTo>
                <a:lnTo>
                  <a:pt x="219430" y="520979"/>
                </a:lnTo>
                <a:lnTo>
                  <a:pt x="219430" y="0"/>
                </a:lnTo>
                <a:lnTo>
                  <a:pt x="0" y="0"/>
                </a:lnTo>
                <a:lnTo>
                  <a:pt x="0" y="526364"/>
                </a:lnTo>
                <a:lnTo>
                  <a:pt x="2307" y="584006"/>
                </a:lnTo>
                <a:lnTo>
                  <a:pt x="9231" y="637690"/>
                </a:lnTo>
                <a:lnTo>
                  <a:pt x="20769" y="687417"/>
                </a:lnTo>
                <a:lnTo>
                  <a:pt x="36924" y="733186"/>
                </a:lnTo>
                <a:lnTo>
                  <a:pt x="57694" y="774997"/>
                </a:lnTo>
                <a:lnTo>
                  <a:pt x="83079" y="812851"/>
                </a:lnTo>
                <a:lnTo>
                  <a:pt x="113080" y="846747"/>
                </a:lnTo>
                <a:lnTo>
                  <a:pt x="147174" y="876398"/>
                </a:lnTo>
                <a:lnTo>
                  <a:pt x="184840" y="901486"/>
                </a:lnTo>
                <a:lnTo>
                  <a:pt x="226076" y="922010"/>
                </a:lnTo>
                <a:lnTo>
                  <a:pt x="270884" y="937973"/>
                </a:lnTo>
                <a:lnTo>
                  <a:pt x="319265" y="949374"/>
                </a:lnTo>
                <a:lnTo>
                  <a:pt x="371218" y="956214"/>
                </a:lnTo>
                <a:lnTo>
                  <a:pt x="426745" y="958494"/>
                </a:lnTo>
                <a:lnTo>
                  <a:pt x="481909" y="956214"/>
                </a:lnTo>
                <a:lnTo>
                  <a:pt x="533558" y="949374"/>
                </a:lnTo>
                <a:lnTo>
                  <a:pt x="581692" y="937973"/>
                </a:lnTo>
                <a:lnTo>
                  <a:pt x="626310" y="922010"/>
                </a:lnTo>
                <a:lnTo>
                  <a:pt x="667411" y="901486"/>
                </a:lnTo>
                <a:lnTo>
                  <a:pt x="704996" y="876398"/>
                </a:lnTo>
                <a:lnTo>
                  <a:pt x="739063" y="846747"/>
                </a:lnTo>
                <a:lnTo>
                  <a:pt x="769064" y="812851"/>
                </a:lnTo>
                <a:lnTo>
                  <a:pt x="794450" y="774997"/>
                </a:lnTo>
                <a:lnTo>
                  <a:pt x="815220" y="733186"/>
                </a:lnTo>
                <a:lnTo>
                  <a:pt x="831374" y="687417"/>
                </a:lnTo>
                <a:lnTo>
                  <a:pt x="842913" y="637690"/>
                </a:lnTo>
                <a:lnTo>
                  <a:pt x="849836" y="584006"/>
                </a:lnTo>
                <a:lnTo>
                  <a:pt x="852144" y="526364"/>
                </a:lnTo>
                <a:lnTo>
                  <a:pt x="852144" y="0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632</Words>
  <Application>Microsoft Office PowerPoint</Application>
  <PresentationFormat>Custom</PresentationFormat>
  <Paragraphs>33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Verdana</vt:lpstr>
      <vt:lpstr>Office Theme</vt:lpstr>
      <vt:lpstr>PowerPoint Presentation</vt:lpstr>
      <vt:lpstr>ABOUT US</vt:lpstr>
      <vt:lpstr>PowerPoint Presentation</vt:lpstr>
      <vt:lpstr>Determining Quality</vt:lpstr>
      <vt:lpstr>FOLLOW US</vt:lpstr>
      <vt:lpstr>CONTACT US</vt:lpstr>
      <vt:lpstr>https://www.silverjewelrydoctor.com/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Silver Jewelry Doctor</dc:title>
  <cp:lastModifiedBy>Microsoft account</cp:lastModifiedBy>
  <cp:revision>1</cp:revision>
  <dcterms:created xsi:type="dcterms:W3CDTF">2024-04-19T04:52:14Z</dcterms:created>
  <dcterms:modified xsi:type="dcterms:W3CDTF">2024-04-29T12:40:25Z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2024-04-19T00:00:00Z</vt:filetime>
  </property>
  <property fmtid="{D5CDD505-2E9C-101B-9397-08002B2CF9AE}" pid="3" name="Creator">
    <vt:lpwstr>Adobe Illustrator 24.0 (Windows)</vt:lpwstr>
  </property>
  <property fmtid="{D5CDD505-2E9C-101B-9397-08002B2CF9AE}" pid="4" name="LastSaved">
    <vt:filetime>2024-04-19T00:00:00Z</vt:filetime>
  </property>
</Properties>
</file>