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Lato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b9ea1ab3f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6b9ea1ab3f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b9ea1ab3f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b9ea1ab3f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6b9ea1ab3f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6b9ea1ab3f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b9ea1ab3f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b9ea1ab3f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b9ea1ab3f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6b9ea1ab3f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b9ea1ab3f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6b9ea1ab3f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b9ea1ab3f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b9ea1ab3f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b9ea1ab3f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6b9ea1ab3f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6b9ea1ab3f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6b9ea1ab3f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us-pura-vive-us.com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us-pura-vive-us.com/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us-pura-vive-us.com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645975" y="12903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Puravive: Revolutionizing Weight Management</a:t>
            </a:r>
            <a:endParaRPr sz="56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645977" y="4142525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Harnessing the Power of Brown Fat for Effective </a:t>
            </a:r>
            <a:r>
              <a:rPr b="1" lang="en" sz="15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Weight Loss</a:t>
            </a:r>
            <a:endParaRPr b="1" sz="1900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86982">
            <a:off x="2935650" y="1998337"/>
            <a:ext cx="2021026" cy="202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Conclusion</a:t>
            </a:r>
            <a:endParaRPr sz="5000"/>
          </a:p>
        </p:txBody>
      </p:sp>
      <p:sp>
        <p:nvSpPr>
          <p:cNvPr id="146" name="Google Shape;146;p22"/>
          <p:cNvSpPr txBox="1"/>
          <p:nvPr>
            <p:ph idx="1" type="subTitle"/>
          </p:nvPr>
        </p:nvSpPr>
        <p:spPr>
          <a:xfrm>
            <a:off x="276100" y="2036325"/>
            <a:ext cx="7688100" cy="22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Summarize the key points discussed throughout the presentation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Reiterate the significance of Puravive in addressing reduced brown fat for weight management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Encourage the audience to consider Puravive as a viable solution for their weight loss journey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7650" y="1305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Introduction</a:t>
            </a:r>
            <a:endParaRPr sz="3900"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7650" y="2019525"/>
            <a:ext cx="8483100" cy="23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🔥Highlight the significance of addressing reduced brown fat for </a:t>
            </a:r>
            <a:r>
              <a:rPr b="1" lang="en" sz="21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weight management</a:t>
            </a: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Brief overview of the presentation structure.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4475" y="2988100"/>
            <a:ext cx="2504800" cy="16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Understanding the Core Issue</a:t>
            </a:r>
            <a:endParaRPr sz="5000"/>
          </a:p>
        </p:txBody>
      </p:sp>
      <p:sp>
        <p:nvSpPr>
          <p:cNvPr id="101" name="Google Shape;101;p15"/>
          <p:cNvSpPr txBox="1"/>
          <p:nvPr>
            <p:ph idx="1" type="subTitle"/>
          </p:nvPr>
        </p:nvSpPr>
        <p:spPr>
          <a:xfrm rot="-125">
            <a:off x="183450" y="2196901"/>
            <a:ext cx="8234100" cy="18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Explain the significance of brown fat in weight management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Discuss how reduced brown fat contributes to unexplained weight gain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Introduce Puravive as a solution targeting this core issue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Science Behind Puravive</a:t>
            </a:r>
            <a:endParaRPr sz="5000"/>
          </a:p>
        </p:txBody>
      </p:sp>
      <p:sp>
        <p:nvSpPr>
          <p:cNvPr id="107" name="Google Shape;107;p16"/>
          <p:cNvSpPr txBox="1"/>
          <p:nvPr>
            <p:ph idx="1" type="subTitle"/>
          </p:nvPr>
        </p:nvSpPr>
        <p:spPr>
          <a:xfrm>
            <a:off x="235152" y="230115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Explore the mechanism of action of Puravive</a:t>
            </a:r>
            <a:endParaRPr sz="84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Explain how Puravive stimulates the activation and production of brown fat</a:t>
            </a:r>
            <a:endParaRPr sz="84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Highlight the scientific research supporting the efficacy of Puravive</a:t>
            </a:r>
            <a:endParaRPr sz="84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0050" y="872800"/>
            <a:ext cx="2013967" cy="18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Key Benefits of Puravive</a:t>
            </a:r>
            <a:endParaRPr sz="5000"/>
          </a:p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260875" y="2139747"/>
            <a:ext cx="7688100" cy="18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67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Discuss the benefits of </a:t>
            </a:r>
            <a:r>
              <a:rPr b="1" lang="en" sz="267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Puravive</a:t>
            </a:r>
            <a:r>
              <a:rPr lang="en" sz="267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for weight management</a:t>
            </a:r>
            <a:endParaRPr sz="267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67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Emphasize its effectiveness for both men and women</a:t>
            </a:r>
            <a:endParaRPr sz="267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67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Highlight any additional health benefits associated with Puravive consumption</a:t>
            </a:r>
            <a:endParaRPr sz="267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400" y="2662325"/>
            <a:ext cx="4182385" cy="248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Clinical Studies and Results</a:t>
            </a:r>
            <a:endParaRPr sz="5000"/>
          </a:p>
        </p:txBody>
      </p:sp>
      <p:sp>
        <p:nvSpPr>
          <p:cNvPr id="121" name="Google Shape;121;p18"/>
          <p:cNvSpPr txBox="1"/>
          <p:nvPr>
            <p:ph idx="1" type="subTitle"/>
          </p:nvPr>
        </p:nvSpPr>
        <p:spPr>
          <a:xfrm>
            <a:off x="228775" y="2135750"/>
            <a:ext cx="7688100" cy="20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Present the findings of clinical studies conducted on Puravive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Showcase any statistically significant results regarding weight loss and brown fat activation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Provide visuals or graphs to support the data presented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4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User Testimonials</a:t>
            </a:r>
            <a:endParaRPr sz="5000"/>
          </a:p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239900" y="2132650"/>
            <a:ext cx="7688100" cy="19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Share testimonials from individuals who have tried Puravive</a:t>
            </a:r>
            <a:endParaRPr sz="30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Highlight personal experiences, satisfaction, and successful weight loss stories</a:t>
            </a:r>
            <a:endParaRPr sz="30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Include before-and-after pictures if available</a:t>
            </a:r>
            <a:endParaRPr sz="30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475" y="2404025"/>
            <a:ext cx="4929224" cy="27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How to Incorporate Puravive into Your Routine</a:t>
            </a:r>
            <a:endParaRPr sz="5000"/>
          </a:p>
        </p:txBody>
      </p:sp>
      <p:sp>
        <p:nvSpPr>
          <p:cNvPr id="134" name="Google Shape;134;p20"/>
          <p:cNvSpPr txBox="1"/>
          <p:nvPr>
            <p:ph idx="1" type="subTitle"/>
          </p:nvPr>
        </p:nvSpPr>
        <p:spPr>
          <a:xfrm>
            <a:off x="260700" y="2161425"/>
            <a:ext cx="7688100" cy="17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2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Provide guidance on how to use Puravive effectively</a:t>
            </a:r>
            <a:endParaRPr sz="225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2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Offer tips for integrating Puravive into daily lifestyle and dietary habits</a:t>
            </a:r>
            <a:endParaRPr sz="225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25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Emphasize the importance of consistency for optimal results</a:t>
            </a:r>
            <a:endParaRPr sz="225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Safety and Side Effects</a:t>
            </a:r>
            <a:endParaRPr sz="5000"/>
          </a:p>
        </p:txBody>
      </p:sp>
      <p:sp>
        <p:nvSpPr>
          <p:cNvPr id="140" name="Google Shape;140;p21"/>
          <p:cNvSpPr txBox="1"/>
          <p:nvPr>
            <p:ph idx="1" type="subTitle"/>
          </p:nvPr>
        </p:nvSpPr>
        <p:spPr>
          <a:xfrm>
            <a:off x="222325" y="2087725"/>
            <a:ext cx="7688100" cy="21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Address any potential safety concerns associated with Puravive</a:t>
            </a:r>
            <a:endParaRPr sz="84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Discuss possible side effects and how to mitigate them</a:t>
            </a:r>
            <a:endParaRPr sz="84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🔥 Reassure the audience of Puravive's safety profile based on research and user experiences</a:t>
            </a:r>
            <a:endParaRPr sz="84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