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aleway"/>
      <p:regular r:id="rId15"/>
      <p:bold r:id="rId16"/>
      <p:italic r:id="rId17"/>
      <p:boldItalic r:id="rId18"/>
    </p:embeddedFont>
    <p:embeddedFont>
      <p:font typeface="Roboto"/>
      <p:regular r:id="rId19"/>
      <p:bold r:id="rId20"/>
      <p:italic r:id="rId21"/>
      <p:boldItalic r:id="rId22"/>
    </p:embeddedFont>
    <p:embeddedFont>
      <p:font typeface="La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22" Type="http://schemas.openxmlformats.org/officeDocument/2006/relationships/font" Target="fonts/Roboto-boldItalic.fntdata"/><Relationship Id="rId21" Type="http://schemas.openxmlformats.org/officeDocument/2006/relationships/font" Target="fonts/Roboto-italic.fntdata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Raleway-regular.fntdata"/><Relationship Id="rId14" Type="http://schemas.openxmlformats.org/officeDocument/2006/relationships/slide" Target="slides/slide9.xml"/><Relationship Id="rId17" Type="http://schemas.openxmlformats.org/officeDocument/2006/relationships/font" Target="fonts/Raleway-italic.fntdata"/><Relationship Id="rId16" Type="http://schemas.openxmlformats.org/officeDocument/2006/relationships/font" Target="fonts/Raleway-bold.fntdata"/><Relationship Id="rId19" Type="http://schemas.openxmlformats.org/officeDocument/2006/relationships/font" Target="fonts/Roboto-regular.fntdata"/><Relationship Id="rId18" Type="http://schemas.openxmlformats.org/officeDocument/2006/relationships/font" Target="fonts/Raleway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6b9ea1ab3f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6b9ea1ab3f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b9ea1ab3f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b9ea1ab3f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6b9ea1ab3f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6b9ea1ab3f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6b9ea1ab3f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6b9ea1ab3f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6b9ea1ab3f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6b9ea1ab3f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6b9ea1ab3f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6b9ea1ab3f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6b9ea1ab3f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6b9ea1ab3f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6b9ea1ab3f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6b9ea1ab3f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toxipur.com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toxipur.com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645975" y="12903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Unveiling Toxipure: The Natural Path to Sustainable Weight Loss</a:t>
            </a:r>
            <a:endParaRPr sz="58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645977" y="414252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Harnessing the Power of Brown Fat for Effective </a:t>
            </a:r>
            <a:r>
              <a:rPr b="1" lang="en" sz="15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Weight Loss</a:t>
            </a:r>
            <a:endParaRPr b="1" sz="1900"/>
          </a:p>
        </p:txBody>
      </p:sp>
      <p:pic>
        <p:nvPicPr>
          <p:cNvPr id="88" name="Google Shape;8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993782">
            <a:off x="3003449" y="1767475"/>
            <a:ext cx="1537950" cy="234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727650" y="1305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Introduction</a:t>
            </a:r>
            <a:endParaRPr sz="3900"/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727650" y="2019525"/>
            <a:ext cx="8483100" cy="230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</a:t>
            </a:r>
            <a:r>
              <a:rPr lang="en" sz="16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Welcome to our presentation on Toxipure, the natural weight loss supplement that's making waves in the </a:t>
            </a:r>
            <a:r>
              <a:rPr b="1" lang="en" sz="16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health and wellness</a:t>
            </a:r>
            <a:r>
              <a:rPr lang="en" sz="16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industry.</a:t>
            </a: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endParaRPr sz="21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16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Today, we'll explore how Toxipure supports a healthy metabolism, curbs cravings, and facilitates sustainable weight loss.</a:t>
            </a:r>
            <a:endParaRPr sz="25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Understanding Toxipure</a:t>
            </a:r>
            <a:endParaRPr sz="5800"/>
          </a:p>
        </p:txBody>
      </p:sp>
      <p:sp>
        <p:nvSpPr>
          <p:cNvPr id="100" name="Google Shape;100;p15"/>
          <p:cNvSpPr txBox="1"/>
          <p:nvPr>
            <p:ph idx="1" type="subTitle"/>
          </p:nvPr>
        </p:nvSpPr>
        <p:spPr>
          <a:xfrm rot="-125">
            <a:off x="183450" y="2196901"/>
            <a:ext cx="8234100" cy="18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17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 is a natural weight loss supplement formulated to support a healthy metabolism.</a:t>
            </a:r>
            <a:endParaRPr sz="26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15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It works by enhancing the body's fat-burning process and optimizing insulin levels.</a:t>
            </a:r>
            <a:endParaRPr sz="22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15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Unlike many supplements on the market, Toxipure promotes sustainable weight loss by addressing the root causes of weight gain.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Supporting a Healthy Metabolism</a:t>
            </a:r>
            <a:endParaRPr sz="5800"/>
          </a:p>
        </p:txBody>
      </p:sp>
      <p:sp>
        <p:nvSpPr>
          <p:cNvPr id="106" name="Google Shape;106;p16"/>
          <p:cNvSpPr txBox="1"/>
          <p:nvPr>
            <p:ph idx="1" type="subTitle"/>
          </p:nvPr>
        </p:nvSpPr>
        <p:spPr>
          <a:xfrm>
            <a:off x="235152" y="230115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8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6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One of the key benefits of Toxipure is its ability to support a healthy metabolism.</a:t>
            </a:r>
            <a:endParaRPr sz="136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8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6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By boosting metabolism, Toxipure helps the body burn calories more efficiently, even at rest.</a:t>
            </a:r>
            <a:endParaRPr sz="136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8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6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This means you can enjoy sustainable weight loss without having to resort to extreme diets or strenuous exercise routines.</a:t>
            </a:r>
            <a:endParaRPr sz="136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Curbing Cravings and Hunger</a:t>
            </a:r>
            <a:endParaRPr sz="5800"/>
          </a:p>
        </p:txBody>
      </p:sp>
      <p:sp>
        <p:nvSpPr>
          <p:cNvPr id="112" name="Google Shape;112;p17"/>
          <p:cNvSpPr txBox="1"/>
          <p:nvPr>
            <p:ph idx="1" type="subTitle"/>
          </p:nvPr>
        </p:nvSpPr>
        <p:spPr>
          <a:xfrm>
            <a:off x="260875" y="2139751"/>
            <a:ext cx="7688100" cy="230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67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</a:t>
            </a:r>
            <a:r>
              <a:rPr lang="en" sz="3943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2836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 is also renowned for its ability to curb cravings and hunger.</a:t>
            </a:r>
            <a:endParaRPr sz="4307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67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</a:t>
            </a:r>
            <a:r>
              <a:rPr b="1" lang="en" sz="3398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3161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Its natural ingredients work synergistically to help regulate appetite and reduce the desire for unhealthy foods</a:t>
            </a:r>
            <a:r>
              <a:rPr lang="en" sz="1927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.</a:t>
            </a:r>
            <a:endParaRPr sz="3398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67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</a:t>
            </a:r>
            <a:r>
              <a:rPr lang="en" sz="3092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3695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By curbing cravings, Toxipure makes it easier to stick to a healthy eating plan and achieve your weight loss goals.</a:t>
            </a:r>
            <a:endParaRPr sz="5166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3" name="Google Shape;11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2025" y="2726525"/>
            <a:ext cx="4182385" cy="2481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Enhancing the Fat-Burning Process</a:t>
            </a:r>
            <a:endParaRPr sz="5800"/>
          </a:p>
        </p:txBody>
      </p:sp>
      <p:sp>
        <p:nvSpPr>
          <p:cNvPr id="119" name="Google Shape;119;p18"/>
          <p:cNvSpPr txBox="1"/>
          <p:nvPr>
            <p:ph idx="1" type="subTitle"/>
          </p:nvPr>
        </p:nvSpPr>
        <p:spPr>
          <a:xfrm>
            <a:off x="228775" y="2135750"/>
            <a:ext cx="7688100" cy="207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 addition to supporting metabolism and curbing cravings, Toxipure enhances the body's fat-burning process.</a:t>
            </a:r>
            <a:endParaRPr sz="25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15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Its unique blend of natural ingredients helps the body break down fat more efficiently, leading to faster and more noticeable results.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15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With Toxipure, you can optimize your body's ability to burn fat and achieve your desired weight loss goals.</a:t>
            </a:r>
            <a:endParaRPr sz="24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80000"/>
              </a:lnSpc>
              <a:spcBef>
                <a:spcPts val="150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134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Optimizing Insulin Levels</a:t>
            </a:r>
            <a:endParaRPr sz="5800"/>
          </a:p>
        </p:txBody>
      </p:sp>
      <p:sp>
        <p:nvSpPr>
          <p:cNvPr id="125" name="Google Shape;125;p19"/>
          <p:cNvSpPr txBox="1"/>
          <p:nvPr>
            <p:ph idx="1" type="subTitle"/>
          </p:nvPr>
        </p:nvSpPr>
        <p:spPr>
          <a:xfrm>
            <a:off x="239900" y="2132650"/>
            <a:ext cx="7688100" cy="190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493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6242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Insulin plays a crucial role in weight management, as it regulates blood sugar levels and influences fat storage.</a:t>
            </a:r>
            <a:endParaRPr sz="8042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493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633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 helps optimize insulin levels, ensuring that your body efficiently processes glucose and prevents excessive fat storage.</a:t>
            </a:r>
            <a:endParaRPr sz="813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493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6334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By optimizing insulin levels, Toxipure supports healthy weight loss and overall metabolic health.</a:t>
            </a:r>
            <a:endParaRPr sz="8134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34475" y="2404025"/>
            <a:ext cx="4929224" cy="277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Sustainability and Wholesome Weight Loss</a:t>
            </a:r>
            <a:endParaRPr sz="5800"/>
          </a:p>
        </p:txBody>
      </p:sp>
      <p:sp>
        <p:nvSpPr>
          <p:cNvPr id="132" name="Google Shape;132;p20"/>
          <p:cNvSpPr txBox="1"/>
          <p:nvPr>
            <p:ph idx="1" type="subTitle"/>
          </p:nvPr>
        </p:nvSpPr>
        <p:spPr>
          <a:xfrm>
            <a:off x="260700" y="2161425"/>
            <a:ext cx="7688100" cy="224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 lnSpcReduction="20000"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33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Unlike crash diets and fad supplements, Toxipure promotes sustainable and wholesome weight loss.</a:t>
            </a:r>
            <a:endParaRPr sz="435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3139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Its natural ingredients nourish the body while supporting weight loss, ensuring that you can achieve your goals without compromising your health.</a:t>
            </a:r>
            <a:endParaRPr sz="4189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</a:t>
            </a:r>
            <a:r>
              <a:rPr lang="en" sz="4263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3213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With Toxipure, you can embark on a journey towards long-term weight management and overall well-being.</a:t>
            </a:r>
            <a:endParaRPr sz="4263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Conclusion</a:t>
            </a:r>
            <a:endParaRPr sz="5800"/>
          </a:p>
        </p:txBody>
      </p:sp>
      <p:sp>
        <p:nvSpPr>
          <p:cNvPr id="138" name="Google Shape;138;p21"/>
          <p:cNvSpPr txBox="1"/>
          <p:nvPr>
            <p:ph idx="1" type="subTitle"/>
          </p:nvPr>
        </p:nvSpPr>
        <p:spPr>
          <a:xfrm>
            <a:off x="222325" y="2087725"/>
            <a:ext cx="7688100" cy="212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8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5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Toxipure is not just another weight loss supplement – it's a natural solution for those looking to achieve sustainable and wholesome weight loss.</a:t>
            </a:r>
            <a:endParaRPr sz="124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8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48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By supporting metabolism, curbing cravings, enhancing the fat-burning process, and optimizing insulin levels, Toxipure offers a comprehensive approach to weight management.</a:t>
            </a:r>
            <a:endParaRPr sz="120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84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🔥 </a:t>
            </a:r>
            <a:r>
              <a:rPr lang="en" sz="5200">
                <a:solidFill>
                  <a:srgbClr val="0D0D0D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Experience the difference with Toxipure and unlock your body's potential for healthy, sustainable weight loss.</a:t>
            </a:r>
            <a:endParaRPr sz="12400">
              <a:solidFill>
                <a:srgbClr val="0D0D0D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