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c35cfb330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c35cfb33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c35cfb3305_0_17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c35cfb3305_0_17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c35cfb3305_0_5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c35cfb3305_0_5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c35cfb3305_0_16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c35cfb3305_0_16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c35cfb3305_0_16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c35cfb3305_0_16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c35cfb3305_0_16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c35cfb3305_0_16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c35cfb3305_0_16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c35cfb3305_0_16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c35cfb3305_0_16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c35cfb3305_0_16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c35cfb3305_0_16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c35cfb3305_0_16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c35cfb3305_0_16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c35cfb3305_0_16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hyperlink" Target="https://www.us-pura-vive-us.com/" TargetMode="External"/><Relationship Id="rId5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us-pura-vive-us.com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us-pura-vive-us.com/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-87850" y="-888275"/>
            <a:ext cx="5962800" cy="187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Puravive: Revolutionizing Weight Management</a:t>
            </a:r>
            <a:endParaRPr sz="45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-87850" y="3493550"/>
            <a:ext cx="45501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Harnessing the Power of Brown Fat for</a:t>
            </a:r>
            <a:r>
              <a:rPr b="1" lang="en" sz="1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200" u="sng">
                <a:solidFill>
                  <a:srgbClr val="26AFB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Effective Weight Loss</a:t>
            </a:r>
            <a:endParaRPr b="1">
              <a:solidFill>
                <a:srgbClr val="26AFB2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475" y="1296512"/>
            <a:ext cx="2972275" cy="195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1303800" y="721125"/>
            <a:ext cx="507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Conclusion</a:t>
            </a:r>
            <a:endParaRPr sz="3900"/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1303800" y="16432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⚓ Recap of Puravive's Benefits</a:t>
            </a:r>
            <a:endParaRPr sz="18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⚓ Call to Action: Start Your Weight Loss Journey Today</a:t>
            </a:r>
            <a:endParaRPr sz="18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⚓ Contact Information for Further Inquiries</a:t>
            </a:r>
            <a:endParaRPr sz="18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1303800" y="57930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Introduction</a:t>
            </a:r>
            <a:endParaRPr b="1" sz="4600"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1303800" y="1983625"/>
            <a:ext cx="7608300" cy="29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⚓ Introduction to Puravive</a:t>
            </a:r>
            <a:endParaRPr sz="20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⚓ Explanation of Brown Fat and its Role in </a:t>
            </a:r>
            <a:r>
              <a:rPr b="1" lang="en" sz="2000" u="sng">
                <a:solidFill>
                  <a:srgbClr val="26AFB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Weight Management</a:t>
            </a:r>
            <a:endParaRPr b="1" sz="2000">
              <a:solidFill>
                <a:srgbClr val="26AFB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838275" y="798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Understanding the Problem</a:t>
            </a:r>
            <a:endParaRPr b="1" sz="3800"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796500" y="17781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⚓ Unexplained Weight Gain: Reduced Brown Fat Levels</a:t>
            </a:r>
            <a:endParaRPr sz="21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⚓ Impact of Reduced Brown Fat on Metabolism</a:t>
            </a:r>
            <a:endParaRPr sz="21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⚓ Challenges in Traditional Weight Loss Approaches</a:t>
            </a:r>
            <a:endParaRPr sz="21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815775" y="695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Puravive Solution</a:t>
            </a:r>
            <a:endParaRPr b="1" sz="3900"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777200" y="18487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⚓ Puravive: Addressing the Root Cause</a:t>
            </a:r>
            <a:endParaRPr sz="19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⚓ Activating Brown Fat for Enhanced Metabolism</a:t>
            </a:r>
            <a:endParaRPr sz="19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⚓ Scientifically Proven Ingredients</a:t>
            </a:r>
            <a:endParaRPr sz="19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7075" y="3063000"/>
            <a:ext cx="2670349" cy="155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1303800" y="836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How Puravive Works</a:t>
            </a:r>
            <a:endParaRPr b="1" sz="3700"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1303800" y="173960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⚓ Mechanism of Action</a:t>
            </a:r>
            <a:endParaRPr sz="19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⚓ Increasing Brown Fat Activity</a:t>
            </a:r>
            <a:endParaRPr sz="19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⚓ Boosting Metabolic Rate</a:t>
            </a:r>
            <a:endParaRPr sz="19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08312">
            <a:off x="5362900" y="1502425"/>
            <a:ext cx="2637475" cy="263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1332800" y="5728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Benefits of Puravive</a:t>
            </a:r>
            <a:endParaRPr b="1" sz="3700"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1303800" y="15721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⚓ Effective </a:t>
            </a:r>
            <a:r>
              <a:rPr b="1" lang="en" sz="19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3"/>
              </a:rPr>
              <a:t>Weight Loss for Men and Women</a:t>
            </a:r>
            <a:endParaRPr b="1" sz="19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⚓ Sustainable Results</a:t>
            </a:r>
            <a:endParaRPr sz="19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⚓ Improved Metabolic Health</a:t>
            </a:r>
            <a:endParaRPr sz="19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8300" y="1637450"/>
            <a:ext cx="3005001" cy="400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1303800" y="695450"/>
            <a:ext cx="602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Clinical Evidence</a:t>
            </a:r>
            <a:endParaRPr b="1" sz="3800"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1303800" y="15978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⚓ Clinical Studies Supporting Puravive's Efficacy</a:t>
            </a:r>
            <a:endParaRPr sz="18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⚓ Results and Findings</a:t>
            </a:r>
            <a:endParaRPr sz="18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⚓ Testimonials from Satisfied Users</a:t>
            </a:r>
            <a:endParaRPr sz="18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1120775" y="772525"/>
            <a:ext cx="5210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Safety and Side Effects</a:t>
            </a:r>
            <a:endParaRPr b="1" sz="3800"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1120775" y="166900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⚓ Safety Profile of Puravive</a:t>
            </a:r>
            <a:endParaRPr sz="18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⚓ Minimal Side Effects</a:t>
            </a:r>
            <a:endParaRPr sz="18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⚓ Suitable for Long-Term Use</a:t>
            </a:r>
            <a:endParaRPr sz="18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0850" y="727875"/>
            <a:ext cx="4205550" cy="42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1303800" y="791775"/>
            <a:ext cx="6744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How to Use Puravive</a:t>
            </a:r>
            <a:endParaRPr sz="3700"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1303800" y="15978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⚓ Dosage Instructions</a:t>
            </a:r>
            <a:endParaRPr sz="18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⚓ Best Practices for Optimal Results</a:t>
            </a:r>
            <a:endParaRPr sz="18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D0D0D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⚓ Incorporating Puravive into Daily Routine</a:t>
            </a:r>
            <a:endParaRPr sz="180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