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5143500" cx="9144000"/>
  <p:notesSz cx="6858000" cy="9144000"/>
  <p:embeddedFontLst>
    <p:embeddedFont>
      <p:font typeface="Nunito"/>
      <p:regular r:id="rId10"/>
      <p:bold r:id="rId11"/>
      <p:italic r:id="rId12"/>
      <p:boldItalic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Nunito-bold.fntdata"/><Relationship Id="rId10" Type="http://schemas.openxmlformats.org/officeDocument/2006/relationships/font" Target="fonts/Nunito-regular.fntdata"/><Relationship Id="rId13" Type="http://schemas.openxmlformats.org/officeDocument/2006/relationships/font" Target="fonts/Nunito-boldItalic.fntdata"/><Relationship Id="rId12" Type="http://schemas.openxmlformats.org/officeDocument/2006/relationships/font" Target="fonts/Nuni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c1939217c8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c1939217c8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c1939217c8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c1939217c8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c1939217c8_0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c1939217c8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trysugerdefender.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trysugerdefender.com/"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hyperlink" Target="https://www.trysugerdefender.com/" TargetMode="External"/><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311700" y="1804725"/>
            <a:ext cx="8520600" cy="9924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t/>
            </a:r>
            <a:endParaRPr sz="3644"/>
          </a:p>
          <a:p>
            <a:pPr indent="0" lvl="0" marL="0" rtl="0" algn="ctr">
              <a:spcBef>
                <a:spcPts val="0"/>
              </a:spcBef>
              <a:spcAft>
                <a:spcPts val="0"/>
              </a:spcAft>
              <a:buNone/>
            </a:pPr>
            <a:r>
              <a:t/>
            </a:r>
            <a:endParaRPr sz="3644"/>
          </a:p>
          <a:p>
            <a:pPr indent="0" lvl="0" marL="0" rtl="0" algn="ctr">
              <a:spcBef>
                <a:spcPts val="0"/>
              </a:spcBef>
              <a:spcAft>
                <a:spcPts val="0"/>
              </a:spcAft>
              <a:buNone/>
            </a:pPr>
            <a:r>
              <a:t/>
            </a:r>
            <a:endParaRPr sz="3644"/>
          </a:p>
          <a:p>
            <a:pPr indent="0" lvl="0" marL="0" rtl="0" algn="ctr">
              <a:spcBef>
                <a:spcPts val="0"/>
              </a:spcBef>
              <a:spcAft>
                <a:spcPts val="0"/>
              </a:spcAft>
              <a:buNone/>
            </a:pPr>
            <a:r>
              <a:t/>
            </a:r>
            <a:endParaRPr sz="3644"/>
          </a:p>
          <a:p>
            <a:pPr indent="0" lvl="0" marL="0" rtl="0" algn="ctr">
              <a:spcBef>
                <a:spcPts val="0"/>
              </a:spcBef>
              <a:spcAft>
                <a:spcPts val="0"/>
              </a:spcAft>
              <a:buNone/>
            </a:pPr>
            <a:r>
              <a:rPr lang="en" sz="3088"/>
              <a:t>Unlock Optimal Blood Sugar Health with Sugar Defender: Your 100% Natural Solution</a:t>
            </a:r>
            <a:endParaRPr sz="3088"/>
          </a:p>
          <a:p>
            <a:pPr indent="0" lvl="0" marL="0" rtl="0" algn="ctr">
              <a:spcBef>
                <a:spcPts val="0"/>
              </a:spcBef>
              <a:spcAft>
                <a:spcPts val="0"/>
              </a:spcAft>
              <a:buNone/>
            </a:pPr>
            <a:r>
              <a:t/>
            </a:r>
            <a:endParaRPr sz="3644"/>
          </a:p>
          <a:p>
            <a:pPr indent="0" lvl="0" marL="0" rtl="0" algn="ctr">
              <a:spcBef>
                <a:spcPts val="0"/>
              </a:spcBef>
              <a:spcAft>
                <a:spcPts val="0"/>
              </a:spcAft>
              <a:buNone/>
            </a:pPr>
            <a:r>
              <a:t/>
            </a:r>
            <a:endParaRPr sz="3644"/>
          </a:p>
          <a:p>
            <a:pPr indent="0" lvl="0" marL="0" rtl="0" algn="ctr">
              <a:spcBef>
                <a:spcPts val="0"/>
              </a:spcBef>
              <a:spcAft>
                <a:spcPts val="0"/>
              </a:spcAft>
              <a:buNone/>
            </a:pPr>
            <a:r>
              <a:t/>
            </a:r>
            <a:endParaRPr sz="3644"/>
          </a:p>
          <a:p>
            <a:pPr indent="0" lvl="0" marL="0" rtl="0" algn="ctr">
              <a:spcBef>
                <a:spcPts val="0"/>
              </a:spcBef>
              <a:spcAft>
                <a:spcPts val="0"/>
              </a:spcAft>
              <a:buClr>
                <a:schemeClr val="dk1"/>
              </a:buClr>
              <a:buSzPct val="28947"/>
              <a:buFont typeface="Arial"/>
              <a:buNone/>
            </a:pPr>
            <a:r>
              <a:t/>
            </a:r>
            <a:endParaRPr/>
          </a:p>
          <a:p>
            <a:pPr indent="0" lvl="0" marL="0" rtl="0" algn="ctr">
              <a:spcBef>
                <a:spcPts val="0"/>
              </a:spcBef>
              <a:spcAft>
                <a:spcPts val="0"/>
              </a:spcAft>
              <a:buNone/>
            </a:pPr>
            <a:r>
              <a:t/>
            </a:r>
            <a:endParaRPr/>
          </a:p>
        </p:txBody>
      </p:sp>
      <p:sp>
        <p:nvSpPr>
          <p:cNvPr id="129" name="Google Shape;129;p13"/>
          <p:cNvSpPr txBox="1"/>
          <p:nvPr>
            <p:ph idx="1" type="subTitle"/>
          </p:nvPr>
        </p:nvSpPr>
        <p:spPr>
          <a:xfrm>
            <a:off x="3281375" y="3076408"/>
            <a:ext cx="5361300" cy="5226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852"/>
              <a:buNone/>
            </a:pPr>
            <a:r>
              <a:rPr lang="en" sz="1840"/>
              <a:t>Enter Sugar Defender, a revolut</a:t>
            </a:r>
            <a:r>
              <a:rPr lang="en" sz="1840"/>
              <a:t>io</a:t>
            </a:r>
            <a:r>
              <a:rPr lang="en" sz="1840"/>
              <a:t>nary 100% natural supplement meticulously crafted to support your body's journey towards optimal blood sugar health. </a:t>
            </a:r>
            <a:endParaRPr sz="1840"/>
          </a:p>
        </p:txBody>
      </p:sp>
      <p:pic>
        <p:nvPicPr>
          <p:cNvPr id="130" name="Google Shape;130;p13"/>
          <p:cNvPicPr preferRelativeResize="0"/>
          <p:nvPr/>
        </p:nvPicPr>
        <p:blipFill>
          <a:blip r:embed="rId3">
            <a:alphaModFix/>
          </a:blip>
          <a:stretch>
            <a:fillRect/>
          </a:stretch>
        </p:blipFill>
        <p:spPr>
          <a:xfrm>
            <a:off x="5514775" y="4013275"/>
            <a:ext cx="1905000" cy="428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4"/>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Essence of Sugar Defender: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6" name="Google Shape;136;p14"/>
          <p:cNvSpPr txBox="1"/>
          <p:nvPr>
            <p:ph idx="1" type="body"/>
          </p:nvPr>
        </p:nvSpPr>
        <p:spPr>
          <a:xfrm>
            <a:off x="819150" y="2123125"/>
            <a:ext cx="5074500" cy="2315700"/>
          </a:xfrm>
          <a:prstGeom prst="rect">
            <a:avLst/>
          </a:prstGeom>
        </p:spPr>
        <p:txBody>
          <a:bodyPr anchorCtr="0" anchor="t" bIns="91425" lIns="91425" spcFirstLastPara="1" rIns="91425" wrap="square" tIns="91425">
            <a:normAutofit fontScale="32500" lnSpcReduction="20000"/>
          </a:bodyPr>
          <a:lstStyle/>
          <a:p>
            <a:pPr indent="0" lvl="0" marL="0" rtl="0" algn="l">
              <a:spcBef>
                <a:spcPts val="0"/>
              </a:spcBef>
              <a:spcAft>
                <a:spcPts val="0"/>
              </a:spcAft>
              <a:buNone/>
            </a:pPr>
            <a:r>
              <a:rPr b="1" lang="en" sz="4700" u="sng">
                <a:solidFill>
                  <a:schemeClr val="hlink"/>
                </a:solidFill>
                <a:hlinkClick r:id="rId3"/>
              </a:rPr>
              <a:t>Sugar Defender</a:t>
            </a:r>
            <a:r>
              <a:rPr lang="en" sz="4700"/>
              <a:t> is more than just a supplement; it's a testament to the healing power of nature. Every capsule is a blend of carefully selected botanicals known for their traditional uses in promoting healthy blood sugar levels. Free from artificial additives, preservatives, and fillers, Sugar Defender prioritizes purity and potency to deliver a natural solution for those seeking to balance their blood sugar.</a:t>
            </a:r>
            <a:endParaRPr sz="4700"/>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137" name="Google Shape;137;p14"/>
          <p:cNvPicPr preferRelativeResize="0"/>
          <p:nvPr/>
        </p:nvPicPr>
        <p:blipFill>
          <a:blip r:embed="rId4">
            <a:alphaModFix/>
          </a:blip>
          <a:stretch>
            <a:fillRect/>
          </a:stretch>
        </p:blipFill>
        <p:spPr>
          <a:xfrm>
            <a:off x="5893650" y="1657600"/>
            <a:ext cx="2484575" cy="2484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5"/>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Holistic Blood Sugar Support: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43" name="Google Shape;143;p15"/>
          <p:cNvSpPr txBox="1"/>
          <p:nvPr>
            <p:ph idx="1" type="body"/>
          </p:nvPr>
        </p:nvSpPr>
        <p:spPr>
          <a:xfrm>
            <a:off x="3755300" y="1441250"/>
            <a:ext cx="4569600" cy="29973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t/>
            </a:r>
            <a:endParaRPr sz="2008"/>
          </a:p>
          <a:p>
            <a:pPr indent="0" lvl="0" marL="0" rtl="0" algn="l">
              <a:spcBef>
                <a:spcPts val="1200"/>
              </a:spcBef>
              <a:spcAft>
                <a:spcPts val="0"/>
              </a:spcAft>
              <a:buNone/>
            </a:pPr>
            <a:r>
              <a:rPr b="1" lang="en" sz="2008" u="sng">
                <a:solidFill>
                  <a:schemeClr val="hlink"/>
                </a:solidFill>
                <a:hlinkClick r:id="rId3"/>
              </a:rPr>
              <a:t>Sugar Defender supplement</a:t>
            </a:r>
            <a:r>
              <a:rPr lang="en" sz="2008"/>
              <a:t> takes a comprehensive approach to blood sugar health, addressing multiple facets of metabolic well-being. The unique combination of ingredients works synergistically to enhance insulin sensitivity, promote healthy glucose metabolism, and reduce the risk of sugar-related fluctuations. This holistic support aids in stabilizing energy levels and promoting overall vitality.</a:t>
            </a:r>
            <a:endParaRPr sz="2008"/>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144" name="Google Shape;144;p15"/>
          <p:cNvPicPr preferRelativeResize="0"/>
          <p:nvPr/>
        </p:nvPicPr>
        <p:blipFill>
          <a:blip r:embed="rId4">
            <a:alphaModFix/>
          </a:blip>
          <a:stretch>
            <a:fillRect/>
          </a:stretch>
        </p:blipFill>
        <p:spPr>
          <a:xfrm>
            <a:off x="539625" y="1624275"/>
            <a:ext cx="2507013" cy="3038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6"/>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Promise of Sugar Defender: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0" name="Google Shape;150;p16"/>
          <p:cNvSpPr txBox="1"/>
          <p:nvPr>
            <p:ph idx="1" type="body"/>
          </p:nvPr>
        </p:nvSpPr>
        <p:spPr>
          <a:xfrm>
            <a:off x="819150" y="1584400"/>
            <a:ext cx="4737900" cy="28374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en" sz="1908"/>
              <a:t>Embark on a journey to optimal blood sugar health with Sugar Defender – your 100% natural ally in the pursuit of balance and vitality. Free yourself from the concerns of artificial additives and embrace the simplicity of a supplement crafted by nature. Prioritize your well-being with Sugar Defender and experience the transformative power of natural support for blood sugar health.</a:t>
            </a:r>
            <a:endParaRPr sz="1908"/>
          </a:p>
          <a:p>
            <a:pPr indent="0" lvl="0" marL="0" rtl="0" algn="l">
              <a:spcBef>
                <a:spcPts val="1200"/>
              </a:spcBef>
              <a:spcAft>
                <a:spcPts val="0"/>
              </a:spcAft>
              <a:buNone/>
            </a:pPr>
            <a:r>
              <a:t/>
            </a:r>
            <a:endParaRPr sz="1908"/>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151" name="Google Shape;151;p16"/>
          <p:cNvPicPr preferRelativeResize="0"/>
          <p:nvPr/>
        </p:nvPicPr>
        <p:blipFill>
          <a:blip r:embed="rId3">
            <a:alphaModFix/>
          </a:blip>
          <a:stretch>
            <a:fillRect/>
          </a:stretch>
        </p:blipFill>
        <p:spPr>
          <a:xfrm>
            <a:off x="5507400" y="1717300"/>
            <a:ext cx="3038049" cy="1708899"/>
          </a:xfrm>
          <a:prstGeom prst="rect">
            <a:avLst/>
          </a:prstGeom>
          <a:noFill/>
          <a:ln>
            <a:noFill/>
          </a:ln>
        </p:spPr>
      </p:pic>
      <p:pic>
        <p:nvPicPr>
          <p:cNvPr id="152" name="Google Shape;152;p16">
            <a:hlinkClick r:id="rId4"/>
          </p:cNvPr>
          <p:cNvPicPr preferRelativeResize="0"/>
          <p:nvPr/>
        </p:nvPicPr>
        <p:blipFill>
          <a:blip r:embed="rId5">
            <a:alphaModFix/>
          </a:blip>
          <a:stretch>
            <a:fillRect/>
          </a:stretch>
        </p:blipFill>
        <p:spPr>
          <a:xfrm>
            <a:off x="989550" y="3166124"/>
            <a:ext cx="3582450" cy="1314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