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obo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Italic.fntdata"/><Relationship Id="rId6" Type="http://schemas.openxmlformats.org/officeDocument/2006/relationships/slide" Target="slides/slide1.xml"/><Relationship Id="rId18" Type="http://schemas.openxmlformats.org/officeDocument/2006/relationships/font" Target="fonts/Robo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6bd29beb5f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6bd29beb5f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6bd29beb5f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6bd29beb5f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6bd29beb5f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6bd29beb5f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6bd29beb5f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6bd29beb5f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6bd29beb5f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6bd29beb5f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6bd29beb5f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6bd29beb5f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6bd29beb5f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6bd29beb5f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6bd29beb5f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6bd29beb5f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6bd29beb5f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6bd29beb5f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hyperlink" Target="http://www.toxipur.com/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toxipur.com/" TargetMode="External"/><Relationship Id="rId4" Type="http://schemas.openxmlformats.org/officeDocument/2006/relationships/image" Target="../media/image7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toxipur.com/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865800"/>
            <a:ext cx="8520600" cy="72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Unleashing the Power of Toxipure: Your Path to Sustainable Weight Loss</a:t>
            </a:r>
            <a:endParaRPr b="1" sz="60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4032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Toxipure weightloss supplement</a:t>
            </a:r>
            <a:endParaRPr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2C92">
            <a:alpha val="69380"/>
          </a:srgbClr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Conclusion</a:t>
            </a:r>
            <a:endParaRPr b="1" sz="4000"/>
          </a:p>
        </p:txBody>
      </p:sp>
      <p:sp>
        <p:nvSpPr>
          <p:cNvPr id="135" name="Google Shape;135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Toxipure: A natural, effective, and safe solution for sustainable weight loss.</a:t>
            </a:r>
            <a:endParaRPr sz="22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Empower yourself with Toxipure and embark on a journey towards a healthier, happier you.</a:t>
            </a:r>
            <a:endParaRPr sz="22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5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2"/>
          <p:cNvSpPr txBox="1"/>
          <p:nvPr/>
        </p:nvSpPr>
        <p:spPr>
          <a:xfrm>
            <a:off x="370275" y="1232025"/>
            <a:ext cx="457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👉🏾</a:t>
            </a:r>
            <a:endParaRPr/>
          </a:p>
        </p:txBody>
      </p:sp>
      <p:sp>
        <p:nvSpPr>
          <p:cNvPr id="137" name="Google Shape;137;p22"/>
          <p:cNvSpPr txBox="1"/>
          <p:nvPr/>
        </p:nvSpPr>
        <p:spPr>
          <a:xfrm>
            <a:off x="389325" y="2171550"/>
            <a:ext cx="419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👉🏾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2C92">
            <a:alpha val="69380"/>
          </a:srgbClr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486750" y="424825"/>
            <a:ext cx="5746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Introduction</a:t>
            </a:r>
            <a:endParaRPr b="1" sz="4400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45375" y="1475625"/>
            <a:ext cx="7470300" cy="209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457200" rtl="0" algn="just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Welcome to the world of Toxipure: A Natural Weight</a:t>
            </a:r>
            <a:r>
              <a:rPr lang="en" sz="2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2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Loss Solution.</a:t>
            </a:r>
            <a:endParaRPr sz="22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just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Today, we delve into the transformative power of Toxipure in achieving sustainable </a:t>
            </a:r>
            <a:r>
              <a:rPr lang="en" sz="2200" u="sng">
                <a:solidFill>
                  <a:schemeClr val="hlink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  <a:hlinkClick r:id="rId3"/>
              </a:rPr>
              <a:t>weight loss goals</a:t>
            </a:r>
            <a:r>
              <a:rPr lang="en" sz="2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.</a:t>
            </a:r>
            <a:endParaRPr sz="22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spcBef>
                <a:spcPts val="15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/>
        </p:nvSpPr>
        <p:spPr>
          <a:xfrm>
            <a:off x="446775" y="1575375"/>
            <a:ext cx="385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👉🏾</a:t>
            </a:r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446775" y="2252875"/>
            <a:ext cx="385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👉🏾</a:t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05075" y="3130525"/>
            <a:ext cx="3274624" cy="1841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2C92">
            <a:alpha val="69380"/>
          </a:srgbClr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Understanding Toxipure</a:t>
            </a:r>
            <a:endParaRPr b="1" sz="3800"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462150"/>
            <a:ext cx="7800000" cy="246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/>
          </a:bodyPr>
          <a:lstStyle/>
          <a:p>
            <a:pPr indent="0" lvl="0" marL="45720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Toxipure: Your ally in the journey towards a healthier you.</a:t>
            </a:r>
            <a:endParaRPr sz="22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Renowned for its natural composition and efficacy in supporting weight loss.</a:t>
            </a:r>
            <a:endParaRPr sz="22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Emphasizes on healthy metabolism, curbing cravings, and hunger.</a:t>
            </a:r>
            <a:endParaRPr sz="22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5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 txBox="1"/>
          <p:nvPr/>
        </p:nvSpPr>
        <p:spPr>
          <a:xfrm>
            <a:off x="356800" y="1514775"/>
            <a:ext cx="436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👉🏾</a:t>
            </a:r>
            <a:endParaRPr/>
          </a:p>
        </p:txBody>
      </p:sp>
      <p:sp>
        <p:nvSpPr>
          <p:cNvPr id="72" name="Google Shape;72;p15"/>
          <p:cNvSpPr txBox="1"/>
          <p:nvPr/>
        </p:nvSpPr>
        <p:spPr>
          <a:xfrm>
            <a:off x="356800" y="2104775"/>
            <a:ext cx="436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👉🏾</a:t>
            </a:r>
            <a:endParaRPr/>
          </a:p>
        </p:txBody>
      </p:sp>
      <p:sp>
        <p:nvSpPr>
          <p:cNvPr id="73" name="Google Shape;73;p15"/>
          <p:cNvSpPr txBox="1"/>
          <p:nvPr/>
        </p:nvSpPr>
        <p:spPr>
          <a:xfrm>
            <a:off x="356800" y="2793925"/>
            <a:ext cx="436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👉🏾</a:t>
            </a:r>
            <a:endParaRPr/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13101" y="2870976"/>
            <a:ext cx="2531675" cy="2731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2C92">
            <a:alpha val="69380"/>
          </a:srgbClr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Key Benefits of Toxipure</a:t>
            </a:r>
            <a:endParaRPr b="1" sz="3800"/>
          </a:p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11700" y="1152475"/>
            <a:ext cx="8022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Enhances the body's fat-burning process.</a:t>
            </a:r>
            <a:endParaRPr sz="22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Optimizes insulin levels for improved </a:t>
            </a:r>
            <a:r>
              <a:rPr lang="en" sz="2200" u="sng">
                <a:solidFill>
                  <a:schemeClr val="hlink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  <a:hlinkClick r:id="rId3"/>
              </a:rPr>
              <a:t>metabolic health</a:t>
            </a:r>
            <a:r>
              <a:rPr lang="en" sz="2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.</a:t>
            </a:r>
            <a:endParaRPr sz="22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Facilitates sustainable weight loss without compromising on well-being</a:t>
            </a:r>
            <a:endParaRPr sz="22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5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6"/>
          <p:cNvSpPr txBox="1"/>
          <p:nvPr/>
        </p:nvSpPr>
        <p:spPr>
          <a:xfrm>
            <a:off x="383725" y="1226525"/>
            <a:ext cx="443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👉🏾</a:t>
            </a:r>
            <a:endParaRPr/>
          </a:p>
        </p:txBody>
      </p:sp>
      <p:sp>
        <p:nvSpPr>
          <p:cNvPr id="82" name="Google Shape;82;p16"/>
          <p:cNvSpPr txBox="1"/>
          <p:nvPr/>
        </p:nvSpPr>
        <p:spPr>
          <a:xfrm>
            <a:off x="383725" y="1835525"/>
            <a:ext cx="443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👉🏾</a:t>
            </a:r>
            <a:endParaRPr/>
          </a:p>
        </p:txBody>
      </p:sp>
      <p:sp>
        <p:nvSpPr>
          <p:cNvPr id="83" name="Google Shape;83;p16"/>
          <p:cNvSpPr txBox="1"/>
          <p:nvPr/>
        </p:nvSpPr>
        <p:spPr>
          <a:xfrm>
            <a:off x="398125" y="2371650"/>
            <a:ext cx="414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👉🏾</a:t>
            </a:r>
            <a:endParaRPr/>
          </a:p>
        </p:txBody>
      </p:sp>
      <p:pic>
        <p:nvPicPr>
          <p:cNvPr id="84" name="Google Shape;8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33550" y="2819550"/>
            <a:ext cx="2235000" cy="223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2C92">
            <a:alpha val="69380"/>
          </a:srgbClr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The Science Behind Toxipure</a:t>
            </a:r>
            <a:endParaRPr b="1" sz="3700"/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Toxipure's formulation is backed by scientific research.</a:t>
            </a:r>
            <a:endParaRPr sz="21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Ingredients carefully selected for their synergistic effects on metabolism and satiety.</a:t>
            </a:r>
            <a:endParaRPr sz="21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Provides a holistic approach to weight management.</a:t>
            </a:r>
            <a:endParaRPr sz="21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5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7"/>
          <p:cNvSpPr txBox="1"/>
          <p:nvPr/>
        </p:nvSpPr>
        <p:spPr>
          <a:xfrm>
            <a:off x="356825" y="1198350"/>
            <a:ext cx="443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👉🏾</a:t>
            </a:r>
            <a:endParaRPr/>
          </a:p>
        </p:txBody>
      </p:sp>
      <p:sp>
        <p:nvSpPr>
          <p:cNvPr id="92" name="Google Shape;92;p17"/>
          <p:cNvSpPr txBox="1"/>
          <p:nvPr/>
        </p:nvSpPr>
        <p:spPr>
          <a:xfrm>
            <a:off x="356825" y="1779175"/>
            <a:ext cx="443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👉🏾</a:t>
            </a:r>
            <a:endParaRPr/>
          </a:p>
        </p:txBody>
      </p:sp>
      <p:sp>
        <p:nvSpPr>
          <p:cNvPr id="93" name="Google Shape;93;p17"/>
          <p:cNvSpPr txBox="1"/>
          <p:nvPr/>
        </p:nvSpPr>
        <p:spPr>
          <a:xfrm>
            <a:off x="356825" y="2708250"/>
            <a:ext cx="443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👉🏾</a:t>
            </a:r>
            <a:endParaRPr/>
          </a:p>
        </p:txBody>
      </p:sp>
      <p:pic>
        <p:nvPicPr>
          <p:cNvPr id="94" name="Google Shape;9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10531">
            <a:off x="7317549" y="2356300"/>
            <a:ext cx="1514750" cy="2310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2C92">
            <a:alpha val="69380"/>
          </a:srgbClr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How Toxipure Works</a:t>
            </a:r>
            <a:endParaRPr b="1" sz="3800"/>
          </a:p>
        </p:txBody>
      </p:sp>
      <p:sp>
        <p:nvSpPr>
          <p:cNvPr id="100" name="Google Shape;10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Targets metabolic pathways to accelerate fat burning.</a:t>
            </a:r>
            <a:endParaRPr sz="21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Suppresses appetite and reduces cravings for unhealthy foods.</a:t>
            </a:r>
            <a:endParaRPr sz="21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Supports balanced insulin levels for better energy utilization.</a:t>
            </a:r>
            <a:endParaRPr sz="21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5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8"/>
          <p:cNvSpPr txBox="1"/>
          <p:nvPr/>
        </p:nvSpPr>
        <p:spPr>
          <a:xfrm>
            <a:off x="350075" y="1211850"/>
            <a:ext cx="477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👉🏾</a:t>
            </a:r>
            <a:endParaRPr/>
          </a:p>
        </p:txBody>
      </p:sp>
      <p:sp>
        <p:nvSpPr>
          <p:cNvPr id="102" name="Google Shape;102;p18"/>
          <p:cNvSpPr txBox="1"/>
          <p:nvPr/>
        </p:nvSpPr>
        <p:spPr>
          <a:xfrm>
            <a:off x="368975" y="1774900"/>
            <a:ext cx="439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👉🏾</a:t>
            </a:r>
            <a:endParaRPr/>
          </a:p>
        </p:txBody>
      </p:sp>
      <p:sp>
        <p:nvSpPr>
          <p:cNvPr id="103" name="Google Shape;103;p18"/>
          <p:cNvSpPr txBox="1"/>
          <p:nvPr/>
        </p:nvSpPr>
        <p:spPr>
          <a:xfrm>
            <a:off x="368975" y="2337950"/>
            <a:ext cx="439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👉🏾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2C92">
            <a:alpha val="69380"/>
          </a:srgbClr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Toxipure in Action</a:t>
            </a:r>
            <a:endParaRPr b="1" sz="3700"/>
          </a:p>
        </p:txBody>
      </p:sp>
      <p:sp>
        <p:nvSpPr>
          <p:cNvPr id="109" name="Google Shape;109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Real-life testimonials showcasing successful weight loss journeys with Toxipure.</a:t>
            </a:r>
            <a:endParaRPr sz="22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Illustrations of improved metabolic health and reduced waistlines.</a:t>
            </a:r>
            <a:endParaRPr sz="22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5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9"/>
          <p:cNvSpPr txBox="1"/>
          <p:nvPr/>
        </p:nvSpPr>
        <p:spPr>
          <a:xfrm>
            <a:off x="417425" y="1198350"/>
            <a:ext cx="410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👉🏾</a:t>
            </a:r>
            <a:endParaRPr/>
          </a:p>
        </p:txBody>
      </p:sp>
      <p:sp>
        <p:nvSpPr>
          <p:cNvPr id="111" name="Google Shape;111;p19"/>
          <p:cNvSpPr txBox="1"/>
          <p:nvPr/>
        </p:nvSpPr>
        <p:spPr>
          <a:xfrm>
            <a:off x="417425" y="2171550"/>
            <a:ext cx="410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👉🏾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2C92">
            <a:alpha val="69380"/>
          </a:srgbClr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Integrating Toxipure into Your Lifestyle</a:t>
            </a:r>
            <a:endParaRPr b="1" sz="3600"/>
          </a:p>
        </p:txBody>
      </p:sp>
      <p:sp>
        <p:nvSpPr>
          <p:cNvPr id="117" name="Google Shape;117;p20"/>
          <p:cNvSpPr txBox="1"/>
          <p:nvPr>
            <p:ph idx="1" type="body"/>
          </p:nvPr>
        </p:nvSpPr>
        <p:spPr>
          <a:xfrm>
            <a:off x="244400" y="11860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Simple tips for incorporating Toxipure into your daily routine.</a:t>
            </a:r>
            <a:endParaRPr sz="24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Emphasize the importance of a balanced diet and regular exercise.</a:t>
            </a:r>
            <a:endParaRPr sz="24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5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0"/>
          <p:cNvSpPr txBox="1"/>
          <p:nvPr/>
        </p:nvSpPr>
        <p:spPr>
          <a:xfrm>
            <a:off x="390475" y="1232025"/>
            <a:ext cx="43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👉🏾</a:t>
            </a:r>
            <a:endParaRPr/>
          </a:p>
        </p:txBody>
      </p:sp>
      <p:sp>
        <p:nvSpPr>
          <p:cNvPr id="119" name="Google Shape;119;p20"/>
          <p:cNvSpPr txBox="1"/>
          <p:nvPr/>
        </p:nvSpPr>
        <p:spPr>
          <a:xfrm>
            <a:off x="390475" y="2246150"/>
            <a:ext cx="43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👉🏾</a:t>
            </a:r>
            <a:endParaRPr/>
          </a:p>
        </p:txBody>
      </p:sp>
      <p:pic>
        <p:nvPicPr>
          <p:cNvPr id="120" name="Google Shape;12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05950" y="3052825"/>
            <a:ext cx="3800600" cy="1633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2C92">
            <a:alpha val="69380"/>
          </a:srgbClr>
        </a:solid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Safety and Side Effects</a:t>
            </a:r>
            <a:endParaRPr b="1" sz="3800"/>
          </a:p>
        </p:txBody>
      </p:sp>
      <p:sp>
        <p:nvSpPr>
          <p:cNvPr id="126" name="Google Shape;126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Toxipure is crafted from natural ingredients, minimizing the risk of adverse effects.</a:t>
            </a:r>
            <a:endParaRPr sz="22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Consultation with healthcare professionals recommended for individuals with specific health concerns.</a:t>
            </a:r>
            <a:endParaRPr sz="22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5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1"/>
          <p:cNvSpPr txBox="1"/>
          <p:nvPr/>
        </p:nvSpPr>
        <p:spPr>
          <a:xfrm>
            <a:off x="383750" y="1205075"/>
            <a:ext cx="457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👉🏾</a:t>
            </a:r>
            <a:endParaRPr/>
          </a:p>
        </p:txBody>
      </p:sp>
      <p:sp>
        <p:nvSpPr>
          <p:cNvPr id="128" name="Google Shape;128;p21"/>
          <p:cNvSpPr txBox="1"/>
          <p:nvPr/>
        </p:nvSpPr>
        <p:spPr>
          <a:xfrm>
            <a:off x="402800" y="2171550"/>
            <a:ext cx="419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👉🏾</a:t>
            </a:r>
            <a:endParaRPr/>
          </a:p>
        </p:txBody>
      </p:sp>
      <p:pic>
        <p:nvPicPr>
          <p:cNvPr id="129" name="Google Shape;12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18475" y="2472800"/>
            <a:ext cx="2878025" cy="2878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