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7569200" cy="10693400"/>
  <p:notesSz cx="75692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4954"/>
            <a:ext cx="6433820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88304"/>
            <a:ext cx="529844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59482"/>
            <a:ext cx="329260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59482"/>
            <a:ext cx="329260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7736"/>
            <a:ext cx="6812280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59482"/>
            <a:ext cx="681228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3528" y="9944862"/>
            <a:ext cx="242214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44862"/>
            <a:ext cx="1740916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9824" y="9944862"/>
            <a:ext cx="1740916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bejandaruwalla.com/pages/kundali-matching-match-making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bejandaruwalla.com/blogs/astrology/know-about-the-navamsa-chart-or-d9-chart-in-vedic-astrology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889892"/>
            <a:ext cx="5755005" cy="8703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Times New Roman"/>
                <a:cs typeface="Times New Roman"/>
              </a:rPr>
              <a:t>Kundali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Matching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&amp;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Marriage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10200"/>
              </a:lnSpc>
            </a:pPr>
            <a:r>
              <a:rPr dirty="0" sz="1400" spc="-5">
                <a:latin typeface="Times New Roman"/>
                <a:cs typeface="Times New Roman"/>
              </a:rPr>
              <a:t>Kundali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Matching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and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Marriage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is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an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ancient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practice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of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checking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horoscope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of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prospective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bride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and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groom.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This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may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explain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compatibility of the two individuals. The purpose of this article is to make you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understand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 importance of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matchmaking for marriage.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5" b="1">
                <a:latin typeface="Times New Roman"/>
                <a:cs typeface="Times New Roman"/>
              </a:rPr>
              <a:t>Role</a:t>
            </a:r>
            <a:r>
              <a:rPr dirty="0" sz="1400" spc="-2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of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Kundali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Matching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Before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Marriage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12700" marR="8255">
              <a:lnSpc>
                <a:spcPct val="110200"/>
              </a:lnSpc>
            </a:pPr>
            <a:r>
              <a:rPr dirty="0" sz="1400" spc="-5">
                <a:latin typeface="Times New Roman"/>
                <a:cs typeface="Times New Roman"/>
              </a:rPr>
              <a:t>Kundali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matching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is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best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way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to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find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right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partner for you. </a:t>
            </a:r>
            <a:r>
              <a:rPr dirty="0" sz="1400" spc="-35">
                <a:latin typeface="Times New Roman"/>
                <a:cs typeface="Times New Roman"/>
              </a:rPr>
              <a:t>Vedic 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astrology has given us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boon like </a:t>
            </a:r>
            <a:r>
              <a:rPr dirty="0" u="heavy" sz="1400" spc="-5" b="1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Times New Roman"/>
                <a:cs typeface="Times New Roman"/>
                <a:hlinkClick r:id="rId2"/>
              </a:rPr>
              <a:t>Kundali Matching</a:t>
            </a:r>
            <a:r>
              <a:rPr dirty="0" sz="1400" spc="-5" b="1">
                <a:solidFill>
                  <a:srgbClr val="1154CC"/>
                </a:solidFill>
                <a:latin typeface="Times New Roman"/>
                <a:cs typeface="Times New Roman"/>
                <a:hlinkClick r:id="rId2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through which we can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understand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 nature and characteristics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of our </a:t>
            </a:r>
            <a:r>
              <a:rPr dirty="0" sz="1400" spc="-15">
                <a:latin typeface="Times New Roman"/>
                <a:cs typeface="Times New Roman"/>
              </a:rPr>
              <a:t>partner.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5" b="1">
                <a:latin typeface="Times New Roman"/>
                <a:cs typeface="Times New Roman"/>
              </a:rPr>
              <a:t>How</a:t>
            </a:r>
            <a:r>
              <a:rPr dirty="0" sz="1400" spc="-2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does</a:t>
            </a:r>
            <a:r>
              <a:rPr dirty="0" sz="1400" spc="-2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Kundli</a:t>
            </a:r>
            <a:r>
              <a:rPr dirty="0" sz="1400" spc="-2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Matching</a:t>
            </a:r>
            <a:r>
              <a:rPr dirty="0" sz="1400" spc="-2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work?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12700" marR="6985">
              <a:lnSpc>
                <a:spcPct val="110200"/>
              </a:lnSpc>
            </a:pPr>
            <a:r>
              <a:rPr dirty="0" sz="1400" spc="-5">
                <a:latin typeface="Times New Roman"/>
                <a:cs typeface="Times New Roman"/>
              </a:rPr>
              <a:t>Both you and your partner will be of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particular moon sign. </a:t>
            </a:r>
            <a:r>
              <a:rPr dirty="0" sz="1400" spc="-40">
                <a:latin typeface="Times New Roman"/>
                <a:cs typeface="Times New Roman"/>
              </a:rPr>
              <a:t>Your </a:t>
            </a:r>
            <a:r>
              <a:rPr dirty="0" sz="1400" spc="-5">
                <a:latin typeface="Times New Roman"/>
                <a:cs typeface="Times New Roman"/>
              </a:rPr>
              <a:t>entire life can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be predicted based on that Moon sign and your happiness and challenges can be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analyzed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based on that.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12700" marR="6985">
              <a:lnSpc>
                <a:spcPct val="110200"/>
              </a:lnSpc>
            </a:pPr>
            <a:r>
              <a:rPr dirty="0" sz="1400" spc="-5">
                <a:latin typeface="Times New Roman"/>
                <a:cs typeface="Times New Roman"/>
              </a:rPr>
              <a:t>Matching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is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very deep science, which analyzes how two </a:t>
            </a:r>
            <a:r>
              <a:rPr dirty="0" sz="1400" spc="-10">
                <a:latin typeface="Times New Roman"/>
                <a:cs typeface="Times New Roman"/>
              </a:rPr>
              <a:t>different energies </a:t>
            </a:r>
            <a:r>
              <a:rPr dirty="0" sz="1400" spc="-5">
                <a:latin typeface="Times New Roman"/>
                <a:cs typeface="Times New Roman"/>
              </a:rPr>
              <a:t> work together throughout life. By analyzing the two horoscopes, we will have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road map through which we will be able to become aware of all the upcoming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events in our married life. Keeping in mind certain parameters like Nakshatra,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inauspicious nature, auspicious nature of planets, and lord of the seventh house,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get to know how the journey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of married life will be.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25" b="1">
                <a:latin typeface="Times New Roman"/>
                <a:cs typeface="Times New Roman"/>
              </a:rPr>
              <a:t>Various</a:t>
            </a:r>
            <a:r>
              <a:rPr dirty="0" sz="1400" spc="-2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parameters</a:t>
            </a:r>
            <a:r>
              <a:rPr dirty="0" sz="1400" spc="-2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in</a:t>
            </a:r>
            <a:r>
              <a:rPr dirty="0" sz="1400" spc="-2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Matching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12700" marR="5715">
              <a:lnSpc>
                <a:spcPct val="110200"/>
              </a:lnSpc>
            </a:pPr>
            <a:r>
              <a:rPr dirty="0" sz="1400" spc="-5">
                <a:latin typeface="Times New Roman"/>
                <a:cs typeface="Times New Roman"/>
              </a:rPr>
              <a:t>There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are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three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parameters,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which are used while matching the horoscopes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(Kundli)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of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two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individuals,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which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are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–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Guna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Matching,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Manglik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Dosha,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and </a:t>
            </a:r>
            <a:r>
              <a:rPr dirty="0" sz="1400" spc="-3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strength of Navamsa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Kundli (Divisional Chart 9-D9).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10200"/>
              </a:lnSpc>
            </a:pPr>
            <a:r>
              <a:rPr dirty="0" sz="1400" spc="-5" b="1">
                <a:latin typeface="Times New Roman"/>
                <a:cs typeface="Times New Roman"/>
              </a:rPr>
              <a:t>Guna</a:t>
            </a:r>
            <a:r>
              <a:rPr dirty="0" sz="1400" spc="14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Matching</a:t>
            </a:r>
            <a:r>
              <a:rPr dirty="0" sz="1400" spc="-5">
                <a:latin typeface="Times New Roman"/>
                <a:cs typeface="Times New Roman"/>
              </a:rPr>
              <a:t>: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Guna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refers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to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characteristics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based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on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Moon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sign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in </a:t>
            </a:r>
            <a:r>
              <a:rPr dirty="0" sz="1400" spc="-3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 horoscope of the bride and groom. This attribute matching is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specific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process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known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as Ashtakoot matching, where all the calculations are done.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Ashtakoot symbolizes the mixture of eight important parameters including the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bride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and groom.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1103253"/>
            <a:ext cx="5756275" cy="8489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13335">
              <a:lnSpc>
                <a:spcPct val="1102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Based on this Astkoot matching you will have some points and points will be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distributed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to each based on their </a:t>
            </a:r>
            <a:r>
              <a:rPr dirty="0" sz="1400" spc="-20">
                <a:latin typeface="Times New Roman"/>
                <a:cs typeface="Times New Roman"/>
              </a:rPr>
              <a:t>order.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12700" marR="6350">
              <a:lnSpc>
                <a:spcPct val="110200"/>
              </a:lnSpc>
            </a:pPr>
            <a:r>
              <a:rPr dirty="0" sz="1400" spc="-5" b="1">
                <a:latin typeface="Times New Roman"/>
                <a:cs typeface="Times New Roman"/>
              </a:rPr>
              <a:t>Otherwise</a:t>
            </a:r>
            <a:r>
              <a:rPr dirty="0" sz="1400" spc="-5">
                <a:latin typeface="Times New Roman"/>
                <a:cs typeface="Times New Roman"/>
              </a:rPr>
              <a:t>: Nowadays both boys and girls need to work and be career oriented.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Sometimes, it happens that due to their careers, the couple does not get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chance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to spend time with each </a:t>
            </a:r>
            <a:r>
              <a:rPr dirty="0" sz="1400" spc="-15">
                <a:latin typeface="Times New Roman"/>
                <a:cs typeface="Times New Roman"/>
              </a:rPr>
              <a:t>other, </a:t>
            </a:r>
            <a:r>
              <a:rPr dirty="0" sz="1400" spc="-5">
                <a:latin typeface="Times New Roman"/>
                <a:cs typeface="Times New Roman"/>
              </a:rPr>
              <a:t>which would help in situations leading to an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unsuccessful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marriage.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In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this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way,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35">
                <a:latin typeface="Times New Roman"/>
                <a:cs typeface="Times New Roman"/>
              </a:rPr>
              <a:t>Varna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matching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will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give you the best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groom for marriage. </a:t>
            </a:r>
            <a:r>
              <a:rPr dirty="0" sz="1400" spc="-20">
                <a:latin typeface="Times New Roman"/>
                <a:cs typeface="Times New Roman"/>
              </a:rPr>
              <a:t>With </a:t>
            </a:r>
            <a:r>
              <a:rPr dirty="0" sz="1400" spc="-35">
                <a:latin typeface="Times New Roman"/>
                <a:cs typeface="Times New Roman"/>
              </a:rPr>
              <a:t>Varna </a:t>
            </a:r>
            <a:r>
              <a:rPr dirty="0" sz="1400" spc="-5">
                <a:latin typeface="Times New Roman"/>
                <a:cs typeface="Times New Roman"/>
              </a:rPr>
              <a:t>Matching, you will be able to find your ideal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partner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and also have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stable and happy married life.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10200"/>
              </a:lnSpc>
            </a:pPr>
            <a:r>
              <a:rPr dirty="0" sz="1400" spc="-25" b="1">
                <a:latin typeface="Times New Roman"/>
                <a:cs typeface="Times New Roman"/>
              </a:rPr>
              <a:t>Vashya</a:t>
            </a:r>
            <a:r>
              <a:rPr dirty="0" sz="1400" spc="-25">
                <a:latin typeface="Times New Roman"/>
                <a:cs typeface="Times New Roman"/>
              </a:rPr>
              <a:t>: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Mutual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attraction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and </a:t>
            </a:r>
            <a:r>
              <a:rPr dirty="0" sz="1400" spc="-10">
                <a:latin typeface="Times New Roman"/>
                <a:cs typeface="Times New Roman"/>
              </a:rPr>
              <a:t>different </a:t>
            </a:r>
            <a:r>
              <a:rPr dirty="0" sz="1400" spc="-5">
                <a:latin typeface="Times New Roman"/>
                <a:cs typeface="Times New Roman"/>
              </a:rPr>
              <a:t>likes and dislikes between the couple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are all part of the process. If you like to spend time with your </a:t>
            </a:r>
            <a:r>
              <a:rPr dirty="0" sz="1400" spc="-15">
                <a:latin typeface="Times New Roman"/>
                <a:cs typeface="Times New Roman"/>
              </a:rPr>
              <a:t>partner, </a:t>
            </a:r>
            <a:r>
              <a:rPr dirty="0" sz="1400" spc="-5">
                <a:latin typeface="Times New Roman"/>
                <a:cs typeface="Times New Roman"/>
              </a:rPr>
              <a:t>this will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happen only if the </a:t>
            </a:r>
            <a:r>
              <a:rPr dirty="0" sz="1400" spc="-30">
                <a:latin typeface="Times New Roman"/>
                <a:cs typeface="Times New Roman"/>
              </a:rPr>
              <a:t>Vashya </a:t>
            </a:r>
            <a:r>
              <a:rPr dirty="0" sz="1400" spc="-5">
                <a:latin typeface="Times New Roman"/>
                <a:cs typeface="Times New Roman"/>
              </a:rPr>
              <a:t>matches with your spouse's horoscope. If you have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good numbers in your </a:t>
            </a:r>
            <a:r>
              <a:rPr dirty="0" sz="1400" spc="-30">
                <a:latin typeface="Times New Roman"/>
                <a:cs typeface="Times New Roman"/>
              </a:rPr>
              <a:t>Vashya </a:t>
            </a:r>
            <a:r>
              <a:rPr dirty="0" sz="1400" spc="-5">
                <a:latin typeface="Times New Roman"/>
                <a:cs typeface="Times New Roman"/>
              </a:rPr>
              <a:t>Ashtakoot matching, there will be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beautiful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mutual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attraction between you and your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partner.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12700" marR="13335">
              <a:lnSpc>
                <a:spcPct val="110200"/>
              </a:lnSpc>
              <a:spcBef>
                <a:spcPts val="5"/>
              </a:spcBef>
            </a:pPr>
            <a:r>
              <a:rPr dirty="0" sz="1400" spc="-35" b="1">
                <a:latin typeface="Times New Roman"/>
                <a:cs typeface="Times New Roman"/>
              </a:rPr>
              <a:t>Tara </a:t>
            </a:r>
            <a:r>
              <a:rPr dirty="0" sz="1400" spc="-5" b="1">
                <a:latin typeface="Times New Roman"/>
                <a:cs typeface="Times New Roman"/>
              </a:rPr>
              <a:t>or Dina</a:t>
            </a:r>
            <a:r>
              <a:rPr dirty="0" sz="1400" spc="-5">
                <a:latin typeface="Times New Roman"/>
                <a:cs typeface="Times New Roman"/>
              </a:rPr>
              <a:t>: If you and your partner have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favorable star or constellation in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your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horoscope, your married life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will go </a:t>
            </a:r>
            <a:r>
              <a:rPr dirty="0" sz="1400" spc="-15">
                <a:latin typeface="Times New Roman"/>
                <a:cs typeface="Times New Roman"/>
              </a:rPr>
              <a:t>smoothly.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12700" marR="6985">
              <a:lnSpc>
                <a:spcPct val="110200"/>
              </a:lnSpc>
            </a:pPr>
            <a:r>
              <a:rPr dirty="0" sz="1400" spc="-35" b="1">
                <a:latin typeface="Times New Roman"/>
                <a:cs typeface="Times New Roman"/>
              </a:rPr>
              <a:t>Yoni</a:t>
            </a:r>
            <a:r>
              <a:rPr dirty="0" sz="1400" spc="-35">
                <a:latin typeface="Times New Roman"/>
                <a:cs typeface="Times New Roman"/>
              </a:rPr>
              <a:t>: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stable sex life plays an important role in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marriage, And if there is no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satisfaction then ultimately the decision to divorce will come in the relationship.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If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you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have</a:t>
            </a:r>
            <a:r>
              <a:rPr dirty="0" sz="1400">
                <a:latin typeface="Times New Roman"/>
                <a:cs typeface="Times New Roman"/>
              </a:rPr>
              <a:t> a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good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number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in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your </a:t>
            </a:r>
            <a:r>
              <a:rPr dirty="0" sz="1400" spc="-40">
                <a:latin typeface="Times New Roman"/>
                <a:cs typeface="Times New Roman"/>
              </a:rPr>
              <a:t>Yoni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matching then your sex life will be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good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in your married life.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12700" marR="6985">
              <a:lnSpc>
                <a:spcPct val="110200"/>
              </a:lnSpc>
            </a:pPr>
            <a:r>
              <a:rPr dirty="0" sz="1400" spc="-5" b="1">
                <a:latin typeface="Times New Roman"/>
                <a:cs typeface="Times New Roman"/>
              </a:rPr>
              <a:t>Graha</a:t>
            </a:r>
            <a:r>
              <a:rPr dirty="0" sz="140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Maitri</a:t>
            </a:r>
            <a:r>
              <a:rPr dirty="0" sz="1400" spc="-5">
                <a:latin typeface="Times New Roman"/>
                <a:cs typeface="Times New Roman"/>
              </a:rPr>
              <a:t>: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If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you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score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good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marks in Graha Maitri, it will give you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complete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mental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inclination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with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similar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likes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and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dislikes,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and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will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also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maintain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harmony between you and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your </a:t>
            </a:r>
            <a:r>
              <a:rPr dirty="0" sz="1400" spc="-15">
                <a:latin typeface="Times New Roman"/>
                <a:cs typeface="Times New Roman"/>
              </a:rPr>
              <a:t>partner.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12700" marR="8890">
              <a:lnSpc>
                <a:spcPct val="110200"/>
              </a:lnSpc>
            </a:pPr>
            <a:r>
              <a:rPr dirty="0" sz="1400" spc="-5" b="1">
                <a:latin typeface="Times New Roman"/>
                <a:cs typeface="Times New Roman"/>
              </a:rPr>
              <a:t>Gana</a:t>
            </a:r>
            <a:r>
              <a:rPr dirty="0" sz="1400" spc="-5">
                <a:latin typeface="Times New Roman"/>
                <a:cs typeface="Times New Roman"/>
              </a:rPr>
              <a:t>: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To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marry</a:t>
            </a:r>
            <a:r>
              <a:rPr dirty="0" sz="1400">
                <a:latin typeface="Times New Roman"/>
                <a:cs typeface="Times New Roman"/>
              </a:rPr>
              <a:t> a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person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who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is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different</a:t>
            </a:r>
            <a:r>
              <a:rPr dirty="0" sz="1400" spc="-5">
                <a:latin typeface="Times New Roman"/>
                <a:cs typeface="Times New Roman"/>
              </a:rPr>
              <a:t> from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your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community,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Gana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matching has to be calculated. If Gana Maitri's numbers are good in horoscope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matching then your life partner will get along very well with you and your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family.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12700" marR="10795">
              <a:lnSpc>
                <a:spcPct val="110200"/>
              </a:lnSpc>
            </a:pPr>
            <a:r>
              <a:rPr dirty="0" sz="1400" spc="-5" b="1">
                <a:latin typeface="Times New Roman"/>
                <a:cs typeface="Times New Roman"/>
              </a:rPr>
              <a:t>Bhakoot</a:t>
            </a:r>
            <a:r>
              <a:rPr dirty="0" sz="1400" spc="-5">
                <a:latin typeface="Times New Roman"/>
                <a:cs typeface="Times New Roman"/>
              </a:rPr>
              <a:t>: Bhakoot Milan will bring an emotional bond between you and your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partner, </a:t>
            </a:r>
            <a:r>
              <a:rPr dirty="0" sz="1400" spc="-5">
                <a:latin typeface="Times New Roman"/>
                <a:cs typeface="Times New Roman"/>
              </a:rPr>
              <a:t>which is very essential to maintain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good relationship throughout your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lifetime.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1103253"/>
            <a:ext cx="5756910" cy="825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9525">
              <a:lnSpc>
                <a:spcPct val="110200"/>
              </a:lnSpc>
              <a:spcBef>
                <a:spcPts val="100"/>
              </a:spcBef>
            </a:pPr>
            <a:r>
              <a:rPr dirty="0" sz="1400" spc="-5" b="1">
                <a:latin typeface="Times New Roman"/>
                <a:cs typeface="Times New Roman"/>
              </a:rPr>
              <a:t>Nadi</a:t>
            </a:r>
            <a:r>
              <a:rPr dirty="0" sz="1400" spc="-5">
                <a:latin typeface="Times New Roman"/>
                <a:cs typeface="Times New Roman"/>
              </a:rPr>
              <a:t>: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Children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play</a:t>
            </a:r>
            <a:r>
              <a:rPr dirty="0" sz="1400">
                <a:latin typeface="Times New Roman"/>
                <a:cs typeface="Times New Roman"/>
              </a:rPr>
              <a:t> a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very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important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role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in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marital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life.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child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will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strengthen the bond between you and your </a:t>
            </a:r>
            <a:r>
              <a:rPr dirty="0" sz="1400" spc="-15">
                <a:latin typeface="Times New Roman"/>
                <a:cs typeface="Times New Roman"/>
              </a:rPr>
              <a:t>partner. </a:t>
            </a:r>
            <a:r>
              <a:rPr dirty="0" sz="1400" spc="-5">
                <a:latin typeface="Times New Roman"/>
                <a:cs typeface="Times New Roman"/>
              </a:rPr>
              <a:t>The type of child you will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have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will be analyzed through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pulse matching.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400" spc="-5" b="1">
                <a:latin typeface="Times New Roman"/>
                <a:cs typeface="Times New Roman"/>
              </a:rPr>
              <a:t>Manglik</a:t>
            </a:r>
            <a:r>
              <a:rPr dirty="0" sz="1400" spc="-1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Dosh</a:t>
            </a:r>
            <a:r>
              <a:rPr dirty="0" sz="1400" spc="-5">
                <a:latin typeface="Times New Roman"/>
                <a:cs typeface="Times New Roman"/>
              </a:rPr>
              <a:t>: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When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there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Manglik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Dosh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horoscope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12700" marR="12700">
              <a:lnSpc>
                <a:spcPct val="110200"/>
              </a:lnSpc>
            </a:pPr>
            <a:r>
              <a:rPr dirty="0" sz="1400" spc="-5">
                <a:latin typeface="Times New Roman"/>
                <a:cs typeface="Times New Roman"/>
              </a:rPr>
              <a:t>If Mars is situated in the 12th, 1st, 4th, 7th, and 8th house from natal </a:t>
            </a:r>
            <a:r>
              <a:rPr dirty="0" sz="1400" spc="-30">
                <a:latin typeface="Times New Roman"/>
                <a:cs typeface="Times New Roman"/>
              </a:rPr>
              <a:t>Venus, 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Moon,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and Lagna, then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Manglik Dosha will occur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in your birth chart.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10200"/>
              </a:lnSpc>
            </a:pPr>
            <a:r>
              <a:rPr dirty="0" sz="1400" spc="-5">
                <a:latin typeface="Times New Roman"/>
                <a:cs typeface="Times New Roman"/>
              </a:rPr>
              <a:t>If Mars is situated in all the houses from Lagna, Moon, and </a:t>
            </a:r>
            <a:r>
              <a:rPr dirty="0" sz="1400" spc="-30">
                <a:latin typeface="Times New Roman"/>
                <a:cs typeface="Times New Roman"/>
              </a:rPr>
              <a:t>Venus, </a:t>
            </a:r>
            <a:r>
              <a:rPr dirty="0" sz="1400" spc="-5">
                <a:latin typeface="Times New Roman"/>
                <a:cs typeface="Times New Roman"/>
              </a:rPr>
              <a:t>it gives you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high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Manglik Dosha. This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will give you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-5">
                <a:latin typeface="Times New Roman"/>
                <a:cs typeface="Times New Roman"/>
              </a:rPr>
              <a:t> challenging married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life.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12700" marR="5715">
              <a:lnSpc>
                <a:spcPct val="110200"/>
              </a:lnSpc>
              <a:spcBef>
                <a:spcPts val="5"/>
              </a:spcBef>
            </a:pPr>
            <a:r>
              <a:rPr dirty="0" sz="1400" spc="-5">
                <a:latin typeface="Times New Roman"/>
                <a:cs typeface="Times New Roman"/>
              </a:rPr>
              <a:t>If Mars is situated in the 12th, 1st, 4th, 7th, and 8th house by any of the three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parameters mentioned then the following Mangal Dosha will be present. There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will be some problems in marital life due to Mangal Dosh, but you can improve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situation by taking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some measures related to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Manglik Dosh.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10200"/>
              </a:lnSpc>
            </a:pPr>
            <a:r>
              <a:rPr dirty="0" sz="1400" spc="-5">
                <a:latin typeface="Times New Roman"/>
                <a:cs typeface="Times New Roman"/>
              </a:rPr>
              <a:t>If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there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is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Manglik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Dosh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in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your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horoscope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then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you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should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take remedies </a:t>
            </a:r>
            <a:r>
              <a:rPr dirty="0" sz="1400" spc="-3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related to planet Mars. This will give real true insight into what the Martian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energy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wants you to do. Remedies related to the planet will keep you in tune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with the </a:t>
            </a:r>
            <a:r>
              <a:rPr dirty="0" sz="1400" spc="-10">
                <a:latin typeface="Times New Roman"/>
                <a:cs typeface="Times New Roman"/>
              </a:rPr>
              <a:t>energy </a:t>
            </a:r>
            <a:r>
              <a:rPr dirty="0" sz="1400" spc="-5">
                <a:latin typeface="Times New Roman"/>
                <a:cs typeface="Times New Roman"/>
              </a:rPr>
              <a:t>of the planet, which will make your life easier even in </a:t>
            </a:r>
            <a:r>
              <a:rPr dirty="0" sz="1400" spc="-10">
                <a:latin typeface="Times New Roman"/>
                <a:cs typeface="Times New Roman"/>
              </a:rPr>
              <a:t>difficult </a:t>
            </a:r>
            <a:r>
              <a:rPr dirty="0" sz="1400" spc="-5">
                <a:latin typeface="Times New Roman"/>
                <a:cs typeface="Times New Roman"/>
              </a:rPr>
              <a:t> situations.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400" spc="-5" b="1">
                <a:latin typeface="Times New Roman"/>
                <a:cs typeface="Times New Roman"/>
              </a:rPr>
              <a:t>Navamsa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Horoscope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12700" marR="6350">
              <a:lnSpc>
                <a:spcPct val="110200"/>
              </a:lnSpc>
            </a:pP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ninth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part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of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ascendant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is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called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Navamsa.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In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 spc="-35">
                <a:latin typeface="Times New Roman"/>
                <a:cs typeface="Times New Roman"/>
              </a:rPr>
              <a:t>Vedic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astrology, 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Navamsha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defines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your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duty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(dharma)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which you have to follow to achieve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your goal. Marriage is one of the most important religions and important rites of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passage in </a:t>
            </a:r>
            <a:r>
              <a:rPr dirty="0" sz="1400" spc="-35">
                <a:latin typeface="Times New Roman"/>
                <a:cs typeface="Times New Roman"/>
              </a:rPr>
              <a:t>Vedic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culture. If your seventh house is strong and the seventh lord is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in</a:t>
            </a:r>
            <a:r>
              <a:rPr dirty="0" sz="1400">
                <a:latin typeface="Times New Roman"/>
                <a:cs typeface="Times New Roman"/>
              </a:rPr>
              <a:t> a </a:t>
            </a:r>
            <a:r>
              <a:rPr dirty="0" sz="1400" spc="-5">
                <a:latin typeface="Times New Roman"/>
                <a:cs typeface="Times New Roman"/>
              </a:rPr>
              <a:t>good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house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in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Navamsa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horoscope,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then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your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married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life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will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be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happy.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12700" marR="7620">
              <a:lnSpc>
                <a:spcPct val="110200"/>
              </a:lnSpc>
              <a:spcBef>
                <a:spcPts val="5"/>
              </a:spcBef>
            </a:pPr>
            <a:r>
              <a:rPr dirty="0" sz="1400" spc="-5">
                <a:latin typeface="Times New Roman"/>
                <a:cs typeface="Times New Roman"/>
              </a:rPr>
              <a:t>If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Saptamesh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is </a:t>
            </a:r>
            <a:r>
              <a:rPr dirty="0" sz="1400" spc="-10">
                <a:latin typeface="Times New Roman"/>
                <a:cs typeface="Times New Roman"/>
              </a:rPr>
              <a:t>afflicted </a:t>
            </a:r>
            <a:r>
              <a:rPr dirty="0" sz="1400" spc="-5">
                <a:latin typeface="Times New Roman"/>
                <a:cs typeface="Times New Roman"/>
              </a:rPr>
              <a:t>in the main </a:t>
            </a:r>
            <a:r>
              <a:rPr dirty="0" u="heavy" sz="1400" spc="-5" b="1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Times New Roman"/>
                <a:cs typeface="Times New Roman"/>
                <a:hlinkClick r:id="rId2"/>
              </a:rPr>
              <a:t>Navamsa Chart</a:t>
            </a:r>
            <a:r>
              <a:rPr dirty="0" sz="1400" spc="-5" b="1">
                <a:solidFill>
                  <a:srgbClr val="1154CC"/>
                </a:solidFill>
                <a:latin typeface="Times New Roman"/>
                <a:cs typeface="Times New Roman"/>
                <a:hlinkClick r:id="rId2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but is in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good position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in Navamsha, then your married life will be good. </a:t>
            </a:r>
            <a:r>
              <a:rPr dirty="0" sz="1400" spc="-50">
                <a:latin typeface="Times New Roman"/>
                <a:cs typeface="Times New Roman"/>
              </a:rPr>
              <a:t>You </a:t>
            </a:r>
            <a:r>
              <a:rPr dirty="0" sz="1400" spc="-5">
                <a:latin typeface="Times New Roman"/>
                <a:cs typeface="Times New Roman"/>
              </a:rPr>
              <a:t>just need to take some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measures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to get good results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from the planetary positions.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889892"/>
            <a:ext cx="5756910" cy="42360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Times New Roman"/>
                <a:cs typeface="Times New Roman"/>
              </a:rPr>
              <a:t>Mandatory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requirement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of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horoscope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matching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10200"/>
              </a:lnSpc>
            </a:pPr>
            <a:r>
              <a:rPr dirty="0" sz="1400" spc="-5">
                <a:latin typeface="Times New Roman"/>
                <a:cs typeface="Times New Roman"/>
              </a:rPr>
              <a:t>Nowadays people do not hesitate to be in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live-in relationship with their future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partner to understand their partner before marriage. If the idea is successfully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executed, the couple moves forward with </a:t>
            </a:r>
            <a:r>
              <a:rPr dirty="0" sz="1400" spc="-30">
                <a:latin typeface="Times New Roman"/>
                <a:cs typeface="Times New Roman"/>
              </a:rPr>
              <a:t>joy. </a:t>
            </a:r>
            <a:r>
              <a:rPr dirty="0" sz="1400" spc="-5">
                <a:latin typeface="Times New Roman"/>
                <a:cs typeface="Times New Roman"/>
              </a:rPr>
              <a:t>If not, they go their separate ways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to find another mate. Sometimes, even after being in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live-in relationship, some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marriages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end in divorce and the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partners separate from each </a:t>
            </a:r>
            <a:r>
              <a:rPr dirty="0" sz="1400" spc="-20">
                <a:latin typeface="Times New Roman"/>
                <a:cs typeface="Times New Roman"/>
              </a:rPr>
              <a:t>other.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12700" marR="6350">
              <a:lnSpc>
                <a:spcPct val="110200"/>
              </a:lnSpc>
            </a:pPr>
            <a:r>
              <a:rPr dirty="0" sz="1400" spc="-5">
                <a:latin typeface="Times New Roman"/>
                <a:cs typeface="Times New Roman"/>
              </a:rPr>
              <a:t>If you have prepared yourself for the journey of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lifetime with your </a:t>
            </a:r>
            <a:r>
              <a:rPr dirty="0" sz="1400" spc="-15">
                <a:latin typeface="Times New Roman"/>
                <a:cs typeface="Times New Roman"/>
              </a:rPr>
              <a:t>partner. </a:t>
            </a:r>
            <a:r>
              <a:rPr dirty="0" sz="1400" spc="-5">
                <a:latin typeface="Times New Roman"/>
                <a:cs typeface="Times New Roman"/>
              </a:rPr>
              <a:t>If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you have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good connection then you can name your relationship as 'marriage'.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Before marriage, you must have done many preparations and every work has to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be done meticulously so that the wedding day becomes the best day of your life,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which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you will remember throughout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your life.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10200"/>
              </a:lnSpc>
              <a:spcBef>
                <a:spcPts val="5"/>
              </a:spcBef>
            </a:pPr>
            <a:r>
              <a:rPr dirty="0" sz="1400" spc="-15">
                <a:latin typeface="Times New Roman"/>
                <a:cs typeface="Times New Roman"/>
              </a:rPr>
              <a:t>However, </a:t>
            </a:r>
            <a:r>
              <a:rPr dirty="0" sz="1400" spc="-5">
                <a:latin typeface="Times New Roman"/>
                <a:cs typeface="Times New Roman"/>
              </a:rPr>
              <a:t>the real story will anyway start after the wedding and the journey of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your married life will give you bittersweet memories which both you and your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partner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will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share.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Sometimes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if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you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start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hiding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something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from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your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partner, 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or feel lonely even in the presence of your </a:t>
            </a:r>
            <a:r>
              <a:rPr dirty="0" sz="1400" spc="-15">
                <a:latin typeface="Times New Roman"/>
                <a:cs typeface="Times New Roman"/>
              </a:rPr>
              <a:t>partner,</a:t>
            </a:r>
            <a:r>
              <a:rPr dirty="0" sz="1400" spc="-5">
                <a:latin typeface="Times New Roman"/>
                <a:cs typeface="Times New Roman"/>
              </a:rPr>
              <a:t> you may feel immense guilt.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154C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Kundali Matching &amp; Marriage</dc:title>
  <dcterms:created xsi:type="dcterms:W3CDTF">2024-01-25T11:46:23Z</dcterms:created>
  <dcterms:modified xsi:type="dcterms:W3CDTF">2024-01-25T11:46:23Z</dcterms:modified>
</cp:coreProperties>
</file>